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7"/>
  </p:notesMasterIdLst>
  <p:sldIdLst>
    <p:sldId id="256" r:id="rId3"/>
    <p:sldId id="258" r:id="rId4"/>
    <p:sldId id="259" r:id="rId5"/>
    <p:sldId id="260" r:id="rId6"/>
    <p:sldId id="262" r:id="rId7"/>
    <p:sldId id="263" r:id="rId8"/>
    <p:sldId id="307" r:id="rId9"/>
    <p:sldId id="261" r:id="rId10"/>
    <p:sldId id="284" r:id="rId11"/>
    <p:sldId id="308" r:id="rId12"/>
    <p:sldId id="265" r:id="rId13"/>
    <p:sldId id="309" r:id="rId14"/>
    <p:sldId id="264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285" r:id="rId25"/>
    <p:sldId id="306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Segoe UI Historic" panose="020B0502040204020203" pitchFamily="34" charset="0"/>
      <p:regular r:id="rId32"/>
    </p:embeddedFont>
    <p:embeddedFont>
      <p:font typeface="Sora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5C"/>
    <a:srgbClr val="88ADA5"/>
    <a:srgbClr val="D9E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2DCD3-BF24-89A2-F6FD-D6DBB6C0BBAF}" v="24" dt="2024-12-16T14:55:58.200"/>
  </p1510:revLst>
</p1510:revInfo>
</file>

<file path=ppt/tableStyles.xml><?xml version="1.0" encoding="utf-8"?>
<a:tblStyleLst xmlns:a="http://schemas.openxmlformats.org/drawingml/2006/main" def="{4EA6534C-AE45-4284-BC71-7000C72E8567}">
  <a:tblStyle styleId="{4EA6534C-AE45-4284-BC71-7000C72E8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>
          <a:extLst>
            <a:ext uri="{FF2B5EF4-FFF2-40B4-BE49-F238E27FC236}">
              <a16:creationId xmlns:a16="http://schemas.microsoft.com/office/drawing/2014/main" id="{F79BAAED-812E-32DE-5D44-C4F73504A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bf8d60a4_0_64:notes">
            <a:extLst>
              <a:ext uri="{FF2B5EF4-FFF2-40B4-BE49-F238E27FC236}">
                <a16:creationId xmlns:a16="http://schemas.microsoft.com/office/drawing/2014/main" id="{125721B5-96E9-83DC-3518-67807ABBB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bf8d60a4_0_64:notes">
            <a:extLst>
              <a:ext uri="{FF2B5EF4-FFF2-40B4-BE49-F238E27FC236}">
                <a16:creationId xmlns:a16="http://schemas.microsoft.com/office/drawing/2014/main" id="{CC36934F-F058-F6AA-02E7-0DB07EEAF9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769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>
          <a:extLst>
            <a:ext uri="{FF2B5EF4-FFF2-40B4-BE49-F238E27FC236}">
              <a16:creationId xmlns:a16="http://schemas.microsoft.com/office/drawing/2014/main" id="{1F030892-731F-77C5-D222-B7C3C96B8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bf8d60a4_0_64:notes">
            <a:extLst>
              <a:ext uri="{FF2B5EF4-FFF2-40B4-BE49-F238E27FC236}">
                <a16:creationId xmlns:a16="http://schemas.microsoft.com/office/drawing/2014/main" id="{EDF0FAF8-9412-31EB-6F22-C0E58AE06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bf8d60a4_0_64:notes">
            <a:extLst>
              <a:ext uri="{FF2B5EF4-FFF2-40B4-BE49-F238E27FC236}">
                <a16:creationId xmlns:a16="http://schemas.microsoft.com/office/drawing/2014/main" id="{3B52B18C-E9F3-477C-ED67-185E6FAC2F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1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>
          <a:extLst>
            <a:ext uri="{FF2B5EF4-FFF2-40B4-BE49-F238E27FC236}">
              <a16:creationId xmlns:a16="http://schemas.microsoft.com/office/drawing/2014/main" id="{146A17AF-C42B-7D8B-4DCF-8FD96693F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>
            <a:extLst>
              <a:ext uri="{FF2B5EF4-FFF2-40B4-BE49-F238E27FC236}">
                <a16:creationId xmlns:a16="http://schemas.microsoft.com/office/drawing/2014/main" id="{FFF29EE8-B67B-FBD3-4783-01F544B94E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>
            <a:extLst>
              <a:ext uri="{FF2B5EF4-FFF2-40B4-BE49-F238E27FC236}">
                <a16:creationId xmlns:a16="http://schemas.microsoft.com/office/drawing/2014/main" id="{AECD2B96-E4C5-BD15-FC6E-0014899EDB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549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520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4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5" name="Google Shape;8935;g287ed9c17e8_1_20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6" name="Google Shape;8936;g287ed9c17e8_1_20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>
          <a:extLst>
            <a:ext uri="{FF2B5EF4-FFF2-40B4-BE49-F238E27FC236}">
              <a16:creationId xmlns:a16="http://schemas.microsoft.com/office/drawing/2014/main" id="{F6DC2AB6-A6F7-7022-343A-68260F7A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>
            <a:extLst>
              <a:ext uri="{FF2B5EF4-FFF2-40B4-BE49-F238E27FC236}">
                <a16:creationId xmlns:a16="http://schemas.microsoft.com/office/drawing/2014/main" id="{87D9BB8E-6EC6-FB40-542A-E48F859658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>
            <a:extLst>
              <a:ext uri="{FF2B5EF4-FFF2-40B4-BE49-F238E27FC236}">
                <a16:creationId xmlns:a16="http://schemas.microsoft.com/office/drawing/2014/main" id="{8CF016FF-301D-8666-9496-2A71548F6A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112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2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3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1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2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3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4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5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6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7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8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ubTitle" idx="1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subTitle" idx="2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3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4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5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6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7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8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9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3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14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15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name="adj1" fmla="val -366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 hasCustomPrompt="1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1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3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5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>
            <a:spLocks noGrp="1"/>
          </p:cNvSpPr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1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name="adj1" fmla="val 81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" name="Google Shape;64;p6"/>
            <p:cNvCxnSpPr/>
            <p:nvPr/>
          </p:nvCxnSpPr>
          <p:spPr>
            <a:xfrm rot="-5400000" flipH="1">
              <a:off x="-2079325" y="1859333"/>
              <a:ext cx="4747800" cy="149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 hasCustomPrompt="1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 hasCustomPrompt="1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1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name="adj1" fmla="val 4548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rot="-5400000" flipH="1">
              <a:off x="6857075" y="1775500"/>
              <a:ext cx="4097100" cy="18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667900" y="4271400"/>
              <a:ext cx="2765700" cy="96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5400000" flipH="1">
              <a:off x="7318025" y="3907700"/>
              <a:ext cx="3045000" cy="33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5400000" flipH="1">
              <a:off x="7083950" y="4541675"/>
              <a:ext cx="3325500" cy="317400"/>
            </a:xfrm>
            <a:prstGeom prst="bentConnector3">
              <a:avLst>
                <a:gd name="adj1" fmla="val 6457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-320650" y="4087825"/>
              <a:ext cx="5808300" cy="878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2" r:id="rId7"/>
    <p:sldLayoutId id="2147483663" r:id="rId8"/>
    <p:sldLayoutId id="2147483664" r:id="rId9"/>
    <p:sldLayoutId id="2147483668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60" name="Google Shape;360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H2T Electronic Device Chatbot</a:t>
            </a:r>
            <a:endParaRPr sz="4000"/>
          </a:p>
        </p:txBody>
      </p:sp>
      <p:sp>
        <p:nvSpPr>
          <p:cNvPr id="369" name="Google Shape;369;p33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 Video</a:t>
            </a:r>
            <a:endParaRPr/>
          </a:p>
        </p:txBody>
      </p:sp>
      <p:cxnSp>
        <p:nvCxnSpPr>
          <p:cNvPr id="370" name="Google Shape;370;p33"/>
          <p:cNvCxnSpPr>
            <a:endCxn id="369" idx="1"/>
          </p:cNvCxnSpPr>
          <p:nvPr/>
        </p:nvCxnSpPr>
        <p:spPr>
          <a:xfrm rot="-5400000" flipH="1">
            <a:off x="1987200" y="1009550"/>
            <a:ext cx="3995700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1" name="Google Shape;371;p33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72" name="Google Shape;372;p33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73" name="Google Shape;373;p33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1" extrusionOk="0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505" extrusionOk="0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avLst/>
                <a:gdLst/>
                <a:ahLst/>
                <a:cxnLst/>
                <a:rect l="l" t="t" r="r" b="b"/>
                <a:pathLst>
                  <a:path w="34075" h="8058" extrusionOk="0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8887" extrusionOk="0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avLst/>
                <a:gdLst/>
                <a:ahLst/>
                <a:cxnLst/>
                <a:rect l="l" t="t" r="r" b="b"/>
                <a:pathLst>
                  <a:path w="11833" h="8454" extrusionOk="0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5679" extrusionOk="0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25639" extrusionOk="0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avLst/>
                <a:gdLst/>
                <a:ahLst/>
                <a:cxnLst/>
                <a:rect l="l" t="t" r="r" b="b"/>
                <a:pathLst>
                  <a:path w="30732" h="22819" extrusionOk="0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avLst/>
                <a:gdLst/>
                <a:ahLst/>
                <a:cxnLst/>
                <a:rect l="l" t="t" r="r" b="b"/>
                <a:pathLst>
                  <a:path w="28401" h="19608" extrusionOk="0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avLst/>
                <a:gdLst/>
                <a:ahLst/>
                <a:cxnLst/>
                <a:rect l="l" t="t" r="r" b="b"/>
                <a:pathLst>
                  <a:path w="28216" h="19384" extrusionOk="0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12466" extrusionOk="0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avLst/>
                <a:gdLst/>
                <a:ahLst/>
                <a:cxnLst/>
                <a:rect l="l" t="t" r="r" b="b"/>
                <a:pathLst>
                  <a:path w="13531" h="11638" extrusionOk="0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22393" extrusionOk="0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avLst/>
                <a:gdLst/>
                <a:ahLst/>
                <a:cxnLst/>
                <a:rect l="l" t="t" r="r" b="b"/>
                <a:pathLst>
                  <a:path w="12155" h="17697" extrusionOk="0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4473" extrusionOk="0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avLst/>
                <a:gdLst/>
                <a:ahLst/>
                <a:cxnLst/>
                <a:rect l="l" t="t" r="r" b="b"/>
                <a:pathLst>
                  <a:path w="16149" h="13737" extrusionOk="0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8109" extrusionOk="0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4975" extrusionOk="0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66" extrusionOk="0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7402" extrusionOk="0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8483" extrusionOk="0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718" extrusionOk="0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3758" extrusionOk="0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3995" extrusionOk="0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284" extrusionOk="0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5653" extrusionOk="0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779" extrusionOk="0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avLst/>
                <a:gdLst/>
                <a:ahLst/>
                <a:cxnLst/>
                <a:rect l="l" t="t" r="r" b="b"/>
                <a:pathLst>
                  <a:path w="12472" h="14624" extrusionOk="0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2159" extrusionOk="0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17" extrusionOk="0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793" extrusionOk="0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93" extrusionOk="0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1" extrusionOk="0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45" extrusionOk="0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89" extrusionOk="0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avLst/>
                <a:gdLst/>
                <a:ahLst/>
                <a:cxnLst/>
                <a:rect l="l" t="t" r="r" b="b"/>
                <a:pathLst>
                  <a:path w="6936" h="5652" extrusionOk="0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0832" extrusionOk="0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0832" extrusionOk="0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0832" extrusionOk="0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0832" extrusionOk="0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33" extrusionOk="0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23" extrusionOk="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3" extrusionOk="0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761" extrusionOk="0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893" extrusionOk="0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851" extrusionOk="0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1516" extrusionOk="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33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6" name="Google Shape;426;p33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427" extrusionOk="0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427" extrusionOk="0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421" extrusionOk="0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" h="421" extrusionOk="0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421" extrusionOk="0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421" extrusionOk="0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4" name="Google Shape;434;p33"/>
            <p:cNvSpPr/>
            <p:nvPr/>
          </p:nvSpPr>
          <p:spPr>
            <a:xfrm>
              <a:off x="1049321" y="900579"/>
              <a:ext cx="136492" cy="136492"/>
            </a:xfrm>
            <a:custGeom>
              <a:avLst/>
              <a:gdLst/>
              <a:ahLst/>
              <a:cxnLst/>
              <a:rect l="l" t="t" r="r" b="b"/>
              <a:pathLst>
                <a:path w="4231" h="4231" extrusionOk="0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>
          <a:extLst>
            <a:ext uri="{FF2B5EF4-FFF2-40B4-BE49-F238E27FC236}">
              <a16:creationId xmlns:a16="http://schemas.microsoft.com/office/drawing/2014/main" id="{9D297FED-803C-E1BA-DCF2-61F3F652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2">
            <a:extLst>
              <a:ext uri="{FF2B5EF4-FFF2-40B4-BE49-F238E27FC236}">
                <a16:creationId xmlns:a16="http://schemas.microsoft.com/office/drawing/2014/main" id="{245ECD41-FBDE-6B90-44BB-9BE4FC03C58D}"/>
              </a:ext>
            </a:extLst>
          </p:cNvPr>
          <p:cNvSpPr/>
          <p:nvPr/>
        </p:nvSpPr>
        <p:spPr>
          <a:xfrm>
            <a:off x="886950" y="318930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42">
            <a:extLst>
              <a:ext uri="{FF2B5EF4-FFF2-40B4-BE49-F238E27FC236}">
                <a16:creationId xmlns:a16="http://schemas.microsoft.com/office/drawing/2014/main" id="{A03ECD01-C3C0-F1A8-388D-FC15040D0EAA}"/>
              </a:ext>
            </a:extLst>
          </p:cNvPr>
          <p:cNvSpPr/>
          <p:nvPr/>
        </p:nvSpPr>
        <p:spPr>
          <a:xfrm>
            <a:off x="886950" y="161195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42">
            <a:extLst>
              <a:ext uri="{FF2B5EF4-FFF2-40B4-BE49-F238E27FC236}">
                <a16:creationId xmlns:a16="http://schemas.microsoft.com/office/drawing/2014/main" id="{C081E8C6-85C7-DB89-F2BE-50F7A865F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CellphoneS</a:t>
            </a:r>
            <a:endParaRPr/>
          </a:p>
        </p:txBody>
      </p:sp>
      <p:sp>
        <p:nvSpPr>
          <p:cNvPr id="665" name="Google Shape;665;p42">
            <a:extLst>
              <a:ext uri="{FF2B5EF4-FFF2-40B4-BE49-F238E27FC236}">
                <a16:creationId xmlns:a16="http://schemas.microsoft.com/office/drawing/2014/main" id="{B35EE576-E562-0767-563A-23A38EAC48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7648" y="1939886"/>
            <a:ext cx="5208704" cy="1164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The half lower part is clean by having prominent promotional banners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Intuitive filters for narrowing down product choices by brand, specs, and price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67" name="Google Shape;667;p42">
            <a:extLst>
              <a:ext uri="{FF2B5EF4-FFF2-40B4-BE49-F238E27FC236}">
                <a16:creationId xmlns:a16="http://schemas.microsoft.com/office/drawing/2014/main" id="{0EECC2A8-83FF-0AB9-4F70-B1C6420B245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967648" y="3495207"/>
            <a:ext cx="5208704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No chatbot, consultants are through </a:t>
            </a:r>
            <a:r>
              <a:rPr lang="en-US" err="1"/>
              <a:t>Zalo</a:t>
            </a:r>
            <a:r>
              <a:rPr lang="en-US"/>
              <a:t>, not directly from website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Some texts are too small, products’ layout is messy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Not personalize recommendations for users</a:t>
            </a:r>
            <a:endParaRPr/>
          </a:p>
        </p:txBody>
      </p:sp>
      <p:sp>
        <p:nvSpPr>
          <p:cNvPr id="669" name="Google Shape;669;p42">
            <a:extLst>
              <a:ext uri="{FF2B5EF4-FFF2-40B4-BE49-F238E27FC236}">
                <a16:creationId xmlns:a16="http://schemas.microsoft.com/office/drawing/2014/main" id="{E0CFA60F-136B-D3B3-EE03-3F92EC4D5D4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967648" y="1633945"/>
            <a:ext cx="2398612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 learn</a:t>
            </a:r>
            <a:endParaRPr/>
          </a:p>
        </p:txBody>
      </p:sp>
      <p:sp>
        <p:nvSpPr>
          <p:cNvPr id="671" name="Google Shape;671;p42">
            <a:extLst>
              <a:ext uri="{FF2B5EF4-FFF2-40B4-BE49-F238E27FC236}">
                <a16:creationId xmlns:a16="http://schemas.microsoft.com/office/drawing/2014/main" id="{4EC7FB72-6455-E85B-D394-E6E02FAEF66F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967648" y="3189315"/>
            <a:ext cx="3541612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doesn’t work</a:t>
            </a:r>
            <a:endParaRPr/>
          </a:p>
        </p:txBody>
      </p:sp>
      <p:grpSp>
        <p:nvGrpSpPr>
          <p:cNvPr id="673" name="Google Shape;673;p42">
            <a:extLst>
              <a:ext uri="{FF2B5EF4-FFF2-40B4-BE49-F238E27FC236}">
                <a16:creationId xmlns:a16="http://schemas.microsoft.com/office/drawing/2014/main" id="{5AB7EB6F-D70B-4FE1-4312-0191DED7A9F2}"/>
              </a:ext>
            </a:extLst>
          </p:cNvPr>
          <p:cNvGrpSpPr/>
          <p:nvPr/>
        </p:nvGrpSpPr>
        <p:grpSpPr>
          <a:xfrm>
            <a:off x="1010107" y="1719999"/>
            <a:ext cx="470086" cy="500326"/>
            <a:chOff x="4663732" y="1480816"/>
            <a:chExt cx="470086" cy="500326"/>
          </a:xfrm>
        </p:grpSpPr>
        <p:sp>
          <p:nvSpPr>
            <p:cNvPr id="674" name="Google Shape;674;p42">
              <a:extLst>
                <a:ext uri="{FF2B5EF4-FFF2-40B4-BE49-F238E27FC236}">
                  <a16:creationId xmlns:a16="http://schemas.microsoft.com/office/drawing/2014/main" id="{BA1C0F30-414F-5BEA-DAF3-52CD99E18BB7}"/>
                </a:ext>
              </a:extLst>
            </p:cNvPr>
            <p:cNvSpPr/>
            <p:nvPr/>
          </p:nvSpPr>
          <p:spPr>
            <a:xfrm>
              <a:off x="5045882" y="1539550"/>
              <a:ext cx="87855" cy="59634"/>
            </a:xfrm>
            <a:custGeom>
              <a:avLst/>
              <a:gdLst/>
              <a:ahLst/>
              <a:cxnLst/>
              <a:rect l="l" t="t" r="r" b="b"/>
              <a:pathLst>
                <a:path w="3219" h="2185" extrusionOk="0">
                  <a:moveTo>
                    <a:pt x="0" y="1"/>
                  </a:moveTo>
                  <a:lnTo>
                    <a:pt x="0" y="2185"/>
                  </a:lnTo>
                  <a:lnTo>
                    <a:pt x="3215" y="2185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>
              <a:extLst>
                <a:ext uri="{FF2B5EF4-FFF2-40B4-BE49-F238E27FC236}">
                  <a16:creationId xmlns:a16="http://schemas.microsoft.com/office/drawing/2014/main" id="{B4309AB9-1988-0E2A-545B-69E3966508C6}"/>
                </a:ext>
              </a:extLst>
            </p:cNvPr>
            <p:cNvSpPr/>
            <p:nvPr/>
          </p:nvSpPr>
          <p:spPr>
            <a:xfrm>
              <a:off x="5050685" y="1833681"/>
              <a:ext cx="79012" cy="120606"/>
            </a:xfrm>
            <a:custGeom>
              <a:avLst/>
              <a:gdLst/>
              <a:ahLst/>
              <a:cxnLst/>
              <a:rect l="l" t="t" r="r" b="b"/>
              <a:pathLst>
                <a:path w="2895" h="4419" extrusionOk="0">
                  <a:moveTo>
                    <a:pt x="1" y="0"/>
                  </a:moveTo>
                  <a:lnTo>
                    <a:pt x="1433" y="4418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>
              <a:extLst>
                <a:ext uri="{FF2B5EF4-FFF2-40B4-BE49-F238E27FC236}">
                  <a16:creationId xmlns:a16="http://schemas.microsoft.com/office/drawing/2014/main" id="{43D0E657-201F-1141-B5F2-DFB4BD7D167D}"/>
                </a:ext>
              </a:extLst>
            </p:cNvPr>
            <p:cNvSpPr/>
            <p:nvPr/>
          </p:nvSpPr>
          <p:spPr>
            <a:xfrm>
              <a:off x="4899185" y="1862856"/>
              <a:ext cx="29421" cy="29394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41" y="0"/>
                  </a:moveTo>
                  <a:cubicBezTo>
                    <a:pt x="244" y="0"/>
                    <a:pt x="1" y="244"/>
                    <a:pt x="1" y="540"/>
                  </a:cubicBezTo>
                  <a:cubicBezTo>
                    <a:pt x="1" y="837"/>
                    <a:pt x="244" y="1077"/>
                    <a:pt x="541" y="1077"/>
                  </a:cubicBezTo>
                  <a:cubicBezTo>
                    <a:pt x="834" y="1077"/>
                    <a:pt x="1077" y="837"/>
                    <a:pt x="1077" y="540"/>
                  </a:cubicBezTo>
                  <a:cubicBezTo>
                    <a:pt x="1077" y="244"/>
                    <a:pt x="834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>
              <a:extLst>
                <a:ext uri="{FF2B5EF4-FFF2-40B4-BE49-F238E27FC236}">
                  <a16:creationId xmlns:a16="http://schemas.microsoft.com/office/drawing/2014/main" id="{6A64F8FE-0A3C-A16C-979E-37DBED0CDDE8}"/>
                </a:ext>
              </a:extLst>
            </p:cNvPr>
            <p:cNvSpPr/>
            <p:nvPr/>
          </p:nvSpPr>
          <p:spPr>
            <a:xfrm>
              <a:off x="4663732" y="1480816"/>
              <a:ext cx="352892" cy="500326"/>
            </a:xfrm>
            <a:custGeom>
              <a:avLst/>
              <a:gdLst/>
              <a:ahLst/>
              <a:cxnLst/>
              <a:rect l="l" t="t" r="r" b="b"/>
              <a:pathLst>
                <a:path w="12930" h="18332" extrusionOk="0">
                  <a:moveTo>
                    <a:pt x="9387" y="6038"/>
                  </a:moveTo>
                  <a:lnTo>
                    <a:pt x="10145" y="6796"/>
                  </a:lnTo>
                  <a:lnTo>
                    <a:pt x="9387" y="7555"/>
                  </a:lnTo>
                  <a:lnTo>
                    <a:pt x="10145" y="8314"/>
                  </a:lnTo>
                  <a:lnTo>
                    <a:pt x="9387" y="9072"/>
                  </a:lnTo>
                  <a:lnTo>
                    <a:pt x="8628" y="8314"/>
                  </a:lnTo>
                  <a:lnTo>
                    <a:pt x="7869" y="9072"/>
                  </a:lnTo>
                  <a:lnTo>
                    <a:pt x="7111" y="8314"/>
                  </a:lnTo>
                  <a:lnTo>
                    <a:pt x="7869" y="7555"/>
                  </a:lnTo>
                  <a:lnTo>
                    <a:pt x="7111" y="6796"/>
                  </a:lnTo>
                  <a:lnTo>
                    <a:pt x="7869" y="6038"/>
                  </a:lnTo>
                  <a:lnTo>
                    <a:pt x="8628" y="6796"/>
                  </a:lnTo>
                  <a:lnTo>
                    <a:pt x="9387" y="6038"/>
                  </a:lnTo>
                  <a:close/>
                  <a:moveTo>
                    <a:pt x="5092" y="12488"/>
                  </a:moveTo>
                  <a:lnTo>
                    <a:pt x="5851" y="13247"/>
                  </a:lnTo>
                  <a:lnTo>
                    <a:pt x="5092" y="14006"/>
                  </a:lnTo>
                  <a:lnTo>
                    <a:pt x="5851" y="14764"/>
                  </a:lnTo>
                  <a:lnTo>
                    <a:pt x="5092" y="15523"/>
                  </a:lnTo>
                  <a:lnTo>
                    <a:pt x="4333" y="14764"/>
                  </a:lnTo>
                  <a:lnTo>
                    <a:pt x="3575" y="15523"/>
                  </a:lnTo>
                  <a:lnTo>
                    <a:pt x="2816" y="14764"/>
                  </a:lnTo>
                  <a:lnTo>
                    <a:pt x="3575" y="14006"/>
                  </a:lnTo>
                  <a:lnTo>
                    <a:pt x="2816" y="13247"/>
                  </a:lnTo>
                  <a:lnTo>
                    <a:pt x="3575" y="12488"/>
                  </a:lnTo>
                  <a:lnTo>
                    <a:pt x="4333" y="13247"/>
                  </a:lnTo>
                  <a:lnTo>
                    <a:pt x="5092" y="12488"/>
                  </a:lnTo>
                  <a:close/>
                  <a:moveTo>
                    <a:pt x="3797" y="2904"/>
                  </a:moveTo>
                  <a:lnTo>
                    <a:pt x="5840" y="5628"/>
                  </a:lnTo>
                  <a:lnTo>
                    <a:pt x="4979" y="6271"/>
                  </a:lnTo>
                  <a:lnTo>
                    <a:pt x="4337" y="5410"/>
                  </a:lnTo>
                  <a:lnTo>
                    <a:pt x="4337" y="8808"/>
                  </a:lnTo>
                  <a:lnTo>
                    <a:pt x="9708" y="10957"/>
                  </a:lnTo>
                  <a:lnTo>
                    <a:pt x="9708" y="13028"/>
                  </a:lnTo>
                  <a:cubicBezTo>
                    <a:pt x="10332" y="13250"/>
                    <a:pt x="10784" y="13840"/>
                    <a:pt x="10784" y="14542"/>
                  </a:cubicBezTo>
                  <a:cubicBezTo>
                    <a:pt x="10777" y="15428"/>
                    <a:pt x="10054" y="16151"/>
                    <a:pt x="9168" y="16151"/>
                  </a:cubicBezTo>
                  <a:cubicBezTo>
                    <a:pt x="8279" y="16151"/>
                    <a:pt x="7555" y="15428"/>
                    <a:pt x="7555" y="14542"/>
                  </a:cubicBezTo>
                  <a:cubicBezTo>
                    <a:pt x="7555" y="13840"/>
                    <a:pt x="8007" y="13254"/>
                    <a:pt x="8631" y="13028"/>
                  </a:cubicBezTo>
                  <a:lnTo>
                    <a:pt x="8631" y="11684"/>
                  </a:lnTo>
                  <a:lnTo>
                    <a:pt x="3261" y="9535"/>
                  </a:lnTo>
                  <a:lnTo>
                    <a:pt x="3261" y="5410"/>
                  </a:lnTo>
                  <a:lnTo>
                    <a:pt x="2615" y="6271"/>
                  </a:lnTo>
                  <a:lnTo>
                    <a:pt x="1757" y="5628"/>
                  </a:lnTo>
                  <a:lnTo>
                    <a:pt x="3797" y="2904"/>
                  </a:lnTo>
                  <a:close/>
                  <a:moveTo>
                    <a:pt x="0" y="0"/>
                  </a:moveTo>
                  <a:lnTo>
                    <a:pt x="0" y="18332"/>
                  </a:lnTo>
                  <a:lnTo>
                    <a:pt x="12929" y="18332"/>
                  </a:lnTo>
                  <a:lnTo>
                    <a:pt x="12929" y="4337"/>
                  </a:lnTo>
                  <a:lnTo>
                    <a:pt x="8628" y="4337"/>
                  </a:lnTo>
                  <a:lnTo>
                    <a:pt x="8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>
              <a:extLst>
                <a:ext uri="{FF2B5EF4-FFF2-40B4-BE49-F238E27FC236}">
                  <a16:creationId xmlns:a16="http://schemas.microsoft.com/office/drawing/2014/main" id="{FE24C122-474C-DF76-D1B7-1DF00BD79808}"/>
                </a:ext>
              </a:extLst>
            </p:cNvPr>
            <p:cNvSpPr/>
            <p:nvPr/>
          </p:nvSpPr>
          <p:spPr>
            <a:xfrm>
              <a:off x="4928579" y="1489468"/>
              <a:ext cx="79367" cy="80349"/>
            </a:xfrm>
            <a:custGeom>
              <a:avLst/>
              <a:gdLst/>
              <a:ahLst/>
              <a:cxnLst/>
              <a:rect l="l" t="t" r="r" b="b"/>
              <a:pathLst>
                <a:path w="2908" h="2944" extrusionOk="0">
                  <a:moveTo>
                    <a:pt x="0" y="1"/>
                  </a:moveTo>
                  <a:lnTo>
                    <a:pt x="0" y="2944"/>
                  </a:lnTo>
                  <a:lnTo>
                    <a:pt x="2908" y="29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>
              <a:extLst>
                <a:ext uri="{FF2B5EF4-FFF2-40B4-BE49-F238E27FC236}">
                  <a16:creationId xmlns:a16="http://schemas.microsoft.com/office/drawing/2014/main" id="{F5136F8F-4117-D588-8807-D6AA822C7C0A}"/>
                </a:ext>
              </a:extLst>
            </p:cNvPr>
            <p:cNvSpPr/>
            <p:nvPr/>
          </p:nvSpPr>
          <p:spPr>
            <a:xfrm>
              <a:off x="5045882" y="1628359"/>
              <a:ext cx="87936" cy="175982"/>
            </a:xfrm>
            <a:custGeom>
              <a:avLst/>
              <a:gdLst/>
              <a:ahLst/>
              <a:cxnLst/>
              <a:rect l="l" t="t" r="r" b="b"/>
              <a:pathLst>
                <a:path w="3222" h="6448" extrusionOk="0">
                  <a:moveTo>
                    <a:pt x="0" y="0"/>
                  </a:moveTo>
                  <a:lnTo>
                    <a:pt x="0" y="6447"/>
                  </a:lnTo>
                  <a:lnTo>
                    <a:pt x="3222" y="6447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2">
            <a:extLst>
              <a:ext uri="{FF2B5EF4-FFF2-40B4-BE49-F238E27FC236}">
                <a16:creationId xmlns:a16="http://schemas.microsoft.com/office/drawing/2014/main" id="{E9FCB7EF-E504-FF5D-7AB9-39C1C2F38BA2}"/>
              </a:ext>
            </a:extLst>
          </p:cNvPr>
          <p:cNvGrpSpPr/>
          <p:nvPr/>
        </p:nvGrpSpPr>
        <p:grpSpPr>
          <a:xfrm>
            <a:off x="994930" y="3312052"/>
            <a:ext cx="500435" cy="500626"/>
            <a:chOff x="4721893" y="3324424"/>
            <a:chExt cx="500435" cy="500626"/>
          </a:xfrm>
        </p:grpSpPr>
        <p:sp>
          <p:nvSpPr>
            <p:cNvPr id="712" name="Google Shape;712;p42">
              <a:extLst>
                <a:ext uri="{FF2B5EF4-FFF2-40B4-BE49-F238E27FC236}">
                  <a16:creationId xmlns:a16="http://schemas.microsoft.com/office/drawing/2014/main" id="{4AE13DEF-D2C7-0D12-29B2-1F86249273FE}"/>
                </a:ext>
              </a:extLst>
            </p:cNvPr>
            <p:cNvSpPr/>
            <p:nvPr/>
          </p:nvSpPr>
          <p:spPr>
            <a:xfrm>
              <a:off x="4986739" y="3397814"/>
              <a:ext cx="29394" cy="59525"/>
            </a:xfrm>
            <a:custGeom>
              <a:avLst/>
              <a:gdLst/>
              <a:ahLst/>
              <a:cxnLst/>
              <a:rect l="l" t="t" r="r" b="b"/>
              <a:pathLst>
                <a:path w="1077" h="2181" extrusionOk="0">
                  <a:moveTo>
                    <a:pt x="1" y="0"/>
                  </a:moveTo>
                  <a:lnTo>
                    <a:pt x="1" y="2181"/>
                  </a:lnTo>
                  <a:lnTo>
                    <a:pt x="1077" y="2181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>
              <a:extLst>
                <a:ext uri="{FF2B5EF4-FFF2-40B4-BE49-F238E27FC236}">
                  <a16:creationId xmlns:a16="http://schemas.microsoft.com/office/drawing/2014/main" id="{C80A7336-ECE3-E5E8-E618-A078AE280223}"/>
                </a:ext>
              </a:extLst>
            </p:cNvPr>
            <p:cNvSpPr/>
            <p:nvPr/>
          </p:nvSpPr>
          <p:spPr>
            <a:xfrm>
              <a:off x="5103960" y="3545357"/>
              <a:ext cx="29394" cy="58679"/>
            </a:xfrm>
            <a:custGeom>
              <a:avLst/>
              <a:gdLst/>
              <a:ahLst/>
              <a:cxnLst/>
              <a:rect l="l" t="t" r="r" b="b"/>
              <a:pathLst>
                <a:path w="1077" h="2150" extrusionOk="0">
                  <a:moveTo>
                    <a:pt x="0" y="0"/>
                  </a:moveTo>
                  <a:lnTo>
                    <a:pt x="0" y="2149"/>
                  </a:lnTo>
                  <a:lnTo>
                    <a:pt x="1076" y="2149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>
              <a:extLst>
                <a:ext uri="{FF2B5EF4-FFF2-40B4-BE49-F238E27FC236}">
                  <a16:creationId xmlns:a16="http://schemas.microsoft.com/office/drawing/2014/main" id="{B7CF9721-2CF2-C38B-C433-9D233ED5FA4F}"/>
                </a:ext>
              </a:extLst>
            </p:cNvPr>
            <p:cNvSpPr/>
            <p:nvPr/>
          </p:nvSpPr>
          <p:spPr>
            <a:xfrm>
              <a:off x="4810702" y="3397814"/>
              <a:ext cx="29394" cy="59525"/>
            </a:xfrm>
            <a:custGeom>
              <a:avLst/>
              <a:gdLst/>
              <a:ahLst/>
              <a:cxnLst/>
              <a:rect l="l" t="t" r="r" b="b"/>
              <a:pathLst>
                <a:path w="1077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1076" y="218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>
              <a:extLst>
                <a:ext uri="{FF2B5EF4-FFF2-40B4-BE49-F238E27FC236}">
                  <a16:creationId xmlns:a16="http://schemas.microsoft.com/office/drawing/2014/main" id="{6D92A43F-D656-D48B-BA09-EF865F68C6C5}"/>
                </a:ext>
              </a:extLst>
            </p:cNvPr>
            <p:cNvSpPr/>
            <p:nvPr/>
          </p:nvSpPr>
          <p:spPr>
            <a:xfrm>
              <a:off x="4869436" y="3545357"/>
              <a:ext cx="29394" cy="58679"/>
            </a:xfrm>
            <a:custGeom>
              <a:avLst/>
              <a:gdLst/>
              <a:ahLst/>
              <a:cxnLst/>
              <a:rect l="l" t="t" r="r" b="b"/>
              <a:pathLst>
                <a:path w="1077" h="2150" extrusionOk="0">
                  <a:moveTo>
                    <a:pt x="1" y="0"/>
                  </a:moveTo>
                  <a:lnTo>
                    <a:pt x="1" y="2149"/>
                  </a:lnTo>
                  <a:lnTo>
                    <a:pt x="1077" y="2149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>
              <a:extLst>
                <a:ext uri="{FF2B5EF4-FFF2-40B4-BE49-F238E27FC236}">
                  <a16:creationId xmlns:a16="http://schemas.microsoft.com/office/drawing/2014/main" id="{8BEA8D51-B6E6-0E53-1351-345A46438E87}"/>
                </a:ext>
              </a:extLst>
            </p:cNvPr>
            <p:cNvSpPr/>
            <p:nvPr/>
          </p:nvSpPr>
          <p:spPr>
            <a:xfrm>
              <a:off x="4721893" y="3324424"/>
              <a:ext cx="500353" cy="352892"/>
            </a:xfrm>
            <a:custGeom>
              <a:avLst/>
              <a:gdLst/>
              <a:ahLst/>
              <a:cxnLst/>
              <a:rect l="l" t="t" r="r" b="b"/>
              <a:pathLst>
                <a:path w="18333" h="12930" extrusionOk="0">
                  <a:moveTo>
                    <a:pt x="5407" y="1616"/>
                  </a:moveTo>
                  <a:lnTo>
                    <a:pt x="5407" y="5950"/>
                  </a:lnTo>
                  <a:lnTo>
                    <a:pt x="2185" y="5950"/>
                  </a:lnTo>
                  <a:lnTo>
                    <a:pt x="2185" y="1616"/>
                  </a:lnTo>
                  <a:close/>
                  <a:moveTo>
                    <a:pt x="7556" y="1616"/>
                  </a:moveTo>
                  <a:lnTo>
                    <a:pt x="7556" y="5950"/>
                  </a:lnTo>
                  <a:lnTo>
                    <a:pt x="6479" y="5950"/>
                  </a:lnTo>
                  <a:lnTo>
                    <a:pt x="6479" y="1616"/>
                  </a:lnTo>
                  <a:close/>
                  <a:moveTo>
                    <a:pt x="11854" y="1616"/>
                  </a:moveTo>
                  <a:lnTo>
                    <a:pt x="11854" y="5950"/>
                  </a:lnTo>
                  <a:lnTo>
                    <a:pt x="8628" y="5950"/>
                  </a:lnTo>
                  <a:lnTo>
                    <a:pt x="8628" y="1616"/>
                  </a:lnTo>
                  <a:close/>
                  <a:moveTo>
                    <a:pt x="13999" y="1616"/>
                  </a:moveTo>
                  <a:lnTo>
                    <a:pt x="13999" y="5950"/>
                  </a:lnTo>
                  <a:lnTo>
                    <a:pt x="12923" y="5950"/>
                  </a:lnTo>
                  <a:lnTo>
                    <a:pt x="12923" y="1616"/>
                  </a:lnTo>
                  <a:close/>
                  <a:moveTo>
                    <a:pt x="16148" y="1616"/>
                  </a:moveTo>
                  <a:lnTo>
                    <a:pt x="16148" y="5950"/>
                  </a:lnTo>
                  <a:lnTo>
                    <a:pt x="15072" y="5950"/>
                  </a:lnTo>
                  <a:lnTo>
                    <a:pt x="15072" y="1616"/>
                  </a:lnTo>
                  <a:close/>
                  <a:moveTo>
                    <a:pt x="3261" y="7019"/>
                  </a:moveTo>
                  <a:lnTo>
                    <a:pt x="3261" y="11317"/>
                  </a:lnTo>
                  <a:lnTo>
                    <a:pt x="2185" y="11317"/>
                  </a:lnTo>
                  <a:lnTo>
                    <a:pt x="2185" y="7019"/>
                  </a:lnTo>
                  <a:close/>
                  <a:moveTo>
                    <a:pt x="9705" y="7019"/>
                  </a:moveTo>
                  <a:lnTo>
                    <a:pt x="9705" y="11317"/>
                  </a:lnTo>
                  <a:lnTo>
                    <a:pt x="8628" y="11317"/>
                  </a:lnTo>
                  <a:lnTo>
                    <a:pt x="8628" y="7019"/>
                  </a:lnTo>
                  <a:close/>
                  <a:moveTo>
                    <a:pt x="16148" y="7019"/>
                  </a:moveTo>
                  <a:lnTo>
                    <a:pt x="16148" y="11317"/>
                  </a:lnTo>
                  <a:lnTo>
                    <a:pt x="12923" y="11317"/>
                  </a:lnTo>
                  <a:lnTo>
                    <a:pt x="12923" y="7019"/>
                  </a:lnTo>
                  <a:close/>
                  <a:moveTo>
                    <a:pt x="7556" y="7026"/>
                  </a:moveTo>
                  <a:lnTo>
                    <a:pt x="7556" y="11320"/>
                  </a:lnTo>
                  <a:lnTo>
                    <a:pt x="4330" y="11320"/>
                  </a:lnTo>
                  <a:lnTo>
                    <a:pt x="4330" y="7026"/>
                  </a:lnTo>
                  <a:close/>
                  <a:moveTo>
                    <a:pt x="11854" y="7026"/>
                  </a:moveTo>
                  <a:lnTo>
                    <a:pt x="11854" y="11320"/>
                  </a:lnTo>
                  <a:lnTo>
                    <a:pt x="10777" y="11320"/>
                  </a:lnTo>
                  <a:lnTo>
                    <a:pt x="10777" y="7026"/>
                  </a:lnTo>
                  <a:close/>
                  <a:moveTo>
                    <a:pt x="1" y="0"/>
                  </a:moveTo>
                  <a:lnTo>
                    <a:pt x="1" y="12930"/>
                  </a:lnTo>
                  <a:lnTo>
                    <a:pt x="18332" y="12930"/>
                  </a:ln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>
              <a:extLst>
                <a:ext uri="{FF2B5EF4-FFF2-40B4-BE49-F238E27FC236}">
                  <a16:creationId xmlns:a16="http://schemas.microsoft.com/office/drawing/2014/main" id="{24D0B5A1-5512-E0AB-C0C2-6A41E4190737}"/>
                </a:ext>
              </a:extLst>
            </p:cNvPr>
            <p:cNvSpPr/>
            <p:nvPr/>
          </p:nvSpPr>
          <p:spPr>
            <a:xfrm>
              <a:off x="4722002" y="3706656"/>
              <a:ext cx="500326" cy="118395"/>
            </a:xfrm>
            <a:custGeom>
              <a:avLst/>
              <a:gdLst/>
              <a:ahLst/>
              <a:cxnLst/>
              <a:rect l="l" t="t" r="r" b="b"/>
              <a:pathLst>
                <a:path w="18332" h="4338" extrusionOk="0">
                  <a:moveTo>
                    <a:pt x="0" y="1"/>
                  </a:moveTo>
                  <a:lnTo>
                    <a:pt x="0" y="2185"/>
                  </a:lnTo>
                  <a:lnTo>
                    <a:pt x="7552" y="2185"/>
                  </a:lnTo>
                  <a:lnTo>
                    <a:pt x="7552" y="3261"/>
                  </a:lnTo>
                  <a:lnTo>
                    <a:pt x="5403" y="3261"/>
                  </a:lnTo>
                  <a:lnTo>
                    <a:pt x="5403" y="4338"/>
                  </a:lnTo>
                  <a:lnTo>
                    <a:pt x="12926" y="4338"/>
                  </a:lnTo>
                  <a:lnTo>
                    <a:pt x="12926" y="3261"/>
                  </a:lnTo>
                  <a:lnTo>
                    <a:pt x="10777" y="3261"/>
                  </a:lnTo>
                  <a:lnTo>
                    <a:pt x="10777" y="2185"/>
                  </a:lnTo>
                  <a:lnTo>
                    <a:pt x="18332" y="2185"/>
                  </a:lnTo>
                  <a:lnTo>
                    <a:pt x="18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1650FBA-18DB-01D1-3446-8054154A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037" y="434897"/>
            <a:ext cx="1287226" cy="12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12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2"/>
          <p:cNvSpPr/>
          <p:nvPr/>
        </p:nvSpPr>
        <p:spPr>
          <a:xfrm>
            <a:off x="886950" y="330360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42"/>
          <p:cNvSpPr/>
          <p:nvPr/>
        </p:nvSpPr>
        <p:spPr>
          <a:xfrm>
            <a:off x="886950" y="161195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Thegioididong</a:t>
            </a:r>
            <a:endParaRPr/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1"/>
          </p:nvPr>
        </p:nvSpPr>
        <p:spPr>
          <a:xfrm>
            <a:off x="1967648" y="1939886"/>
            <a:ext cx="5208704" cy="1164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Products can be sorted by types, price, brand, performance,…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Harmonious theme colors, text fonts are easy to read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Save users’ </a:t>
            </a:r>
            <a:r>
              <a:rPr lang="en-US" err="1"/>
              <a:t>carelist</a:t>
            </a:r>
            <a:r>
              <a:rPr lang="en-US"/>
              <a:t> even if they don’t log in, showing these products’ price and exist status while navigating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67" name="Google Shape;667;p42"/>
          <p:cNvSpPr txBox="1">
            <a:spLocks noGrp="1"/>
          </p:cNvSpPr>
          <p:nvPr>
            <p:ph type="subTitle" idx="3"/>
          </p:nvPr>
        </p:nvSpPr>
        <p:spPr>
          <a:xfrm>
            <a:off x="1967648" y="3609507"/>
            <a:ext cx="5208704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No chatbot or online consultant at all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Save history but not personalize recommendations for users</a:t>
            </a:r>
            <a:endParaRPr/>
          </a:p>
        </p:txBody>
      </p:sp>
      <p:sp>
        <p:nvSpPr>
          <p:cNvPr id="669" name="Google Shape;669;p42"/>
          <p:cNvSpPr txBox="1">
            <a:spLocks noGrp="1"/>
          </p:cNvSpPr>
          <p:nvPr>
            <p:ph type="subTitle" idx="5"/>
          </p:nvPr>
        </p:nvSpPr>
        <p:spPr>
          <a:xfrm>
            <a:off x="1967648" y="1633945"/>
            <a:ext cx="2398612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 learn</a:t>
            </a:r>
            <a:endParaRPr/>
          </a:p>
        </p:txBody>
      </p:sp>
      <p:sp>
        <p:nvSpPr>
          <p:cNvPr id="671" name="Google Shape;671;p42"/>
          <p:cNvSpPr txBox="1">
            <a:spLocks noGrp="1"/>
          </p:cNvSpPr>
          <p:nvPr>
            <p:ph type="subTitle" idx="7"/>
          </p:nvPr>
        </p:nvSpPr>
        <p:spPr>
          <a:xfrm>
            <a:off x="1967648" y="3303615"/>
            <a:ext cx="3541612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doesn’t work</a:t>
            </a:r>
            <a:endParaRPr/>
          </a:p>
        </p:txBody>
      </p:sp>
      <p:grpSp>
        <p:nvGrpSpPr>
          <p:cNvPr id="673" name="Google Shape;673;p42"/>
          <p:cNvGrpSpPr/>
          <p:nvPr/>
        </p:nvGrpSpPr>
        <p:grpSpPr>
          <a:xfrm>
            <a:off x="1010107" y="1719999"/>
            <a:ext cx="470086" cy="500326"/>
            <a:chOff x="4663732" y="1480816"/>
            <a:chExt cx="470086" cy="500326"/>
          </a:xfrm>
        </p:grpSpPr>
        <p:sp>
          <p:nvSpPr>
            <p:cNvPr id="674" name="Google Shape;674;p42"/>
            <p:cNvSpPr/>
            <p:nvPr/>
          </p:nvSpPr>
          <p:spPr>
            <a:xfrm>
              <a:off x="5045882" y="1539550"/>
              <a:ext cx="87855" cy="59634"/>
            </a:xfrm>
            <a:custGeom>
              <a:avLst/>
              <a:gdLst/>
              <a:ahLst/>
              <a:cxnLst/>
              <a:rect l="l" t="t" r="r" b="b"/>
              <a:pathLst>
                <a:path w="3219" h="2185" extrusionOk="0">
                  <a:moveTo>
                    <a:pt x="0" y="1"/>
                  </a:moveTo>
                  <a:lnTo>
                    <a:pt x="0" y="2185"/>
                  </a:lnTo>
                  <a:lnTo>
                    <a:pt x="3215" y="2185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5050685" y="1833681"/>
              <a:ext cx="79012" cy="120606"/>
            </a:xfrm>
            <a:custGeom>
              <a:avLst/>
              <a:gdLst/>
              <a:ahLst/>
              <a:cxnLst/>
              <a:rect l="l" t="t" r="r" b="b"/>
              <a:pathLst>
                <a:path w="2895" h="4419" extrusionOk="0">
                  <a:moveTo>
                    <a:pt x="1" y="0"/>
                  </a:moveTo>
                  <a:lnTo>
                    <a:pt x="1433" y="4418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4899185" y="1862856"/>
              <a:ext cx="29421" cy="29394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41" y="0"/>
                  </a:moveTo>
                  <a:cubicBezTo>
                    <a:pt x="244" y="0"/>
                    <a:pt x="1" y="244"/>
                    <a:pt x="1" y="540"/>
                  </a:cubicBezTo>
                  <a:cubicBezTo>
                    <a:pt x="1" y="837"/>
                    <a:pt x="244" y="1077"/>
                    <a:pt x="541" y="1077"/>
                  </a:cubicBezTo>
                  <a:cubicBezTo>
                    <a:pt x="834" y="1077"/>
                    <a:pt x="1077" y="837"/>
                    <a:pt x="1077" y="540"/>
                  </a:cubicBezTo>
                  <a:cubicBezTo>
                    <a:pt x="1077" y="244"/>
                    <a:pt x="834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4663732" y="1480816"/>
              <a:ext cx="352892" cy="500326"/>
            </a:xfrm>
            <a:custGeom>
              <a:avLst/>
              <a:gdLst/>
              <a:ahLst/>
              <a:cxnLst/>
              <a:rect l="l" t="t" r="r" b="b"/>
              <a:pathLst>
                <a:path w="12930" h="18332" extrusionOk="0">
                  <a:moveTo>
                    <a:pt x="9387" y="6038"/>
                  </a:moveTo>
                  <a:lnTo>
                    <a:pt x="10145" y="6796"/>
                  </a:lnTo>
                  <a:lnTo>
                    <a:pt x="9387" y="7555"/>
                  </a:lnTo>
                  <a:lnTo>
                    <a:pt x="10145" y="8314"/>
                  </a:lnTo>
                  <a:lnTo>
                    <a:pt x="9387" y="9072"/>
                  </a:lnTo>
                  <a:lnTo>
                    <a:pt x="8628" y="8314"/>
                  </a:lnTo>
                  <a:lnTo>
                    <a:pt x="7869" y="9072"/>
                  </a:lnTo>
                  <a:lnTo>
                    <a:pt x="7111" y="8314"/>
                  </a:lnTo>
                  <a:lnTo>
                    <a:pt x="7869" y="7555"/>
                  </a:lnTo>
                  <a:lnTo>
                    <a:pt x="7111" y="6796"/>
                  </a:lnTo>
                  <a:lnTo>
                    <a:pt x="7869" y="6038"/>
                  </a:lnTo>
                  <a:lnTo>
                    <a:pt x="8628" y="6796"/>
                  </a:lnTo>
                  <a:lnTo>
                    <a:pt x="9387" y="6038"/>
                  </a:lnTo>
                  <a:close/>
                  <a:moveTo>
                    <a:pt x="5092" y="12488"/>
                  </a:moveTo>
                  <a:lnTo>
                    <a:pt x="5851" y="13247"/>
                  </a:lnTo>
                  <a:lnTo>
                    <a:pt x="5092" y="14006"/>
                  </a:lnTo>
                  <a:lnTo>
                    <a:pt x="5851" y="14764"/>
                  </a:lnTo>
                  <a:lnTo>
                    <a:pt x="5092" y="15523"/>
                  </a:lnTo>
                  <a:lnTo>
                    <a:pt x="4333" y="14764"/>
                  </a:lnTo>
                  <a:lnTo>
                    <a:pt x="3575" y="15523"/>
                  </a:lnTo>
                  <a:lnTo>
                    <a:pt x="2816" y="14764"/>
                  </a:lnTo>
                  <a:lnTo>
                    <a:pt x="3575" y="14006"/>
                  </a:lnTo>
                  <a:lnTo>
                    <a:pt x="2816" y="13247"/>
                  </a:lnTo>
                  <a:lnTo>
                    <a:pt x="3575" y="12488"/>
                  </a:lnTo>
                  <a:lnTo>
                    <a:pt x="4333" y="13247"/>
                  </a:lnTo>
                  <a:lnTo>
                    <a:pt x="5092" y="12488"/>
                  </a:lnTo>
                  <a:close/>
                  <a:moveTo>
                    <a:pt x="3797" y="2904"/>
                  </a:moveTo>
                  <a:lnTo>
                    <a:pt x="5840" y="5628"/>
                  </a:lnTo>
                  <a:lnTo>
                    <a:pt x="4979" y="6271"/>
                  </a:lnTo>
                  <a:lnTo>
                    <a:pt x="4337" y="5410"/>
                  </a:lnTo>
                  <a:lnTo>
                    <a:pt x="4337" y="8808"/>
                  </a:lnTo>
                  <a:lnTo>
                    <a:pt x="9708" y="10957"/>
                  </a:lnTo>
                  <a:lnTo>
                    <a:pt x="9708" y="13028"/>
                  </a:lnTo>
                  <a:cubicBezTo>
                    <a:pt x="10332" y="13250"/>
                    <a:pt x="10784" y="13840"/>
                    <a:pt x="10784" y="14542"/>
                  </a:cubicBezTo>
                  <a:cubicBezTo>
                    <a:pt x="10777" y="15428"/>
                    <a:pt x="10054" y="16151"/>
                    <a:pt x="9168" y="16151"/>
                  </a:cubicBezTo>
                  <a:cubicBezTo>
                    <a:pt x="8279" y="16151"/>
                    <a:pt x="7555" y="15428"/>
                    <a:pt x="7555" y="14542"/>
                  </a:cubicBezTo>
                  <a:cubicBezTo>
                    <a:pt x="7555" y="13840"/>
                    <a:pt x="8007" y="13254"/>
                    <a:pt x="8631" y="13028"/>
                  </a:cubicBezTo>
                  <a:lnTo>
                    <a:pt x="8631" y="11684"/>
                  </a:lnTo>
                  <a:lnTo>
                    <a:pt x="3261" y="9535"/>
                  </a:lnTo>
                  <a:lnTo>
                    <a:pt x="3261" y="5410"/>
                  </a:lnTo>
                  <a:lnTo>
                    <a:pt x="2615" y="6271"/>
                  </a:lnTo>
                  <a:lnTo>
                    <a:pt x="1757" y="5628"/>
                  </a:lnTo>
                  <a:lnTo>
                    <a:pt x="3797" y="2904"/>
                  </a:lnTo>
                  <a:close/>
                  <a:moveTo>
                    <a:pt x="0" y="0"/>
                  </a:moveTo>
                  <a:lnTo>
                    <a:pt x="0" y="18332"/>
                  </a:lnTo>
                  <a:lnTo>
                    <a:pt x="12929" y="18332"/>
                  </a:lnTo>
                  <a:lnTo>
                    <a:pt x="12929" y="4337"/>
                  </a:lnTo>
                  <a:lnTo>
                    <a:pt x="8628" y="4337"/>
                  </a:lnTo>
                  <a:lnTo>
                    <a:pt x="8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4928579" y="1489468"/>
              <a:ext cx="79367" cy="80349"/>
            </a:xfrm>
            <a:custGeom>
              <a:avLst/>
              <a:gdLst/>
              <a:ahLst/>
              <a:cxnLst/>
              <a:rect l="l" t="t" r="r" b="b"/>
              <a:pathLst>
                <a:path w="2908" h="2944" extrusionOk="0">
                  <a:moveTo>
                    <a:pt x="0" y="1"/>
                  </a:moveTo>
                  <a:lnTo>
                    <a:pt x="0" y="2944"/>
                  </a:lnTo>
                  <a:lnTo>
                    <a:pt x="2908" y="29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5045882" y="1628359"/>
              <a:ext cx="87936" cy="175982"/>
            </a:xfrm>
            <a:custGeom>
              <a:avLst/>
              <a:gdLst/>
              <a:ahLst/>
              <a:cxnLst/>
              <a:rect l="l" t="t" r="r" b="b"/>
              <a:pathLst>
                <a:path w="3222" h="6448" extrusionOk="0">
                  <a:moveTo>
                    <a:pt x="0" y="0"/>
                  </a:moveTo>
                  <a:lnTo>
                    <a:pt x="0" y="6447"/>
                  </a:lnTo>
                  <a:lnTo>
                    <a:pt x="3222" y="6447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2"/>
          <p:cNvGrpSpPr/>
          <p:nvPr/>
        </p:nvGrpSpPr>
        <p:grpSpPr>
          <a:xfrm>
            <a:off x="994930" y="3426352"/>
            <a:ext cx="500435" cy="500626"/>
            <a:chOff x="4721893" y="3324424"/>
            <a:chExt cx="500435" cy="500626"/>
          </a:xfrm>
        </p:grpSpPr>
        <p:sp>
          <p:nvSpPr>
            <p:cNvPr id="712" name="Google Shape;712;p42"/>
            <p:cNvSpPr/>
            <p:nvPr/>
          </p:nvSpPr>
          <p:spPr>
            <a:xfrm>
              <a:off x="4986739" y="3397814"/>
              <a:ext cx="29394" cy="59525"/>
            </a:xfrm>
            <a:custGeom>
              <a:avLst/>
              <a:gdLst/>
              <a:ahLst/>
              <a:cxnLst/>
              <a:rect l="l" t="t" r="r" b="b"/>
              <a:pathLst>
                <a:path w="1077" h="2181" extrusionOk="0">
                  <a:moveTo>
                    <a:pt x="1" y="0"/>
                  </a:moveTo>
                  <a:lnTo>
                    <a:pt x="1" y="2181"/>
                  </a:lnTo>
                  <a:lnTo>
                    <a:pt x="1077" y="2181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5103960" y="3545357"/>
              <a:ext cx="29394" cy="58679"/>
            </a:xfrm>
            <a:custGeom>
              <a:avLst/>
              <a:gdLst/>
              <a:ahLst/>
              <a:cxnLst/>
              <a:rect l="l" t="t" r="r" b="b"/>
              <a:pathLst>
                <a:path w="1077" h="2150" extrusionOk="0">
                  <a:moveTo>
                    <a:pt x="0" y="0"/>
                  </a:moveTo>
                  <a:lnTo>
                    <a:pt x="0" y="2149"/>
                  </a:lnTo>
                  <a:lnTo>
                    <a:pt x="1076" y="2149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4810702" y="3397814"/>
              <a:ext cx="29394" cy="59525"/>
            </a:xfrm>
            <a:custGeom>
              <a:avLst/>
              <a:gdLst/>
              <a:ahLst/>
              <a:cxnLst/>
              <a:rect l="l" t="t" r="r" b="b"/>
              <a:pathLst>
                <a:path w="1077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1076" y="218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4869436" y="3545357"/>
              <a:ext cx="29394" cy="58679"/>
            </a:xfrm>
            <a:custGeom>
              <a:avLst/>
              <a:gdLst/>
              <a:ahLst/>
              <a:cxnLst/>
              <a:rect l="l" t="t" r="r" b="b"/>
              <a:pathLst>
                <a:path w="1077" h="2150" extrusionOk="0">
                  <a:moveTo>
                    <a:pt x="1" y="0"/>
                  </a:moveTo>
                  <a:lnTo>
                    <a:pt x="1" y="2149"/>
                  </a:lnTo>
                  <a:lnTo>
                    <a:pt x="1077" y="2149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4721893" y="3324424"/>
              <a:ext cx="500353" cy="352892"/>
            </a:xfrm>
            <a:custGeom>
              <a:avLst/>
              <a:gdLst/>
              <a:ahLst/>
              <a:cxnLst/>
              <a:rect l="l" t="t" r="r" b="b"/>
              <a:pathLst>
                <a:path w="18333" h="12930" extrusionOk="0">
                  <a:moveTo>
                    <a:pt x="5407" y="1616"/>
                  </a:moveTo>
                  <a:lnTo>
                    <a:pt x="5407" y="5950"/>
                  </a:lnTo>
                  <a:lnTo>
                    <a:pt x="2185" y="5950"/>
                  </a:lnTo>
                  <a:lnTo>
                    <a:pt x="2185" y="1616"/>
                  </a:lnTo>
                  <a:close/>
                  <a:moveTo>
                    <a:pt x="7556" y="1616"/>
                  </a:moveTo>
                  <a:lnTo>
                    <a:pt x="7556" y="5950"/>
                  </a:lnTo>
                  <a:lnTo>
                    <a:pt x="6479" y="5950"/>
                  </a:lnTo>
                  <a:lnTo>
                    <a:pt x="6479" y="1616"/>
                  </a:lnTo>
                  <a:close/>
                  <a:moveTo>
                    <a:pt x="11854" y="1616"/>
                  </a:moveTo>
                  <a:lnTo>
                    <a:pt x="11854" y="5950"/>
                  </a:lnTo>
                  <a:lnTo>
                    <a:pt x="8628" y="5950"/>
                  </a:lnTo>
                  <a:lnTo>
                    <a:pt x="8628" y="1616"/>
                  </a:lnTo>
                  <a:close/>
                  <a:moveTo>
                    <a:pt x="13999" y="1616"/>
                  </a:moveTo>
                  <a:lnTo>
                    <a:pt x="13999" y="5950"/>
                  </a:lnTo>
                  <a:lnTo>
                    <a:pt x="12923" y="5950"/>
                  </a:lnTo>
                  <a:lnTo>
                    <a:pt x="12923" y="1616"/>
                  </a:lnTo>
                  <a:close/>
                  <a:moveTo>
                    <a:pt x="16148" y="1616"/>
                  </a:moveTo>
                  <a:lnTo>
                    <a:pt x="16148" y="5950"/>
                  </a:lnTo>
                  <a:lnTo>
                    <a:pt x="15072" y="5950"/>
                  </a:lnTo>
                  <a:lnTo>
                    <a:pt x="15072" y="1616"/>
                  </a:lnTo>
                  <a:close/>
                  <a:moveTo>
                    <a:pt x="3261" y="7019"/>
                  </a:moveTo>
                  <a:lnTo>
                    <a:pt x="3261" y="11317"/>
                  </a:lnTo>
                  <a:lnTo>
                    <a:pt x="2185" y="11317"/>
                  </a:lnTo>
                  <a:lnTo>
                    <a:pt x="2185" y="7019"/>
                  </a:lnTo>
                  <a:close/>
                  <a:moveTo>
                    <a:pt x="9705" y="7019"/>
                  </a:moveTo>
                  <a:lnTo>
                    <a:pt x="9705" y="11317"/>
                  </a:lnTo>
                  <a:lnTo>
                    <a:pt x="8628" y="11317"/>
                  </a:lnTo>
                  <a:lnTo>
                    <a:pt x="8628" y="7019"/>
                  </a:lnTo>
                  <a:close/>
                  <a:moveTo>
                    <a:pt x="16148" y="7019"/>
                  </a:moveTo>
                  <a:lnTo>
                    <a:pt x="16148" y="11317"/>
                  </a:lnTo>
                  <a:lnTo>
                    <a:pt x="12923" y="11317"/>
                  </a:lnTo>
                  <a:lnTo>
                    <a:pt x="12923" y="7019"/>
                  </a:lnTo>
                  <a:close/>
                  <a:moveTo>
                    <a:pt x="7556" y="7026"/>
                  </a:moveTo>
                  <a:lnTo>
                    <a:pt x="7556" y="11320"/>
                  </a:lnTo>
                  <a:lnTo>
                    <a:pt x="4330" y="11320"/>
                  </a:lnTo>
                  <a:lnTo>
                    <a:pt x="4330" y="7026"/>
                  </a:lnTo>
                  <a:close/>
                  <a:moveTo>
                    <a:pt x="11854" y="7026"/>
                  </a:moveTo>
                  <a:lnTo>
                    <a:pt x="11854" y="11320"/>
                  </a:lnTo>
                  <a:lnTo>
                    <a:pt x="10777" y="11320"/>
                  </a:lnTo>
                  <a:lnTo>
                    <a:pt x="10777" y="7026"/>
                  </a:lnTo>
                  <a:close/>
                  <a:moveTo>
                    <a:pt x="1" y="0"/>
                  </a:moveTo>
                  <a:lnTo>
                    <a:pt x="1" y="12930"/>
                  </a:lnTo>
                  <a:lnTo>
                    <a:pt x="18332" y="12930"/>
                  </a:ln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4722002" y="3706656"/>
              <a:ext cx="500326" cy="118395"/>
            </a:xfrm>
            <a:custGeom>
              <a:avLst/>
              <a:gdLst/>
              <a:ahLst/>
              <a:cxnLst/>
              <a:rect l="l" t="t" r="r" b="b"/>
              <a:pathLst>
                <a:path w="18332" h="4338" extrusionOk="0">
                  <a:moveTo>
                    <a:pt x="0" y="1"/>
                  </a:moveTo>
                  <a:lnTo>
                    <a:pt x="0" y="2185"/>
                  </a:lnTo>
                  <a:lnTo>
                    <a:pt x="7552" y="2185"/>
                  </a:lnTo>
                  <a:lnTo>
                    <a:pt x="7552" y="3261"/>
                  </a:lnTo>
                  <a:lnTo>
                    <a:pt x="5403" y="3261"/>
                  </a:lnTo>
                  <a:lnTo>
                    <a:pt x="5403" y="4338"/>
                  </a:lnTo>
                  <a:lnTo>
                    <a:pt x="12926" y="4338"/>
                  </a:lnTo>
                  <a:lnTo>
                    <a:pt x="12926" y="3261"/>
                  </a:lnTo>
                  <a:lnTo>
                    <a:pt x="10777" y="3261"/>
                  </a:lnTo>
                  <a:lnTo>
                    <a:pt x="10777" y="2185"/>
                  </a:lnTo>
                  <a:lnTo>
                    <a:pt x="18332" y="2185"/>
                  </a:lnTo>
                  <a:lnTo>
                    <a:pt x="18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E082852-D257-93B3-AEB2-C13BC0D7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20" y="431889"/>
            <a:ext cx="1356855" cy="135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>
          <a:extLst>
            <a:ext uri="{FF2B5EF4-FFF2-40B4-BE49-F238E27FC236}">
              <a16:creationId xmlns:a16="http://schemas.microsoft.com/office/drawing/2014/main" id="{CF125923-17F8-475A-36F5-D887557EF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2">
            <a:extLst>
              <a:ext uri="{FF2B5EF4-FFF2-40B4-BE49-F238E27FC236}">
                <a16:creationId xmlns:a16="http://schemas.microsoft.com/office/drawing/2014/main" id="{B69341AA-A026-EA31-29E7-FF64DDB19A6E}"/>
              </a:ext>
            </a:extLst>
          </p:cNvPr>
          <p:cNvSpPr/>
          <p:nvPr/>
        </p:nvSpPr>
        <p:spPr>
          <a:xfrm>
            <a:off x="886950" y="342552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42">
            <a:extLst>
              <a:ext uri="{FF2B5EF4-FFF2-40B4-BE49-F238E27FC236}">
                <a16:creationId xmlns:a16="http://schemas.microsoft.com/office/drawing/2014/main" id="{35BD083D-BA03-8A73-569F-3852677D664B}"/>
              </a:ext>
            </a:extLst>
          </p:cNvPr>
          <p:cNvSpPr/>
          <p:nvPr/>
        </p:nvSpPr>
        <p:spPr>
          <a:xfrm>
            <a:off x="886950" y="161195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42">
            <a:extLst>
              <a:ext uri="{FF2B5EF4-FFF2-40B4-BE49-F238E27FC236}">
                <a16:creationId xmlns:a16="http://schemas.microsoft.com/office/drawing/2014/main" id="{D56BE5B1-249D-9A5E-8648-0FC70EAAD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FPTShop</a:t>
            </a:r>
            <a:endParaRPr/>
          </a:p>
        </p:txBody>
      </p:sp>
      <p:sp>
        <p:nvSpPr>
          <p:cNvPr id="665" name="Google Shape;665;p42">
            <a:extLst>
              <a:ext uri="{FF2B5EF4-FFF2-40B4-BE49-F238E27FC236}">
                <a16:creationId xmlns:a16="http://schemas.microsoft.com/office/drawing/2014/main" id="{2499B141-4B9F-E50B-4DEB-628DF04432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7648" y="1939886"/>
            <a:ext cx="5208704" cy="1164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Having responsive designs for many types of devices.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Personalizes user experiences based on browsing behavior and preferences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 visually appealing, with clear and sharp images, and banners that have a consistent color tone.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67" name="Google Shape;667;p42">
            <a:extLst>
              <a:ext uri="{FF2B5EF4-FFF2-40B4-BE49-F238E27FC236}">
                <a16:creationId xmlns:a16="http://schemas.microsoft.com/office/drawing/2014/main" id="{CFEDCE63-5841-A323-3A66-C5DC93FCFE4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967648" y="3731427"/>
            <a:ext cx="5208704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No chatbot, consultants are through </a:t>
            </a:r>
            <a:r>
              <a:rPr lang="en-US" err="1"/>
              <a:t>Zalo</a:t>
            </a:r>
            <a:r>
              <a:rPr lang="en-US"/>
              <a:t>, not directly from website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Large number of product categories might be overwhelming for users.</a:t>
            </a:r>
          </a:p>
        </p:txBody>
      </p:sp>
      <p:sp>
        <p:nvSpPr>
          <p:cNvPr id="669" name="Google Shape;669;p42">
            <a:extLst>
              <a:ext uri="{FF2B5EF4-FFF2-40B4-BE49-F238E27FC236}">
                <a16:creationId xmlns:a16="http://schemas.microsoft.com/office/drawing/2014/main" id="{6790CE85-2D73-AC0B-4BF1-F5127C3FCCA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967648" y="1633945"/>
            <a:ext cx="2398612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 learn</a:t>
            </a:r>
            <a:endParaRPr/>
          </a:p>
        </p:txBody>
      </p:sp>
      <p:sp>
        <p:nvSpPr>
          <p:cNvPr id="671" name="Google Shape;671;p42">
            <a:extLst>
              <a:ext uri="{FF2B5EF4-FFF2-40B4-BE49-F238E27FC236}">
                <a16:creationId xmlns:a16="http://schemas.microsoft.com/office/drawing/2014/main" id="{DD756D49-2F75-DE1D-78CA-1FACAEB4A721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967648" y="3425535"/>
            <a:ext cx="3541612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doesn’t work</a:t>
            </a:r>
            <a:endParaRPr/>
          </a:p>
        </p:txBody>
      </p:sp>
      <p:grpSp>
        <p:nvGrpSpPr>
          <p:cNvPr id="673" name="Google Shape;673;p42">
            <a:extLst>
              <a:ext uri="{FF2B5EF4-FFF2-40B4-BE49-F238E27FC236}">
                <a16:creationId xmlns:a16="http://schemas.microsoft.com/office/drawing/2014/main" id="{BF7626C1-479C-111B-2BD0-6D763B61A141}"/>
              </a:ext>
            </a:extLst>
          </p:cNvPr>
          <p:cNvGrpSpPr/>
          <p:nvPr/>
        </p:nvGrpSpPr>
        <p:grpSpPr>
          <a:xfrm>
            <a:off x="1010107" y="1719999"/>
            <a:ext cx="470086" cy="500326"/>
            <a:chOff x="4663732" y="1480816"/>
            <a:chExt cx="470086" cy="500326"/>
          </a:xfrm>
        </p:grpSpPr>
        <p:sp>
          <p:nvSpPr>
            <p:cNvPr id="674" name="Google Shape;674;p42">
              <a:extLst>
                <a:ext uri="{FF2B5EF4-FFF2-40B4-BE49-F238E27FC236}">
                  <a16:creationId xmlns:a16="http://schemas.microsoft.com/office/drawing/2014/main" id="{C98278FD-5159-D936-5FDD-58F220D6F1C6}"/>
                </a:ext>
              </a:extLst>
            </p:cNvPr>
            <p:cNvSpPr/>
            <p:nvPr/>
          </p:nvSpPr>
          <p:spPr>
            <a:xfrm>
              <a:off x="5045882" y="1539550"/>
              <a:ext cx="87855" cy="59634"/>
            </a:xfrm>
            <a:custGeom>
              <a:avLst/>
              <a:gdLst/>
              <a:ahLst/>
              <a:cxnLst/>
              <a:rect l="l" t="t" r="r" b="b"/>
              <a:pathLst>
                <a:path w="3219" h="2185" extrusionOk="0">
                  <a:moveTo>
                    <a:pt x="0" y="1"/>
                  </a:moveTo>
                  <a:lnTo>
                    <a:pt x="0" y="2185"/>
                  </a:lnTo>
                  <a:lnTo>
                    <a:pt x="3215" y="2185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>
              <a:extLst>
                <a:ext uri="{FF2B5EF4-FFF2-40B4-BE49-F238E27FC236}">
                  <a16:creationId xmlns:a16="http://schemas.microsoft.com/office/drawing/2014/main" id="{2847224C-B25D-2065-9001-B369AFA24456}"/>
                </a:ext>
              </a:extLst>
            </p:cNvPr>
            <p:cNvSpPr/>
            <p:nvPr/>
          </p:nvSpPr>
          <p:spPr>
            <a:xfrm>
              <a:off x="5050685" y="1833681"/>
              <a:ext cx="79012" cy="120606"/>
            </a:xfrm>
            <a:custGeom>
              <a:avLst/>
              <a:gdLst/>
              <a:ahLst/>
              <a:cxnLst/>
              <a:rect l="l" t="t" r="r" b="b"/>
              <a:pathLst>
                <a:path w="2895" h="4419" extrusionOk="0">
                  <a:moveTo>
                    <a:pt x="1" y="0"/>
                  </a:moveTo>
                  <a:lnTo>
                    <a:pt x="1433" y="4418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>
              <a:extLst>
                <a:ext uri="{FF2B5EF4-FFF2-40B4-BE49-F238E27FC236}">
                  <a16:creationId xmlns:a16="http://schemas.microsoft.com/office/drawing/2014/main" id="{9D372A27-B150-910D-8115-8CF586CD7661}"/>
                </a:ext>
              </a:extLst>
            </p:cNvPr>
            <p:cNvSpPr/>
            <p:nvPr/>
          </p:nvSpPr>
          <p:spPr>
            <a:xfrm>
              <a:off x="4899185" y="1862856"/>
              <a:ext cx="29421" cy="29394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541" y="0"/>
                  </a:moveTo>
                  <a:cubicBezTo>
                    <a:pt x="244" y="0"/>
                    <a:pt x="1" y="244"/>
                    <a:pt x="1" y="540"/>
                  </a:cubicBezTo>
                  <a:cubicBezTo>
                    <a:pt x="1" y="837"/>
                    <a:pt x="244" y="1077"/>
                    <a:pt x="541" y="1077"/>
                  </a:cubicBezTo>
                  <a:cubicBezTo>
                    <a:pt x="834" y="1077"/>
                    <a:pt x="1077" y="837"/>
                    <a:pt x="1077" y="540"/>
                  </a:cubicBezTo>
                  <a:cubicBezTo>
                    <a:pt x="1077" y="244"/>
                    <a:pt x="834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>
              <a:extLst>
                <a:ext uri="{FF2B5EF4-FFF2-40B4-BE49-F238E27FC236}">
                  <a16:creationId xmlns:a16="http://schemas.microsoft.com/office/drawing/2014/main" id="{13476454-C127-EA94-DB1E-245409B34FBE}"/>
                </a:ext>
              </a:extLst>
            </p:cNvPr>
            <p:cNvSpPr/>
            <p:nvPr/>
          </p:nvSpPr>
          <p:spPr>
            <a:xfrm>
              <a:off x="4663732" y="1480816"/>
              <a:ext cx="352892" cy="500326"/>
            </a:xfrm>
            <a:custGeom>
              <a:avLst/>
              <a:gdLst/>
              <a:ahLst/>
              <a:cxnLst/>
              <a:rect l="l" t="t" r="r" b="b"/>
              <a:pathLst>
                <a:path w="12930" h="18332" extrusionOk="0">
                  <a:moveTo>
                    <a:pt x="9387" y="6038"/>
                  </a:moveTo>
                  <a:lnTo>
                    <a:pt x="10145" y="6796"/>
                  </a:lnTo>
                  <a:lnTo>
                    <a:pt x="9387" y="7555"/>
                  </a:lnTo>
                  <a:lnTo>
                    <a:pt x="10145" y="8314"/>
                  </a:lnTo>
                  <a:lnTo>
                    <a:pt x="9387" y="9072"/>
                  </a:lnTo>
                  <a:lnTo>
                    <a:pt x="8628" y="8314"/>
                  </a:lnTo>
                  <a:lnTo>
                    <a:pt x="7869" y="9072"/>
                  </a:lnTo>
                  <a:lnTo>
                    <a:pt x="7111" y="8314"/>
                  </a:lnTo>
                  <a:lnTo>
                    <a:pt x="7869" y="7555"/>
                  </a:lnTo>
                  <a:lnTo>
                    <a:pt x="7111" y="6796"/>
                  </a:lnTo>
                  <a:lnTo>
                    <a:pt x="7869" y="6038"/>
                  </a:lnTo>
                  <a:lnTo>
                    <a:pt x="8628" y="6796"/>
                  </a:lnTo>
                  <a:lnTo>
                    <a:pt x="9387" y="6038"/>
                  </a:lnTo>
                  <a:close/>
                  <a:moveTo>
                    <a:pt x="5092" y="12488"/>
                  </a:moveTo>
                  <a:lnTo>
                    <a:pt x="5851" y="13247"/>
                  </a:lnTo>
                  <a:lnTo>
                    <a:pt x="5092" y="14006"/>
                  </a:lnTo>
                  <a:lnTo>
                    <a:pt x="5851" y="14764"/>
                  </a:lnTo>
                  <a:lnTo>
                    <a:pt x="5092" y="15523"/>
                  </a:lnTo>
                  <a:lnTo>
                    <a:pt x="4333" y="14764"/>
                  </a:lnTo>
                  <a:lnTo>
                    <a:pt x="3575" y="15523"/>
                  </a:lnTo>
                  <a:lnTo>
                    <a:pt x="2816" y="14764"/>
                  </a:lnTo>
                  <a:lnTo>
                    <a:pt x="3575" y="14006"/>
                  </a:lnTo>
                  <a:lnTo>
                    <a:pt x="2816" y="13247"/>
                  </a:lnTo>
                  <a:lnTo>
                    <a:pt x="3575" y="12488"/>
                  </a:lnTo>
                  <a:lnTo>
                    <a:pt x="4333" y="13247"/>
                  </a:lnTo>
                  <a:lnTo>
                    <a:pt x="5092" y="12488"/>
                  </a:lnTo>
                  <a:close/>
                  <a:moveTo>
                    <a:pt x="3797" y="2904"/>
                  </a:moveTo>
                  <a:lnTo>
                    <a:pt x="5840" y="5628"/>
                  </a:lnTo>
                  <a:lnTo>
                    <a:pt x="4979" y="6271"/>
                  </a:lnTo>
                  <a:lnTo>
                    <a:pt x="4337" y="5410"/>
                  </a:lnTo>
                  <a:lnTo>
                    <a:pt x="4337" y="8808"/>
                  </a:lnTo>
                  <a:lnTo>
                    <a:pt x="9708" y="10957"/>
                  </a:lnTo>
                  <a:lnTo>
                    <a:pt x="9708" y="13028"/>
                  </a:lnTo>
                  <a:cubicBezTo>
                    <a:pt x="10332" y="13250"/>
                    <a:pt x="10784" y="13840"/>
                    <a:pt x="10784" y="14542"/>
                  </a:cubicBezTo>
                  <a:cubicBezTo>
                    <a:pt x="10777" y="15428"/>
                    <a:pt x="10054" y="16151"/>
                    <a:pt x="9168" y="16151"/>
                  </a:cubicBezTo>
                  <a:cubicBezTo>
                    <a:pt x="8279" y="16151"/>
                    <a:pt x="7555" y="15428"/>
                    <a:pt x="7555" y="14542"/>
                  </a:cubicBezTo>
                  <a:cubicBezTo>
                    <a:pt x="7555" y="13840"/>
                    <a:pt x="8007" y="13254"/>
                    <a:pt x="8631" y="13028"/>
                  </a:cubicBezTo>
                  <a:lnTo>
                    <a:pt x="8631" y="11684"/>
                  </a:lnTo>
                  <a:lnTo>
                    <a:pt x="3261" y="9535"/>
                  </a:lnTo>
                  <a:lnTo>
                    <a:pt x="3261" y="5410"/>
                  </a:lnTo>
                  <a:lnTo>
                    <a:pt x="2615" y="6271"/>
                  </a:lnTo>
                  <a:lnTo>
                    <a:pt x="1757" y="5628"/>
                  </a:lnTo>
                  <a:lnTo>
                    <a:pt x="3797" y="2904"/>
                  </a:lnTo>
                  <a:close/>
                  <a:moveTo>
                    <a:pt x="0" y="0"/>
                  </a:moveTo>
                  <a:lnTo>
                    <a:pt x="0" y="18332"/>
                  </a:lnTo>
                  <a:lnTo>
                    <a:pt x="12929" y="18332"/>
                  </a:lnTo>
                  <a:lnTo>
                    <a:pt x="12929" y="4337"/>
                  </a:lnTo>
                  <a:lnTo>
                    <a:pt x="8628" y="4337"/>
                  </a:lnTo>
                  <a:lnTo>
                    <a:pt x="8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>
              <a:extLst>
                <a:ext uri="{FF2B5EF4-FFF2-40B4-BE49-F238E27FC236}">
                  <a16:creationId xmlns:a16="http://schemas.microsoft.com/office/drawing/2014/main" id="{2F9267D8-1C39-E5C3-6672-52DF96D1DAE9}"/>
                </a:ext>
              </a:extLst>
            </p:cNvPr>
            <p:cNvSpPr/>
            <p:nvPr/>
          </p:nvSpPr>
          <p:spPr>
            <a:xfrm>
              <a:off x="4928579" y="1489468"/>
              <a:ext cx="79367" cy="80349"/>
            </a:xfrm>
            <a:custGeom>
              <a:avLst/>
              <a:gdLst/>
              <a:ahLst/>
              <a:cxnLst/>
              <a:rect l="l" t="t" r="r" b="b"/>
              <a:pathLst>
                <a:path w="2908" h="2944" extrusionOk="0">
                  <a:moveTo>
                    <a:pt x="0" y="1"/>
                  </a:moveTo>
                  <a:lnTo>
                    <a:pt x="0" y="2944"/>
                  </a:lnTo>
                  <a:lnTo>
                    <a:pt x="2908" y="29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>
              <a:extLst>
                <a:ext uri="{FF2B5EF4-FFF2-40B4-BE49-F238E27FC236}">
                  <a16:creationId xmlns:a16="http://schemas.microsoft.com/office/drawing/2014/main" id="{D12751FD-7C09-46CD-C56D-4B3F6784D081}"/>
                </a:ext>
              </a:extLst>
            </p:cNvPr>
            <p:cNvSpPr/>
            <p:nvPr/>
          </p:nvSpPr>
          <p:spPr>
            <a:xfrm>
              <a:off x="5045882" y="1628359"/>
              <a:ext cx="87936" cy="175982"/>
            </a:xfrm>
            <a:custGeom>
              <a:avLst/>
              <a:gdLst/>
              <a:ahLst/>
              <a:cxnLst/>
              <a:rect l="l" t="t" r="r" b="b"/>
              <a:pathLst>
                <a:path w="3222" h="6448" extrusionOk="0">
                  <a:moveTo>
                    <a:pt x="0" y="0"/>
                  </a:moveTo>
                  <a:lnTo>
                    <a:pt x="0" y="6447"/>
                  </a:lnTo>
                  <a:lnTo>
                    <a:pt x="3222" y="6447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2">
            <a:extLst>
              <a:ext uri="{FF2B5EF4-FFF2-40B4-BE49-F238E27FC236}">
                <a16:creationId xmlns:a16="http://schemas.microsoft.com/office/drawing/2014/main" id="{8A652C52-30D5-1238-781F-C142EE008C19}"/>
              </a:ext>
            </a:extLst>
          </p:cNvPr>
          <p:cNvGrpSpPr/>
          <p:nvPr/>
        </p:nvGrpSpPr>
        <p:grpSpPr>
          <a:xfrm>
            <a:off x="994930" y="3548272"/>
            <a:ext cx="500435" cy="500626"/>
            <a:chOff x="4721893" y="3324424"/>
            <a:chExt cx="500435" cy="500626"/>
          </a:xfrm>
        </p:grpSpPr>
        <p:sp>
          <p:nvSpPr>
            <p:cNvPr id="712" name="Google Shape;712;p42">
              <a:extLst>
                <a:ext uri="{FF2B5EF4-FFF2-40B4-BE49-F238E27FC236}">
                  <a16:creationId xmlns:a16="http://schemas.microsoft.com/office/drawing/2014/main" id="{65D68DB6-2B70-4C3C-FD69-ADEB315A09C7}"/>
                </a:ext>
              </a:extLst>
            </p:cNvPr>
            <p:cNvSpPr/>
            <p:nvPr/>
          </p:nvSpPr>
          <p:spPr>
            <a:xfrm>
              <a:off x="4986739" y="3397814"/>
              <a:ext cx="29394" cy="59525"/>
            </a:xfrm>
            <a:custGeom>
              <a:avLst/>
              <a:gdLst/>
              <a:ahLst/>
              <a:cxnLst/>
              <a:rect l="l" t="t" r="r" b="b"/>
              <a:pathLst>
                <a:path w="1077" h="2181" extrusionOk="0">
                  <a:moveTo>
                    <a:pt x="1" y="0"/>
                  </a:moveTo>
                  <a:lnTo>
                    <a:pt x="1" y="2181"/>
                  </a:lnTo>
                  <a:lnTo>
                    <a:pt x="1077" y="2181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>
              <a:extLst>
                <a:ext uri="{FF2B5EF4-FFF2-40B4-BE49-F238E27FC236}">
                  <a16:creationId xmlns:a16="http://schemas.microsoft.com/office/drawing/2014/main" id="{AF51C99C-97A6-00C5-5908-35FBAC978145}"/>
                </a:ext>
              </a:extLst>
            </p:cNvPr>
            <p:cNvSpPr/>
            <p:nvPr/>
          </p:nvSpPr>
          <p:spPr>
            <a:xfrm>
              <a:off x="5103960" y="3545357"/>
              <a:ext cx="29394" cy="58679"/>
            </a:xfrm>
            <a:custGeom>
              <a:avLst/>
              <a:gdLst/>
              <a:ahLst/>
              <a:cxnLst/>
              <a:rect l="l" t="t" r="r" b="b"/>
              <a:pathLst>
                <a:path w="1077" h="2150" extrusionOk="0">
                  <a:moveTo>
                    <a:pt x="0" y="0"/>
                  </a:moveTo>
                  <a:lnTo>
                    <a:pt x="0" y="2149"/>
                  </a:lnTo>
                  <a:lnTo>
                    <a:pt x="1076" y="2149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>
              <a:extLst>
                <a:ext uri="{FF2B5EF4-FFF2-40B4-BE49-F238E27FC236}">
                  <a16:creationId xmlns:a16="http://schemas.microsoft.com/office/drawing/2014/main" id="{0B328EB2-26A6-E843-1691-AEE0BFDEE200}"/>
                </a:ext>
              </a:extLst>
            </p:cNvPr>
            <p:cNvSpPr/>
            <p:nvPr/>
          </p:nvSpPr>
          <p:spPr>
            <a:xfrm>
              <a:off x="4810702" y="3397814"/>
              <a:ext cx="29394" cy="59525"/>
            </a:xfrm>
            <a:custGeom>
              <a:avLst/>
              <a:gdLst/>
              <a:ahLst/>
              <a:cxnLst/>
              <a:rect l="l" t="t" r="r" b="b"/>
              <a:pathLst>
                <a:path w="1077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1076" y="218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>
              <a:extLst>
                <a:ext uri="{FF2B5EF4-FFF2-40B4-BE49-F238E27FC236}">
                  <a16:creationId xmlns:a16="http://schemas.microsoft.com/office/drawing/2014/main" id="{E89D57F5-24A3-E5A2-2F99-6050D7B043C4}"/>
                </a:ext>
              </a:extLst>
            </p:cNvPr>
            <p:cNvSpPr/>
            <p:nvPr/>
          </p:nvSpPr>
          <p:spPr>
            <a:xfrm>
              <a:off x="4869436" y="3545357"/>
              <a:ext cx="29394" cy="58679"/>
            </a:xfrm>
            <a:custGeom>
              <a:avLst/>
              <a:gdLst/>
              <a:ahLst/>
              <a:cxnLst/>
              <a:rect l="l" t="t" r="r" b="b"/>
              <a:pathLst>
                <a:path w="1077" h="2150" extrusionOk="0">
                  <a:moveTo>
                    <a:pt x="1" y="0"/>
                  </a:moveTo>
                  <a:lnTo>
                    <a:pt x="1" y="2149"/>
                  </a:lnTo>
                  <a:lnTo>
                    <a:pt x="1077" y="2149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>
              <a:extLst>
                <a:ext uri="{FF2B5EF4-FFF2-40B4-BE49-F238E27FC236}">
                  <a16:creationId xmlns:a16="http://schemas.microsoft.com/office/drawing/2014/main" id="{8F3BC17F-33F2-7BDD-487A-13FF6E8C6081}"/>
                </a:ext>
              </a:extLst>
            </p:cNvPr>
            <p:cNvSpPr/>
            <p:nvPr/>
          </p:nvSpPr>
          <p:spPr>
            <a:xfrm>
              <a:off x="4721893" y="3324424"/>
              <a:ext cx="500353" cy="352892"/>
            </a:xfrm>
            <a:custGeom>
              <a:avLst/>
              <a:gdLst/>
              <a:ahLst/>
              <a:cxnLst/>
              <a:rect l="l" t="t" r="r" b="b"/>
              <a:pathLst>
                <a:path w="18333" h="12930" extrusionOk="0">
                  <a:moveTo>
                    <a:pt x="5407" y="1616"/>
                  </a:moveTo>
                  <a:lnTo>
                    <a:pt x="5407" y="5950"/>
                  </a:lnTo>
                  <a:lnTo>
                    <a:pt x="2185" y="5950"/>
                  </a:lnTo>
                  <a:lnTo>
                    <a:pt x="2185" y="1616"/>
                  </a:lnTo>
                  <a:close/>
                  <a:moveTo>
                    <a:pt x="7556" y="1616"/>
                  </a:moveTo>
                  <a:lnTo>
                    <a:pt x="7556" y="5950"/>
                  </a:lnTo>
                  <a:lnTo>
                    <a:pt x="6479" y="5950"/>
                  </a:lnTo>
                  <a:lnTo>
                    <a:pt x="6479" y="1616"/>
                  </a:lnTo>
                  <a:close/>
                  <a:moveTo>
                    <a:pt x="11854" y="1616"/>
                  </a:moveTo>
                  <a:lnTo>
                    <a:pt x="11854" y="5950"/>
                  </a:lnTo>
                  <a:lnTo>
                    <a:pt x="8628" y="5950"/>
                  </a:lnTo>
                  <a:lnTo>
                    <a:pt x="8628" y="1616"/>
                  </a:lnTo>
                  <a:close/>
                  <a:moveTo>
                    <a:pt x="13999" y="1616"/>
                  </a:moveTo>
                  <a:lnTo>
                    <a:pt x="13999" y="5950"/>
                  </a:lnTo>
                  <a:lnTo>
                    <a:pt x="12923" y="5950"/>
                  </a:lnTo>
                  <a:lnTo>
                    <a:pt x="12923" y="1616"/>
                  </a:lnTo>
                  <a:close/>
                  <a:moveTo>
                    <a:pt x="16148" y="1616"/>
                  </a:moveTo>
                  <a:lnTo>
                    <a:pt x="16148" y="5950"/>
                  </a:lnTo>
                  <a:lnTo>
                    <a:pt x="15072" y="5950"/>
                  </a:lnTo>
                  <a:lnTo>
                    <a:pt x="15072" y="1616"/>
                  </a:lnTo>
                  <a:close/>
                  <a:moveTo>
                    <a:pt x="3261" y="7019"/>
                  </a:moveTo>
                  <a:lnTo>
                    <a:pt x="3261" y="11317"/>
                  </a:lnTo>
                  <a:lnTo>
                    <a:pt x="2185" y="11317"/>
                  </a:lnTo>
                  <a:lnTo>
                    <a:pt x="2185" y="7019"/>
                  </a:lnTo>
                  <a:close/>
                  <a:moveTo>
                    <a:pt x="9705" y="7019"/>
                  </a:moveTo>
                  <a:lnTo>
                    <a:pt x="9705" y="11317"/>
                  </a:lnTo>
                  <a:lnTo>
                    <a:pt x="8628" y="11317"/>
                  </a:lnTo>
                  <a:lnTo>
                    <a:pt x="8628" y="7019"/>
                  </a:lnTo>
                  <a:close/>
                  <a:moveTo>
                    <a:pt x="16148" y="7019"/>
                  </a:moveTo>
                  <a:lnTo>
                    <a:pt x="16148" y="11317"/>
                  </a:lnTo>
                  <a:lnTo>
                    <a:pt x="12923" y="11317"/>
                  </a:lnTo>
                  <a:lnTo>
                    <a:pt x="12923" y="7019"/>
                  </a:lnTo>
                  <a:close/>
                  <a:moveTo>
                    <a:pt x="7556" y="7026"/>
                  </a:moveTo>
                  <a:lnTo>
                    <a:pt x="7556" y="11320"/>
                  </a:lnTo>
                  <a:lnTo>
                    <a:pt x="4330" y="11320"/>
                  </a:lnTo>
                  <a:lnTo>
                    <a:pt x="4330" y="7026"/>
                  </a:lnTo>
                  <a:close/>
                  <a:moveTo>
                    <a:pt x="11854" y="7026"/>
                  </a:moveTo>
                  <a:lnTo>
                    <a:pt x="11854" y="11320"/>
                  </a:lnTo>
                  <a:lnTo>
                    <a:pt x="10777" y="11320"/>
                  </a:lnTo>
                  <a:lnTo>
                    <a:pt x="10777" y="7026"/>
                  </a:lnTo>
                  <a:close/>
                  <a:moveTo>
                    <a:pt x="1" y="0"/>
                  </a:moveTo>
                  <a:lnTo>
                    <a:pt x="1" y="12930"/>
                  </a:lnTo>
                  <a:lnTo>
                    <a:pt x="18332" y="12930"/>
                  </a:ln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>
              <a:extLst>
                <a:ext uri="{FF2B5EF4-FFF2-40B4-BE49-F238E27FC236}">
                  <a16:creationId xmlns:a16="http://schemas.microsoft.com/office/drawing/2014/main" id="{F5876B8F-F33D-B212-BEDF-D9D265DFDFAC}"/>
                </a:ext>
              </a:extLst>
            </p:cNvPr>
            <p:cNvSpPr/>
            <p:nvPr/>
          </p:nvSpPr>
          <p:spPr>
            <a:xfrm>
              <a:off x="4722002" y="3706656"/>
              <a:ext cx="500326" cy="118395"/>
            </a:xfrm>
            <a:custGeom>
              <a:avLst/>
              <a:gdLst/>
              <a:ahLst/>
              <a:cxnLst/>
              <a:rect l="l" t="t" r="r" b="b"/>
              <a:pathLst>
                <a:path w="18332" h="4338" extrusionOk="0">
                  <a:moveTo>
                    <a:pt x="0" y="1"/>
                  </a:moveTo>
                  <a:lnTo>
                    <a:pt x="0" y="2185"/>
                  </a:lnTo>
                  <a:lnTo>
                    <a:pt x="7552" y="2185"/>
                  </a:lnTo>
                  <a:lnTo>
                    <a:pt x="7552" y="3261"/>
                  </a:lnTo>
                  <a:lnTo>
                    <a:pt x="5403" y="3261"/>
                  </a:lnTo>
                  <a:lnTo>
                    <a:pt x="5403" y="4338"/>
                  </a:lnTo>
                  <a:lnTo>
                    <a:pt x="12926" y="4338"/>
                  </a:lnTo>
                  <a:lnTo>
                    <a:pt x="12926" y="3261"/>
                  </a:lnTo>
                  <a:lnTo>
                    <a:pt x="10777" y="3261"/>
                  </a:lnTo>
                  <a:lnTo>
                    <a:pt x="10777" y="2185"/>
                  </a:lnTo>
                  <a:lnTo>
                    <a:pt x="18332" y="2185"/>
                  </a:lnTo>
                  <a:lnTo>
                    <a:pt x="18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AF1E9F-CCAE-F65C-8C41-E260453E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27" y="72265"/>
            <a:ext cx="2785766" cy="19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6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/>
          <p:nvPr/>
        </p:nvSpPr>
        <p:spPr>
          <a:xfrm>
            <a:off x="5237371" y="124567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0348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we will take away</a:t>
            </a:r>
            <a:endParaRPr sz="2400"/>
          </a:p>
        </p:txBody>
      </p:sp>
      <p:sp>
        <p:nvSpPr>
          <p:cNvPr id="633" name="Google Shape;633;p41"/>
          <p:cNvSpPr txBox="1">
            <a:spLocks noGrp="1"/>
          </p:cNvSpPr>
          <p:nvPr>
            <p:ph type="subTitle" idx="1"/>
          </p:nvPr>
        </p:nvSpPr>
        <p:spPr>
          <a:xfrm>
            <a:off x="701480" y="2689193"/>
            <a:ext cx="3632656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Adaptable layouts for various devices.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Personalizes user experience based on preferences and browsing behavior.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Clear, sharp visuals with consistent color themes and readable fonts.</a:t>
            </a:r>
            <a:endParaRPr/>
          </a:p>
        </p:txBody>
      </p:sp>
      <p:sp>
        <p:nvSpPr>
          <p:cNvPr id="634" name="Google Shape;634;p41"/>
          <p:cNvSpPr txBox="1">
            <a:spLocks noGrp="1"/>
          </p:cNvSpPr>
          <p:nvPr>
            <p:ph type="subTitle" idx="2"/>
          </p:nvPr>
        </p:nvSpPr>
        <p:spPr>
          <a:xfrm>
            <a:off x="5069384" y="2685198"/>
            <a:ext cx="375622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Allows sorting products by multiple criteria (type, price, brand, etc.).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Intuitive filters to help narrow down choices.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Persistent </a:t>
            </a:r>
            <a:r>
              <a:rPr lang="en-US" err="1"/>
              <a:t>carelist</a:t>
            </a:r>
            <a:r>
              <a:rPr lang="en-US"/>
              <a:t> tracking products interest &amp; updates even without login.</a:t>
            </a:r>
          </a:p>
        </p:txBody>
      </p:sp>
      <p:sp>
        <p:nvSpPr>
          <p:cNvPr id="636" name="Google Shape;636;p41"/>
          <p:cNvSpPr txBox="1">
            <a:spLocks noGrp="1"/>
          </p:cNvSpPr>
          <p:nvPr>
            <p:ph type="subTitle" idx="4"/>
          </p:nvPr>
        </p:nvSpPr>
        <p:spPr>
          <a:xfrm>
            <a:off x="701480" y="2378645"/>
            <a:ext cx="375622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Responsive and user-friendly design:</a:t>
            </a:r>
          </a:p>
        </p:txBody>
      </p:sp>
      <p:sp>
        <p:nvSpPr>
          <p:cNvPr id="637" name="Google Shape;637;p41"/>
          <p:cNvSpPr txBox="1">
            <a:spLocks noGrp="1"/>
          </p:cNvSpPr>
          <p:nvPr>
            <p:ph type="subTitle" idx="5"/>
          </p:nvPr>
        </p:nvSpPr>
        <p:spPr>
          <a:xfrm>
            <a:off x="5069381" y="2374650"/>
            <a:ext cx="3632656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Effective product presentation:</a:t>
            </a:r>
            <a:endParaRPr sz="1600"/>
          </a:p>
        </p:txBody>
      </p:sp>
      <p:grpSp>
        <p:nvGrpSpPr>
          <p:cNvPr id="643" name="Google Shape;643;p41"/>
          <p:cNvGrpSpPr/>
          <p:nvPr/>
        </p:nvGrpSpPr>
        <p:grpSpPr>
          <a:xfrm>
            <a:off x="5345239" y="1353614"/>
            <a:ext cx="500654" cy="500544"/>
            <a:chOff x="719993" y="2099482"/>
            <a:chExt cx="500654" cy="500544"/>
          </a:xfrm>
        </p:grpSpPr>
        <p:sp>
          <p:nvSpPr>
            <p:cNvPr id="644" name="Google Shape;644;p41"/>
            <p:cNvSpPr/>
            <p:nvPr/>
          </p:nvSpPr>
          <p:spPr>
            <a:xfrm>
              <a:off x="719993" y="2099482"/>
              <a:ext cx="500654" cy="500544"/>
            </a:xfrm>
            <a:custGeom>
              <a:avLst/>
              <a:gdLst/>
              <a:ahLst/>
              <a:cxnLst/>
              <a:rect l="l" t="t" r="r" b="b"/>
              <a:pathLst>
                <a:path w="18344" h="18340" extrusionOk="0">
                  <a:moveTo>
                    <a:pt x="9716" y="2178"/>
                  </a:moveTo>
                  <a:cubicBezTo>
                    <a:pt x="13138" y="2439"/>
                    <a:pt x="15908" y="5212"/>
                    <a:pt x="16170" y="8632"/>
                  </a:cubicBezTo>
                  <a:lnTo>
                    <a:pt x="14010" y="8632"/>
                  </a:lnTo>
                  <a:lnTo>
                    <a:pt x="14010" y="9701"/>
                  </a:lnTo>
                  <a:lnTo>
                    <a:pt x="16170" y="9701"/>
                  </a:lnTo>
                  <a:cubicBezTo>
                    <a:pt x="15905" y="13127"/>
                    <a:pt x="13131" y="15897"/>
                    <a:pt x="9712" y="16162"/>
                  </a:cubicBezTo>
                  <a:lnTo>
                    <a:pt x="9712" y="14002"/>
                  </a:lnTo>
                  <a:lnTo>
                    <a:pt x="8636" y="14002"/>
                  </a:lnTo>
                  <a:lnTo>
                    <a:pt x="8636" y="16162"/>
                  </a:lnTo>
                  <a:cubicBezTo>
                    <a:pt x="5216" y="15897"/>
                    <a:pt x="2446" y="13127"/>
                    <a:pt x="2185" y="9708"/>
                  </a:cubicBezTo>
                  <a:lnTo>
                    <a:pt x="4341" y="9708"/>
                  </a:lnTo>
                  <a:lnTo>
                    <a:pt x="4341" y="8632"/>
                  </a:lnTo>
                  <a:lnTo>
                    <a:pt x="2185" y="8632"/>
                  </a:lnTo>
                  <a:cubicBezTo>
                    <a:pt x="2446" y="5212"/>
                    <a:pt x="5216" y="2442"/>
                    <a:pt x="8639" y="2178"/>
                  </a:cubicBezTo>
                  <a:lnTo>
                    <a:pt x="8639" y="4334"/>
                  </a:lnTo>
                  <a:lnTo>
                    <a:pt x="9716" y="4334"/>
                  </a:lnTo>
                  <a:lnTo>
                    <a:pt x="9716" y="2178"/>
                  </a:lnTo>
                  <a:close/>
                  <a:moveTo>
                    <a:pt x="8636" y="1"/>
                  </a:moveTo>
                  <a:lnTo>
                    <a:pt x="8636" y="1102"/>
                  </a:lnTo>
                  <a:cubicBezTo>
                    <a:pt x="4620" y="1366"/>
                    <a:pt x="1374" y="4616"/>
                    <a:pt x="1105" y="8632"/>
                  </a:cubicBezTo>
                  <a:lnTo>
                    <a:pt x="1" y="8632"/>
                  </a:lnTo>
                  <a:lnTo>
                    <a:pt x="1" y="9708"/>
                  </a:lnTo>
                  <a:lnTo>
                    <a:pt x="1105" y="9708"/>
                  </a:lnTo>
                  <a:cubicBezTo>
                    <a:pt x="1370" y="13720"/>
                    <a:pt x="4620" y="16967"/>
                    <a:pt x="8636" y="17235"/>
                  </a:cubicBezTo>
                  <a:lnTo>
                    <a:pt x="8636" y="18339"/>
                  </a:lnTo>
                  <a:lnTo>
                    <a:pt x="9712" y="18339"/>
                  </a:lnTo>
                  <a:lnTo>
                    <a:pt x="9712" y="17235"/>
                  </a:lnTo>
                  <a:cubicBezTo>
                    <a:pt x="13724" y="16970"/>
                    <a:pt x="16971" y="13720"/>
                    <a:pt x="17239" y="9708"/>
                  </a:cubicBezTo>
                  <a:lnTo>
                    <a:pt x="18343" y="9708"/>
                  </a:lnTo>
                  <a:lnTo>
                    <a:pt x="18343" y="8632"/>
                  </a:lnTo>
                  <a:lnTo>
                    <a:pt x="17239" y="8632"/>
                  </a:lnTo>
                  <a:cubicBezTo>
                    <a:pt x="16974" y="4616"/>
                    <a:pt x="13724" y="1370"/>
                    <a:pt x="9712" y="1102"/>
                  </a:cubicBezTo>
                  <a:lnTo>
                    <a:pt x="9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720212" y="2099482"/>
              <a:ext cx="88919" cy="88919"/>
            </a:xfrm>
            <a:custGeom>
              <a:avLst/>
              <a:gdLst/>
              <a:ahLst/>
              <a:cxnLst/>
              <a:rect l="l" t="t" r="r" b="b"/>
              <a:pathLst>
                <a:path w="3258" h="3258" extrusionOk="0">
                  <a:moveTo>
                    <a:pt x="0" y="1"/>
                  </a:moveTo>
                  <a:lnTo>
                    <a:pt x="0" y="3258"/>
                  </a:lnTo>
                  <a:lnTo>
                    <a:pt x="1076" y="3258"/>
                  </a:lnTo>
                  <a:lnTo>
                    <a:pt x="1076" y="1077"/>
                  </a:lnTo>
                  <a:lnTo>
                    <a:pt x="3257" y="107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720212" y="2510999"/>
              <a:ext cx="88919" cy="89028"/>
            </a:xfrm>
            <a:custGeom>
              <a:avLst/>
              <a:gdLst/>
              <a:ahLst/>
              <a:cxnLst/>
              <a:rect l="l" t="t" r="r" b="b"/>
              <a:pathLst>
                <a:path w="3258" h="3262" extrusionOk="0">
                  <a:moveTo>
                    <a:pt x="0" y="1"/>
                  </a:moveTo>
                  <a:lnTo>
                    <a:pt x="0" y="3261"/>
                  </a:lnTo>
                  <a:lnTo>
                    <a:pt x="3257" y="3261"/>
                  </a:lnTo>
                  <a:lnTo>
                    <a:pt x="3257" y="2185"/>
                  </a:lnTo>
                  <a:lnTo>
                    <a:pt x="1076" y="218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132601" y="2099482"/>
              <a:ext cx="88046" cy="88919"/>
            </a:xfrm>
            <a:custGeom>
              <a:avLst/>
              <a:gdLst/>
              <a:ahLst/>
              <a:cxnLst/>
              <a:rect l="l" t="t" r="r" b="b"/>
              <a:pathLst>
                <a:path w="3226" h="3258" extrusionOk="0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58"/>
                  </a:lnTo>
                  <a:lnTo>
                    <a:pt x="3225" y="3258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1132601" y="2510999"/>
              <a:ext cx="88046" cy="89028"/>
            </a:xfrm>
            <a:custGeom>
              <a:avLst/>
              <a:gdLst/>
              <a:ahLst/>
              <a:cxnLst/>
              <a:rect l="l" t="t" r="r" b="b"/>
              <a:pathLst>
                <a:path w="3226" h="3262" extrusionOk="0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5" y="3261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867537" y="2247026"/>
              <a:ext cx="205649" cy="205458"/>
            </a:xfrm>
            <a:custGeom>
              <a:avLst/>
              <a:gdLst/>
              <a:ahLst/>
              <a:cxnLst/>
              <a:rect l="l" t="t" r="r" b="b"/>
              <a:pathLst>
                <a:path w="7535" h="7528" extrusionOk="0">
                  <a:moveTo>
                    <a:pt x="4310" y="3226"/>
                  </a:moveTo>
                  <a:lnTo>
                    <a:pt x="4310" y="4302"/>
                  </a:lnTo>
                  <a:lnTo>
                    <a:pt x="3233" y="4302"/>
                  </a:lnTo>
                  <a:lnTo>
                    <a:pt x="3233" y="3226"/>
                  </a:lnTo>
                  <a:close/>
                  <a:moveTo>
                    <a:pt x="2153" y="1"/>
                  </a:moveTo>
                  <a:lnTo>
                    <a:pt x="2153" y="1077"/>
                  </a:lnTo>
                  <a:lnTo>
                    <a:pt x="1077" y="1077"/>
                  </a:lnTo>
                  <a:lnTo>
                    <a:pt x="1077" y="2153"/>
                  </a:lnTo>
                  <a:lnTo>
                    <a:pt x="1" y="2153"/>
                  </a:lnTo>
                  <a:lnTo>
                    <a:pt x="1" y="3229"/>
                  </a:lnTo>
                  <a:lnTo>
                    <a:pt x="1077" y="3229"/>
                  </a:lnTo>
                  <a:lnTo>
                    <a:pt x="1077" y="4306"/>
                  </a:lnTo>
                  <a:lnTo>
                    <a:pt x="1" y="4306"/>
                  </a:lnTo>
                  <a:lnTo>
                    <a:pt x="1" y="5375"/>
                  </a:lnTo>
                  <a:lnTo>
                    <a:pt x="1077" y="5375"/>
                  </a:lnTo>
                  <a:lnTo>
                    <a:pt x="1077" y="6451"/>
                  </a:lnTo>
                  <a:lnTo>
                    <a:pt x="2153" y="6451"/>
                  </a:lnTo>
                  <a:lnTo>
                    <a:pt x="2153" y="7527"/>
                  </a:lnTo>
                  <a:lnTo>
                    <a:pt x="3230" y="7527"/>
                  </a:lnTo>
                  <a:lnTo>
                    <a:pt x="3230" y="6451"/>
                  </a:lnTo>
                  <a:lnTo>
                    <a:pt x="4306" y="6451"/>
                  </a:lnTo>
                  <a:lnTo>
                    <a:pt x="4306" y="7527"/>
                  </a:lnTo>
                  <a:lnTo>
                    <a:pt x="5382" y="7527"/>
                  </a:lnTo>
                  <a:lnTo>
                    <a:pt x="5382" y="6451"/>
                  </a:lnTo>
                  <a:lnTo>
                    <a:pt x="6459" y="6451"/>
                  </a:lnTo>
                  <a:lnTo>
                    <a:pt x="6459" y="5375"/>
                  </a:lnTo>
                  <a:lnTo>
                    <a:pt x="7535" y="5375"/>
                  </a:lnTo>
                  <a:lnTo>
                    <a:pt x="7535" y="4299"/>
                  </a:lnTo>
                  <a:lnTo>
                    <a:pt x="6459" y="4299"/>
                  </a:lnTo>
                  <a:lnTo>
                    <a:pt x="6459" y="3222"/>
                  </a:lnTo>
                  <a:lnTo>
                    <a:pt x="7535" y="3222"/>
                  </a:lnTo>
                  <a:lnTo>
                    <a:pt x="7535" y="2153"/>
                  </a:lnTo>
                  <a:lnTo>
                    <a:pt x="6459" y="2153"/>
                  </a:lnTo>
                  <a:lnTo>
                    <a:pt x="6459" y="1077"/>
                  </a:lnTo>
                  <a:lnTo>
                    <a:pt x="5382" y="1077"/>
                  </a:lnTo>
                  <a:lnTo>
                    <a:pt x="5382" y="1"/>
                  </a:lnTo>
                  <a:lnTo>
                    <a:pt x="4306" y="1"/>
                  </a:lnTo>
                  <a:lnTo>
                    <a:pt x="4306" y="1077"/>
                  </a:lnTo>
                  <a:lnTo>
                    <a:pt x="3230" y="1077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41"/>
          <p:cNvSpPr/>
          <p:nvPr/>
        </p:nvSpPr>
        <p:spPr>
          <a:xfrm>
            <a:off x="793266" y="124567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51" name="Google Shape;651;p41"/>
          <p:cNvGrpSpPr/>
          <p:nvPr/>
        </p:nvGrpSpPr>
        <p:grpSpPr>
          <a:xfrm>
            <a:off x="901247" y="1383905"/>
            <a:ext cx="500435" cy="439955"/>
            <a:chOff x="2304569" y="2129723"/>
            <a:chExt cx="500435" cy="439955"/>
          </a:xfrm>
        </p:grpSpPr>
        <p:sp>
          <p:nvSpPr>
            <p:cNvPr id="652" name="Google Shape;652;p41"/>
            <p:cNvSpPr/>
            <p:nvPr/>
          </p:nvSpPr>
          <p:spPr>
            <a:xfrm>
              <a:off x="2304569" y="2129723"/>
              <a:ext cx="500353" cy="176091"/>
            </a:xfrm>
            <a:custGeom>
              <a:avLst/>
              <a:gdLst/>
              <a:ahLst/>
              <a:cxnLst/>
              <a:rect l="l" t="t" r="r" b="b"/>
              <a:pathLst>
                <a:path w="18333" h="6452" extrusionOk="0">
                  <a:moveTo>
                    <a:pt x="9164" y="1"/>
                  </a:moveTo>
                  <a:lnTo>
                    <a:pt x="0" y="3226"/>
                  </a:lnTo>
                  <a:lnTo>
                    <a:pt x="9164" y="6451"/>
                  </a:lnTo>
                  <a:lnTo>
                    <a:pt x="18332" y="3226"/>
                  </a:lnTo>
                  <a:lnTo>
                    <a:pt x="91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2304651" y="2277375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0"/>
                  </a:moveTo>
                  <a:lnTo>
                    <a:pt x="1" y="1041"/>
                  </a:lnTo>
                  <a:lnTo>
                    <a:pt x="9165" y="4266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8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2304651" y="2365393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0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78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2304651" y="2453221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1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1"/>
                  </a:lnTo>
                  <a:lnTo>
                    <a:pt x="9168" y="2181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>
          <a:extLst>
            <a:ext uri="{FF2B5EF4-FFF2-40B4-BE49-F238E27FC236}">
              <a16:creationId xmlns:a16="http://schemas.microsoft.com/office/drawing/2014/main" id="{543C6DA2-E3DC-C08A-434D-002E5565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>
            <a:extLst>
              <a:ext uri="{FF2B5EF4-FFF2-40B4-BE49-F238E27FC236}">
                <a16:creationId xmlns:a16="http://schemas.microsoft.com/office/drawing/2014/main" id="{CB7CBE11-E5B1-E3E9-1AAF-FF2684BE997F}"/>
              </a:ext>
            </a:extLst>
          </p:cNvPr>
          <p:cNvSpPr/>
          <p:nvPr/>
        </p:nvSpPr>
        <p:spPr>
          <a:xfrm>
            <a:off x="5297985" y="141019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41">
            <a:extLst>
              <a:ext uri="{FF2B5EF4-FFF2-40B4-BE49-F238E27FC236}">
                <a16:creationId xmlns:a16="http://schemas.microsoft.com/office/drawing/2014/main" id="{EFF1964D-06DD-F074-261C-09AA51CD8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0348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we will enhance</a:t>
            </a:r>
            <a:endParaRPr sz="2400"/>
          </a:p>
        </p:txBody>
      </p:sp>
      <p:sp>
        <p:nvSpPr>
          <p:cNvPr id="633" name="Google Shape;633;p41">
            <a:extLst>
              <a:ext uri="{FF2B5EF4-FFF2-40B4-BE49-F238E27FC236}">
                <a16:creationId xmlns:a16="http://schemas.microsoft.com/office/drawing/2014/main" id="{0146876C-0101-BB91-E58B-B650EC7A8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1480" y="2689193"/>
            <a:ext cx="3632656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Integrate a chatbot for instant user support.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Chatbot sending updates of  user products interest.</a:t>
            </a:r>
            <a:endParaRPr/>
          </a:p>
        </p:txBody>
      </p:sp>
      <p:sp>
        <p:nvSpPr>
          <p:cNvPr id="634" name="Google Shape;634;p41">
            <a:extLst>
              <a:ext uri="{FF2B5EF4-FFF2-40B4-BE49-F238E27FC236}">
                <a16:creationId xmlns:a16="http://schemas.microsoft.com/office/drawing/2014/main" id="{B090C55E-401F-B956-B579-43244502903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69384" y="2685198"/>
            <a:ext cx="375622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Organize product layouts more neatly to avoid a cluttered look.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Avoid overwhelming users with too many categories by simplifying navigation.</a:t>
            </a:r>
          </a:p>
        </p:txBody>
      </p:sp>
      <p:sp>
        <p:nvSpPr>
          <p:cNvPr id="636" name="Google Shape;636;p41">
            <a:extLst>
              <a:ext uri="{FF2B5EF4-FFF2-40B4-BE49-F238E27FC236}">
                <a16:creationId xmlns:a16="http://schemas.microsoft.com/office/drawing/2014/main" id="{5B1E80C6-D3DA-9FD3-7BF4-0C56A1C5901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01480" y="2378645"/>
            <a:ext cx="4244334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Personalization &amp; engagement:</a:t>
            </a:r>
          </a:p>
        </p:txBody>
      </p:sp>
      <p:sp>
        <p:nvSpPr>
          <p:cNvPr id="637" name="Google Shape;637;p41">
            <a:extLst>
              <a:ext uri="{FF2B5EF4-FFF2-40B4-BE49-F238E27FC236}">
                <a16:creationId xmlns:a16="http://schemas.microsoft.com/office/drawing/2014/main" id="{8C3AB544-0ECB-1743-BDC7-1A6FE28AD81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069381" y="2374650"/>
            <a:ext cx="3632656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Improve design and usability:</a:t>
            </a:r>
          </a:p>
        </p:txBody>
      </p:sp>
      <p:sp>
        <p:nvSpPr>
          <p:cNvPr id="650" name="Google Shape;650;p41">
            <a:extLst>
              <a:ext uri="{FF2B5EF4-FFF2-40B4-BE49-F238E27FC236}">
                <a16:creationId xmlns:a16="http://schemas.microsoft.com/office/drawing/2014/main" id="{E1078B48-FB0E-2760-579A-7A6C34C2C12F}"/>
              </a:ext>
            </a:extLst>
          </p:cNvPr>
          <p:cNvSpPr/>
          <p:nvPr/>
        </p:nvSpPr>
        <p:spPr>
          <a:xfrm>
            <a:off x="853880" y="141019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" name="Google Shape;786;p44">
            <a:extLst>
              <a:ext uri="{FF2B5EF4-FFF2-40B4-BE49-F238E27FC236}">
                <a16:creationId xmlns:a16="http://schemas.microsoft.com/office/drawing/2014/main" id="{0161E1D6-5E64-A6A9-DEA0-B204C29CD39A}"/>
              </a:ext>
            </a:extLst>
          </p:cNvPr>
          <p:cNvGrpSpPr/>
          <p:nvPr/>
        </p:nvGrpSpPr>
        <p:grpSpPr>
          <a:xfrm>
            <a:off x="1028040" y="1518137"/>
            <a:ext cx="469317" cy="500544"/>
            <a:chOff x="3136662" y="3324506"/>
            <a:chExt cx="469240" cy="500463"/>
          </a:xfrm>
        </p:grpSpPr>
        <p:sp>
          <p:nvSpPr>
            <p:cNvPr id="4" name="Google Shape;787;p44">
              <a:extLst>
                <a:ext uri="{FF2B5EF4-FFF2-40B4-BE49-F238E27FC236}">
                  <a16:creationId xmlns:a16="http://schemas.microsoft.com/office/drawing/2014/main" id="{A058BE1F-C775-EA36-9924-866D8F87F825}"/>
                </a:ext>
              </a:extLst>
            </p:cNvPr>
            <p:cNvSpPr/>
            <p:nvPr/>
          </p:nvSpPr>
          <p:spPr>
            <a:xfrm>
              <a:off x="3166138" y="3324506"/>
              <a:ext cx="293285" cy="117249"/>
            </a:xfrm>
            <a:custGeom>
              <a:avLst/>
              <a:gdLst/>
              <a:ahLst/>
              <a:cxnLst/>
              <a:rect l="l" t="t" r="r" b="b"/>
              <a:pathLst>
                <a:path w="10746" h="4296" extrusionOk="0">
                  <a:moveTo>
                    <a:pt x="0" y="1"/>
                  </a:moveTo>
                  <a:lnTo>
                    <a:pt x="0" y="1610"/>
                  </a:lnTo>
                  <a:cubicBezTo>
                    <a:pt x="0" y="3092"/>
                    <a:pt x="1204" y="4295"/>
                    <a:pt x="2686" y="4295"/>
                  </a:cubicBezTo>
                  <a:lnTo>
                    <a:pt x="10745" y="4295"/>
                  </a:lnTo>
                  <a:lnTo>
                    <a:pt x="10745" y="2686"/>
                  </a:lnTo>
                  <a:cubicBezTo>
                    <a:pt x="10745" y="1800"/>
                    <a:pt x="10022" y="1077"/>
                    <a:pt x="9136" y="1077"/>
                  </a:cubicBezTo>
                  <a:lnTo>
                    <a:pt x="3762" y="1077"/>
                  </a:lnTo>
                  <a:cubicBezTo>
                    <a:pt x="3466" y="1077"/>
                    <a:pt x="3226" y="834"/>
                    <a:pt x="3226" y="537"/>
                  </a:cubicBez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8;p44">
              <a:extLst>
                <a:ext uri="{FF2B5EF4-FFF2-40B4-BE49-F238E27FC236}">
                  <a16:creationId xmlns:a16="http://schemas.microsoft.com/office/drawing/2014/main" id="{46D7EEF5-E6DE-9B6E-F2D7-1BD53C786CFC}"/>
                </a:ext>
              </a:extLst>
            </p:cNvPr>
            <p:cNvSpPr/>
            <p:nvPr/>
          </p:nvSpPr>
          <p:spPr>
            <a:xfrm>
              <a:off x="3166138" y="3529746"/>
              <a:ext cx="322570" cy="58679"/>
            </a:xfrm>
            <a:custGeom>
              <a:avLst/>
              <a:gdLst/>
              <a:ahLst/>
              <a:cxnLst/>
              <a:rect l="l" t="t" r="r" b="b"/>
              <a:pathLst>
                <a:path w="11819" h="2150" extrusionOk="0">
                  <a:moveTo>
                    <a:pt x="0" y="1"/>
                  </a:moveTo>
                  <a:lnTo>
                    <a:pt x="0" y="2150"/>
                  </a:lnTo>
                  <a:lnTo>
                    <a:pt x="4298" y="2150"/>
                  </a:lnTo>
                  <a:lnTo>
                    <a:pt x="4298" y="1073"/>
                  </a:lnTo>
                  <a:lnTo>
                    <a:pt x="7520" y="1073"/>
                  </a:lnTo>
                  <a:lnTo>
                    <a:pt x="7520" y="2150"/>
                  </a:lnTo>
                  <a:lnTo>
                    <a:pt x="11818" y="2150"/>
                  </a:lnTo>
                  <a:lnTo>
                    <a:pt x="118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9;p44">
              <a:extLst>
                <a:ext uri="{FF2B5EF4-FFF2-40B4-BE49-F238E27FC236}">
                  <a16:creationId xmlns:a16="http://schemas.microsoft.com/office/drawing/2014/main" id="{D7C47291-F19D-EB2C-0C4D-896E82511E9B}"/>
                </a:ext>
              </a:extLst>
            </p:cNvPr>
            <p:cNvSpPr/>
            <p:nvPr/>
          </p:nvSpPr>
          <p:spPr>
            <a:xfrm>
              <a:off x="3552436" y="3474069"/>
              <a:ext cx="53466" cy="169841"/>
            </a:xfrm>
            <a:custGeom>
              <a:avLst/>
              <a:gdLst/>
              <a:ahLst/>
              <a:cxnLst/>
              <a:rect l="l" t="t" r="r" b="b"/>
              <a:pathLst>
                <a:path w="1959" h="6223" extrusionOk="0">
                  <a:moveTo>
                    <a:pt x="822" y="1"/>
                  </a:moveTo>
                  <a:lnTo>
                    <a:pt x="0" y="696"/>
                  </a:lnTo>
                  <a:cubicBezTo>
                    <a:pt x="572" y="1370"/>
                    <a:pt x="882" y="2231"/>
                    <a:pt x="882" y="3113"/>
                  </a:cubicBezTo>
                  <a:cubicBezTo>
                    <a:pt x="882" y="3995"/>
                    <a:pt x="572" y="4853"/>
                    <a:pt x="0" y="5530"/>
                  </a:cubicBezTo>
                  <a:lnTo>
                    <a:pt x="822" y="6222"/>
                  </a:lnTo>
                  <a:cubicBezTo>
                    <a:pt x="1553" y="5354"/>
                    <a:pt x="1959" y="4246"/>
                    <a:pt x="1959" y="3113"/>
                  </a:cubicBezTo>
                  <a:cubicBezTo>
                    <a:pt x="1959" y="1977"/>
                    <a:pt x="1553" y="873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0;p44">
              <a:extLst>
                <a:ext uri="{FF2B5EF4-FFF2-40B4-BE49-F238E27FC236}">
                  <a16:creationId xmlns:a16="http://schemas.microsoft.com/office/drawing/2014/main" id="{47376C5B-DC00-DBE1-63B2-8F93D1304CFB}"/>
                </a:ext>
              </a:extLst>
            </p:cNvPr>
            <p:cNvSpPr/>
            <p:nvPr/>
          </p:nvSpPr>
          <p:spPr>
            <a:xfrm>
              <a:off x="3512753" y="3524151"/>
              <a:ext cx="34607" cy="69678"/>
            </a:xfrm>
            <a:custGeom>
              <a:avLst/>
              <a:gdLst/>
              <a:ahLst/>
              <a:cxnLst/>
              <a:rect l="l" t="t" r="r" b="b"/>
              <a:pathLst>
                <a:path w="1268" h="2553" extrusionOk="0">
                  <a:moveTo>
                    <a:pt x="942" y="1"/>
                  </a:moveTo>
                  <a:lnTo>
                    <a:pt x="0" y="513"/>
                  </a:lnTo>
                  <a:cubicBezTo>
                    <a:pt x="127" y="752"/>
                    <a:pt x="194" y="1007"/>
                    <a:pt x="194" y="1278"/>
                  </a:cubicBezTo>
                  <a:cubicBezTo>
                    <a:pt x="194" y="1546"/>
                    <a:pt x="127" y="1808"/>
                    <a:pt x="0" y="2040"/>
                  </a:cubicBezTo>
                  <a:lnTo>
                    <a:pt x="942" y="2552"/>
                  </a:lnTo>
                  <a:cubicBezTo>
                    <a:pt x="1154" y="2164"/>
                    <a:pt x="1267" y="1723"/>
                    <a:pt x="1267" y="1275"/>
                  </a:cubicBezTo>
                  <a:cubicBezTo>
                    <a:pt x="1267" y="830"/>
                    <a:pt x="1154" y="389"/>
                    <a:pt x="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1;p44">
              <a:extLst>
                <a:ext uri="{FF2B5EF4-FFF2-40B4-BE49-F238E27FC236}">
                  <a16:creationId xmlns:a16="http://schemas.microsoft.com/office/drawing/2014/main" id="{57B024B1-769E-95FB-FBC1-2A0758CBFFA3}"/>
                </a:ext>
              </a:extLst>
            </p:cNvPr>
            <p:cNvSpPr/>
            <p:nvPr/>
          </p:nvSpPr>
          <p:spPr>
            <a:xfrm>
              <a:off x="3136662" y="3707638"/>
              <a:ext cx="381413" cy="117330"/>
            </a:xfrm>
            <a:custGeom>
              <a:avLst/>
              <a:gdLst/>
              <a:ahLst/>
              <a:cxnLst/>
              <a:rect l="l" t="t" r="r" b="b"/>
              <a:pathLst>
                <a:path w="13975" h="4299" extrusionOk="0">
                  <a:moveTo>
                    <a:pt x="2686" y="0"/>
                  </a:moveTo>
                  <a:cubicBezTo>
                    <a:pt x="1204" y="0"/>
                    <a:pt x="1" y="1207"/>
                    <a:pt x="1" y="2689"/>
                  </a:cubicBezTo>
                  <a:lnTo>
                    <a:pt x="1" y="4298"/>
                  </a:lnTo>
                  <a:lnTo>
                    <a:pt x="13974" y="4298"/>
                  </a:lnTo>
                  <a:lnTo>
                    <a:pt x="13974" y="2689"/>
                  </a:lnTo>
                  <a:cubicBezTo>
                    <a:pt x="13974" y="1207"/>
                    <a:pt x="12771" y="0"/>
                    <a:pt x="11289" y="0"/>
                  </a:cubicBezTo>
                  <a:lnTo>
                    <a:pt x="10357" y="0"/>
                  </a:lnTo>
                  <a:cubicBezTo>
                    <a:pt x="10142" y="152"/>
                    <a:pt x="9916" y="293"/>
                    <a:pt x="9673" y="416"/>
                  </a:cubicBezTo>
                  <a:lnTo>
                    <a:pt x="9673" y="540"/>
                  </a:lnTo>
                  <a:cubicBezTo>
                    <a:pt x="9673" y="2022"/>
                    <a:pt x="8469" y="3225"/>
                    <a:pt x="6987" y="3225"/>
                  </a:cubicBezTo>
                  <a:cubicBezTo>
                    <a:pt x="5505" y="3225"/>
                    <a:pt x="4302" y="2022"/>
                    <a:pt x="4302" y="540"/>
                  </a:cubicBezTo>
                  <a:lnTo>
                    <a:pt x="4302" y="416"/>
                  </a:lnTo>
                  <a:cubicBezTo>
                    <a:pt x="4062" y="293"/>
                    <a:pt x="3836" y="152"/>
                    <a:pt x="36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2;p44">
              <a:extLst>
                <a:ext uri="{FF2B5EF4-FFF2-40B4-BE49-F238E27FC236}">
                  <a16:creationId xmlns:a16="http://schemas.microsoft.com/office/drawing/2014/main" id="{E7042141-8E0B-AEFD-CD12-0F6AB53BB9E3}"/>
                </a:ext>
              </a:extLst>
            </p:cNvPr>
            <p:cNvSpPr/>
            <p:nvPr/>
          </p:nvSpPr>
          <p:spPr>
            <a:xfrm>
              <a:off x="3203120" y="3588398"/>
              <a:ext cx="248498" cy="177920"/>
            </a:xfrm>
            <a:custGeom>
              <a:avLst/>
              <a:gdLst/>
              <a:ahLst/>
              <a:cxnLst/>
              <a:rect l="l" t="t" r="r" b="b"/>
              <a:pathLst>
                <a:path w="9105" h="6519" extrusionOk="0">
                  <a:moveTo>
                    <a:pt x="4013" y="1"/>
                  </a:moveTo>
                  <a:lnTo>
                    <a:pt x="4013" y="1077"/>
                  </a:lnTo>
                  <a:lnTo>
                    <a:pt x="0" y="1077"/>
                  </a:lnTo>
                  <a:cubicBezTo>
                    <a:pt x="484" y="2439"/>
                    <a:pt x="1560" y="3593"/>
                    <a:pt x="2936" y="4080"/>
                  </a:cubicBezTo>
                  <a:lnTo>
                    <a:pt x="2936" y="4909"/>
                  </a:lnTo>
                  <a:cubicBezTo>
                    <a:pt x="2943" y="5795"/>
                    <a:pt x="3667" y="6518"/>
                    <a:pt x="4556" y="6518"/>
                  </a:cubicBezTo>
                  <a:cubicBezTo>
                    <a:pt x="5442" y="6518"/>
                    <a:pt x="6165" y="5795"/>
                    <a:pt x="6165" y="4909"/>
                  </a:cubicBezTo>
                  <a:lnTo>
                    <a:pt x="6165" y="4080"/>
                  </a:lnTo>
                  <a:cubicBezTo>
                    <a:pt x="7541" y="3593"/>
                    <a:pt x="8618" y="2442"/>
                    <a:pt x="9104" y="1077"/>
                  </a:cubicBezTo>
                  <a:lnTo>
                    <a:pt x="5089" y="1077"/>
                  </a:lnTo>
                  <a:lnTo>
                    <a:pt x="50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3;p44">
              <a:extLst>
                <a:ext uri="{FF2B5EF4-FFF2-40B4-BE49-F238E27FC236}">
                  <a16:creationId xmlns:a16="http://schemas.microsoft.com/office/drawing/2014/main" id="{D6E06FC9-277C-15FE-2B96-D6BE617A0AF2}"/>
                </a:ext>
              </a:extLst>
            </p:cNvPr>
            <p:cNvSpPr/>
            <p:nvPr/>
          </p:nvSpPr>
          <p:spPr>
            <a:xfrm>
              <a:off x="3195505" y="3471094"/>
              <a:ext cx="263918" cy="29394"/>
            </a:xfrm>
            <a:custGeom>
              <a:avLst/>
              <a:gdLst/>
              <a:ahLst/>
              <a:cxnLst/>
              <a:rect l="l" t="t" r="r" b="b"/>
              <a:pathLst>
                <a:path w="967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9669" y="1077"/>
                  </a:lnTo>
                  <a:lnTo>
                    <a:pt x="9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81;p44">
            <a:extLst>
              <a:ext uri="{FF2B5EF4-FFF2-40B4-BE49-F238E27FC236}">
                <a16:creationId xmlns:a16="http://schemas.microsoft.com/office/drawing/2014/main" id="{17FC2BCA-B199-40D8-45E8-8FB9620344A1}"/>
              </a:ext>
            </a:extLst>
          </p:cNvPr>
          <p:cNvGrpSpPr/>
          <p:nvPr/>
        </p:nvGrpSpPr>
        <p:grpSpPr>
          <a:xfrm>
            <a:off x="5543464" y="1538943"/>
            <a:ext cx="225442" cy="427429"/>
            <a:chOff x="7175925" y="2099592"/>
            <a:chExt cx="263891" cy="500326"/>
          </a:xfrm>
        </p:grpSpPr>
        <p:sp>
          <p:nvSpPr>
            <p:cNvPr id="12" name="Google Shape;782;p44">
              <a:extLst>
                <a:ext uri="{FF2B5EF4-FFF2-40B4-BE49-F238E27FC236}">
                  <a16:creationId xmlns:a16="http://schemas.microsoft.com/office/drawing/2014/main" id="{193EE06E-5591-196B-3E8A-3238122C8893}"/>
                </a:ext>
              </a:extLst>
            </p:cNvPr>
            <p:cNvSpPr/>
            <p:nvPr/>
          </p:nvSpPr>
          <p:spPr>
            <a:xfrm>
              <a:off x="7175925" y="2158243"/>
              <a:ext cx="263891" cy="59525"/>
            </a:xfrm>
            <a:custGeom>
              <a:avLst/>
              <a:gdLst/>
              <a:ahLst/>
              <a:cxnLst/>
              <a:rect l="l" t="t" r="r" b="b"/>
              <a:pathLst>
                <a:path w="9669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9669" y="2181"/>
                  </a:lnTo>
                  <a:lnTo>
                    <a:pt x="9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3;p44">
              <a:extLst>
                <a:ext uri="{FF2B5EF4-FFF2-40B4-BE49-F238E27FC236}">
                  <a16:creationId xmlns:a16="http://schemas.microsoft.com/office/drawing/2014/main" id="{9E780191-0CD7-82B5-7AD5-A09263AA2A1B}"/>
                </a:ext>
              </a:extLst>
            </p:cNvPr>
            <p:cNvSpPr/>
            <p:nvPr/>
          </p:nvSpPr>
          <p:spPr>
            <a:xfrm>
              <a:off x="7175925" y="2540284"/>
              <a:ext cx="263891" cy="59634"/>
            </a:xfrm>
            <a:custGeom>
              <a:avLst/>
              <a:gdLst/>
              <a:ahLst/>
              <a:cxnLst/>
              <a:rect l="l" t="t" r="r" b="b"/>
              <a:pathLst>
                <a:path w="9669" h="2185" extrusionOk="0">
                  <a:moveTo>
                    <a:pt x="0" y="0"/>
                  </a:moveTo>
                  <a:lnTo>
                    <a:pt x="0" y="2185"/>
                  </a:lnTo>
                  <a:lnTo>
                    <a:pt x="9669" y="2185"/>
                  </a:lnTo>
                  <a:lnTo>
                    <a:pt x="9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4;p44">
              <a:extLst>
                <a:ext uri="{FF2B5EF4-FFF2-40B4-BE49-F238E27FC236}">
                  <a16:creationId xmlns:a16="http://schemas.microsoft.com/office/drawing/2014/main" id="{6E2F09E3-6124-B23A-DD42-33CA2590DC9A}"/>
                </a:ext>
              </a:extLst>
            </p:cNvPr>
            <p:cNvSpPr/>
            <p:nvPr/>
          </p:nvSpPr>
          <p:spPr>
            <a:xfrm>
              <a:off x="7175925" y="2247135"/>
              <a:ext cx="263891" cy="263809"/>
            </a:xfrm>
            <a:custGeom>
              <a:avLst/>
              <a:gdLst/>
              <a:ahLst/>
              <a:cxnLst/>
              <a:rect l="l" t="t" r="r" b="b"/>
              <a:pathLst>
                <a:path w="9669" h="9666" extrusionOk="0">
                  <a:moveTo>
                    <a:pt x="7520" y="1073"/>
                  </a:moveTo>
                  <a:lnTo>
                    <a:pt x="7520" y="2149"/>
                  </a:lnTo>
                  <a:lnTo>
                    <a:pt x="2149" y="2149"/>
                  </a:lnTo>
                  <a:lnTo>
                    <a:pt x="2149" y="1073"/>
                  </a:lnTo>
                  <a:close/>
                  <a:moveTo>
                    <a:pt x="7520" y="3222"/>
                  </a:moveTo>
                  <a:lnTo>
                    <a:pt x="7520" y="4298"/>
                  </a:lnTo>
                  <a:lnTo>
                    <a:pt x="2149" y="4298"/>
                  </a:lnTo>
                  <a:lnTo>
                    <a:pt x="2149" y="3222"/>
                  </a:lnTo>
                  <a:close/>
                  <a:moveTo>
                    <a:pt x="7520" y="5371"/>
                  </a:moveTo>
                  <a:lnTo>
                    <a:pt x="7520" y="6447"/>
                  </a:lnTo>
                  <a:lnTo>
                    <a:pt x="2149" y="6447"/>
                  </a:lnTo>
                  <a:lnTo>
                    <a:pt x="2149" y="5371"/>
                  </a:lnTo>
                  <a:close/>
                  <a:moveTo>
                    <a:pt x="7520" y="7516"/>
                  </a:moveTo>
                  <a:lnTo>
                    <a:pt x="7520" y="8592"/>
                  </a:lnTo>
                  <a:lnTo>
                    <a:pt x="2149" y="8592"/>
                  </a:lnTo>
                  <a:lnTo>
                    <a:pt x="2149" y="7516"/>
                  </a:lnTo>
                  <a:close/>
                  <a:moveTo>
                    <a:pt x="0" y="0"/>
                  </a:moveTo>
                  <a:lnTo>
                    <a:pt x="0" y="9665"/>
                  </a:lnTo>
                  <a:lnTo>
                    <a:pt x="9669" y="9665"/>
                  </a:lnTo>
                  <a:lnTo>
                    <a:pt x="9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5;p44">
              <a:extLst>
                <a:ext uri="{FF2B5EF4-FFF2-40B4-BE49-F238E27FC236}">
                  <a16:creationId xmlns:a16="http://schemas.microsoft.com/office/drawing/2014/main" id="{D096674A-D2D6-DE09-BDA5-39297959669C}"/>
                </a:ext>
              </a:extLst>
            </p:cNvPr>
            <p:cNvSpPr/>
            <p:nvPr/>
          </p:nvSpPr>
          <p:spPr>
            <a:xfrm>
              <a:off x="7234577" y="2099592"/>
              <a:ext cx="146588" cy="29394"/>
            </a:xfrm>
            <a:custGeom>
              <a:avLst/>
              <a:gdLst/>
              <a:ahLst/>
              <a:cxnLst/>
              <a:rect l="l" t="t" r="r" b="b"/>
              <a:pathLst>
                <a:path w="5371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5371" y="1076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787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565017" y="3213775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/>
              <a:t>Values in design</a:t>
            </a:r>
            <a:endParaRPr lang="en-US"/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007814" y="1518169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cxnSpLocks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4"/>
          <p:cNvSpPr txBox="1">
            <a:spLocks noGrp="1"/>
          </p:cNvSpPr>
          <p:nvPr>
            <p:ph type="subTitle" idx="2"/>
          </p:nvPr>
        </p:nvSpPr>
        <p:spPr>
          <a:xfrm>
            <a:off x="6397702" y="877112"/>
            <a:ext cx="2383143" cy="1559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Calibri"/>
              <a:buChar char="-"/>
            </a:pPr>
            <a:r>
              <a:rPr lang="en" sz="1800"/>
              <a:t>E-commerce platforms</a:t>
            </a:r>
            <a:endParaRPr lang="en" sz="1800" err="1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en" sz="1800"/>
              <a:t>KOL/KOC in electronic fields</a:t>
            </a:r>
            <a:endParaRPr lang="en" sz="1800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en" sz="1800"/>
              <a:t>Sales</a:t>
            </a:r>
            <a:endParaRPr lang="en" sz="1800">
              <a:solidFill>
                <a:srgbClr val="000000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/>
          </a:p>
        </p:txBody>
      </p:sp>
      <p:sp>
        <p:nvSpPr>
          <p:cNvPr id="738" name="Google Shape;73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Stakeholders</a:t>
            </a:r>
            <a:endParaRPr lang="en-US"/>
          </a:p>
        </p:txBody>
      </p:sp>
      <p:sp>
        <p:nvSpPr>
          <p:cNvPr id="739" name="Google Shape;739;p44"/>
          <p:cNvSpPr txBox="1">
            <a:spLocks noGrp="1"/>
          </p:cNvSpPr>
          <p:nvPr>
            <p:ph type="subTitle" idx="1"/>
          </p:nvPr>
        </p:nvSpPr>
        <p:spPr>
          <a:xfrm>
            <a:off x="4355468" y="896484"/>
            <a:ext cx="2441262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" sz="1800">
                <a:solidFill>
                  <a:srgbClr val="0C343D"/>
                </a:solidFill>
              </a:rPr>
              <a:t>Electronic companies</a:t>
            </a: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" sz="1800">
                <a:solidFill>
                  <a:srgbClr val="0C343D"/>
                </a:solidFill>
              </a:rPr>
              <a:t>Schools</a:t>
            </a: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" sz="1800">
                <a:solidFill>
                  <a:srgbClr val="0C343D"/>
                </a:solidFill>
              </a:rPr>
              <a:t>Students </a:t>
            </a:r>
            <a:endParaRPr lang="en" sz="1800"/>
          </a:p>
        </p:txBody>
      </p:sp>
      <p:sp>
        <p:nvSpPr>
          <p:cNvPr id="743" name="Google Shape;743;p44"/>
          <p:cNvSpPr txBox="1">
            <a:spLocks noGrp="1"/>
          </p:cNvSpPr>
          <p:nvPr>
            <p:ph type="subTitle" idx="7"/>
          </p:nvPr>
        </p:nvSpPr>
        <p:spPr>
          <a:xfrm>
            <a:off x="4587942" y="720420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Direct</a:t>
            </a:r>
            <a:endParaRPr lang="en-US" sz="2400"/>
          </a:p>
        </p:txBody>
      </p:sp>
      <p:sp>
        <p:nvSpPr>
          <p:cNvPr id="744" name="Google Shape;744;p44"/>
          <p:cNvSpPr txBox="1">
            <a:spLocks noGrp="1"/>
          </p:cNvSpPr>
          <p:nvPr>
            <p:ph type="subTitle" idx="8"/>
          </p:nvPr>
        </p:nvSpPr>
        <p:spPr>
          <a:xfrm>
            <a:off x="6794846" y="7010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Indirect</a:t>
            </a:r>
            <a:endParaRPr lang="en-US" sz="2400"/>
          </a:p>
        </p:txBody>
      </p:sp>
      <p:sp>
        <p:nvSpPr>
          <p:cNvPr id="749" name="Google Shape;749;p44"/>
          <p:cNvSpPr/>
          <p:nvPr/>
        </p:nvSpPr>
        <p:spPr>
          <a:xfrm>
            <a:off x="3869854" y="483102"/>
            <a:ext cx="547500" cy="5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1" name="Google Shape;751;p44"/>
          <p:cNvSpPr/>
          <p:nvPr/>
        </p:nvSpPr>
        <p:spPr>
          <a:xfrm>
            <a:off x="6144566" y="463729"/>
            <a:ext cx="547500" cy="5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64" name="Google Shape;764;p44"/>
          <p:cNvGrpSpPr/>
          <p:nvPr/>
        </p:nvGrpSpPr>
        <p:grpSpPr>
          <a:xfrm>
            <a:off x="3929886" y="541221"/>
            <a:ext cx="427452" cy="427522"/>
            <a:chOff x="7791235" y="1480816"/>
            <a:chExt cx="500353" cy="500435"/>
          </a:xfrm>
        </p:grpSpPr>
        <p:sp>
          <p:nvSpPr>
            <p:cNvPr id="765" name="Google Shape;765;p44"/>
            <p:cNvSpPr/>
            <p:nvPr/>
          </p:nvSpPr>
          <p:spPr>
            <a:xfrm>
              <a:off x="8203515" y="1598010"/>
              <a:ext cx="88073" cy="89028"/>
            </a:xfrm>
            <a:custGeom>
              <a:avLst/>
              <a:gdLst/>
              <a:ahLst/>
              <a:cxnLst/>
              <a:rect l="l" t="t" r="r" b="b"/>
              <a:pathLst>
                <a:path w="3227" h="3262" extrusionOk="0">
                  <a:moveTo>
                    <a:pt x="1" y="1"/>
                  </a:moveTo>
                  <a:lnTo>
                    <a:pt x="1" y="1077"/>
                  </a:lnTo>
                  <a:lnTo>
                    <a:pt x="2150" y="1077"/>
                  </a:lnTo>
                  <a:lnTo>
                    <a:pt x="2150" y="3261"/>
                  </a:lnTo>
                  <a:lnTo>
                    <a:pt x="3226" y="3261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8203515" y="1892223"/>
              <a:ext cx="88073" cy="89028"/>
            </a:xfrm>
            <a:custGeom>
              <a:avLst/>
              <a:gdLst/>
              <a:ahLst/>
              <a:cxnLst/>
              <a:rect l="l" t="t" r="r" b="b"/>
              <a:pathLst>
                <a:path w="3227" h="3262" extrusionOk="0">
                  <a:moveTo>
                    <a:pt x="2150" y="1"/>
                  </a:moveTo>
                  <a:lnTo>
                    <a:pt x="2150" y="2185"/>
                  </a:lnTo>
                  <a:lnTo>
                    <a:pt x="1" y="2185"/>
                  </a:lnTo>
                  <a:lnTo>
                    <a:pt x="1" y="3261"/>
                  </a:lnTo>
                  <a:lnTo>
                    <a:pt x="3226" y="3261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7791235" y="1598010"/>
              <a:ext cx="88046" cy="89028"/>
            </a:xfrm>
            <a:custGeom>
              <a:avLst/>
              <a:gdLst/>
              <a:ahLst/>
              <a:cxnLst/>
              <a:rect l="l" t="t" r="r" b="b"/>
              <a:pathLst>
                <a:path w="3226" h="3262" extrusionOk="0">
                  <a:moveTo>
                    <a:pt x="0" y="1"/>
                  </a:moveTo>
                  <a:lnTo>
                    <a:pt x="0" y="3261"/>
                  </a:lnTo>
                  <a:lnTo>
                    <a:pt x="1077" y="3261"/>
                  </a:lnTo>
                  <a:lnTo>
                    <a:pt x="1077" y="1077"/>
                  </a:lnTo>
                  <a:lnTo>
                    <a:pt x="3226" y="1077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7791235" y="1892223"/>
              <a:ext cx="88046" cy="89028"/>
            </a:xfrm>
            <a:custGeom>
              <a:avLst/>
              <a:gdLst/>
              <a:ahLst/>
              <a:cxnLst/>
              <a:rect l="l" t="t" r="r" b="b"/>
              <a:pathLst>
                <a:path w="3226" h="3262" extrusionOk="0">
                  <a:moveTo>
                    <a:pt x="0" y="1"/>
                  </a:moveTo>
                  <a:lnTo>
                    <a:pt x="0" y="3261"/>
                  </a:lnTo>
                  <a:lnTo>
                    <a:pt x="3226" y="3261"/>
                  </a:lnTo>
                  <a:lnTo>
                    <a:pt x="3226" y="2185"/>
                  </a:lnTo>
                  <a:lnTo>
                    <a:pt x="1077" y="218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7791316" y="1539550"/>
              <a:ext cx="309770" cy="224535"/>
            </a:xfrm>
            <a:custGeom>
              <a:avLst/>
              <a:gdLst/>
              <a:ahLst/>
              <a:cxnLst/>
              <a:rect l="l" t="t" r="r" b="b"/>
              <a:pathLst>
                <a:path w="11350" h="8227" extrusionOk="0">
                  <a:moveTo>
                    <a:pt x="1" y="1"/>
                  </a:moveTo>
                  <a:lnTo>
                    <a:pt x="1" y="1077"/>
                  </a:lnTo>
                  <a:lnTo>
                    <a:pt x="4553" y="1077"/>
                  </a:lnTo>
                  <a:lnTo>
                    <a:pt x="6758" y="4348"/>
                  </a:lnTo>
                  <a:cubicBezTo>
                    <a:pt x="4645" y="4447"/>
                    <a:pt x="2827" y="5894"/>
                    <a:pt x="2298" y="7958"/>
                  </a:cubicBezTo>
                  <a:lnTo>
                    <a:pt x="3339" y="8226"/>
                  </a:lnTo>
                  <a:cubicBezTo>
                    <a:pt x="3770" y="6568"/>
                    <a:pt x="5262" y="5407"/>
                    <a:pt x="6984" y="5407"/>
                  </a:cubicBezTo>
                  <a:lnTo>
                    <a:pt x="11349" y="5407"/>
                  </a:lnTo>
                  <a:lnTo>
                    <a:pt x="11349" y="4330"/>
                  </a:lnTo>
                  <a:lnTo>
                    <a:pt x="8046" y="4330"/>
                  </a:lnTo>
                  <a:lnTo>
                    <a:pt x="51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7791235" y="1480816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7849886" y="1480816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7908429" y="1480816"/>
              <a:ext cx="29421" cy="29394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8174257" y="1480816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8174257" y="1539468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8232909" y="1480816"/>
              <a:ext cx="58679" cy="29394"/>
            </a:xfrm>
            <a:custGeom>
              <a:avLst/>
              <a:gdLst/>
              <a:ahLst/>
              <a:cxnLst/>
              <a:rect l="l" t="t" r="r" b="b"/>
              <a:pathLst>
                <a:path w="2150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8232909" y="1539468"/>
              <a:ext cx="58679" cy="29394"/>
            </a:xfrm>
            <a:custGeom>
              <a:avLst/>
              <a:gdLst/>
              <a:ahLst/>
              <a:cxnLst/>
              <a:rect l="l" t="t" r="r" b="b"/>
              <a:pathLst>
                <a:path w="2150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8101059" y="1661956"/>
              <a:ext cx="131959" cy="259661"/>
            </a:xfrm>
            <a:custGeom>
              <a:avLst/>
              <a:gdLst/>
              <a:ahLst/>
              <a:cxnLst/>
              <a:rect l="l" t="t" r="r" b="b"/>
              <a:pathLst>
                <a:path w="4835" h="9514" extrusionOk="0">
                  <a:moveTo>
                    <a:pt x="1211" y="1"/>
                  </a:moveTo>
                  <a:lnTo>
                    <a:pt x="942" y="1038"/>
                  </a:lnTo>
                  <a:cubicBezTo>
                    <a:pt x="2601" y="1465"/>
                    <a:pt x="3758" y="2961"/>
                    <a:pt x="3758" y="4680"/>
                  </a:cubicBezTo>
                  <a:cubicBezTo>
                    <a:pt x="3758" y="6755"/>
                    <a:pt x="2075" y="8438"/>
                    <a:pt x="0" y="8438"/>
                  </a:cubicBezTo>
                  <a:lnTo>
                    <a:pt x="0" y="9514"/>
                  </a:lnTo>
                  <a:cubicBezTo>
                    <a:pt x="2664" y="9514"/>
                    <a:pt x="4835" y="7344"/>
                    <a:pt x="4835" y="4680"/>
                  </a:cubicBezTo>
                  <a:cubicBezTo>
                    <a:pt x="4835" y="2474"/>
                    <a:pt x="3346" y="548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7849886" y="1789658"/>
              <a:ext cx="221833" cy="131959"/>
            </a:xfrm>
            <a:custGeom>
              <a:avLst/>
              <a:gdLst/>
              <a:ahLst/>
              <a:cxnLst/>
              <a:rect l="l" t="t" r="r" b="b"/>
              <a:pathLst>
                <a:path w="8128" h="4835" extrusionOk="0">
                  <a:moveTo>
                    <a:pt x="0" y="1"/>
                  </a:moveTo>
                  <a:cubicBezTo>
                    <a:pt x="0" y="2665"/>
                    <a:pt x="2171" y="4835"/>
                    <a:pt x="4835" y="4835"/>
                  </a:cubicBezTo>
                  <a:lnTo>
                    <a:pt x="8127" y="4835"/>
                  </a:lnTo>
                  <a:lnTo>
                    <a:pt x="8127" y="3759"/>
                  </a:lnTo>
                  <a:lnTo>
                    <a:pt x="4835" y="3759"/>
                  </a:lnTo>
                  <a:cubicBezTo>
                    <a:pt x="2760" y="3759"/>
                    <a:pt x="1077" y="2076"/>
                    <a:pt x="1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7908429" y="1716378"/>
              <a:ext cx="265856" cy="146697"/>
            </a:xfrm>
            <a:custGeom>
              <a:avLst/>
              <a:gdLst/>
              <a:ahLst/>
              <a:cxnLst/>
              <a:rect l="l" t="t" r="r" b="b"/>
              <a:pathLst>
                <a:path w="9741" h="5375" extrusionOk="0">
                  <a:moveTo>
                    <a:pt x="2690" y="0"/>
                  </a:moveTo>
                  <a:cubicBezTo>
                    <a:pt x="1208" y="0"/>
                    <a:pt x="1" y="1204"/>
                    <a:pt x="1" y="2686"/>
                  </a:cubicBezTo>
                  <a:cubicBezTo>
                    <a:pt x="1" y="4168"/>
                    <a:pt x="1208" y="5375"/>
                    <a:pt x="2690" y="5375"/>
                  </a:cubicBezTo>
                  <a:lnTo>
                    <a:pt x="2690" y="4298"/>
                  </a:lnTo>
                  <a:cubicBezTo>
                    <a:pt x="1800" y="4298"/>
                    <a:pt x="1077" y="3575"/>
                    <a:pt x="1077" y="2686"/>
                  </a:cubicBezTo>
                  <a:cubicBezTo>
                    <a:pt x="1077" y="1800"/>
                    <a:pt x="1800" y="1077"/>
                    <a:pt x="2690" y="1077"/>
                  </a:cubicBezTo>
                  <a:lnTo>
                    <a:pt x="7055" y="1077"/>
                  </a:lnTo>
                  <a:cubicBezTo>
                    <a:pt x="7940" y="1077"/>
                    <a:pt x="8664" y="1800"/>
                    <a:pt x="8664" y="2686"/>
                  </a:cubicBezTo>
                  <a:cubicBezTo>
                    <a:pt x="8664" y="3571"/>
                    <a:pt x="7940" y="4298"/>
                    <a:pt x="7055" y="4298"/>
                  </a:cubicBezTo>
                  <a:lnTo>
                    <a:pt x="3759" y="4298"/>
                  </a:lnTo>
                  <a:lnTo>
                    <a:pt x="3759" y="5375"/>
                  </a:lnTo>
                  <a:lnTo>
                    <a:pt x="7055" y="5375"/>
                  </a:lnTo>
                  <a:cubicBezTo>
                    <a:pt x="8537" y="5375"/>
                    <a:pt x="9740" y="4168"/>
                    <a:pt x="9740" y="2686"/>
                  </a:cubicBezTo>
                  <a:cubicBezTo>
                    <a:pt x="9740" y="1204"/>
                    <a:pt x="8537" y="0"/>
                    <a:pt x="7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7981736" y="1775029"/>
              <a:ext cx="119241" cy="29394"/>
            </a:xfrm>
            <a:custGeom>
              <a:avLst/>
              <a:gdLst/>
              <a:ahLst/>
              <a:cxnLst/>
              <a:rect l="l" t="t" r="r" b="b"/>
              <a:pathLst>
                <a:path w="436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4369" y="1077"/>
                  </a:lnTo>
                  <a:lnTo>
                    <a:pt x="4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4"/>
          <p:cNvGrpSpPr/>
          <p:nvPr/>
        </p:nvGrpSpPr>
        <p:grpSpPr>
          <a:xfrm>
            <a:off x="6217881" y="521848"/>
            <a:ext cx="400872" cy="427545"/>
            <a:chOff x="3136662" y="3324506"/>
            <a:chExt cx="469240" cy="500463"/>
          </a:xfrm>
        </p:grpSpPr>
        <p:sp>
          <p:nvSpPr>
            <p:cNvPr id="787" name="Google Shape;787;p44"/>
            <p:cNvSpPr/>
            <p:nvPr/>
          </p:nvSpPr>
          <p:spPr>
            <a:xfrm>
              <a:off x="3166138" y="3324506"/>
              <a:ext cx="293285" cy="117249"/>
            </a:xfrm>
            <a:custGeom>
              <a:avLst/>
              <a:gdLst/>
              <a:ahLst/>
              <a:cxnLst/>
              <a:rect l="l" t="t" r="r" b="b"/>
              <a:pathLst>
                <a:path w="10746" h="4296" extrusionOk="0">
                  <a:moveTo>
                    <a:pt x="0" y="1"/>
                  </a:moveTo>
                  <a:lnTo>
                    <a:pt x="0" y="1610"/>
                  </a:lnTo>
                  <a:cubicBezTo>
                    <a:pt x="0" y="3092"/>
                    <a:pt x="1204" y="4295"/>
                    <a:pt x="2686" y="4295"/>
                  </a:cubicBezTo>
                  <a:lnTo>
                    <a:pt x="10745" y="4295"/>
                  </a:lnTo>
                  <a:lnTo>
                    <a:pt x="10745" y="2686"/>
                  </a:lnTo>
                  <a:cubicBezTo>
                    <a:pt x="10745" y="1800"/>
                    <a:pt x="10022" y="1077"/>
                    <a:pt x="9136" y="1077"/>
                  </a:cubicBezTo>
                  <a:lnTo>
                    <a:pt x="3762" y="1077"/>
                  </a:lnTo>
                  <a:cubicBezTo>
                    <a:pt x="3466" y="1077"/>
                    <a:pt x="3226" y="834"/>
                    <a:pt x="3226" y="537"/>
                  </a:cubicBez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3166138" y="3529746"/>
              <a:ext cx="322570" cy="58679"/>
            </a:xfrm>
            <a:custGeom>
              <a:avLst/>
              <a:gdLst/>
              <a:ahLst/>
              <a:cxnLst/>
              <a:rect l="l" t="t" r="r" b="b"/>
              <a:pathLst>
                <a:path w="11819" h="2150" extrusionOk="0">
                  <a:moveTo>
                    <a:pt x="0" y="1"/>
                  </a:moveTo>
                  <a:lnTo>
                    <a:pt x="0" y="2150"/>
                  </a:lnTo>
                  <a:lnTo>
                    <a:pt x="4298" y="2150"/>
                  </a:lnTo>
                  <a:lnTo>
                    <a:pt x="4298" y="1073"/>
                  </a:lnTo>
                  <a:lnTo>
                    <a:pt x="7520" y="1073"/>
                  </a:lnTo>
                  <a:lnTo>
                    <a:pt x="7520" y="2150"/>
                  </a:lnTo>
                  <a:lnTo>
                    <a:pt x="11818" y="2150"/>
                  </a:lnTo>
                  <a:lnTo>
                    <a:pt x="118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3552436" y="3474069"/>
              <a:ext cx="53466" cy="169841"/>
            </a:xfrm>
            <a:custGeom>
              <a:avLst/>
              <a:gdLst/>
              <a:ahLst/>
              <a:cxnLst/>
              <a:rect l="l" t="t" r="r" b="b"/>
              <a:pathLst>
                <a:path w="1959" h="6223" extrusionOk="0">
                  <a:moveTo>
                    <a:pt x="822" y="1"/>
                  </a:moveTo>
                  <a:lnTo>
                    <a:pt x="0" y="696"/>
                  </a:lnTo>
                  <a:cubicBezTo>
                    <a:pt x="572" y="1370"/>
                    <a:pt x="882" y="2231"/>
                    <a:pt x="882" y="3113"/>
                  </a:cubicBezTo>
                  <a:cubicBezTo>
                    <a:pt x="882" y="3995"/>
                    <a:pt x="572" y="4853"/>
                    <a:pt x="0" y="5530"/>
                  </a:cubicBezTo>
                  <a:lnTo>
                    <a:pt x="822" y="6222"/>
                  </a:lnTo>
                  <a:cubicBezTo>
                    <a:pt x="1553" y="5354"/>
                    <a:pt x="1959" y="4246"/>
                    <a:pt x="1959" y="3113"/>
                  </a:cubicBezTo>
                  <a:cubicBezTo>
                    <a:pt x="1959" y="1977"/>
                    <a:pt x="1553" y="873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3512753" y="3524151"/>
              <a:ext cx="34607" cy="69678"/>
            </a:xfrm>
            <a:custGeom>
              <a:avLst/>
              <a:gdLst/>
              <a:ahLst/>
              <a:cxnLst/>
              <a:rect l="l" t="t" r="r" b="b"/>
              <a:pathLst>
                <a:path w="1268" h="2553" extrusionOk="0">
                  <a:moveTo>
                    <a:pt x="942" y="1"/>
                  </a:moveTo>
                  <a:lnTo>
                    <a:pt x="0" y="513"/>
                  </a:lnTo>
                  <a:cubicBezTo>
                    <a:pt x="127" y="752"/>
                    <a:pt x="194" y="1007"/>
                    <a:pt x="194" y="1278"/>
                  </a:cubicBezTo>
                  <a:cubicBezTo>
                    <a:pt x="194" y="1546"/>
                    <a:pt x="127" y="1808"/>
                    <a:pt x="0" y="2040"/>
                  </a:cubicBezTo>
                  <a:lnTo>
                    <a:pt x="942" y="2552"/>
                  </a:lnTo>
                  <a:cubicBezTo>
                    <a:pt x="1154" y="2164"/>
                    <a:pt x="1267" y="1723"/>
                    <a:pt x="1267" y="1275"/>
                  </a:cubicBezTo>
                  <a:cubicBezTo>
                    <a:pt x="1267" y="830"/>
                    <a:pt x="1154" y="389"/>
                    <a:pt x="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3136662" y="3707638"/>
              <a:ext cx="381413" cy="117330"/>
            </a:xfrm>
            <a:custGeom>
              <a:avLst/>
              <a:gdLst/>
              <a:ahLst/>
              <a:cxnLst/>
              <a:rect l="l" t="t" r="r" b="b"/>
              <a:pathLst>
                <a:path w="13975" h="4299" extrusionOk="0">
                  <a:moveTo>
                    <a:pt x="2686" y="0"/>
                  </a:moveTo>
                  <a:cubicBezTo>
                    <a:pt x="1204" y="0"/>
                    <a:pt x="1" y="1207"/>
                    <a:pt x="1" y="2689"/>
                  </a:cubicBezTo>
                  <a:lnTo>
                    <a:pt x="1" y="4298"/>
                  </a:lnTo>
                  <a:lnTo>
                    <a:pt x="13974" y="4298"/>
                  </a:lnTo>
                  <a:lnTo>
                    <a:pt x="13974" y="2689"/>
                  </a:lnTo>
                  <a:cubicBezTo>
                    <a:pt x="13974" y="1207"/>
                    <a:pt x="12771" y="0"/>
                    <a:pt x="11289" y="0"/>
                  </a:cubicBezTo>
                  <a:lnTo>
                    <a:pt x="10357" y="0"/>
                  </a:lnTo>
                  <a:cubicBezTo>
                    <a:pt x="10142" y="152"/>
                    <a:pt x="9916" y="293"/>
                    <a:pt x="9673" y="416"/>
                  </a:cubicBezTo>
                  <a:lnTo>
                    <a:pt x="9673" y="540"/>
                  </a:lnTo>
                  <a:cubicBezTo>
                    <a:pt x="9673" y="2022"/>
                    <a:pt x="8469" y="3225"/>
                    <a:pt x="6987" y="3225"/>
                  </a:cubicBezTo>
                  <a:cubicBezTo>
                    <a:pt x="5505" y="3225"/>
                    <a:pt x="4302" y="2022"/>
                    <a:pt x="4302" y="540"/>
                  </a:cubicBezTo>
                  <a:lnTo>
                    <a:pt x="4302" y="416"/>
                  </a:lnTo>
                  <a:cubicBezTo>
                    <a:pt x="4062" y="293"/>
                    <a:pt x="3836" y="152"/>
                    <a:pt x="36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3203120" y="3588398"/>
              <a:ext cx="248498" cy="177920"/>
            </a:xfrm>
            <a:custGeom>
              <a:avLst/>
              <a:gdLst/>
              <a:ahLst/>
              <a:cxnLst/>
              <a:rect l="l" t="t" r="r" b="b"/>
              <a:pathLst>
                <a:path w="9105" h="6519" extrusionOk="0">
                  <a:moveTo>
                    <a:pt x="4013" y="1"/>
                  </a:moveTo>
                  <a:lnTo>
                    <a:pt x="4013" y="1077"/>
                  </a:lnTo>
                  <a:lnTo>
                    <a:pt x="0" y="1077"/>
                  </a:lnTo>
                  <a:cubicBezTo>
                    <a:pt x="484" y="2439"/>
                    <a:pt x="1560" y="3593"/>
                    <a:pt x="2936" y="4080"/>
                  </a:cubicBezTo>
                  <a:lnTo>
                    <a:pt x="2936" y="4909"/>
                  </a:lnTo>
                  <a:cubicBezTo>
                    <a:pt x="2943" y="5795"/>
                    <a:pt x="3667" y="6518"/>
                    <a:pt x="4556" y="6518"/>
                  </a:cubicBezTo>
                  <a:cubicBezTo>
                    <a:pt x="5442" y="6518"/>
                    <a:pt x="6165" y="5795"/>
                    <a:pt x="6165" y="4909"/>
                  </a:cubicBezTo>
                  <a:lnTo>
                    <a:pt x="6165" y="4080"/>
                  </a:lnTo>
                  <a:cubicBezTo>
                    <a:pt x="7541" y="3593"/>
                    <a:pt x="8618" y="2442"/>
                    <a:pt x="9104" y="1077"/>
                  </a:cubicBezTo>
                  <a:lnTo>
                    <a:pt x="5089" y="1077"/>
                  </a:lnTo>
                  <a:lnTo>
                    <a:pt x="50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3195505" y="3471094"/>
              <a:ext cx="263918" cy="29394"/>
            </a:xfrm>
            <a:custGeom>
              <a:avLst/>
              <a:gdLst/>
              <a:ahLst/>
              <a:cxnLst/>
              <a:rect l="l" t="t" r="r" b="b"/>
              <a:pathLst>
                <a:path w="967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9669" y="1077"/>
                  </a:lnTo>
                  <a:lnTo>
                    <a:pt x="9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738;p44">
            <a:extLst>
              <a:ext uri="{FF2B5EF4-FFF2-40B4-BE49-F238E27FC236}">
                <a16:creationId xmlns:a16="http://schemas.microsoft.com/office/drawing/2014/main" id="{E2A777AE-6433-7F92-034A-1FF1FC2F89EA}"/>
              </a:ext>
            </a:extLst>
          </p:cNvPr>
          <p:cNvSpPr txBox="1">
            <a:spLocks/>
          </p:cNvSpPr>
          <p:nvPr/>
        </p:nvSpPr>
        <p:spPr>
          <a:xfrm>
            <a:off x="720000" y="2150486"/>
            <a:ext cx="31126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>
                <a:solidFill>
                  <a:srgbClr val="0C343D"/>
                </a:solidFill>
                <a:ea typeface="Segoe UI Historic"/>
              </a:rPr>
              <a:t>Ethical Implication</a:t>
            </a:r>
            <a:endParaRPr lang="en-US"/>
          </a:p>
        </p:txBody>
      </p:sp>
      <p:sp>
        <p:nvSpPr>
          <p:cNvPr id="21" name="Google Shape;739;p44">
            <a:extLst>
              <a:ext uri="{FF2B5EF4-FFF2-40B4-BE49-F238E27FC236}">
                <a16:creationId xmlns:a16="http://schemas.microsoft.com/office/drawing/2014/main" id="{5AA09FD9-F617-056A-1E81-02978AC5DE6F}"/>
              </a:ext>
            </a:extLst>
          </p:cNvPr>
          <p:cNvSpPr txBox="1">
            <a:spLocks/>
          </p:cNvSpPr>
          <p:nvPr/>
        </p:nvSpPr>
        <p:spPr>
          <a:xfrm>
            <a:off x="3326122" y="2618087"/>
            <a:ext cx="5105032" cy="6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" sz="1800">
                <a:solidFill>
                  <a:srgbClr val="0C343D"/>
                </a:solidFill>
              </a:rPr>
              <a:t>Sales can be fired and replaced by our websites. </a:t>
            </a:r>
            <a:endParaRPr lang="en-US">
              <a:solidFill>
                <a:srgbClr val="0C343D"/>
              </a:solidFill>
            </a:endParaRP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" sz="1800">
                <a:solidFill>
                  <a:srgbClr val="0C343D"/>
                </a:solidFill>
              </a:rPr>
              <a:t>Users can get the wrong answer and they will not believe in our web anymore. </a:t>
            </a:r>
            <a:endParaRPr lang="en-US">
              <a:solidFill>
                <a:srgbClr val="0C343D"/>
              </a:solidFill>
            </a:endParaRPr>
          </a:p>
          <a:p>
            <a:pPr marL="285750" indent="-285750">
              <a:lnSpc>
                <a:spcPct val="114999"/>
              </a:lnSpc>
              <a:buFont typeface="Calibri"/>
              <a:buChar char="-"/>
            </a:pPr>
            <a:r>
              <a:rPr lang="en" sz="1800">
                <a:solidFill>
                  <a:srgbClr val="0C343D"/>
                </a:solidFill>
              </a:rPr>
              <a:t>Using our app too much can harm your eyes =&gt; using blue light to protect.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720000" y="3049106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 lang="en-US"/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249975" y="1760331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cxnSpLocks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5615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1"/>
          <p:cNvSpPr/>
          <p:nvPr/>
        </p:nvSpPr>
        <p:spPr>
          <a:xfrm>
            <a:off x="6126402" y="131642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41"/>
          <p:cNvSpPr/>
          <p:nvPr/>
        </p:nvSpPr>
        <p:spPr>
          <a:xfrm>
            <a:off x="3617452" y="131642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 lang="en-US"/>
          </a:p>
        </p:txBody>
      </p:sp>
      <p:sp>
        <p:nvSpPr>
          <p:cNvPr id="633" name="Google Shape;633;p41"/>
          <p:cNvSpPr txBox="1">
            <a:spLocks noGrp="1"/>
          </p:cNvSpPr>
          <p:nvPr>
            <p:ph type="subTitle" idx="1"/>
          </p:nvPr>
        </p:nvSpPr>
        <p:spPr>
          <a:xfrm>
            <a:off x="1073310" y="2141070"/>
            <a:ext cx="2388401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C343D"/>
                </a:solidFill>
              </a:rPr>
              <a:t>Set products you may interest in default per day (banner) </a:t>
            </a:r>
            <a:endParaRPr lang="en-US">
              <a:solidFill>
                <a:srgbClr val="0C343D"/>
              </a:solidFill>
            </a:endParaRP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C343D"/>
                </a:solidFill>
              </a:rPr>
              <a:t>Check </a:t>
            </a:r>
            <a:r>
              <a:rPr lang="en" err="1">
                <a:solidFill>
                  <a:srgbClr val="0C343D"/>
                </a:solidFill>
              </a:rPr>
              <a:t>prduct</a:t>
            </a:r>
            <a:r>
              <a:rPr lang="en">
                <a:solidFill>
                  <a:srgbClr val="0C343D"/>
                </a:solidFill>
              </a:rPr>
              <a:t> by categories </a:t>
            </a:r>
            <a:endParaRPr lang="en-US">
              <a:solidFill>
                <a:srgbClr val="0C343D"/>
              </a:solidFill>
            </a:endParaRP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C343D"/>
                </a:solidFill>
              </a:rPr>
              <a:t>Check the product's detail information</a:t>
            </a:r>
            <a:endParaRPr lang="en-US">
              <a:solidFill>
                <a:srgbClr val="0C343D"/>
              </a:solidFill>
            </a:endParaRP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C343D"/>
                </a:solidFill>
              </a:rPr>
              <a:t>Check the product's price</a:t>
            </a:r>
            <a:endParaRPr lang="en-US"/>
          </a:p>
        </p:txBody>
      </p:sp>
      <p:sp>
        <p:nvSpPr>
          <p:cNvPr id="634" name="Google Shape;634;p41"/>
          <p:cNvSpPr txBox="1">
            <a:spLocks noGrp="1"/>
          </p:cNvSpPr>
          <p:nvPr>
            <p:ph type="subTitle" idx="2"/>
          </p:nvPr>
        </p:nvSpPr>
        <p:spPr>
          <a:xfrm>
            <a:off x="3620035" y="2141070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C343D"/>
                </a:solidFill>
              </a:rPr>
              <a:t>Add product into cart and buy it </a:t>
            </a:r>
            <a:endParaRPr lang="en-US">
              <a:solidFill>
                <a:srgbClr val="0C343D"/>
              </a:solidFill>
            </a:endParaRP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C343D"/>
                </a:solidFill>
              </a:rPr>
              <a:t>Upload your requirement of your product</a:t>
            </a:r>
            <a:endParaRPr lang="en-US"/>
          </a:p>
        </p:txBody>
      </p:sp>
      <p:sp>
        <p:nvSpPr>
          <p:cNvPr id="635" name="Google Shape;635;p41"/>
          <p:cNvSpPr txBox="1">
            <a:spLocks noGrp="1"/>
          </p:cNvSpPr>
          <p:nvPr>
            <p:ph type="subTitle" idx="3"/>
          </p:nvPr>
        </p:nvSpPr>
        <p:spPr>
          <a:xfrm>
            <a:off x="6128014" y="2141070"/>
            <a:ext cx="2320596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C343D"/>
                </a:solidFill>
              </a:rPr>
              <a:t>Sync the users 'activities to predict what product they want to buy </a:t>
            </a:r>
            <a:endParaRPr lang="en-US">
              <a:solidFill>
                <a:srgbClr val="0C343D"/>
              </a:solidFill>
            </a:endParaRP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C343D"/>
                </a:solidFill>
              </a:rPr>
              <a:t>Use chatbox to find the product </a:t>
            </a:r>
            <a:endParaRPr lang="en-US">
              <a:solidFill>
                <a:srgbClr val="0C343D"/>
              </a:solidFill>
            </a:endParaRP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C343D"/>
                </a:solidFill>
              </a:rPr>
              <a:t>Ask your friend to make sure the chat bot suggestion is good.</a:t>
            </a:r>
            <a:endParaRPr lang="en-US"/>
          </a:p>
        </p:txBody>
      </p:sp>
      <p:sp>
        <p:nvSpPr>
          <p:cNvPr id="636" name="Google Shape;636;p41"/>
          <p:cNvSpPr txBox="1">
            <a:spLocks noGrp="1"/>
          </p:cNvSpPr>
          <p:nvPr>
            <p:ph type="subTitle" idx="4"/>
          </p:nvPr>
        </p:nvSpPr>
        <p:spPr>
          <a:xfrm>
            <a:off x="1896659" y="1447196"/>
            <a:ext cx="2194672" cy="4232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</a:t>
            </a:r>
            <a:endParaRPr lang="en-US"/>
          </a:p>
        </p:txBody>
      </p:sp>
      <p:sp>
        <p:nvSpPr>
          <p:cNvPr id="637" name="Google Shape;637;p41"/>
          <p:cNvSpPr txBox="1">
            <a:spLocks noGrp="1"/>
          </p:cNvSpPr>
          <p:nvPr>
            <p:ph type="subTitle" idx="5"/>
          </p:nvPr>
        </p:nvSpPr>
        <p:spPr>
          <a:xfrm>
            <a:off x="4443380" y="1476254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Moderate</a:t>
            </a:r>
            <a:endParaRPr lang="en-US"/>
          </a:p>
        </p:txBody>
      </p:sp>
      <p:sp>
        <p:nvSpPr>
          <p:cNvPr id="638" name="Google Shape;638;p41"/>
          <p:cNvSpPr txBox="1">
            <a:spLocks noGrp="1"/>
          </p:cNvSpPr>
          <p:nvPr>
            <p:ph type="subTitle" idx="6"/>
          </p:nvPr>
        </p:nvSpPr>
        <p:spPr>
          <a:xfrm>
            <a:off x="6970735" y="1476254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</a:t>
            </a:r>
            <a:endParaRPr lang="en-US"/>
          </a:p>
        </p:txBody>
      </p:sp>
      <p:grpSp>
        <p:nvGrpSpPr>
          <p:cNvPr id="639" name="Google Shape;639;p41"/>
          <p:cNvGrpSpPr/>
          <p:nvPr/>
        </p:nvGrpSpPr>
        <p:grpSpPr>
          <a:xfrm>
            <a:off x="6234427" y="1422979"/>
            <a:ext cx="500353" cy="500435"/>
            <a:chOff x="2291550" y="1480816"/>
            <a:chExt cx="500353" cy="500435"/>
          </a:xfrm>
        </p:grpSpPr>
        <p:sp>
          <p:nvSpPr>
            <p:cNvPr id="640" name="Google Shape;640;p41"/>
            <p:cNvSpPr/>
            <p:nvPr/>
          </p:nvSpPr>
          <p:spPr>
            <a:xfrm>
              <a:off x="2291550" y="1480816"/>
              <a:ext cx="352810" cy="59525"/>
            </a:xfrm>
            <a:custGeom>
              <a:avLst/>
              <a:gdLst/>
              <a:ahLst/>
              <a:cxnLst/>
              <a:rect l="l" t="t" r="r" b="b"/>
              <a:pathLst>
                <a:path w="12927" h="2181" extrusionOk="0">
                  <a:moveTo>
                    <a:pt x="1" y="0"/>
                  </a:moveTo>
                  <a:lnTo>
                    <a:pt x="1" y="2181"/>
                  </a:lnTo>
                  <a:lnTo>
                    <a:pt x="12927" y="2181"/>
                  </a:lnTo>
                  <a:lnTo>
                    <a:pt x="12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2673618" y="1480816"/>
              <a:ext cx="118286" cy="59525"/>
            </a:xfrm>
            <a:custGeom>
              <a:avLst/>
              <a:gdLst/>
              <a:ahLst/>
              <a:cxnLst/>
              <a:rect l="l" t="t" r="r" b="b"/>
              <a:pathLst>
                <a:path w="4334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4334" y="2181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291550" y="1569790"/>
              <a:ext cx="500353" cy="411462"/>
            </a:xfrm>
            <a:custGeom>
              <a:avLst/>
              <a:gdLst/>
              <a:ahLst/>
              <a:cxnLst/>
              <a:rect l="l" t="t" r="r" b="b"/>
              <a:pathLst>
                <a:path w="18333" h="15076" extrusionOk="0">
                  <a:moveTo>
                    <a:pt x="3261" y="2686"/>
                  </a:moveTo>
                  <a:lnTo>
                    <a:pt x="3261" y="3762"/>
                  </a:lnTo>
                  <a:lnTo>
                    <a:pt x="2185" y="3762"/>
                  </a:lnTo>
                  <a:lnTo>
                    <a:pt x="2185" y="2686"/>
                  </a:lnTo>
                  <a:close/>
                  <a:moveTo>
                    <a:pt x="11854" y="2686"/>
                  </a:moveTo>
                  <a:lnTo>
                    <a:pt x="11854" y="3762"/>
                  </a:lnTo>
                  <a:lnTo>
                    <a:pt x="4331" y="3762"/>
                  </a:lnTo>
                  <a:lnTo>
                    <a:pt x="4331" y="2686"/>
                  </a:lnTo>
                  <a:close/>
                  <a:moveTo>
                    <a:pt x="16152" y="2686"/>
                  </a:moveTo>
                  <a:lnTo>
                    <a:pt x="16152" y="3762"/>
                  </a:lnTo>
                  <a:lnTo>
                    <a:pt x="12930" y="3762"/>
                  </a:lnTo>
                  <a:lnTo>
                    <a:pt x="12930" y="2686"/>
                  </a:lnTo>
                  <a:close/>
                  <a:moveTo>
                    <a:pt x="3261" y="4835"/>
                  </a:moveTo>
                  <a:lnTo>
                    <a:pt x="3261" y="5911"/>
                  </a:lnTo>
                  <a:lnTo>
                    <a:pt x="2185" y="5911"/>
                  </a:lnTo>
                  <a:lnTo>
                    <a:pt x="2185" y="4835"/>
                  </a:lnTo>
                  <a:close/>
                  <a:moveTo>
                    <a:pt x="7556" y="4835"/>
                  </a:moveTo>
                  <a:lnTo>
                    <a:pt x="7556" y="5911"/>
                  </a:lnTo>
                  <a:lnTo>
                    <a:pt x="4331" y="5911"/>
                  </a:lnTo>
                  <a:lnTo>
                    <a:pt x="4331" y="4835"/>
                  </a:lnTo>
                  <a:close/>
                  <a:moveTo>
                    <a:pt x="9705" y="4835"/>
                  </a:moveTo>
                  <a:lnTo>
                    <a:pt x="9705" y="5911"/>
                  </a:lnTo>
                  <a:lnTo>
                    <a:pt x="8629" y="5911"/>
                  </a:lnTo>
                  <a:lnTo>
                    <a:pt x="8629" y="4835"/>
                  </a:lnTo>
                  <a:close/>
                  <a:moveTo>
                    <a:pt x="16148" y="4835"/>
                  </a:moveTo>
                  <a:lnTo>
                    <a:pt x="16148" y="5911"/>
                  </a:lnTo>
                  <a:lnTo>
                    <a:pt x="10778" y="5911"/>
                  </a:lnTo>
                  <a:lnTo>
                    <a:pt x="10778" y="4835"/>
                  </a:lnTo>
                  <a:close/>
                  <a:moveTo>
                    <a:pt x="3261" y="6980"/>
                  </a:moveTo>
                  <a:lnTo>
                    <a:pt x="3261" y="8057"/>
                  </a:lnTo>
                  <a:lnTo>
                    <a:pt x="2185" y="8057"/>
                  </a:lnTo>
                  <a:lnTo>
                    <a:pt x="2185" y="6980"/>
                  </a:lnTo>
                  <a:close/>
                  <a:moveTo>
                    <a:pt x="11854" y="6980"/>
                  </a:moveTo>
                  <a:lnTo>
                    <a:pt x="11854" y="8057"/>
                  </a:lnTo>
                  <a:lnTo>
                    <a:pt x="4331" y="8057"/>
                  </a:lnTo>
                  <a:lnTo>
                    <a:pt x="4331" y="6980"/>
                  </a:lnTo>
                  <a:close/>
                  <a:moveTo>
                    <a:pt x="13999" y="6980"/>
                  </a:moveTo>
                  <a:lnTo>
                    <a:pt x="13999" y="8057"/>
                  </a:lnTo>
                  <a:lnTo>
                    <a:pt x="12923" y="8057"/>
                  </a:lnTo>
                  <a:lnTo>
                    <a:pt x="12923" y="6980"/>
                  </a:lnTo>
                  <a:close/>
                  <a:moveTo>
                    <a:pt x="16148" y="6980"/>
                  </a:moveTo>
                  <a:lnTo>
                    <a:pt x="16148" y="8057"/>
                  </a:lnTo>
                  <a:lnTo>
                    <a:pt x="15072" y="8057"/>
                  </a:lnTo>
                  <a:lnTo>
                    <a:pt x="15072" y="6980"/>
                  </a:lnTo>
                  <a:close/>
                  <a:moveTo>
                    <a:pt x="3261" y="9129"/>
                  </a:moveTo>
                  <a:lnTo>
                    <a:pt x="3261" y="10206"/>
                  </a:lnTo>
                  <a:lnTo>
                    <a:pt x="2185" y="10206"/>
                  </a:lnTo>
                  <a:lnTo>
                    <a:pt x="2185" y="9129"/>
                  </a:lnTo>
                  <a:close/>
                  <a:moveTo>
                    <a:pt x="16148" y="9129"/>
                  </a:moveTo>
                  <a:lnTo>
                    <a:pt x="16148" y="10206"/>
                  </a:lnTo>
                  <a:lnTo>
                    <a:pt x="4331" y="10206"/>
                  </a:lnTo>
                  <a:lnTo>
                    <a:pt x="4331" y="9129"/>
                  </a:lnTo>
                  <a:close/>
                  <a:moveTo>
                    <a:pt x="8629" y="11278"/>
                  </a:moveTo>
                  <a:lnTo>
                    <a:pt x="8629" y="12355"/>
                  </a:lnTo>
                  <a:lnTo>
                    <a:pt x="7552" y="12355"/>
                  </a:lnTo>
                  <a:lnTo>
                    <a:pt x="7552" y="11278"/>
                  </a:lnTo>
                  <a:close/>
                  <a:moveTo>
                    <a:pt x="10781" y="11278"/>
                  </a:moveTo>
                  <a:lnTo>
                    <a:pt x="10781" y="12355"/>
                  </a:lnTo>
                  <a:lnTo>
                    <a:pt x="9705" y="12355"/>
                  </a:lnTo>
                  <a:lnTo>
                    <a:pt x="9705" y="11278"/>
                  </a:lnTo>
                  <a:close/>
                  <a:moveTo>
                    <a:pt x="12930" y="11278"/>
                  </a:moveTo>
                  <a:lnTo>
                    <a:pt x="12930" y="12355"/>
                  </a:lnTo>
                  <a:lnTo>
                    <a:pt x="11854" y="12355"/>
                  </a:lnTo>
                  <a:lnTo>
                    <a:pt x="11854" y="11278"/>
                  </a:lnTo>
                  <a:close/>
                  <a:moveTo>
                    <a:pt x="16148" y="11278"/>
                  </a:moveTo>
                  <a:lnTo>
                    <a:pt x="16148" y="12355"/>
                  </a:lnTo>
                  <a:lnTo>
                    <a:pt x="13999" y="12355"/>
                  </a:lnTo>
                  <a:lnTo>
                    <a:pt x="13999" y="11278"/>
                  </a:lnTo>
                  <a:close/>
                  <a:moveTo>
                    <a:pt x="1" y="1"/>
                  </a:moveTo>
                  <a:lnTo>
                    <a:pt x="1" y="15075"/>
                  </a:lnTo>
                  <a:lnTo>
                    <a:pt x="18333" y="15075"/>
                  </a:lnTo>
                  <a:lnTo>
                    <a:pt x="18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41"/>
          <p:cNvSpPr/>
          <p:nvPr/>
        </p:nvSpPr>
        <p:spPr>
          <a:xfrm>
            <a:off x="1070727" y="131642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51" name="Google Shape;651;p41"/>
          <p:cNvGrpSpPr/>
          <p:nvPr/>
        </p:nvGrpSpPr>
        <p:grpSpPr>
          <a:xfrm>
            <a:off x="3726242" y="1452038"/>
            <a:ext cx="500435" cy="439955"/>
            <a:chOff x="2304569" y="2129723"/>
            <a:chExt cx="500435" cy="439955"/>
          </a:xfrm>
        </p:grpSpPr>
        <p:sp>
          <p:nvSpPr>
            <p:cNvPr id="652" name="Google Shape;652;p41"/>
            <p:cNvSpPr/>
            <p:nvPr/>
          </p:nvSpPr>
          <p:spPr>
            <a:xfrm>
              <a:off x="2304569" y="2129723"/>
              <a:ext cx="500353" cy="176091"/>
            </a:xfrm>
            <a:custGeom>
              <a:avLst/>
              <a:gdLst/>
              <a:ahLst/>
              <a:cxnLst/>
              <a:rect l="l" t="t" r="r" b="b"/>
              <a:pathLst>
                <a:path w="18333" h="6452" extrusionOk="0">
                  <a:moveTo>
                    <a:pt x="9164" y="1"/>
                  </a:moveTo>
                  <a:lnTo>
                    <a:pt x="0" y="3226"/>
                  </a:lnTo>
                  <a:lnTo>
                    <a:pt x="9164" y="6451"/>
                  </a:lnTo>
                  <a:lnTo>
                    <a:pt x="18332" y="3226"/>
                  </a:lnTo>
                  <a:lnTo>
                    <a:pt x="91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2304651" y="2277375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0"/>
                  </a:moveTo>
                  <a:lnTo>
                    <a:pt x="1" y="1041"/>
                  </a:lnTo>
                  <a:lnTo>
                    <a:pt x="9165" y="4266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8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2304651" y="2365393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0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78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2304651" y="2453221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1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1"/>
                  </a:lnTo>
                  <a:lnTo>
                    <a:pt x="9168" y="2181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41"/>
          <p:cNvGrpSpPr/>
          <p:nvPr/>
        </p:nvGrpSpPr>
        <p:grpSpPr>
          <a:xfrm>
            <a:off x="1177786" y="1422979"/>
            <a:ext cx="500654" cy="500544"/>
            <a:chOff x="719993" y="2099482"/>
            <a:chExt cx="500654" cy="500544"/>
          </a:xfrm>
        </p:grpSpPr>
        <p:sp>
          <p:nvSpPr>
            <p:cNvPr id="644" name="Google Shape;644;p41"/>
            <p:cNvSpPr/>
            <p:nvPr/>
          </p:nvSpPr>
          <p:spPr>
            <a:xfrm>
              <a:off x="719993" y="2099482"/>
              <a:ext cx="500654" cy="500544"/>
            </a:xfrm>
            <a:custGeom>
              <a:avLst/>
              <a:gdLst/>
              <a:ahLst/>
              <a:cxnLst/>
              <a:rect l="l" t="t" r="r" b="b"/>
              <a:pathLst>
                <a:path w="18344" h="18340" extrusionOk="0">
                  <a:moveTo>
                    <a:pt x="9716" y="2178"/>
                  </a:moveTo>
                  <a:cubicBezTo>
                    <a:pt x="13138" y="2439"/>
                    <a:pt x="15908" y="5212"/>
                    <a:pt x="16170" y="8632"/>
                  </a:cubicBezTo>
                  <a:lnTo>
                    <a:pt x="14010" y="8632"/>
                  </a:lnTo>
                  <a:lnTo>
                    <a:pt x="14010" y="9701"/>
                  </a:lnTo>
                  <a:lnTo>
                    <a:pt x="16170" y="9701"/>
                  </a:lnTo>
                  <a:cubicBezTo>
                    <a:pt x="15905" y="13127"/>
                    <a:pt x="13131" y="15897"/>
                    <a:pt x="9712" y="16162"/>
                  </a:cubicBezTo>
                  <a:lnTo>
                    <a:pt x="9712" y="14002"/>
                  </a:lnTo>
                  <a:lnTo>
                    <a:pt x="8636" y="14002"/>
                  </a:lnTo>
                  <a:lnTo>
                    <a:pt x="8636" y="16162"/>
                  </a:lnTo>
                  <a:cubicBezTo>
                    <a:pt x="5216" y="15897"/>
                    <a:pt x="2446" y="13127"/>
                    <a:pt x="2185" y="9708"/>
                  </a:cubicBezTo>
                  <a:lnTo>
                    <a:pt x="4341" y="9708"/>
                  </a:lnTo>
                  <a:lnTo>
                    <a:pt x="4341" y="8632"/>
                  </a:lnTo>
                  <a:lnTo>
                    <a:pt x="2185" y="8632"/>
                  </a:lnTo>
                  <a:cubicBezTo>
                    <a:pt x="2446" y="5212"/>
                    <a:pt x="5216" y="2442"/>
                    <a:pt x="8639" y="2178"/>
                  </a:cubicBezTo>
                  <a:lnTo>
                    <a:pt x="8639" y="4334"/>
                  </a:lnTo>
                  <a:lnTo>
                    <a:pt x="9716" y="4334"/>
                  </a:lnTo>
                  <a:lnTo>
                    <a:pt x="9716" y="2178"/>
                  </a:lnTo>
                  <a:close/>
                  <a:moveTo>
                    <a:pt x="8636" y="1"/>
                  </a:moveTo>
                  <a:lnTo>
                    <a:pt x="8636" y="1102"/>
                  </a:lnTo>
                  <a:cubicBezTo>
                    <a:pt x="4620" y="1366"/>
                    <a:pt x="1374" y="4616"/>
                    <a:pt x="1105" y="8632"/>
                  </a:cubicBezTo>
                  <a:lnTo>
                    <a:pt x="1" y="8632"/>
                  </a:lnTo>
                  <a:lnTo>
                    <a:pt x="1" y="9708"/>
                  </a:lnTo>
                  <a:lnTo>
                    <a:pt x="1105" y="9708"/>
                  </a:lnTo>
                  <a:cubicBezTo>
                    <a:pt x="1370" y="13720"/>
                    <a:pt x="4620" y="16967"/>
                    <a:pt x="8636" y="17235"/>
                  </a:cubicBezTo>
                  <a:lnTo>
                    <a:pt x="8636" y="18339"/>
                  </a:lnTo>
                  <a:lnTo>
                    <a:pt x="9712" y="18339"/>
                  </a:lnTo>
                  <a:lnTo>
                    <a:pt x="9712" y="17235"/>
                  </a:lnTo>
                  <a:cubicBezTo>
                    <a:pt x="13724" y="16970"/>
                    <a:pt x="16971" y="13720"/>
                    <a:pt x="17239" y="9708"/>
                  </a:cubicBezTo>
                  <a:lnTo>
                    <a:pt x="18343" y="9708"/>
                  </a:lnTo>
                  <a:lnTo>
                    <a:pt x="18343" y="8632"/>
                  </a:lnTo>
                  <a:lnTo>
                    <a:pt x="17239" y="8632"/>
                  </a:lnTo>
                  <a:cubicBezTo>
                    <a:pt x="16974" y="4616"/>
                    <a:pt x="13724" y="1370"/>
                    <a:pt x="9712" y="1102"/>
                  </a:cubicBezTo>
                  <a:lnTo>
                    <a:pt x="9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720212" y="2099482"/>
              <a:ext cx="88919" cy="88919"/>
            </a:xfrm>
            <a:custGeom>
              <a:avLst/>
              <a:gdLst/>
              <a:ahLst/>
              <a:cxnLst/>
              <a:rect l="l" t="t" r="r" b="b"/>
              <a:pathLst>
                <a:path w="3258" h="3258" extrusionOk="0">
                  <a:moveTo>
                    <a:pt x="0" y="1"/>
                  </a:moveTo>
                  <a:lnTo>
                    <a:pt x="0" y="3258"/>
                  </a:lnTo>
                  <a:lnTo>
                    <a:pt x="1076" y="3258"/>
                  </a:lnTo>
                  <a:lnTo>
                    <a:pt x="1076" y="1077"/>
                  </a:lnTo>
                  <a:lnTo>
                    <a:pt x="3257" y="107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720212" y="2510999"/>
              <a:ext cx="88919" cy="89028"/>
            </a:xfrm>
            <a:custGeom>
              <a:avLst/>
              <a:gdLst/>
              <a:ahLst/>
              <a:cxnLst/>
              <a:rect l="l" t="t" r="r" b="b"/>
              <a:pathLst>
                <a:path w="3258" h="3262" extrusionOk="0">
                  <a:moveTo>
                    <a:pt x="0" y="1"/>
                  </a:moveTo>
                  <a:lnTo>
                    <a:pt x="0" y="3261"/>
                  </a:lnTo>
                  <a:lnTo>
                    <a:pt x="3257" y="3261"/>
                  </a:lnTo>
                  <a:lnTo>
                    <a:pt x="3257" y="2185"/>
                  </a:lnTo>
                  <a:lnTo>
                    <a:pt x="1076" y="218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132601" y="2099482"/>
              <a:ext cx="88046" cy="88919"/>
            </a:xfrm>
            <a:custGeom>
              <a:avLst/>
              <a:gdLst/>
              <a:ahLst/>
              <a:cxnLst/>
              <a:rect l="l" t="t" r="r" b="b"/>
              <a:pathLst>
                <a:path w="3226" h="3258" extrusionOk="0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58"/>
                  </a:lnTo>
                  <a:lnTo>
                    <a:pt x="3225" y="3258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1132601" y="2510999"/>
              <a:ext cx="88046" cy="89028"/>
            </a:xfrm>
            <a:custGeom>
              <a:avLst/>
              <a:gdLst/>
              <a:ahLst/>
              <a:cxnLst/>
              <a:rect l="l" t="t" r="r" b="b"/>
              <a:pathLst>
                <a:path w="3226" h="3262" extrusionOk="0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5" y="3261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867537" y="2247026"/>
              <a:ext cx="205649" cy="205458"/>
            </a:xfrm>
            <a:custGeom>
              <a:avLst/>
              <a:gdLst/>
              <a:ahLst/>
              <a:cxnLst/>
              <a:rect l="l" t="t" r="r" b="b"/>
              <a:pathLst>
                <a:path w="7535" h="7528" extrusionOk="0">
                  <a:moveTo>
                    <a:pt x="4310" y="3226"/>
                  </a:moveTo>
                  <a:lnTo>
                    <a:pt x="4310" y="4302"/>
                  </a:lnTo>
                  <a:lnTo>
                    <a:pt x="3233" y="4302"/>
                  </a:lnTo>
                  <a:lnTo>
                    <a:pt x="3233" y="3226"/>
                  </a:lnTo>
                  <a:close/>
                  <a:moveTo>
                    <a:pt x="2153" y="1"/>
                  </a:moveTo>
                  <a:lnTo>
                    <a:pt x="2153" y="1077"/>
                  </a:lnTo>
                  <a:lnTo>
                    <a:pt x="1077" y="1077"/>
                  </a:lnTo>
                  <a:lnTo>
                    <a:pt x="1077" y="2153"/>
                  </a:lnTo>
                  <a:lnTo>
                    <a:pt x="1" y="2153"/>
                  </a:lnTo>
                  <a:lnTo>
                    <a:pt x="1" y="3229"/>
                  </a:lnTo>
                  <a:lnTo>
                    <a:pt x="1077" y="3229"/>
                  </a:lnTo>
                  <a:lnTo>
                    <a:pt x="1077" y="4306"/>
                  </a:lnTo>
                  <a:lnTo>
                    <a:pt x="1" y="4306"/>
                  </a:lnTo>
                  <a:lnTo>
                    <a:pt x="1" y="5375"/>
                  </a:lnTo>
                  <a:lnTo>
                    <a:pt x="1077" y="5375"/>
                  </a:lnTo>
                  <a:lnTo>
                    <a:pt x="1077" y="6451"/>
                  </a:lnTo>
                  <a:lnTo>
                    <a:pt x="2153" y="6451"/>
                  </a:lnTo>
                  <a:lnTo>
                    <a:pt x="2153" y="7527"/>
                  </a:lnTo>
                  <a:lnTo>
                    <a:pt x="3230" y="7527"/>
                  </a:lnTo>
                  <a:lnTo>
                    <a:pt x="3230" y="6451"/>
                  </a:lnTo>
                  <a:lnTo>
                    <a:pt x="4306" y="6451"/>
                  </a:lnTo>
                  <a:lnTo>
                    <a:pt x="4306" y="7527"/>
                  </a:lnTo>
                  <a:lnTo>
                    <a:pt x="5382" y="7527"/>
                  </a:lnTo>
                  <a:lnTo>
                    <a:pt x="5382" y="6451"/>
                  </a:lnTo>
                  <a:lnTo>
                    <a:pt x="6459" y="6451"/>
                  </a:lnTo>
                  <a:lnTo>
                    <a:pt x="6459" y="5375"/>
                  </a:lnTo>
                  <a:lnTo>
                    <a:pt x="7535" y="5375"/>
                  </a:lnTo>
                  <a:lnTo>
                    <a:pt x="7535" y="4299"/>
                  </a:lnTo>
                  <a:lnTo>
                    <a:pt x="6459" y="4299"/>
                  </a:lnTo>
                  <a:lnTo>
                    <a:pt x="6459" y="3222"/>
                  </a:lnTo>
                  <a:lnTo>
                    <a:pt x="7535" y="3222"/>
                  </a:lnTo>
                  <a:lnTo>
                    <a:pt x="7535" y="2153"/>
                  </a:lnTo>
                  <a:lnTo>
                    <a:pt x="6459" y="2153"/>
                  </a:lnTo>
                  <a:lnTo>
                    <a:pt x="6459" y="1077"/>
                  </a:lnTo>
                  <a:lnTo>
                    <a:pt x="5382" y="1077"/>
                  </a:lnTo>
                  <a:lnTo>
                    <a:pt x="5382" y="1"/>
                  </a:lnTo>
                  <a:lnTo>
                    <a:pt x="4306" y="1"/>
                  </a:lnTo>
                  <a:lnTo>
                    <a:pt x="4306" y="1077"/>
                  </a:lnTo>
                  <a:lnTo>
                    <a:pt x="3230" y="1077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 lang="en-US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Bring the ideas to life</a:t>
            </a:r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9179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0" name="Google Shape;450;p35"/>
          <p:cNvSpPr txBox="1">
            <a:spLocks noGrp="1"/>
          </p:cNvSpPr>
          <p:nvPr>
            <p:ph type="subTitle" idx="3"/>
          </p:nvPr>
        </p:nvSpPr>
        <p:spPr>
          <a:xfrm>
            <a:off x="1891311" y="4001883"/>
            <a:ext cx="2814502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 and Comparisons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451" name="Google Shape;451;p35"/>
          <p:cNvSpPr txBox="1">
            <a:spLocks noGrp="1"/>
          </p:cNvSpPr>
          <p:nvPr>
            <p:ph type="subTitle" idx="1"/>
          </p:nvPr>
        </p:nvSpPr>
        <p:spPr>
          <a:xfrm>
            <a:off x="1891315" y="1661100"/>
            <a:ext cx="2814502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name, value proposition and sanity check</a:t>
            </a:r>
            <a:endParaRPr/>
          </a:p>
        </p:txBody>
      </p:sp>
      <p:sp>
        <p:nvSpPr>
          <p:cNvPr id="452" name="Google Shape;452;p35"/>
          <p:cNvSpPr txBox="1">
            <a:spLocks noGrp="1"/>
          </p:cNvSpPr>
          <p:nvPr>
            <p:ph type="subTitle" idx="2"/>
          </p:nvPr>
        </p:nvSpPr>
        <p:spPr>
          <a:xfrm>
            <a:off x="1891311" y="2831500"/>
            <a:ext cx="2814502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User, problem and solution</a:t>
            </a:r>
            <a:endParaRPr/>
          </a:p>
        </p:txBody>
      </p:sp>
      <p:sp>
        <p:nvSpPr>
          <p:cNvPr id="453" name="Google Shape;453;p35"/>
          <p:cNvSpPr txBox="1">
            <a:spLocks noGrp="1"/>
          </p:cNvSpPr>
          <p:nvPr>
            <p:ph type="subTitle" idx="4"/>
          </p:nvPr>
        </p:nvSpPr>
        <p:spPr>
          <a:xfrm>
            <a:off x="5823363" y="1661150"/>
            <a:ext cx="2814502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and ethical implications</a:t>
            </a:r>
            <a:endParaRPr/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5"/>
          </p:nvPr>
        </p:nvSpPr>
        <p:spPr>
          <a:xfrm>
            <a:off x="960365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5" name="Google Shape;455;p35"/>
          <p:cNvSpPr txBox="1">
            <a:spLocks noGrp="1"/>
          </p:cNvSpPr>
          <p:nvPr>
            <p:ph type="title" idx="7"/>
          </p:nvPr>
        </p:nvSpPr>
        <p:spPr>
          <a:xfrm>
            <a:off x="960361" y="2571717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6" name="Google Shape;456;p35"/>
          <p:cNvSpPr txBox="1">
            <a:spLocks noGrp="1"/>
          </p:cNvSpPr>
          <p:nvPr>
            <p:ph type="title" idx="8"/>
          </p:nvPr>
        </p:nvSpPr>
        <p:spPr>
          <a:xfrm>
            <a:off x="4892413" y="1401350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 idx="6"/>
          </p:nvPr>
        </p:nvSpPr>
        <p:spPr>
          <a:xfrm>
            <a:off x="960361" y="3742091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9"/>
          </p:nvPr>
        </p:nvSpPr>
        <p:spPr>
          <a:xfrm>
            <a:off x="1891315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</a:t>
            </a:r>
            <a:endParaRPr/>
          </a:p>
        </p:txBody>
      </p:sp>
      <p:sp>
        <p:nvSpPr>
          <p:cNvPr id="459" name="Google Shape;459;p35"/>
          <p:cNvSpPr txBox="1">
            <a:spLocks noGrp="1"/>
          </p:cNvSpPr>
          <p:nvPr>
            <p:ph type="subTitle" idx="13"/>
          </p:nvPr>
        </p:nvSpPr>
        <p:spPr>
          <a:xfrm>
            <a:off x="1891315" y="25717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4"/>
          </p:nvPr>
        </p:nvSpPr>
        <p:spPr>
          <a:xfrm>
            <a:off x="1891311" y="3742084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</a:t>
            </a:r>
            <a:endParaRPr/>
          </a:p>
        </p:txBody>
      </p:sp>
      <p:sp>
        <p:nvSpPr>
          <p:cNvPr id="461" name="Google Shape;461;p35"/>
          <p:cNvSpPr txBox="1">
            <a:spLocks noGrp="1"/>
          </p:cNvSpPr>
          <p:nvPr>
            <p:ph type="subTitle" idx="15"/>
          </p:nvPr>
        </p:nvSpPr>
        <p:spPr>
          <a:xfrm>
            <a:off x="5823367" y="140135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in design</a:t>
            </a:r>
            <a:endParaRPr/>
          </a:p>
        </p:txBody>
      </p:sp>
      <p:sp>
        <p:nvSpPr>
          <p:cNvPr id="2" name="Google Shape;450;p35">
            <a:extLst>
              <a:ext uri="{FF2B5EF4-FFF2-40B4-BE49-F238E27FC236}">
                <a16:creationId xmlns:a16="http://schemas.microsoft.com/office/drawing/2014/main" id="{CC10A484-2E59-FB90-D6C6-FA1F04ED0930}"/>
              </a:ext>
            </a:extLst>
          </p:cNvPr>
          <p:cNvSpPr txBox="1">
            <a:spLocks/>
          </p:cNvSpPr>
          <p:nvPr/>
        </p:nvSpPr>
        <p:spPr>
          <a:xfrm>
            <a:off x="5823359" y="4001850"/>
            <a:ext cx="2814502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/>
              <a:t>Video storyboard</a:t>
            </a:r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3" name="Google Shape;452;p35">
            <a:extLst>
              <a:ext uri="{FF2B5EF4-FFF2-40B4-BE49-F238E27FC236}">
                <a16:creationId xmlns:a16="http://schemas.microsoft.com/office/drawing/2014/main" id="{5E1D35CC-6534-A81C-23B7-B388D18CC9FE}"/>
              </a:ext>
            </a:extLst>
          </p:cNvPr>
          <p:cNvSpPr txBox="1">
            <a:spLocks/>
          </p:cNvSpPr>
          <p:nvPr/>
        </p:nvSpPr>
        <p:spPr>
          <a:xfrm>
            <a:off x="5823359" y="2831467"/>
            <a:ext cx="2814502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/>
              <a:t>Simple, moderate, and complex use cases</a:t>
            </a:r>
          </a:p>
        </p:txBody>
      </p:sp>
      <p:sp>
        <p:nvSpPr>
          <p:cNvPr id="4" name="Google Shape;455;p35">
            <a:extLst>
              <a:ext uri="{FF2B5EF4-FFF2-40B4-BE49-F238E27FC236}">
                <a16:creationId xmlns:a16="http://schemas.microsoft.com/office/drawing/2014/main" id="{6438F0DE-6C8B-FF1C-0645-8D631C404AB5}"/>
              </a:ext>
            </a:extLst>
          </p:cNvPr>
          <p:cNvSpPr txBox="1">
            <a:spLocks/>
          </p:cNvSpPr>
          <p:nvPr/>
        </p:nvSpPr>
        <p:spPr>
          <a:xfrm>
            <a:off x="4892409" y="2571684"/>
            <a:ext cx="590400" cy="3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2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5" name="Google Shape;457;p35">
            <a:extLst>
              <a:ext uri="{FF2B5EF4-FFF2-40B4-BE49-F238E27FC236}">
                <a16:creationId xmlns:a16="http://schemas.microsoft.com/office/drawing/2014/main" id="{4CFE56AF-8B8E-E223-F0F7-4F3C807B25E3}"/>
              </a:ext>
            </a:extLst>
          </p:cNvPr>
          <p:cNvSpPr txBox="1">
            <a:spLocks/>
          </p:cNvSpPr>
          <p:nvPr/>
        </p:nvSpPr>
        <p:spPr>
          <a:xfrm>
            <a:off x="4892409" y="3742058"/>
            <a:ext cx="590400" cy="3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2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6" name="Google Shape;459;p35">
            <a:extLst>
              <a:ext uri="{FF2B5EF4-FFF2-40B4-BE49-F238E27FC236}">
                <a16:creationId xmlns:a16="http://schemas.microsoft.com/office/drawing/2014/main" id="{FE04707C-F51F-C073-BBB0-50C9C6320357}"/>
              </a:ext>
            </a:extLst>
          </p:cNvPr>
          <p:cNvSpPr txBox="1">
            <a:spLocks/>
          </p:cNvSpPr>
          <p:nvPr/>
        </p:nvSpPr>
        <p:spPr>
          <a:xfrm>
            <a:off x="5823363" y="2571717"/>
            <a:ext cx="4240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US"/>
              <a:t>Tasks</a:t>
            </a:r>
          </a:p>
        </p:txBody>
      </p:sp>
      <p:sp>
        <p:nvSpPr>
          <p:cNvPr id="7" name="Google Shape;460;p35">
            <a:extLst>
              <a:ext uri="{FF2B5EF4-FFF2-40B4-BE49-F238E27FC236}">
                <a16:creationId xmlns:a16="http://schemas.microsoft.com/office/drawing/2014/main" id="{ED3C8391-6BE5-6450-0754-1EBB4AA9172D}"/>
              </a:ext>
            </a:extLst>
          </p:cNvPr>
          <p:cNvSpPr txBox="1">
            <a:spLocks/>
          </p:cNvSpPr>
          <p:nvPr/>
        </p:nvSpPr>
        <p:spPr>
          <a:xfrm>
            <a:off x="5823359" y="3742051"/>
            <a:ext cx="4240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US"/>
              <a:t>Storyboard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crying&#10;&#10;Description automatically generated">
            <a:extLst>
              <a:ext uri="{FF2B5EF4-FFF2-40B4-BE49-F238E27FC236}">
                <a16:creationId xmlns:a16="http://schemas.microsoft.com/office/drawing/2014/main" id="{114428A7-E553-44B9-A717-0999BE24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49" y="381017"/>
            <a:ext cx="7356383" cy="3201128"/>
          </a:xfrm>
          <a:prstGeom prst="rect">
            <a:avLst/>
          </a:prstGeom>
          <a:ln w="12700">
            <a:noFill/>
          </a:ln>
        </p:spPr>
      </p:pic>
      <p:sp>
        <p:nvSpPr>
          <p:cNvPr id="8" name="Google Shape;526;p38">
            <a:extLst>
              <a:ext uri="{FF2B5EF4-FFF2-40B4-BE49-F238E27FC236}">
                <a16:creationId xmlns:a16="http://schemas.microsoft.com/office/drawing/2014/main" id="{6DB8FB3A-EC6E-D893-A0F3-CD21BC9FECB1}"/>
              </a:ext>
            </a:extLst>
          </p:cNvPr>
          <p:cNvSpPr txBox="1">
            <a:spLocks/>
          </p:cNvSpPr>
          <p:nvPr/>
        </p:nvSpPr>
        <p:spPr>
          <a:xfrm>
            <a:off x="1094289" y="3588646"/>
            <a:ext cx="3318600" cy="865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134F5C"/>
                </a:solidFill>
                <a:latin typeface="Lato" panose="020F0502020204030203" pitchFamily="34" charset="0"/>
              </a:rPr>
              <a:t>A girl who just got into ET-E16 receives the long list of necessary electrical </a:t>
            </a:r>
            <a:r>
              <a:rPr lang="en-US" err="1">
                <a:solidFill>
                  <a:srgbClr val="134F5C"/>
                </a:solidFill>
                <a:latin typeface="Lato" panose="020F0502020204030203" pitchFamily="34" charset="0"/>
              </a:rPr>
              <a:t>equipments</a:t>
            </a:r>
            <a:r>
              <a:rPr lang="en-US">
                <a:solidFill>
                  <a:srgbClr val="134F5C"/>
                </a:solidFill>
                <a:latin typeface="Lato" panose="020F0502020204030203" pitchFamily="34" charset="0"/>
              </a:rPr>
              <a:t>. She doesn't know what to buy</a:t>
            </a:r>
          </a:p>
        </p:txBody>
      </p:sp>
      <p:sp>
        <p:nvSpPr>
          <p:cNvPr id="9" name="Google Shape;526;p38">
            <a:extLst>
              <a:ext uri="{FF2B5EF4-FFF2-40B4-BE49-F238E27FC236}">
                <a16:creationId xmlns:a16="http://schemas.microsoft.com/office/drawing/2014/main" id="{7DAFAEFD-094E-16DF-BB88-2202964F8B52}"/>
              </a:ext>
            </a:extLst>
          </p:cNvPr>
          <p:cNvSpPr txBox="1">
            <a:spLocks/>
          </p:cNvSpPr>
          <p:nvPr/>
        </p:nvSpPr>
        <p:spPr>
          <a:xfrm>
            <a:off x="4755764" y="3588645"/>
            <a:ext cx="3502642" cy="865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134F5C"/>
                </a:solidFill>
                <a:latin typeface="Lato" panose="020F0502020204030203" pitchFamily="34" charset="0"/>
              </a:rPr>
              <a:t>A classmate offers her a new e-commerce website comes with an AI chatbot which assists in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05421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two people with a sign&#10;&#10;Description automatically generated">
            <a:extLst>
              <a:ext uri="{FF2B5EF4-FFF2-40B4-BE49-F238E27FC236}">
                <a16:creationId xmlns:a16="http://schemas.microsoft.com/office/drawing/2014/main" id="{9E1565AB-257D-73DE-1307-70465C36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7" y="340084"/>
            <a:ext cx="7439186" cy="3198283"/>
          </a:xfrm>
          <a:prstGeom prst="rect">
            <a:avLst/>
          </a:prstGeom>
        </p:spPr>
      </p:pic>
      <p:sp>
        <p:nvSpPr>
          <p:cNvPr id="4" name="Google Shape;526;p38">
            <a:extLst>
              <a:ext uri="{FF2B5EF4-FFF2-40B4-BE49-F238E27FC236}">
                <a16:creationId xmlns:a16="http://schemas.microsoft.com/office/drawing/2014/main" id="{1931CFAC-1CC5-5994-5DE2-DCDB3EC1510A}"/>
              </a:ext>
            </a:extLst>
          </p:cNvPr>
          <p:cNvSpPr txBox="1">
            <a:spLocks/>
          </p:cNvSpPr>
          <p:nvPr/>
        </p:nvSpPr>
        <p:spPr>
          <a:xfrm>
            <a:off x="1094289" y="3588646"/>
            <a:ext cx="3318600" cy="865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134F5C"/>
                </a:solidFill>
                <a:latin typeface="Lato" panose="020F0502020204030203" pitchFamily="34" charset="0"/>
              </a:rPr>
              <a:t>The chatbot gives recommendations base on the girl's requirements</a:t>
            </a:r>
          </a:p>
        </p:txBody>
      </p:sp>
      <p:sp>
        <p:nvSpPr>
          <p:cNvPr id="6" name="Google Shape;526;p38">
            <a:extLst>
              <a:ext uri="{FF2B5EF4-FFF2-40B4-BE49-F238E27FC236}">
                <a16:creationId xmlns:a16="http://schemas.microsoft.com/office/drawing/2014/main" id="{472AED79-3E5D-1158-4D44-1AE6A8EDD006}"/>
              </a:ext>
            </a:extLst>
          </p:cNvPr>
          <p:cNvSpPr txBox="1">
            <a:spLocks/>
          </p:cNvSpPr>
          <p:nvPr/>
        </p:nvSpPr>
        <p:spPr>
          <a:xfrm>
            <a:off x="4707331" y="3588645"/>
            <a:ext cx="3318600" cy="865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134F5C"/>
                </a:solidFill>
                <a:latin typeface="Lato" panose="020F0502020204030203" pitchFamily="34" charset="0"/>
              </a:rPr>
              <a:t>The girl makes decisions depend on which product is given</a:t>
            </a:r>
          </a:p>
        </p:txBody>
      </p:sp>
    </p:spTree>
    <p:extLst>
      <p:ext uri="{BB962C8B-B14F-4D97-AF65-F5344CB8AC3E}">
        <p14:creationId xmlns:p14="http://schemas.microsoft.com/office/powerpoint/2010/main" val="145997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two people&#10;&#10;Description automatically generated">
            <a:extLst>
              <a:ext uri="{FF2B5EF4-FFF2-40B4-BE49-F238E27FC236}">
                <a16:creationId xmlns:a16="http://schemas.microsoft.com/office/drawing/2014/main" id="{A9F45EFF-8538-658E-896C-6C0AB6E7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52" y="457200"/>
            <a:ext cx="4376826" cy="3768212"/>
          </a:xfrm>
          <a:prstGeom prst="rect">
            <a:avLst/>
          </a:prstGeom>
        </p:spPr>
      </p:pic>
      <p:sp>
        <p:nvSpPr>
          <p:cNvPr id="4" name="Google Shape;526;p38">
            <a:extLst>
              <a:ext uri="{FF2B5EF4-FFF2-40B4-BE49-F238E27FC236}">
                <a16:creationId xmlns:a16="http://schemas.microsoft.com/office/drawing/2014/main" id="{3730C2CE-B7B5-9CA8-03E5-34BBD4644F96}"/>
              </a:ext>
            </a:extLst>
          </p:cNvPr>
          <p:cNvSpPr txBox="1">
            <a:spLocks/>
          </p:cNvSpPr>
          <p:nvPr/>
        </p:nvSpPr>
        <p:spPr>
          <a:xfrm>
            <a:off x="1133035" y="1903205"/>
            <a:ext cx="1381312" cy="1940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rgbClr val="134F5C"/>
                </a:solidFill>
                <a:latin typeface="Lato" panose="020F0502020204030203" pitchFamily="34" charset="0"/>
              </a:rPr>
              <a:t>The chosen products appear before the girl</a:t>
            </a:r>
          </a:p>
        </p:txBody>
      </p:sp>
      <p:sp>
        <p:nvSpPr>
          <p:cNvPr id="6" name="Google Shape;526;p38">
            <a:extLst>
              <a:ext uri="{FF2B5EF4-FFF2-40B4-BE49-F238E27FC236}">
                <a16:creationId xmlns:a16="http://schemas.microsoft.com/office/drawing/2014/main" id="{B200B6CD-65BA-AE4F-1D78-E5580496BCCE}"/>
              </a:ext>
            </a:extLst>
          </p:cNvPr>
          <p:cNvSpPr txBox="1">
            <a:spLocks/>
          </p:cNvSpPr>
          <p:nvPr/>
        </p:nvSpPr>
        <p:spPr>
          <a:xfrm>
            <a:off x="7022391" y="1951637"/>
            <a:ext cx="1410372" cy="1834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rgbClr val="134F5C"/>
                </a:solidFill>
                <a:latin typeface="Lato" panose="020F0502020204030203" pitchFamily="34" charset="0"/>
              </a:rPr>
              <a:t>At the same time, traditional sellers disappear</a:t>
            </a:r>
          </a:p>
        </p:txBody>
      </p:sp>
    </p:spTree>
    <p:extLst>
      <p:ext uri="{BB962C8B-B14F-4D97-AF65-F5344CB8AC3E}">
        <p14:creationId xmlns:p14="http://schemas.microsoft.com/office/powerpoint/2010/main" val="3841211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2"/>
          <p:cNvSpPr txBox="1">
            <a:spLocks noGrp="1"/>
          </p:cNvSpPr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31" name="Google Shape;1231;p62"/>
          <p:cNvSpPr txBox="1">
            <a:spLocks noGrp="1"/>
          </p:cNvSpPr>
          <p:nvPr>
            <p:ph type="subTitle" idx="1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hang.ntt213570@sis.hust.edu.vn</a:t>
            </a:r>
            <a:endParaRPr/>
          </a:p>
          <a:p>
            <a:pPr>
              <a:lnSpc>
                <a:spcPct val="114999"/>
              </a:lnSpc>
            </a:pPr>
            <a:r>
              <a:rPr lang="en"/>
              <a:t>huong.nt210423@sis.hust.edu.vn</a:t>
            </a:r>
            <a:endParaRPr lang="en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</a:pPr>
            <a:r>
              <a:rPr lang="en"/>
              <a:t>trang.bh21085@sis.hust.edu.vn</a:t>
            </a:r>
            <a:endParaRPr lang="en-US">
              <a:solidFill>
                <a:srgbClr val="000000"/>
              </a:solidFill>
            </a:endParaRPr>
          </a:p>
          <a:p>
            <a:pPr marL="0" lvl="0" indent="0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62"/>
          <p:cNvGrpSpPr/>
          <p:nvPr/>
        </p:nvGrpSpPr>
        <p:grpSpPr>
          <a:xfrm>
            <a:off x="6034854" y="1343530"/>
            <a:ext cx="2894210" cy="2843761"/>
            <a:chOff x="5970625" y="1743798"/>
            <a:chExt cx="2272821" cy="2233203"/>
          </a:xfrm>
        </p:grpSpPr>
        <p:sp>
          <p:nvSpPr>
            <p:cNvPr id="1234" name="Google Shape;1234;p62"/>
            <p:cNvSpPr/>
            <p:nvPr/>
          </p:nvSpPr>
          <p:spPr>
            <a:xfrm>
              <a:off x="5970625" y="1743798"/>
              <a:ext cx="2233096" cy="2233203"/>
            </a:xfrm>
            <a:custGeom>
              <a:avLst/>
              <a:gdLst/>
              <a:ahLst/>
              <a:cxnLst/>
              <a:rect l="l" t="t" r="r" b="b"/>
              <a:pathLst>
                <a:path w="43058" h="43058" extrusionOk="0">
                  <a:moveTo>
                    <a:pt x="43058" y="21529"/>
                  </a:moveTo>
                  <a:cubicBezTo>
                    <a:pt x="43058" y="33419"/>
                    <a:pt x="33419" y="43058"/>
                    <a:pt x="21529" y="43058"/>
                  </a:cubicBezTo>
                  <a:cubicBezTo>
                    <a:pt x="9640" y="43058"/>
                    <a:pt x="0" y="33419"/>
                    <a:pt x="0" y="21529"/>
                  </a:cubicBezTo>
                  <a:cubicBezTo>
                    <a:pt x="0" y="9640"/>
                    <a:pt x="9640" y="0"/>
                    <a:pt x="21529" y="0"/>
                  </a:cubicBezTo>
                  <a:cubicBezTo>
                    <a:pt x="33419" y="0"/>
                    <a:pt x="43058" y="9640"/>
                    <a:pt x="43058" y="2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2"/>
            <p:cNvSpPr/>
            <p:nvPr/>
          </p:nvSpPr>
          <p:spPr>
            <a:xfrm>
              <a:off x="8039522" y="2569044"/>
              <a:ext cx="203923" cy="204504"/>
            </a:xfrm>
            <a:custGeom>
              <a:avLst/>
              <a:gdLst/>
              <a:ahLst/>
              <a:cxnLst/>
              <a:rect l="l" t="t" r="r" b="b"/>
              <a:pathLst>
                <a:path w="3932" h="3943" extrusionOk="0">
                  <a:moveTo>
                    <a:pt x="3713" y="3931"/>
                  </a:moveTo>
                  <a:cubicBezTo>
                    <a:pt x="3598" y="3931"/>
                    <a:pt x="3500" y="3833"/>
                    <a:pt x="3500" y="3712"/>
                  </a:cubicBezTo>
                  <a:cubicBezTo>
                    <a:pt x="3500" y="1905"/>
                    <a:pt x="2032" y="432"/>
                    <a:pt x="219" y="432"/>
                  </a:cubicBezTo>
                  <a:cubicBezTo>
                    <a:pt x="104" y="432"/>
                    <a:pt x="1" y="340"/>
                    <a:pt x="1" y="219"/>
                  </a:cubicBezTo>
                  <a:cubicBezTo>
                    <a:pt x="1" y="104"/>
                    <a:pt x="93" y="0"/>
                    <a:pt x="219" y="0"/>
                  </a:cubicBezTo>
                  <a:cubicBezTo>
                    <a:pt x="2262" y="0"/>
                    <a:pt x="3920" y="1664"/>
                    <a:pt x="3920" y="3707"/>
                  </a:cubicBezTo>
                  <a:cubicBezTo>
                    <a:pt x="3931" y="3833"/>
                    <a:pt x="3828" y="3931"/>
                    <a:pt x="3713" y="3931"/>
                  </a:cubicBezTo>
                  <a:close/>
                  <a:moveTo>
                    <a:pt x="2878" y="3718"/>
                  </a:moveTo>
                  <a:cubicBezTo>
                    <a:pt x="2878" y="2251"/>
                    <a:pt x="1687" y="1065"/>
                    <a:pt x="225" y="1065"/>
                  </a:cubicBezTo>
                  <a:cubicBezTo>
                    <a:pt x="110" y="1065"/>
                    <a:pt x="6" y="1157"/>
                    <a:pt x="6" y="1284"/>
                  </a:cubicBezTo>
                  <a:cubicBezTo>
                    <a:pt x="6" y="1399"/>
                    <a:pt x="104" y="1497"/>
                    <a:pt x="225" y="1497"/>
                  </a:cubicBezTo>
                  <a:cubicBezTo>
                    <a:pt x="1457" y="1497"/>
                    <a:pt x="2452" y="2498"/>
                    <a:pt x="2452" y="3730"/>
                  </a:cubicBezTo>
                  <a:cubicBezTo>
                    <a:pt x="2452" y="3845"/>
                    <a:pt x="2550" y="3943"/>
                    <a:pt x="2671" y="3943"/>
                  </a:cubicBezTo>
                  <a:cubicBezTo>
                    <a:pt x="2792" y="3943"/>
                    <a:pt x="2878" y="3833"/>
                    <a:pt x="2878" y="3718"/>
                  </a:cubicBezTo>
                  <a:close/>
                  <a:moveTo>
                    <a:pt x="1831" y="3718"/>
                  </a:moveTo>
                  <a:cubicBezTo>
                    <a:pt x="1831" y="2838"/>
                    <a:pt x="1111" y="2107"/>
                    <a:pt x="219" y="2107"/>
                  </a:cubicBezTo>
                  <a:cubicBezTo>
                    <a:pt x="104" y="2107"/>
                    <a:pt x="1" y="2205"/>
                    <a:pt x="1" y="2325"/>
                  </a:cubicBezTo>
                  <a:cubicBezTo>
                    <a:pt x="1" y="2446"/>
                    <a:pt x="93" y="2538"/>
                    <a:pt x="219" y="2538"/>
                  </a:cubicBezTo>
                  <a:cubicBezTo>
                    <a:pt x="870" y="2538"/>
                    <a:pt x="1405" y="3074"/>
                    <a:pt x="1405" y="3730"/>
                  </a:cubicBezTo>
                  <a:cubicBezTo>
                    <a:pt x="1405" y="3845"/>
                    <a:pt x="1497" y="3943"/>
                    <a:pt x="1618" y="3943"/>
                  </a:cubicBezTo>
                  <a:cubicBezTo>
                    <a:pt x="1733" y="3931"/>
                    <a:pt x="1831" y="3833"/>
                    <a:pt x="1831" y="37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2"/>
            <p:cNvSpPr/>
            <p:nvPr/>
          </p:nvSpPr>
          <p:spPr>
            <a:xfrm>
              <a:off x="5996867" y="2974354"/>
              <a:ext cx="191061" cy="190189"/>
            </a:xfrm>
            <a:custGeom>
              <a:avLst/>
              <a:gdLst/>
              <a:ahLst/>
              <a:cxnLst/>
              <a:rect l="l" t="t" r="r" b="b"/>
              <a:pathLst>
                <a:path w="3684" h="3667" extrusionOk="0">
                  <a:moveTo>
                    <a:pt x="3672" y="202"/>
                  </a:moveTo>
                  <a:cubicBezTo>
                    <a:pt x="3672" y="306"/>
                    <a:pt x="3586" y="398"/>
                    <a:pt x="3471" y="398"/>
                  </a:cubicBezTo>
                  <a:cubicBezTo>
                    <a:pt x="1779" y="398"/>
                    <a:pt x="404" y="1773"/>
                    <a:pt x="404" y="3465"/>
                  </a:cubicBezTo>
                  <a:cubicBezTo>
                    <a:pt x="404" y="3574"/>
                    <a:pt x="317" y="3666"/>
                    <a:pt x="202" y="3666"/>
                  </a:cubicBezTo>
                  <a:cubicBezTo>
                    <a:pt x="93" y="3666"/>
                    <a:pt x="1" y="3580"/>
                    <a:pt x="1" y="3465"/>
                  </a:cubicBezTo>
                  <a:cubicBezTo>
                    <a:pt x="1" y="1560"/>
                    <a:pt x="1555" y="6"/>
                    <a:pt x="3459" y="6"/>
                  </a:cubicBezTo>
                  <a:cubicBezTo>
                    <a:pt x="3586" y="1"/>
                    <a:pt x="3672" y="81"/>
                    <a:pt x="3672" y="202"/>
                  </a:cubicBezTo>
                  <a:close/>
                  <a:moveTo>
                    <a:pt x="3477" y="979"/>
                  </a:moveTo>
                  <a:cubicBezTo>
                    <a:pt x="2113" y="979"/>
                    <a:pt x="996" y="2090"/>
                    <a:pt x="996" y="3459"/>
                  </a:cubicBezTo>
                  <a:cubicBezTo>
                    <a:pt x="996" y="3569"/>
                    <a:pt x="1083" y="3661"/>
                    <a:pt x="1198" y="3661"/>
                  </a:cubicBezTo>
                  <a:cubicBezTo>
                    <a:pt x="1307" y="3661"/>
                    <a:pt x="1399" y="3574"/>
                    <a:pt x="1399" y="3459"/>
                  </a:cubicBezTo>
                  <a:cubicBezTo>
                    <a:pt x="1399" y="2308"/>
                    <a:pt x="2331" y="1370"/>
                    <a:pt x="3482" y="1370"/>
                  </a:cubicBezTo>
                  <a:cubicBezTo>
                    <a:pt x="3592" y="1370"/>
                    <a:pt x="3684" y="1284"/>
                    <a:pt x="3684" y="1169"/>
                  </a:cubicBezTo>
                  <a:cubicBezTo>
                    <a:pt x="3672" y="1065"/>
                    <a:pt x="3586" y="979"/>
                    <a:pt x="3477" y="979"/>
                  </a:cubicBezTo>
                  <a:close/>
                  <a:moveTo>
                    <a:pt x="3477" y="1951"/>
                  </a:moveTo>
                  <a:cubicBezTo>
                    <a:pt x="2648" y="1951"/>
                    <a:pt x="1975" y="2630"/>
                    <a:pt x="1975" y="3459"/>
                  </a:cubicBezTo>
                  <a:cubicBezTo>
                    <a:pt x="1975" y="3563"/>
                    <a:pt x="2061" y="3661"/>
                    <a:pt x="2176" y="3661"/>
                  </a:cubicBezTo>
                  <a:cubicBezTo>
                    <a:pt x="2291" y="3661"/>
                    <a:pt x="2377" y="3574"/>
                    <a:pt x="2377" y="3459"/>
                  </a:cubicBezTo>
                  <a:cubicBezTo>
                    <a:pt x="2377" y="2843"/>
                    <a:pt x="2872" y="2349"/>
                    <a:pt x="3482" y="2349"/>
                  </a:cubicBezTo>
                  <a:cubicBezTo>
                    <a:pt x="3592" y="2349"/>
                    <a:pt x="3684" y="2262"/>
                    <a:pt x="3684" y="2147"/>
                  </a:cubicBezTo>
                  <a:cubicBezTo>
                    <a:pt x="3672" y="2043"/>
                    <a:pt x="3586" y="1951"/>
                    <a:pt x="3477" y="1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2"/>
            <p:cNvSpPr/>
            <p:nvPr/>
          </p:nvSpPr>
          <p:spPr>
            <a:xfrm>
              <a:off x="6169673" y="3213443"/>
              <a:ext cx="433726" cy="433436"/>
            </a:xfrm>
            <a:custGeom>
              <a:avLst/>
              <a:gdLst/>
              <a:ahLst/>
              <a:cxnLst/>
              <a:rect l="l" t="t" r="r" b="b"/>
              <a:pathLst>
                <a:path w="8363" h="8357" extrusionOk="0">
                  <a:moveTo>
                    <a:pt x="4179" y="0"/>
                  </a:moveTo>
                  <a:cubicBezTo>
                    <a:pt x="1877" y="0"/>
                    <a:pt x="1" y="1870"/>
                    <a:pt x="1" y="4178"/>
                  </a:cubicBezTo>
                  <a:cubicBezTo>
                    <a:pt x="1" y="6480"/>
                    <a:pt x="1871" y="8356"/>
                    <a:pt x="4179" y="8356"/>
                  </a:cubicBezTo>
                  <a:cubicBezTo>
                    <a:pt x="6481" y="8356"/>
                    <a:pt x="8363" y="6486"/>
                    <a:pt x="8363" y="4178"/>
                  </a:cubicBezTo>
                  <a:cubicBezTo>
                    <a:pt x="8363" y="1870"/>
                    <a:pt x="6481" y="0"/>
                    <a:pt x="4179" y="0"/>
                  </a:cubicBezTo>
                  <a:close/>
                  <a:moveTo>
                    <a:pt x="4179" y="8034"/>
                  </a:moveTo>
                  <a:cubicBezTo>
                    <a:pt x="3701" y="8034"/>
                    <a:pt x="3195" y="7280"/>
                    <a:pt x="2936" y="6037"/>
                  </a:cubicBezTo>
                  <a:cubicBezTo>
                    <a:pt x="3304" y="5985"/>
                    <a:pt x="3713" y="5956"/>
                    <a:pt x="4179" y="5956"/>
                  </a:cubicBezTo>
                  <a:cubicBezTo>
                    <a:pt x="4651" y="5956"/>
                    <a:pt x="5065" y="5985"/>
                    <a:pt x="5428" y="6037"/>
                  </a:cubicBezTo>
                  <a:cubicBezTo>
                    <a:pt x="5169" y="7280"/>
                    <a:pt x="4662" y="8034"/>
                    <a:pt x="4179" y="8034"/>
                  </a:cubicBezTo>
                  <a:close/>
                  <a:moveTo>
                    <a:pt x="4179" y="5640"/>
                  </a:moveTo>
                  <a:cubicBezTo>
                    <a:pt x="3690" y="5640"/>
                    <a:pt x="3252" y="5669"/>
                    <a:pt x="2872" y="5720"/>
                  </a:cubicBezTo>
                  <a:cubicBezTo>
                    <a:pt x="2798" y="5300"/>
                    <a:pt x="2757" y="4834"/>
                    <a:pt x="2752" y="4328"/>
                  </a:cubicBezTo>
                  <a:lnTo>
                    <a:pt x="5600" y="4328"/>
                  </a:lnTo>
                  <a:cubicBezTo>
                    <a:pt x="5589" y="4834"/>
                    <a:pt x="5548" y="5300"/>
                    <a:pt x="5474" y="5720"/>
                  </a:cubicBezTo>
                  <a:cubicBezTo>
                    <a:pt x="5111" y="5674"/>
                    <a:pt x="4668" y="5640"/>
                    <a:pt x="4179" y="5640"/>
                  </a:cubicBezTo>
                  <a:close/>
                  <a:moveTo>
                    <a:pt x="4179" y="317"/>
                  </a:moveTo>
                  <a:cubicBezTo>
                    <a:pt x="4662" y="317"/>
                    <a:pt x="5169" y="1071"/>
                    <a:pt x="5428" y="2314"/>
                  </a:cubicBezTo>
                  <a:cubicBezTo>
                    <a:pt x="5059" y="2365"/>
                    <a:pt x="4651" y="2394"/>
                    <a:pt x="4179" y="2394"/>
                  </a:cubicBezTo>
                  <a:cubicBezTo>
                    <a:pt x="3713" y="2394"/>
                    <a:pt x="3298" y="2365"/>
                    <a:pt x="2936" y="2314"/>
                  </a:cubicBezTo>
                  <a:cubicBezTo>
                    <a:pt x="3195" y="1071"/>
                    <a:pt x="3701" y="317"/>
                    <a:pt x="4179" y="317"/>
                  </a:cubicBezTo>
                  <a:close/>
                  <a:moveTo>
                    <a:pt x="4179" y="2705"/>
                  </a:moveTo>
                  <a:cubicBezTo>
                    <a:pt x="4668" y="2705"/>
                    <a:pt x="5111" y="2676"/>
                    <a:pt x="5491" y="2624"/>
                  </a:cubicBezTo>
                  <a:cubicBezTo>
                    <a:pt x="5560" y="3039"/>
                    <a:pt x="5606" y="3511"/>
                    <a:pt x="5612" y="4011"/>
                  </a:cubicBezTo>
                  <a:lnTo>
                    <a:pt x="2763" y="4011"/>
                  </a:lnTo>
                  <a:cubicBezTo>
                    <a:pt x="2769" y="3511"/>
                    <a:pt x="2815" y="3039"/>
                    <a:pt x="2884" y="2624"/>
                  </a:cubicBezTo>
                  <a:cubicBezTo>
                    <a:pt x="3258" y="2676"/>
                    <a:pt x="3690" y="2705"/>
                    <a:pt x="4179" y="2705"/>
                  </a:cubicBezTo>
                  <a:close/>
                  <a:moveTo>
                    <a:pt x="2441" y="4023"/>
                  </a:moveTo>
                  <a:lnTo>
                    <a:pt x="323" y="4023"/>
                  </a:lnTo>
                  <a:cubicBezTo>
                    <a:pt x="352" y="3315"/>
                    <a:pt x="576" y="2653"/>
                    <a:pt x="939" y="2095"/>
                  </a:cubicBezTo>
                  <a:cubicBezTo>
                    <a:pt x="1169" y="2210"/>
                    <a:pt x="1704" y="2440"/>
                    <a:pt x="2567" y="2584"/>
                  </a:cubicBezTo>
                  <a:cubicBezTo>
                    <a:pt x="2493" y="3021"/>
                    <a:pt x="2447" y="3511"/>
                    <a:pt x="2441" y="4023"/>
                  </a:cubicBezTo>
                  <a:close/>
                  <a:moveTo>
                    <a:pt x="2441" y="4328"/>
                  </a:moveTo>
                  <a:cubicBezTo>
                    <a:pt x="2447" y="4840"/>
                    <a:pt x="2493" y="5323"/>
                    <a:pt x="2562" y="5766"/>
                  </a:cubicBezTo>
                  <a:cubicBezTo>
                    <a:pt x="1698" y="5910"/>
                    <a:pt x="1157" y="6141"/>
                    <a:pt x="927" y="6256"/>
                  </a:cubicBezTo>
                  <a:cubicBezTo>
                    <a:pt x="570" y="5697"/>
                    <a:pt x="346" y="5036"/>
                    <a:pt x="317" y="4328"/>
                  </a:cubicBezTo>
                  <a:close/>
                  <a:moveTo>
                    <a:pt x="5922" y="4328"/>
                  </a:moveTo>
                  <a:lnTo>
                    <a:pt x="8034" y="4328"/>
                  </a:lnTo>
                  <a:cubicBezTo>
                    <a:pt x="8006" y="5036"/>
                    <a:pt x="7787" y="5697"/>
                    <a:pt x="7424" y="6256"/>
                  </a:cubicBezTo>
                  <a:cubicBezTo>
                    <a:pt x="7194" y="6141"/>
                    <a:pt x="6653" y="5910"/>
                    <a:pt x="5790" y="5766"/>
                  </a:cubicBezTo>
                  <a:cubicBezTo>
                    <a:pt x="5871" y="5323"/>
                    <a:pt x="5917" y="4840"/>
                    <a:pt x="5922" y="4328"/>
                  </a:cubicBezTo>
                  <a:close/>
                  <a:moveTo>
                    <a:pt x="5922" y="4023"/>
                  </a:moveTo>
                  <a:cubicBezTo>
                    <a:pt x="5917" y="3511"/>
                    <a:pt x="5871" y="3027"/>
                    <a:pt x="5802" y="2584"/>
                  </a:cubicBezTo>
                  <a:cubicBezTo>
                    <a:pt x="6665" y="2440"/>
                    <a:pt x="7200" y="2210"/>
                    <a:pt x="7430" y="2095"/>
                  </a:cubicBezTo>
                  <a:cubicBezTo>
                    <a:pt x="7793" y="2653"/>
                    <a:pt x="8017" y="3315"/>
                    <a:pt x="8046" y="4023"/>
                  </a:cubicBezTo>
                  <a:close/>
                  <a:moveTo>
                    <a:pt x="7246" y="1824"/>
                  </a:moveTo>
                  <a:cubicBezTo>
                    <a:pt x="7016" y="1934"/>
                    <a:pt x="6521" y="2135"/>
                    <a:pt x="5744" y="2268"/>
                  </a:cubicBezTo>
                  <a:cubicBezTo>
                    <a:pt x="5571" y="1439"/>
                    <a:pt x="5284" y="777"/>
                    <a:pt x="4927" y="380"/>
                  </a:cubicBezTo>
                  <a:cubicBezTo>
                    <a:pt x="5865" y="570"/>
                    <a:pt x="6682" y="1094"/>
                    <a:pt x="7246" y="1824"/>
                  </a:cubicBezTo>
                  <a:close/>
                  <a:moveTo>
                    <a:pt x="3442" y="386"/>
                  </a:moveTo>
                  <a:cubicBezTo>
                    <a:pt x="3085" y="777"/>
                    <a:pt x="2798" y="1439"/>
                    <a:pt x="2625" y="2273"/>
                  </a:cubicBezTo>
                  <a:cubicBezTo>
                    <a:pt x="1848" y="2141"/>
                    <a:pt x="1353" y="1940"/>
                    <a:pt x="1123" y="1836"/>
                  </a:cubicBezTo>
                  <a:cubicBezTo>
                    <a:pt x="1687" y="1094"/>
                    <a:pt x="2498" y="570"/>
                    <a:pt x="3442" y="386"/>
                  </a:cubicBezTo>
                  <a:close/>
                  <a:moveTo>
                    <a:pt x="1117" y="6526"/>
                  </a:moveTo>
                  <a:cubicBezTo>
                    <a:pt x="1347" y="6417"/>
                    <a:pt x="1842" y="6215"/>
                    <a:pt x="2619" y="6083"/>
                  </a:cubicBezTo>
                  <a:cubicBezTo>
                    <a:pt x="2792" y="6912"/>
                    <a:pt x="3080" y="7573"/>
                    <a:pt x="3431" y="7971"/>
                  </a:cubicBezTo>
                  <a:cubicBezTo>
                    <a:pt x="2498" y="7775"/>
                    <a:pt x="1687" y="7251"/>
                    <a:pt x="1117" y="6526"/>
                  </a:cubicBezTo>
                  <a:close/>
                  <a:moveTo>
                    <a:pt x="4927" y="7965"/>
                  </a:moveTo>
                  <a:cubicBezTo>
                    <a:pt x="5284" y="7573"/>
                    <a:pt x="5571" y="6912"/>
                    <a:pt x="5744" y="6077"/>
                  </a:cubicBezTo>
                  <a:cubicBezTo>
                    <a:pt x="6521" y="6204"/>
                    <a:pt x="7016" y="6411"/>
                    <a:pt x="7246" y="6515"/>
                  </a:cubicBezTo>
                  <a:cubicBezTo>
                    <a:pt x="6682" y="7251"/>
                    <a:pt x="5865" y="7775"/>
                    <a:pt x="4927" y="79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2"/>
            <p:cNvSpPr/>
            <p:nvPr/>
          </p:nvSpPr>
          <p:spPr>
            <a:xfrm>
              <a:off x="7458455" y="1867648"/>
              <a:ext cx="507993" cy="508381"/>
            </a:xfrm>
            <a:custGeom>
              <a:avLst/>
              <a:gdLst/>
              <a:ahLst/>
              <a:cxnLst/>
              <a:rect l="l" t="t" r="r" b="b"/>
              <a:pathLst>
                <a:path w="9795" h="9802" extrusionOk="0">
                  <a:moveTo>
                    <a:pt x="4897" y="1"/>
                  </a:moveTo>
                  <a:cubicBezTo>
                    <a:pt x="2198" y="1"/>
                    <a:pt x="0" y="2193"/>
                    <a:pt x="0" y="4898"/>
                  </a:cubicBezTo>
                  <a:cubicBezTo>
                    <a:pt x="0" y="7603"/>
                    <a:pt x="2193" y="9801"/>
                    <a:pt x="4897" y="9801"/>
                  </a:cubicBezTo>
                  <a:cubicBezTo>
                    <a:pt x="7596" y="9801"/>
                    <a:pt x="9795" y="7603"/>
                    <a:pt x="9795" y="4898"/>
                  </a:cubicBezTo>
                  <a:cubicBezTo>
                    <a:pt x="9795" y="2193"/>
                    <a:pt x="7602" y="1"/>
                    <a:pt x="4897" y="1"/>
                  </a:cubicBezTo>
                  <a:close/>
                  <a:moveTo>
                    <a:pt x="4897" y="9433"/>
                  </a:moveTo>
                  <a:cubicBezTo>
                    <a:pt x="4333" y="9433"/>
                    <a:pt x="3741" y="8541"/>
                    <a:pt x="3436" y="7085"/>
                  </a:cubicBezTo>
                  <a:cubicBezTo>
                    <a:pt x="3862" y="7027"/>
                    <a:pt x="4351" y="6993"/>
                    <a:pt x="4897" y="6993"/>
                  </a:cubicBezTo>
                  <a:cubicBezTo>
                    <a:pt x="5444" y="6993"/>
                    <a:pt x="5933" y="7027"/>
                    <a:pt x="6359" y="7085"/>
                  </a:cubicBezTo>
                  <a:cubicBezTo>
                    <a:pt x="6054" y="8541"/>
                    <a:pt x="5467" y="9433"/>
                    <a:pt x="4897" y="9433"/>
                  </a:cubicBezTo>
                  <a:close/>
                  <a:moveTo>
                    <a:pt x="4897" y="6619"/>
                  </a:moveTo>
                  <a:cubicBezTo>
                    <a:pt x="4322" y="6619"/>
                    <a:pt x="3810" y="6653"/>
                    <a:pt x="3367" y="6711"/>
                  </a:cubicBezTo>
                  <a:cubicBezTo>
                    <a:pt x="3286" y="6222"/>
                    <a:pt x="3234" y="5675"/>
                    <a:pt x="3223" y="5082"/>
                  </a:cubicBezTo>
                  <a:lnTo>
                    <a:pt x="6566" y="5082"/>
                  </a:lnTo>
                  <a:cubicBezTo>
                    <a:pt x="6561" y="5669"/>
                    <a:pt x="6509" y="6216"/>
                    <a:pt x="6422" y="6711"/>
                  </a:cubicBezTo>
                  <a:cubicBezTo>
                    <a:pt x="5985" y="6665"/>
                    <a:pt x="5473" y="6619"/>
                    <a:pt x="4897" y="6619"/>
                  </a:cubicBezTo>
                  <a:close/>
                  <a:moveTo>
                    <a:pt x="4897" y="375"/>
                  </a:moveTo>
                  <a:cubicBezTo>
                    <a:pt x="5456" y="375"/>
                    <a:pt x="6054" y="1267"/>
                    <a:pt x="6359" y="2723"/>
                  </a:cubicBezTo>
                  <a:cubicBezTo>
                    <a:pt x="5933" y="2780"/>
                    <a:pt x="5444" y="2815"/>
                    <a:pt x="4897" y="2815"/>
                  </a:cubicBezTo>
                  <a:cubicBezTo>
                    <a:pt x="4351" y="2815"/>
                    <a:pt x="3862" y="2780"/>
                    <a:pt x="3436" y="2723"/>
                  </a:cubicBezTo>
                  <a:cubicBezTo>
                    <a:pt x="3746" y="1261"/>
                    <a:pt x="4333" y="375"/>
                    <a:pt x="4897" y="375"/>
                  </a:cubicBezTo>
                  <a:close/>
                  <a:moveTo>
                    <a:pt x="4897" y="3183"/>
                  </a:moveTo>
                  <a:cubicBezTo>
                    <a:pt x="5473" y="3183"/>
                    <a:pt x="5985" y="3143"/>
                    <a:pt x="6428" y="3085"/>
                  </a:cubicBezTo>
                  <a:cubicBezTo>
                    <a:pt x="6509" y="3574"/>
                    <a:pt x="6561" y="4121"/>
                    <a:pt x="6572" y="4720"/>
                  </a:cubicBezTo>
                  <a:lnTo>
                    <a:pt x="3229" y="4720"/>
                  </a:lnTo>
                  <a:cubicBezTo>
                    <a:pt x="3234" y="4127"/>
                    <a:pt x="3286" y="3580"/>
                    <a:pt x="3372" y="3085"/>
                  </a:cubicBezTo>
                  <a:cubicBezTo>
                    <a:pt x="3810" y="3143"/>
                    <a:pt x="4322" y="3183"/>
                    <a:pt x="4897" y="3183"/>
                  </a:cubicBezTo>
                  <a:close/>
                  <a:moveTo>
                    <a:pt x="2860" y="4720"/>
                  </a:moveTo>
                  <a:lnTo>
                    <a:pt x="380" y="4720"/>
                  </a:lnTo>
                  <a:cubicBezTo>
                    <a:pt x="414" y="3891"/>
                    <a:pt x="673" y="3114"/>
                    <a:pt x="1094" y="2464"/>
                  </a:cubicBezTo>
                  <a:cubicBezTo>
                    <a:pt x="1364" y="2596"/>
                    <a:pt x="1991" y="2872"/>
                    <a:pt x="3004" y="3039"/>
                  </a:cubicBezTo>
                  <a:cubicBezTo>
                    <a:pt x="2918" y="3551"/>
                    <a:pt x="2866" y="4115"/>
                    <a:pt x="2860" y="4720"/>
                  </a:cubicBezTo>
                  <a:close/>
                  <a:moveTo>
                    <a:pt x="2860" y="5088"/>
                  </a:moveTo>
                  <a:cubicBezTo>
                    <a:pt x="2866" y="5686"/>
                    <a:pt x="2918" y="6250"/>
                    <a:pt x="3010" y="6768"/>
                  </a:cubicBezTo>
                  <a:cubicBezTo>
                    <a:pt x="1997" y="6935"/>
                    <a:pt x="1370" y="7211"/>
                    <a:pt x="1099" y="7344"/>
                  </a:cubicBezTo>
                  <a:cubicBezTo>
                    <a:pt x="673" y="6688"/>
                    <a:pt x="414" y="5917"/>
                    <a:pt x="386" y="5088"/>
                  </a:cubicBezTo>
                  <a:close/>
                  <a:moveTo>
                    <a:pt x="6940" y="5088"/>
                  </a:moveTo>
                  <a:lnTo>
                    <a:pt x="9421" y="5088"/>
                  </a:lnTo>
                  <a:cubicBezTo>
                    <a:pt x="9386" y="5917"/>
                    <a:pt x="9127" y="6694"/>
                    <a:pt x="8707" y="7344"/>
                  </a:cubicBezTo>
                  <a:cubicBezTo>
                    <a:pt x="8437" y="7211"/>
                    <a:pt x="7809" y="6935"/>
                    <a:pt x="6797" y="6768"/>
                  </a:cubicBezTo>
                  <a:cubicBezTo>
                    <a:pt x="6883" y="6250"/>
                    <a:pt x="6935" y="5686"/>
                    <a:pt x="6940" y="5088"/>
                  </a:cubicBezTo>
                  <a:close/>
                  <a:moveTo>
                    <a:pt x="6940" y="4720"/>
                  </a:moveTo>
                  <a:cubicBezTo>
                    <a:pt x="6935" y="4121"/>
                    <a:pt x="6883" y="3557"/>
                    <a:pt x="6791" y="3039"/>
                  </a:cubicBezTo>
                  <a:cubicBezTo>
                    <a:pt x="7804" y="2872"/>
                    <a:pt x="8431" y="2596"/>
                    <a:pt x="8701" y="2464"/>
                  </a:cubicBezTo>
                  <a:cubicBezTo>
                    <a:pt x="9127" y="3114"/>
                    <a:pt x="9386" y="3891"/>
                    <a:pt x="9415" y="4720"/>
                  </a:cubicBezTo>
                  <a:close/>
                  <a:moveTo>
                    <a:pt x="8494" y="2153"/>
                  </a:moveTo>
                  <a:cubicBezTo>
                    <a:pt x="8218" y="2280"/>
                    <a:pt x="7637" y="2521"/>
                    <a:pt x="6722" y="2671"/>
                  </a:cubicBezTo>
                  <a:cubicBezTo>
                    <a:pt x="6520" y="1698"/>
                    <a:pt x="6187" y="921"/>
                    <a:pt x="5772" y="461"/>
                  </a:cubicBezTo>
                  <a:cubicBezTo>
                    <a:pt x="6877" y="674"/>
                    <a:pt x="7832" y="1290"/>
                    <a:pt x="8494" y="2153"/>
                  </a:cubicBezTo>
                  <a:close/>
                  <a:moveTo>
                    <a:pt x="4028" y="461"/>
                  </a:moveTo>
                  <a:cubicBezTo>
                    <a:pt x="3614" y="921"/>
                    <a:pt x="3280" y="1698"/>
                    <a:pt x="3079" y="2671"/>
                  </a:cubicBezTo>
                  <a:cubicBezTo>
                    <a:pt x="2164" y="2516"/>
                    <a:pt x="1583" y="2280"/>
                    <a:pt x="1306" y="2153"/>
                  </a:cubicBezTo>
                  <a:cubicBezTo>
                    <a:pt x="1968" y="1290"/>
                    <a:pt x="2924" y="674"/>
                    <a:pt x="4028" y="461"/>
                  </a:cubicBezTo>
                  <a:close/>
                  <a:moveTo>
                    <a:pt x="1306" y="7655"/>
                  </a:moveTo>
                  <a:cubicBezTo>
                    <a:pt x="1583" y="7528"/>
                    <a:pt x="2164" y="7286"/>
                    <a:pt x="3079" y="7137"/>
                  </a:cubicBezTo>
                  <a:cubicBezTo>
                    <a:pt x="3280" y="8109"/>
                    <a:pt x="3614" y="8886"/>
                    <a:pt x="4028" y="9346"/>
                  </a:cubicBezTo>
                  <a:cubicBezTo>
                    <a:pt x="2924" y="9128"/>
                    <a:pt x="1968" y="8512"/>
                    <a:pt x="1306" y="7655"/>
                  </a:cubicBezTo>
                  <a:close/>
                  <a:moveTo>
                    <a:pt x="5772" y="9346"/>
                  </a:moveTo>
                  <a:cubicBezTo>
                    <a:pt x="6187" y="8886"/>
                    <a:pt x="6520" y="8109"/>
                    <a:pt x="6722" y="7137"/>
                  </a:cubicBezTo>
                  <a:cubicBezTo>
                    <a:pt x="7637" y="7286"/>
                    <a:pt x="8218" y="7528"/>
                    <a:pt x="8494" y="7655"/>
                  </a:cubicBezTo>
                  <a:cubicBezTo>
                    <a:pt x="7832" y="8512"/>
                    <a:pt x="6877" y="9128"/>
                    <a:pt x="5772" y="9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2"/>
            <p:cNvSpPr/>
            <p:nvPr/>
          </p:nvSpPr>
          <p:spPr>
            <a:xfrm>
              <a:off x="6152662" y="1867648"/>
              <a:ext cx="353754" cy="450759"/>
            </a:xfrm>
            <a:custGeom>
              <a:avLst/>
              <a:gdLst/>
              <a:ahLst/>
              <a:cxnLst/>
              <a:rect l="l" t="t" r="r" b="b"/>
              <a:pathLst>
                <a:path w="6821" h="8691" extrusionOk="0">
                  <a:moveTo>
                    <a:pt x="6164" y="3540"/>
                  </a:moveTo>
                  <a:lnTo>
                    <a:pt x="5830" y="3540"/>
                  </a:lnTo>
                  <a:lnTo>
                    <a:pt x="5830" y="2418"/>
                  </a:lnTo>
                  <a:cubicBezTo>
                    <a:pt x="5830" y="1077"/>
                    <a:pt x="4748" y="1"/>
                    <a:pt x="3413" y="1"/>
                  </a:cubicBezTo>
                  <a:cubicBezTo>
                    <a:pt x="2078" y="1"/>
                    <a:pt x="991" y="1088"/>
                    <a:pt x="991" y="2418"/>
                  </a:cubicBezTo>
                  <a:lnTo>
                    <a:pt x="991" y="3540"/>
                  </a:lnTo>
                  <a:lnTo>
                    <a:pt x="663" y="3540"/>
                  </a:lnTo>
                  <a:cubicBezTo>
                    <a:pt x="294" y="3540"/>
                    <a:pt x="1" y="3833"/>
                    <a:pt x="1" y="4202"/>
                  </a:cubicBezTo>
                  <a:lnTo>
                    <a:pt x="1" y="8029"/>
                  </a:lnTo>
                  <a:cubicBezTo>
                    <a:pt x="1" y="8397"/>
                    <a:pt x="294" y="8690"/>
                    <a:pt x="663" y="8690"/>
                  </a:cubicBezTo>
                  <a:lnTo>
                    <a:pt x="6158" y="8690"/>
                  </a:lnTo>
                  <a:cubicBezTo>
                    <a:pt x="6521" y="8690"/>
                    <a:pt x="6820" y="8397"/>
                    <a:pt x="6820" y="8029"/>
                  </a:cubicBezTo>
                  <a:lnTo>
                    <a:pt x="6820" y="4202"/>
                  </a:lnTo>
                  <a:cubicBezTo>
                    <a:pt x="6820" y="3833"/>
                    <a:pt x="6521" y="3540"/>
                    <a:pt x="6164" y="3540"/>
                  </a:cubicBezTo>
                  <a:close/>
                  <a:moveTo>
                    <a:pt x="1273" y="2418"/>
                  </a:moveTo>
                  <a:cubicBezTo>
                    <a:pt x="1273" y="1238"/>
                    <a:pt x="2234" y="277"/>
                    <a:pt x="3413" y="277"/>
                  </a:cubicBezTo>
                  <a:cubicBezTo>
                    <a:pt x="4593" y="277"/>
                    <a:pt x="5560" y="1238"/>
                    <a:pt x="5560" y="2418"/>
                  </a:cubicBezTo>
                  <a:lnTo>
                    <a:pt x="5560" y="3540"/>
                  </a:lnTo>
                  <a:lnTo>
                    <a:pt x="4818" y="3540"/>
                  </a:lnTo>
                  <a:lnTo>
                    <a:pt x="4818" y="2418"/>
                  </a:lnTo>
                  <a:cubicBezTo>
                    <a:pt x="4818" y="1647"/>
                    <a:pt x="4190" y="1014"/>
                    <a:pt x="3413" y="1014"/>
                  </a:cubicBezTo>
                  <a:cubicBezTo>
                    <a:pt x="2636" y="1014"/>
                    <a:pt x="2015" y="1641"/>
                    <a:pt x="2015" y="2418"/>
                  </a:cubicBezTo>
                  <a:lnTo>
                    <a:pt x="2015" y="3540"/>
                  </a:lnTo>
                  <a:lnTo>
                    <a:pt x="1273" y="3540"/>
                  </a:lnTo>
                  <a:close/>
                  <a:moveTo>
                    <a:pt x="4536" y="3540"/>
                  </a:moveTo>
                  <a:lnTo>
                    <a:pt x="2285" y="3540"/>
                  </a:lnTo>
                  <a:lnTo>
                    <a:pt x="2285" y="2418"/>
                  </a:lnTo>
                  <a:cubicBezTo>
                    <a:pt x="2285" y="1796"/>
                    <a:pt x="2792" y="1290"/>
                    <a:pt x="3413" y="1290"/>
                  </a:cubicBezTo>
                  <a:cubicBezTo>
                    <a:pt x="4041" y="1290"/>
                    <a:pt x="4541" y="1790"/>
                    <a:pt x="4541" y="2418"/>
                  </a:cubicBezTo>
                  <a:lnTo>
                    <a:pt x="4541" y="3540"/>
                  </a:lnTo>
                  <a:close/>
                  <a:moveTo>
                    <a:pt x="6544" y="8029"/>
                  </a:moveTo>
                  <a:cubicBezTo>
                    <a:pt x="6544" y="8236"/>
                    <a:pt x="6371" y="8408"/>
                    <a:pt x="6164" y="8408"/>
                  </a:cubicBezTo>
                  <a:lnTo>
                    <a:pt x="663" y="8408"/>
                  </a:lnTo>
                  <a:cubicBezTo>
                    <a:pt x="450" y="8408"/>
                    <a:pt x="277" y="8236"/>
                    <a:pt x="277" y="8029"/>
                  </a:cubicBezTo>
                  <a:lnTo>
                    <a:pt x="277" y="4202"/>
                  </a:lnTo>
                  <a:cubicBezTo>
                    <a:pt x="277" y="3995"/>
                    <a:pt x="450" y="3822"/>
                    <a:pt x="663" y="3822"/>
                  </a:cubicBezTo>
                  <a:lnTo>
                    <a:pt x="991" y="3822"/>
                  </a:lnTo>
                  <a:lnTo>
                    <a:pt x="2285" y="3822"/>
                  </a:lnTo>
                  <a:lnTo>
                    <a:pt x="4536" y="3822"/>
                  </a:lnTo>
                  <a:lnTo>
                    <a:pt x="5830" y="3822"/>
                  </a:lnTo>
                  <a:lnTo>
                    <a:pt x="6164" y="3822"/>
                  </a:lnTo>
                  <a:cubicBezTo>
                    <a:pt x="6371" y="3822"/>
                    <a:pt x="6544" y="3995"/>
                    <a:pt x="6544" y="4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2"/>
            <p:cNvSpPr/>
            <p:nvPr/>
          </p:nvSpPr>
          <p:spPr>
            <a:xfrm>
              <a:off x="6250267" y="2119858"/>
              <a:ext cx="168398" cy="128107"/>
            </a:xfrm>
            <a:custGeom>
              <a:avLst/>
              <a:gdLst/>
              <a:ahLst/>
              <a:cxnLst/>
              <a:rect l="l" t="t" r="r" b="b"/>
              <a:pathLst>
                <a:path w="3247" h="2470" extrusionOk="0">
                  <a:moveTo>
                    <a:pt x="3246" y="317"/>
                  </a:moveTo>
                  <a:lnTo>
                    <a:pt x="1491" y="2469"/>
                  </a:lnTo>
                  <a:lnTo>
                    <a:pt x="1" y="1013"/>
                  </a:lnTo>
                  <a:lnTo>
                    <a:pt x="340" y="662"/>
                  </a:lnTo>
                  <a:lnTo>
                    <a:pt x="1445" y="1744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2"/>
            <p:cNvSpPr/>
            <p:nvPr/>
          </p:nvSpPr>
          <p:spPr>
            <a:xfrm>
              <a:off x="7858367" y="3112569"/>
              <a:ext cx="308945" cy="394018"/>
            </a:xfrm>
            <a:custGeom>
              <a:avLst/>
              <a:gdLst/>
              <a:ahLst/>
              <a:cxnLst/>
              <a:rect l="l" t="t" r="r" b="b"/>
              <a:pathLst>
                <a:path w="5957" h="7597" extrusionOk="0">
                  <a:moveTo>
                    <a:pt x="5381" y="3102"/>
                  </a:moveTo>
                  <a:lnTo>
                    <a:pt x="5094" y="3102"/>
                  </a:lnTo>
                  <a:lnTo>
                    <a:pt x="5094" y="2118"/>
                  </a:lnTo>
                  <a:cubicBezTo>
                    <a:pt x="5094" y="950"/>
                    <a:pt x="4144" y="0"/>
                    <a:pt x="2976" y="0"/>
                  </a:cubicBezTo>
                  <a:cubicBezTo>
                    <a:pt x="1813" y="0"/>
                    <a:pt x="864" y="950"/>
                    <a:pt x="864" y="2118"/>
                  </a:cubicBezTo>
                  <a:lnTo>
                    <a:pt x="864" y="3102"/>
                  </a:lnTo>
                  <a:lnTo>
                    <a:pt x="576" y="3102"/>
                  </a:lnTo>
                  <a:cubicBezTo>
                    <a:pt x="260" y="3102"/>
                    <a:pt x="1" y="3361"/>
                    <a:pt x="1" y="3677"/>
                  </a:cubicBezTo>
                  <a:lnTo>
                    <a:pt x="1" y="7021"/>
                  </a:lnTo>
                  <a:cubicBezTo>
                    <a:pt x="1" y="7337"/>
                    <a:pt x="260" y="7596"/>
                    <a:pt x="576" y="7596"/>
                  </a:cubicBezTo>
                  <a:lnTo>
                    <a:pt x="5370" y="7596"/>
                  </a:lnTo>
                  <a:cubicBezTo>
                    <a:pt x="5686" y="7596"/>
                    <a:pt x="5945" y="7337"/>
                    <a:pt x="5945" y="7021"/>
                  </a:cubicBezTo>
                  <a:lnTo>
                    <a:pt x="5945" y="3677"/>
                  </a:lnTo>
                  <a:cubicBezTo>
                    <a:pt x="5957" y="3361"/>
                    <a:pt x="5698" y="3102"/>
                    <a:pt x="5381" y="3102"/>
                  </a:cubicBezTo>
                  <a:close/>
                  <a:moveTo>
                    <a:pt x="1105" y="2124"/>
                  </a:moveTo>
                  <a:cubicBezTo>
                    <a:pt x="1105" y="1093"/>
                    <a:pt x="1946" y="253"/>
                    <a:pt x="2976" y="253"/>
                  </a:cubicBezTo>
                  <a:cubicBezTo>
                    <a:pt x="4006" y="253"/>
                    <a:pt x="4846" y="1093"/>
                    <a:pt x="4846" y="2124"/>
                  </a:cubicBezTo>
                  <a:lnTo>
                    <a:pt x="4846" y="3108"/>
                  </a:lnTo>
                  <a:lnTo>
                    <a:pt x="4202" y="3108"/>
                  </a:lnTo>
                  <a:lnTo>
                    <a:pt x="4202" y="2124"/>
                  </a:lnTo>
                  <a:cubicBezTo>
                    <a:pt x="4202" y="1450"/>
                    <a:pt x="3655" y="904"/>
                    <a:pt x="2976" y="904"/>
                  </a:cubicBezTo>
                  <a:cubicBezTo>
                    <a:pt x="2302" y="904"/>
                    <a:pt x="1756" y="1450"/>
                    <a:pt x="1756" y="2124"/>
                  </a:cubicBezTo>
                  <a:lnTo>
                    <a:pt x="1756" y="3108"/>
                  </a:lnTo>
                  <a:lnTo>
                    <a:pt x="1105" y="3108"/>
                  </a:lnTo>
                  <a:close/>
                  <a:moveTo>
                    <a:pt x="3960" y="3102"/>
                  </a:moveTo>
                  <a:lnTo>
                    <a:pt x="1997" y="3102"/>
                  </a:lnTo>
                  <a:lnTo>
                    <a:pt x="1997" y="2118"/>
                  </a:lnTo>
                  <a:cubicBezTo>
                    <a:pt x="1997" y="1577"/>
                    <a:pt x="2435" y="1128"/>
                    <a:pt x="2982" y="1128"/>
                  </a:cubicBezTo>
                  <a:cubicBezTo>
                    <a:pt x="3523" y="1128"/>
                    <a:pt x="3966" y="1571"/>
                    <a:pt x="3966" y="2118"/>
                  </a:cubicBezTo>
                  <a:lnTo>
                    <a:pt x="3966" y="3102"/>
                  </a:lnTo>
                  <a:close/>
                  <a:moveTo>
                    <a:pt x="5709" y="7021"/>
                  </a:moveTo>
                  <a:cubicBezTo>
                    <a:pt x="5709" y="7211"/>
                    <a:pt x="5560" y="7355"/>
                    <a:pt x="5381" y="7355"/>
                  </a:cubicBezTo>
                  <a:lnTo>
                    <a:pt x="582" y="7355"/>
                  </a:lnTo>
                  <a:cubicBezTo>
                    <a:pt x="392" y="7355"/>
                    <a:pt x="248" y="7205"/>
                    <a:pt x="248" y="7021"/>
                  </a:cubicBezTo>
                  <a:lnTo>
                    <a:pt x="248" y="3677"/>
                  </a:lnTo>
                  <a:cubicBezTo>
                    <a:pt x="248" y="3487"/>
                    <a:pt x="403" y="3344"/>
                    <a:pt x="582" y="3344"/>
                  </a:cubicBezTo>
                  <a:lnTo>
                    <a:pt x="870" y="3344"/>
                  </a:lnTo>
                  <a:lnTo>
                    <a:pt x="1997" y="3344"/>
                  </a:lnTo>
                  <a:lnTo>
                    <a:pt x="3960" y="3344"/>
                  </a:lnTo>
                  <a:lnTo>
                    <a:pt x="5094" y="3344"/>
                  </a:lnTo>
                  <a:lnTo>
                    <a:pt x="5381" y="3344"/>
                  </a:lnTo>
                  <a:cubicBezTo>
                    <a:pt x="5565" y="3344"/>
                    <a:pt x="5709" y="3499"/>
                    <a:pt x="5709" y="36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2"/>
            <p:cNvSpPr/>
            <p:nvPr/>
          </p:nvSpPr>
          <p:spPr>
            <a:xfrm>
              <a:off x="7943421" y="3334024"/>
              <a:ext cx="146926" cy="111043"/>
            </a:xfrm>
            <a:custGeom>
              <a:avLst/>
              <a:gdLst/>
              <a:ahLst/>
              <a:cxnLst/>
              <a:rect l="l" t="t" r="r" b="b"/>
              <a:pathLst>
                <a:path w="2833" h="2141" extrusionOk="0">
                  <a:moveTo>
                    <a:pt x="2832" y="265"/>
                  </a:moveTo>
                  <a:lnTo>
                    <a:pt x="1301" y="2141"/>
                  </a:lnTo>
                  <a:lnTo>
                    <a:pt x="1" y="875"/>
                  </a:lnTo>
                  <a:lnTo>
                    <a:pt x="294" y="576"/>
                  </a:lnTo>
                  <a:lnTo>
                    <a:pt x="1255" y="1514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2"/>
            <p:cNvSpPr/>
            <p:nvPr/>
          </p:nvSpPr>
          <p:spPr>
            <a:xfrm>
              <a:off x="6230248" y="1924386"/>
              <a:ext cx="1742165" cy="1871756"/>
            </a:xfrm>
            <a:custGeom>
              <a:avLst/>
              <a:gdLst/>
              <a:ahLst/>
              <a:cxnLst/>
              <a:rect l="l" t="t" r="r" b="b"/>
              <a:pathLst>
                <a:path w="33592" h="36089" extrusionOk="0">
                  <a:moveTo>
                    <a:pt x="16794" y="0"/>
                  </a:moveTo>
                  <a:cubicBezTo>
                    <a:pt x="9928" y="351"/>
                    <a:pt x="4075" y="5059"/>
                    <a:pt x="1" y="9426"/>
                  </a:cubicBezTo>
                  <a:cubicBezTo>
                    <a:pt x="1" y="34604"/>
                    <a:pt x="16794" y="36089"/>
                    <a:pt x="16794" y="36089"/>
                  </a:cubicBezTo>
                  <a:cubicBezTo>
                    <a:pt x="16794" y="36089"/>
                    <a:pt x="33592" y="34604"/>
                    <a:pt x="33592" y="9426"/>
                  </a:cubicBezTo>
                  <a:cubicBezTo>
                    <a:pt x="29512" y="5059"/>
                    <a:pt x="23665" y="351"/>
                    <a:pt x="16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2"/>
            <p:cNvSpPr/>
            <p:nvPr/>
          </p:nvSpPr>
          <p:spPr>
            <a:xfrm>
              <a:off x="6250267" y="1946428"/>
              <a:ext cx="1702179" cy="1828241"/>
            </a:xfrm>
            <a:custGeom>
              <a:avLst/>
              <a:gdLst/>
              <a:ahLst/>
              <a:cxnLst/>
              <a:rect l="l" t="t" r="r" b="b"/>
              <a:pathLst>
                <a:path w="32821" h="35250" extrusionOk="0">
                  <a:moveTo>
                    <a:pt x="16408" y="1"/>
                  </a:moveTo>
                  <a:cubicBezTo>
                    <a:pt x="9697" y="346"/>
                    <a:pt x="3989" y="4933"/>
                    <a:pt x="1" y="9209"/>
                  </a:cubicBezTo>
                  <a:cubicBezTo>
                    <a:pt x="1" y="33793"/>
                    <a:pt x="16408" y="35249"/>
                    <a:pt x="16408" y="35249"/>
                  </a:cubicBezTo>
                  <a:cubicBezTo>
                    <a:pt x="16408" y="35249"/>
                    <a:pt x="32820" y="33793"/>
                    <a:pt x="32820" y="9209"/>
                  </a:cubicBezTo>
                  <a:cubicBezTo>
                    <a:pt x="28826" y="4933"/>
                    <a:pt x="23112" y="340"/>
                    <a:pt x="1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2"/>
            <p:cNvSpPr/>
            <p:nvPr/>
          </p:nvSpPr>
          <p:spPr>
            <a:xfrm>
              <a:off x="6269975" y="1967640"/>
              <a:ext cx="1662452" cy="1785816"/>
            </a:xfrm>
            <a:custGeom>
              <a:avLst/>
              <a:gdLst/>
              <a:ahLst/>
              <a:cxnLst/>
              <a:rect l="l" t="t" r="r" b="b"/>
              <a:pathLst>
                <a:path w="32055" h="34432" extrusionOk="0">
                  <a:moveTo>
                    <a:pt x="16028" y="1"/>
                  </a:moveTo>
                  <a:cubicBezTo>
                    <a:pt x="9479" y="334"/>
                    <a:pt x="3896" y="4823"/>
                    <a:pt x="0" y="8995"/>
                  </a:cubicBezTo>
                  <a:cubicBezTo>
                    <a:pt x="0" y="33010"/>
                    <a:pt x="16028" y="34432"/>
                    <a:pt x="16028" y="34432"/>
                  </a:cubicBezTo>
                  <a:cubicBezTo>
                    <a:pt x="16028" y="34432"/>
                    <a:pt x="32055" y="33004"/>
                    <a:pt x="32055" y="8995"/>
                  </a:cubicBezTo>
                  <a:cubicBezTo>
                    <a:pt x="28159" y="4823"/>
                    <a:pt x="22582" y="329"/>
                    <a:pt x="16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2"/>
            <p:cNvSpPr/>
            <p:nvPr/>
          </p:nvSpPr>
          <p:spPr>
            <a:xfrm>
              <a:off x="6329669" y="2031535"/>
              <a:ext cx="1543065" cy="1657761"/>
            </a:xfrm>
            <a:custGeom>
              <a:avLst/>
              <a:gdLst/>
              <a:ahLst/>
              <a:cxnLst/>
              <a:rect l="l" t="t" r="r" b="b"/>
              <a:pathLst>
                <a:path w="29753" h="31963" extrusionOk="0">
                  <a:moveTo>
                    <a:pt x="14877" y="0"/>
                  </a:moveTo>
                  <a:cubicBezTo>
                    <a:pt x="8794" y="311"/>
                    <a:pt x="3614" y="4472"/>
                    <a:pt x="0" y="8345"/>
                  </a:cubicBezTo>
                  <a:cubicBezTo>
                    <a:pt x="0" y="30644"/>
                    <a:pt x="14877" y="31962"/>
                    <a:pt x="14877" y="31962"/>
                  </a:cubicBezTo>
                  <a:cubicBezTo>
                    <a:pt x="14877" y="31962"/>
                    <a:pt x="29753" y="30644"/>
                    <a:pt x="29753" y="8345"/>
                  </a:cubicBezTo>
                  <a:cubicBezTo>
                    <a:pt x="26139" y="4483"/>
                    <a:pt x="20959" y="311"/>
                    <a:pt x="14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2"/>
            <p:cNvSpPr/>
            <p:nvPr/>
          </p:nvSpPr>
          <p:spPr>
            <a:xfrm>
              <a:off x="6349947" y="2053577"/>
              <a:ext cx="1502820" cy="1613935"/>
            </a:xfrm>
            <a:custGeom>
              <a:avLst/>
              <a:gdLst/>
              <a:ahLst/>
              <a:cxnLst/>
              <a:rect l="l" t="t" r="r" b="b"/>
              <a:pathLst>
                <a:path w="28977" h="31118" extrusionOk="0">
                  <a:moveTo>
                    <a:pt x="14486" y="1"/>
                  </a:moveTo>
                  <a:cubicBezTo>
                    <a:pt x="8570" y="300"/>
                    <a:pt x="3523" y="4357"/>
                    <a:pt x="1" y="8127"/>
                  </a:cubicBezTo>
                  <a:cubicBezTo>
                    <a:pt x="1" y="29840"/>
                    <a:pt x="14486" y="31117"/>
                    <a:pt x="14486" y="31117"/>
                  </a:cubicBezTo>
                  <a:cubicBezTo>
                    <a:pt x="14486" y="31117"/>
                    <a:pt x="28976" y="29828"/>
                    <a:pt x="28976" y="8127"/>
                  </a:cubicBezTo>
                  <a:cubicBezTo>
                    <a:pt x="25449" y="4357"/>
                    <a:pt x="20407" y="300"/>
                    <a:pt x="14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2"/>
            <p:cNvSpPr/>
            <p:nvPr/>
          </p:nvSpPr>
          <p:spPr>
            <a:xfrm>
              <a:off x="6386359" y="2092683"/>
              <a:ext cx="716975" cy="1535723"/>
            </a:xfrm>
            <a:custGeom>
              <a:avLst/>
              <a:gdLst/>
              <a:ahLst/>
              <a:cxnLst/>
              <a:rect l="l" t="t" r="r" b="b"/>
              <a:pathLst>
                <a:path w="13784" h="29610" extrusionOk="0">
                  <a:moveTo>
                    <a:pt x="13784" y="29609"/>
                  </a:moveTo>
                  <a:lnTo>
                    <a:pt x="13784" y="1"/>
                  </a:lnTo>
                  <a:cubicBezTo>
                    <a:pt x="8155" y="289"/>
                    <a:pt x="3356" y="4144"/>
                    <a:pt x="12" y="7735"/>
                  </a:cubicBezTo>
                  <a:cubicBezTo>
                    <a:pt x="1" y="28384"/>
                    <a:pt x="13784" y="29609"/>
                    <a:pt x="13784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2"/>
            <p:cNvSpPr/>
            <p:nvPr/>
          </p:nvSpPr>
          <p:spPr>
            <a:xfrm>
              <a:off x="7098763" y="2092683"/>
              <a:ext cx="716973" cy="1535723"/>
            </a:xfrm>
            <a:custGeom>
              <a:avLst/>
              <a:gdLst/>
              <a:ahLst/>
              <a:cxnLst/>
              <a:rect l="l" t="t" r="r" b="b"/>
              <a:pathLst>
                <a:path w="13778" h="29610" extrusionOk="0">
                  <a:moveTo>
                    <a:pt x="1" y="29609"/>
                  </a:moveTo>
                  <a:lnTo>
                    <a:pt x="1" y="1"/>
                  </a:lnTo>
                  <a:cubicBezTo>
                    <a:pt x="5635" y="289"/>
                    <a:pt x="10434" y="4144"/>
                    <a:pt x="13778" y="7735"/>
                  </a:cubicBezTo>
                  <a:cubicBezTo>
                    <a:pt x="13778" y="28384"/>
                    <a:pt x="1" y="29609"/>
                    <a:pt x="1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2"/>
            <p:cNvSpPr/>
            <p:nvPr/>
          </p:nvSpPr>
          <p:spPr>
            <a:xfrm>
              <a:off x="6799128" y="2718254"/>
              <a:ext cx="604146" cy="491058"/>
            </a:xfrm>
            <a:custGeom>
              <a:avLst/>
              <a:gdLst/>
              <a:ahLst/>
              <a:cxnLst/>
              <a:rect l="l" t="t" r="r" b="b"/>
              <a:pathLst>
                <a:path w="11649" h="9468" extrusionOk="0">
                  <a:moveTo>
                    <a:pt x="10860" y="9468"/>
                  </a:moveTo>
                  <a:lnTo>
                    <a:pt x="783" y="9468"/>
                  </a:lnTo>
                  <a:cubicBezTo>
                    <a:pt x="352" y="9468"/>
                    <a:pt x="1" y="9117"/>
                    <a:pt x="1" y="8685"/>
                  </a:cubicBezTo>
                  <a:lnTo>
                    <a:pt x="1" y="784"/>
                  </a:lnTo>
                  <a:cubicBezTo>
                    <a:pt x="1" y="352"/>
                    <a:pt x="352" y="1"/>
                    <a:pt x="783" y="1"/>
                  </a:cubicBezTo>
                  <a:lnTo>
                    <a:pt x="10860" y="1"/>
                  </a:lnTo>
                  <a:cubicBezTo>
                    <a:pt x="11292" y="1"/>
                    <a:pt x="11648" y="352"/>
                    <a:pt x="11648" y="784"/>
                  </a:cubicBezTo>
                  <a:lnTo>
                    <a:pt x="11648" y="8685"/>
                  </a:lnTo>
                  <a:cubicBezTo>
                    <a:pt x="11648" y="9117"/>
                    <a:pt x="11292" y="9468"/>
                    <a:pt x="10860" y="9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2"/>
            <p:cNvSpPr/>
            <p:nvPr/>
          </p:nvSpPr>
          <p:spPr>
            <a:xfrm>
              <a:off x="6835276" y="2747816"/>
              <a:ext cx="532161" cy="432243"/>
            </a:xfrm>
            <a:custGeom>
              <a:avLst/>
              <a:gdLst/>
              <a:ahLst/>
              <a:cxnLst/>
              <a:rect l="l" t="t" r="r" b="b"/>
              <a:pathLst>
                <a:path w="10261" h="8334" extrusionOk="0">
                  <a:moveTo>
                    <a:pt x="9570" y="8334"/>
                  </a:moveTo>
                  <a:lnTo>
                    <a:pt x="691" y="8334"/>
                  </a:lnTo>
                  <a:cubicBezTo>
                    <a:pt x="311" y="8334"/>
                    <a:pt x="0" y="8029"/>
                    <a:pt x="0" y="7643"/>
                  </a:cubicBezTo>
                  <a:lnTo>
                    <a:pt x="0" y="691"/>
                  </a:lnTo>
                  <a:cubicBezTo>
                    <a:pt x="0" y="306"/>
                    <a:pt x="311" y="1"/>
                    <a:pt x="691" y="1"/>
                  </a:cubicBezTo>
                  <a:lnTo>
                    <a:pt x="9570" y="1"/>
                  </a:lnTo>
                  <a:cubicBezTo>
                    <a:pt x="9950" y="1"/>
                    <a:pt x="10261" y="306"/>
                    <a:pt x="10261" y="691"/>
                  </a:cubicBezTo>
                  <a:lnTo>
                    <a:pt x="10261" y="7643"/>
                  </a:lnTo>
                  <a:cubicBezTo>
                    <a:pt x="10249" y="8029"/>
                    <a:pt x="9950" y="8334"/>
                    <a:pt x="9570" y="83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2"/>
            <p:cNvSpPr/>
            <p:nvPr/>
          </p:nvSpPr>
          <p:spPr>
            <a:xfrm>
              <a:off x="6900623" y="2421027"/>
              <a:ext cx="402972" cy="297290"/>
            </a:xfrm>
            <a:custGeom>
              <a:avLst/>
              <a:gdLst/>
              <a:ahLst/>
              <a:cxnLst/>
              <a:rect l="l" t="t" r="r" b="b"/>
              <a:pathLst>
                <a:path w="7770" h="5732" extrusionOk="0">
                  <a:moveTo>
                    <a:pt x="7752" y="5732"/>
                  </a:moveTo>
                  <a:lnTo>
                    <a:pt x="6308" y="5732"/>
                  </a:lnTo>
                  <a:lnTo>
                    <a:pt x="6308" y="3885"/>
                  </a:lnTo>
                  <a:cubicBezTo>
                    <a:pt x="6308" y="2538"/>
                    <a:pt x="5214" y="1450"/>
                    <a:pt x="3879" y="1450"/>
                  </a:cubicBezTo>
                  <a:cubicBezTo>
                    <a:pt x="2532" y="1450"/>
                    <a:pt x="1445" y="2544"/>
                    <a:pt x="1445" y="3885"/>
                  </a:cubicBezTo>
                  <a:lnTo>
                    <a:pt x="1445" y="5732"/>
                  </a:lnTo>
                  <a:lnTo>
                    <a:pt x="0" y="5732"/>
                  </a:lnTo>
                  <a:lnTo>
                    <a:pt x="0" y="3885"/>
                  </a:lnTo>
                  <a:cubicBezTo>
                    <a:pt x="0" y="1738"/>
                    <a:pt x="1738" y="0"/>
                    <a:pt x="3885" y="0"/>
                  </a:cubicBezTo>
                  <a:cubicBezTo>
                    <a:pt x="6026" y="0"/>
                    <a:pt x="7769" y="1738"/>
                    <a:pt x="7769" y="3885"/>
                  </a:cubicBezTo>
                  <a:lnTo>
                    <a:pt x="7769" y="5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2"/>
            <p:cNvSpPr/>
            <p:nvPr/>
          </p:nvSpPr>
          <p:spPr>
            <a:xfrm>
              <a:off x="6954923" y="2836450"/>
              <a:ext cx="311642" cy="265393"/>
            </a:xfrm>
            <a:custGeom>
              <a:avLst/>
              <a:gdLst/>
              <a:ahLst/>
              <a:cxnLst/>
              <a:rect l="l" t="t" r="r" b="b"/>
              <a:pathLst>
                <a:path w="6009" h="5117" extrusionOk="0">
                  <a:moveTo>
                    <a:pt x="2694" y="5117"/>
                  </a:moveTo>
                  <a:lnTo>
                    <a:pt x="1" y="2637"/>
                  </a:lnTo>
                  <a:lnTo>
                    <a:pt x="1123" y="1422"/>
                  </a:lnTo>
                  <a:lnTo>
                    <a:pt x="2521" y="2706"/>
                  </a:lnTo>
                  <a:lnTo>
                    <a:pt x="4720" y="1"/>
                  </a:lnTo>
                  <a:lnTo>
                    <a:pt x="6009" y="10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2"/>
            <p:cNvSpPr/>
            <p:nvPr/>
          </p:nvSpPr>
          <p:spPr>
            <a:xfrm>
              <a:off x="7402340" y="2515314"/>
              <a:ext cx="493679" cy="493755"/>
            </a:xfrm>
            <a:custGeom>
              <a:avLst/>
              <a:gdLst/>
              <a:ahLst/>
              <a:cxnLst/>
              <a:rect l="l" t="t" r="r" b="b"/>
              <a:pathLst>
                <a:path w="9519" h="9520" extrusionOk="0">
                  <a:moveTo>
                    <a:pt x="9432" y="7689"/>
                  </a:moveTo>
                  <a:lnTo>
                    <a:pt x="7689" y="9433"/>
                  </a:lnTo>
                  <a:cubicBezTo>
                    <a:pt x="7602" y="9519"/>
                    <a:pt x="7458" y="9519"/>
                    <a:pt x="7366" y="9433"/>
                  </a:cubicBezTo>
                  <a:lnTo>
                    <a:pt x="4265" y="6331"/>
                  </a:lnTo>
                  <a:lnTo>
                    <a:pt x="3027" y="7994"/>
                  </a:lnTo>
                  <a:cubicBezTo>
                    <a:pt x="2981" y="8057"/>
                    <a:pt x="2895" y="8092"/>
                    <a:pt x="2814" y="8080"/>
                  </a:cubicBezTo>
                  <a:cubicBezTo>
                    <a:pt x="2728" y="8063"/>
                    <a:pt x="2665" y="8006"/>
                    <a:pt x="2636" y="7931"/>
                  </a:cubicBezTo>
                  <a:lnTo>
                    <a:pt x="29" y="317"/>
                  </a:lnTo>
                  <a:cubicBezTo>
                    <a:pt x="0" y="237"/>
                    <a:pt x="23" y="144"/>
                    <a:pt x="87" y="81"/>
                  </a:cubicBezTo>
                  <a:cubicBezTo>
                    <a:pt x="150" y="18"/>
                    <a:pt x="236" y="1"/>
                    <a:pt x="322" y="24"/>
                  </a:cubicBezTo>
                  <a:lnTo>
                    <a:pt x="7936" y="2636"/>
                  </a:lnTo>
                  <a:cubicBezTo>
                    <a:pt x="8017" y="2665"/>
                    <a:pt x="8074" y="2728"/>
                    <a:pt x="8086" y="2815"/>
                  </a:cubicBezTo>
                  <a:cubicBezTo>
                    <a:pt x="8103" y="2901"/>
                    <a:pt x="8063" y="2982"/>
                    <a:pt x="7999" y="3028"/>
                  </a:cubicBezTo>
                  <a:lnTo>
                    <a:pt x="6336" y="4265"/>
                  </a:lnTo>
                  <a:lnTo>
                    <a:pt x="9438" y="7367"/>
                  </a:lnTo>
                  <a:cubicBezTo>
                    <a:pt x="9519" y="7459"/>
                    <a:pt x="9519" y="7603"/>
                    <a:pt x="9432" y="7689"/>
                  </a:cubicBezTo>
                  <a:close/>
                  <a:moveTo>
                    <a:pt x="7533" y="8949"/>
                  </a:moveTo>
                  <a:lnTo>
                    <a:pt x="8949" y="7534"/>
                  </a:lnTo>
                  <a:lnTo>
                    <a:pt x="5818" y="4403"/>
                  </a:lnTo>
                  <a:cubicBezTo>
                    <a:pt x="5778" y="4357"/>
                    <a:pt x="5749" y="4294"/>
                    <a:pt x="5755" y="4225"/>
                  </a:cubicBezTo>
                  <a:cubicBezTo>
                    <a:pt x="5761" y="4161"/>
                    <a:pt x="5790" y="4092"/>
                    <a:pt x="5847" y="4058"/>
                  </a:cubicBezTo>
                  <a:lnTo>
                    <a:pt x="7372" y="2918"/>
                  </a:lnTo>
                  <a:lnTo>
                    <a:pt x="604" y="605"/>
                  </a:lnTo>
                  <a:lnTo>
                    <a:pt x="2918" y="7373"/>
                  </a:lnTo>
                  <a:lnTo>
                    <a:pt x="4057" y="5848"/>
                  </a:lnTo>
                  <a:cubicBezTo>
                    <a:pt x="4092" y="5796"/>
                    <a:pt x="4161" y="5761"/>
                    <a:pt x="4224" y="5755"/>
                  </a:cubicBezTo>
                  <a:cubicBezTo>
                    <a:pt x="4288" y="5750"/>
                    <a:pt x="4351" y="5778"/>
                    <a:pt x="4403" y="58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62"/>
          <p:cNvSpPr/>
          <p:nvPr/>
        </p:nvSpPr>
        <p:spPr>
          <a:xfrm>
            <a:off x="4736075" y="2955050"/>
            <a:ext cx="493800" cy="4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6" name="Google Shape;1256;p62"/>
          <p:cNvSpPr/>
          <p:nvPr/>
        </p:nvSpPr>
        <p:spPr>
          <a:xfrm>
            <a:off x="3551325" y="2955050"/>
            <a:ext cx="493800" cy="4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7" name="Google Shape;1257;p62"/>
          <p:cNvSpPr/>
          <p:nvPr/>
        </p:nvSpPr>
        <p:spPr>
          <a:xfrm>
            <a:off x="4143700" y="2955050"/>
            <a:ext cx="493800" cy="4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58" name="Google Shape;1258;p62"/>
          <p:cNvGrpSpPr/>
          <p:nvPr/>
        </p:nvGrpSpPr>
        <p:grpSpPr>
          <a:xfrm>
            <a:off x="3607636" y="3008125"/>
            <a:ext cx="387681" cy="387661"/>
            <a:chOff x="266768" y="1721375"/>
            <a:chExt cx="397907" cy="397887"/>
          </a:xfrm>
        </p:grpSpPr>
        <p:sp>
          <p:nvSpPr>
            <p:cNvPr id="1259" name="Google Shape;1259;p6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62"/>
          <p:cNvGrpSpPr/>
          <p:nvPr/>
        </p:nvGrpSpPr>
        <p:grpSpPr>
          <a:xfrm>
            <a:off x="4789145" y="3008125"/>
            <a:ext cx="387661" cy="387661"/>
            <a:chOff x="1379798" y="1723250"/>
            <a:chExt cx="397887" cy="397887"/>
          </a:xfrm>
        </p:grpSpPr>
        <p:sp>
          <p:nvSpPr>
            <p:cNvPr id="1262" name="Google Shape;1262;p6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62"/>
          <p:cNvGrpSpPr/>
          <p:nvPr/>
        </p:nvGrpSpPr>
        <p:grpSpPr>
          <a:xfrm>
            <a:off x="4196780" y="3008125"/>
            <a:ext cx="387641" cy="387661"/>
            <a:chOff x="864491" y="1723250"/>
            <a:chExt cx="397866" cy="397887"/>
          </a:xfrm>
        </p:grpSpPr>
        <p:sp>
          <p:nvSpPr>
            <p:cNvPr id="1267" name="Google Shape;1267;p6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70" name="Google Shape;1270;p62"/>
          <p:cNvCxnSpPr>
            <a:endCxn id="1231" idx="3"/>
          </p:cNvCxnSpPr>
          <p:nvPr/>
        </p:nvCxnSpPr>
        <p:spPr>
          <a:xfrm rot="5400000">
            <a:off x="4087625" y="873130"/>
            <a:ext cx="2655000" cy="1452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1" name="Google Shape;1271;p62"/>
          <p:cNvCxnSpPr/>
          <p:nvPr/>
        </p:nvCxnSpPr>
        <p:spPr>
          <a:xfrm rot="5400000">
            <a:off x="4240025" y="1101730"/>
            <a:ext cx="2655000" cy="1452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8" name="Google Shape;8938;p8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19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 Proposition</a:t>
            </a:r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>
            <a:off x="655320" y="3311500"/>
            <a:ext cx="425958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/>
              <a:t>Project name, value proposition and sanity check</a:t>
            </a:r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cxnSpLocks/>
            <a:stCxn id="467" idx="3"/>
          </p:cNvCxnSpPr>
          <p:nvPr/>
        </p:nvCxnSpPr>
        <p:spPr>
          <a:xfrm flipV="1">
            <a:off x="4914900" y="1058050"/>
            <a:ext cx="9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7"/>
          <p:cNvSpPr txBox="1">
            <a:spLocks noGrp="1"/>
          </p:cNvSpPr>
          <p:nvPr>
            <p:ph type="subTitle" idx="1"/>
          </p:nvPr>
        </p:nvSpPr>
        <p:spPr>
          <a:xfrm>
            <a:off x="1899467" y="1012331"/>
            <a:ext cx="5196468" cy="449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Combination of members’ names</a:t>
            </a:r>
            <a:endParaRPr sz="1400"/>
          </a:p>
        </p:txBody>
      </p:sp>
      <p:sp>
        <p:nvSpPr>
          <p:cNvPr id="509" name="Google Shape;509;p37"/>
          <p:cNvSpPr txBox="1">
            <a:spLocks noGrp="1"/>
          </p:cNvSpPr>
          <p:nvPr>
            <p:ph type="title"/>
          </p:nvPr>
        </p:nvSpPr>
        <p:spPr>
          <a:xfrm>
            <a:off x="1899467" y="318811"/>
            <a:ext cx="5196468" cy="6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H2T</a:t>
            </a:r>
            <a:endParaRPr sz="4000"/>
          </a:p>
        </p:txBody>
      </p:sp>
      <p:sp>
        <p:nvSpPr>
          <p:cNvPr id="510" name="Google Shape;510;p37"/>
          <p:cNvSpPr txBox="1">
            <a:spLocks noGrp="1"/>
          </p:cNvSpPr>
          <p:nvPr>
            <p:ph type="title" idx="2"/>
          </p:nvPr>
        </p:nvSpPr>
        <p:spPr>
          <a:xfrm>
            <a:off x="1925444" y="1658912"/>
            <a:ext cx="5179150" cy="9875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 dirty="0"/>
              <a:t>“Highly Higher Tech”</a:t>
            </a:r>
            <a:endParaRPr lang="en-US" sz="3600" i="1" dirty="0"/>
          </a:p>
        </p:txBody>
      </p:sp>
      <p:sp>
        <p:nvSpPr>
          <p:cNvPr id="511" name="Google Shape;511;p37"/>
          <p:cNvSpPr txBox="1">
            <a:spLocks noGrp="1"/>
          </p:cNvSpPr>
          <p:nvPr>
            <p:ph type="subTitle" idx="3"/>
          </p:nvPr>
        </p:nvSpPr>
        <p:spPr>
          <a:xfrm>
            <a:off x="1925444" y="2666051"/>
            <a:ext cx="5196468" cy="566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We don't just bring you technology; we bring you higher, better technology.</a:t>
            </a:r>
            <a:endParaRPr sz="1400"/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 idx="4"/>
          </p:nvPr>
        </p:nvSpPr>
        <p:spPr>
          <a:xfrm>
            <a:off x="1925444" y="3403056"/>
            <a:ext cx="5196468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Value Proposition</a:t>
            </a:r>
            <a:endParaRPr sz="4000"/>
          </a:p>
        </p:txBody>
      </p:sp>
      <p:sp>
        <p:nvSpPr>
          <p:cNvPr id="513" name="Google Shape;513;p37"/>
          <p:cNvSpPr txBox="1">
            <a:spLocks noGrp="1"/>
          </p:cNvSpPr>
          <p:nvPr>
            <p:ph type="subTitle" idx="5"/>
          </p:nvPr>
        </p:nvSpPr>
        <p:spPr>
          <a:xfrm>
            <a:off x="1925444" y="4098560"/>
            <a:ext cx="5196468" cy="566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We tend to highlight smarter choices and advanced tech for users’ perfect purchase.</a:t>
            </a:r>
          </a:p>
        </p:txBody>
      </p:sp>
      <p:cxnSp>
        <p:nvCxnSpPr>
          <p:cNvPr id="514" name="Google Shape;514;p37"/>
          <p:cNvCxnSpPr>
            <a:cxnSpLocks/>
            <a:endCxn id="509" idx="1"/>
          </p:cNvCxnSpPr>
          <p:nvPr/>
        </p:nvCxnSpPr>
        <p:spPr>
          <a:xfrm>
            <a:off x="355023" y="-619739"/>
            <a:ext cx="1544444" cy="126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5" name="Google Shape;515;p37"/>
          <p:cNvCxnSpPr>
            <a:cxnSpLocks/>
            <a:endCxn id="510" idx="1"/>
          </p:cNvCxnSpPr>
          <p:nvPr/>
        </p:nvCxnSpPr>
        <p:spPr>
          <a:xfrm rot="16200000" flipH="1">
            <a:off x="96424" y="323665"/>
            <a:ext cx="2265996" cy="1392044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37"/>
          <p:cNvCxnSpPr>
            <a:cxnSpLocks/>
            <a:stCxn id="510" idx="3"/>
          </p:cNvCxnSpPr>
          <p:nvPr/>
        </p:nvCxnSpPr>
        <p:spPr>
          <a:xfrm>
            <a:off x="7104594" y="2152685"/>
            <a:ext cx="1309506" cy="2722704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37"/>
          <p:cNvCxnSpPr>
            <a:cxnSpLocks/>
            <a:stCxn id="509" idx="3"/>
          </p:cNvCxnSpPr>
          <p:nvPr/>
        </p:nvCxnSpPr>
        <p:spPr>
          <a:xfrm>
            <a:off x="7095935" y="647161"/>
            <a:ext cx="1444588" cy="40266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37"/>
          <p:cNvCxnSpPr>
            <a:cxnSpLocks/>
            <a:stCxn id="512" idx="3"/>
          </p:cNvCxnSpPr>
          <p:nvPr/>
        </p:nvCxnSpPr>
        <p:spPr>
          <a:xfrm>
            <a:off x="7121912" y="3732306"/>
            <a:ext cx="1143088" cy="1094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37"/>
          <p:cNvCxnSpPr>
            <a:cxnSpLocks/>
            <a:endCxn id="512" idx="1"/>
          </p:cNvCxnSpPr>
          <p:nvPr/>
        </p:nvCxnSpPr>
        <p:spPr>
          <a:xfrm rot="16200000" flipH="1">
            <a:off x="-646478" y="1160384"/>
            <a:ext cx="4150200" cy="993644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>
            <a:spLocks noGrp="1"/>
          </p:cNvSpPr>
          <p:nvPr>
            <p:ph type="title"/>
          </p:nvPr>
        </p:nvSpPr>
        <p:spPr>
          <a:xfrm>
            <a:off x="1761216" y="3270147"/>
            <a:ext cx="3233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User, problem and solution</a:t>
            </a:r>
          </a:p>
        </p:txBody>
      </p:sp>
      <p:grpSp>
        <p:nvGrpSpPr>
          <p:cNvPr id="533" name="Google Shape;533;p39"/>
          <p:cNvGrpSpPr/>
          <p:nvPr/>
        </p:nvGrpSpPr>
        <p:grpSpPr>
          <a:xfrm>
            <a:off x="5787655" y="1096470"/>
            <a:ext cx="2854173" cy="2794752"/>
            <a:chOff x="5824825" y="1527650"/>
            <a:chExt cx="2854173" cy="2794752"/>
          </a:xfrm>
        </p:grpSpPr>
        <p:sp>
          <p:nvSpPr>
            <p:cNvPr id="534" name="Google Shape;534;p39"/>
            <p:cNvSpPr/>
            <p:nvPr/>
          </p:nvSpPr>
          <p:spPr>
            <a:xfrm>
              <a:off x="6851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77175" y="4122900"/>
              <a:ext cx="1157331" cy="199500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74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219" extrusionOk="0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9634" extrusionOk="0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avLst/>
                <a:gdLst/>
                <a:ahLst/>
                <a:cxnLst/>
                <a:rect l="l" t="t" r="r" b="b"/>
                <a:pathLst>
                  <a:path w="13893" h="13894" extrusionOk="0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87" extrusionOk="0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7517" extrusionOk="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0826" extrusionOk="0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8760" extrusionOk="0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64" extrusionOk="0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64" extrusionOk="0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63" extrusionOk="0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3" extrusionOk="0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63" extrusionOk="0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64" extrusionOk="0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64" extrusionOk="0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33097" extrusionOk="0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4392" extrusionOk="0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34806" extrusionOk="0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26996" extrusionOk="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avLst/>
                <a:gdLst/>
                <a:ahLst/>
                <a:cxnLst/>
                <a:rect l="l" t="t" r="r" b="b"/>
                <a:pathLst>
                  <a:path w="10215" h="13427" extrusionOk="0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8597" extrusionOk="0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2617" extrusionOk="0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4449" extrusionOk="0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2298" extrusionOk="0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avLst/>
                <a:gdLst/>
                <a:ahLst/>
                <a:cxnLst/>
                <a:rect l="l" t="t" r="r" b="b"/>
                <a:pathLst>
                  <a:path w="16632" h="4979" extrusionOk="0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3784" extrusionOk="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9174" extrusionOk="0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047" extrusionOk="0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91" extrusionOk="0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232" extrusionOk="0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32" extrusionOk="0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6176" extrusionOk="0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622" extrusionOk="0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7086" extrusionOk="0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915" extrusionOk="0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915" extrusionOk="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4886" extrusionOk="0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912" extrusionOk="0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304" extrusionOk="0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14371" extrusionOk="0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0" extrusionOk="0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012" extrusionOk="0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627" extrusionOk="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56" extrusionOk="0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815" extrusionOk="0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664" extrusionOk="0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383" extrusionOk="0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38" extrusionOk="0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0009" extrusionOk="0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951" extrusionOk="0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9721" extrusionOk="0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314" extrusionOk="0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7235" extrusionOk="0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372" extrusionOk="0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911" extrusionOk="0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76" extrusionOk="0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576" extrusionOk="0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890" extrusionOk="0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6176" extrusionOk="0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1287" extrusionOk="0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0569" extrusionOk="0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28F3FE4-FAB3-0ED6-5672-B56726D3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78" y="880262"/>
            <a:ext cx="4426080" cy="2572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0"/>
          <p:cNvSpPr/>
          <p:nvPr/>
        </p:nvSpPr>
        <p:spPr>
          <a:xfrm>
            <a:off x="1493068" y="1350437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</a:t>
            </a:r>
            <a:endParaRPr/>
          </a:p>
        </p:txBody>
      </p:sp>
      <p:sp>
        <p:nvSpPr>
          <p:cNvPr id="604" name="Google Shape;604;p40"/>
          <p:cNvSpPr txBox="1">
            <a:spLocks noGrp="1"/>
          </p:cNvSpPr>
          <p:nvPr>
            <p:ph type="subTitle" idx="1"/>
          </p:nvPr>
        </p:nvSpPr>
        <p:spPr>
          <a:xfrm>
            <a:off x="4869076" y="2781962"/>
            <a:ext cx="2907044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often need reliable and advanced tech devices to increase productivity and improve work efficiency—and they want to stay connected in their busy lives.</a:t>
            </a:r>
            <a:endParaRPr/>
          </a:p>
        </p:txBody>
      </p:sp>
      <p:sp>
        <p:nvSpPr>
          <p:cNvPr id="605" name="Google Shape;605;p40"/>
          <p:cNvSpPr txBox="1">
            <a:spLocks noGrp="1"/>
          </p:cNvSpPr>
          <p:nvPr>
            <p:ph type="subTitle" idx="2"/>
          </p:nvPr>
        </p:nvSpPr>
        <p:spPr>
          <a:xfrm>
            <a:off x="1372467" y="2781962"/>
            <a:ext cx="2820392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Offer gadgets tailored to their fields of study: providing a powerful laptop for programming, a tablet for original design or tools for efficient research,…</a:t>
            </a:r>
            <a:endParaRPr/>
          </a:p>
        </p:txBody>
      </p:sp>
      <p:sp>
        <p:nvSpPr>
          <p:cNvPr id="606" name="Google Shape;606;p40"/>
          <p:cNvSpPr txBox="1">
            <a:spLocks noGrp="1"/>
          </p:cNvSpPr>
          <p:nvPr>
            <p:ph type="subTitle" idx="3"/>
          </p:nvPr>
        </p:nvSpPr>
        <p:spPr>
          <a:xfrm>
            <a:off x="4869076" y="2387163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Workers</a:t>
            </a:r>
            <a:endParaRPr/>
          </a:p>
        </p:txBody>
      </p:sp>
      <p:sp>
        <p:nvSpPr>
          <p:cNvPr id="607" name="Google Shape;607;p40"/>
          <p:cNvSpPr txBox="1">
            <a:spLocks noGrp="1"/>
          </p:cNvSpPr>
          <p:nvPr>
            <p:ph type="subTitle" idx="4"/>
          </p:nvPr>
        </p:nvSpPr>
        <p:spPr>
          <a:xfrm>
            <a:off x="1372468" y="2387163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</p:txBody>
      </p:sp>
      <p:sp>
        <p:nvSpPr>
          <p:cNvPr id="613" name="Google Shape;613;p40"/>
          <p:cNvSpPr/>
          <p:nvPr/>
        </p:nvSpPr>
        <p:spPr>
          <a:xfrm>
            <a:off x="4962843" y="1350437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14" name="Google Shape;614;p40"/>
          <p:cNvGrpSpPr/>
          <p:nvPr/>
        </p:nvGrpSpPr>
        <p:grpSpPr>
          <a:xfrm>
            <a:off x="5070786" y="1458270"/>
            <a:ext cx="500517" cy="500735"/>
            <a:chOff x="6322543" y="4027370"/>
            <a:chExt cx="500517" cy="500735"/>
          </a:xfrm>
        </p:grpSpPr>
        <p:sp>
          <p:nvSpPr>
            <p:cNvPr id="615" name="Google Shape;615;p40"/>
            <p:cNvSpPr/>
            <p:nvPr/>
          </p:nvSpPr>
          <p:spPr>
            <a:xfrm>
              <a:off x="6469895" y="4027370"/>
              <a:ext cx="205622" cy="206604"/>
            </a:xfrm>
            <a:custGeom>
              <a:avLst/>
              <a:gdLst/>
              <a:ahLst/>
              <a:cxnLst/>
              <a:rect l="l" t="t" r="r" b="b"/>
              <a:pathLst>
                <a:path w="7534" h="7570" extrusionOk="0">
                  <a:moveTo>
                    <a:pt x="4305" y="3268"/>
                  </a:moveTo>
                  <a:lnTo>
                    <a:pt x="4305" y="4348"/>
                  </a:lnTo>
                  <a:lnTo>
                    <a:pt x="3229" y="4348"/>
                  </a:lnTo>
                  <a:lnTo>
                    <a:pt x="3229" y="3268"/>
                  </a:lnTo>
                  <a:close/>
                  <a:moveTo>
                    <a:pt x="2153" y="0"/>
                  </a:moveTo>
                  <a:lnTo>
                    <a:pt x="2153" y="1077"/>
                  </a:lnTo>
                  <a:lnTo>
                    <a:pt x="1076" y="1077"/>
                  </a:lnTo>
                  <a:lnTo>
                    <a:pt x="1076" y="2188"/>
                  </a:lnTo>
                  <a:lnTo>
                    <a:pt x="0" y="2188"/>
                  </a:lnTo>
                  <a:lnTo>
                    <a:pt x="0" y="3264"/>
                  </a:lnTo>
                  <a:lnTo>
                    <a:pt x="1076" y="3264"/>
                  </a:lnTo>
                  <a:lnTo>
                    <a:pt x="1076" y="4341"/>
                  </a:lnTo>
                  <a:lnTo>
                    <a:pt x="0" y="4341"/>
                  </a:lnTo>
                  <a:lnTo>
                    <a:pt x="0" y="5417"/>
                  </a:lnTo>
                  <a:lnTo>
                    <a:pt x="1076" y="5417"/>
                  </a:lnTo>
                  <a:lnTo>
                    <a:pt x="1076" y="6493"/>
                  </a:lnTo>
                  <a:lnTo>
                    <a:pt x="2153" y="6493"/>
                  </a:lnTo>
                  <a:lnTo>
                    <a:pt x="2153" y="7570"/>
                  </a:lnTo>
                  <a:lnTo>
                    <a:pt x="3229" y="7570"/>
                  </a:lnTo>
                  <a:lnTo>
                    <a:pt x="3229" y="6493"/>
                  </a:lnTo>
                  <a:lnTo>
                    <a:pt x="4305" y="6493"/>
                  </a:lnTo>
                  <a:lnTo>
                    <a:pt x="4305" y="7570"/>
                  </a:lnTo>
                  <a:lnTo>
                    <a:pt x="5381" y="7570"/>
                  </a:lnTo>
                  <a:lnTo>
                    <a:pt x="5381" y="6493"/>
                  </a:lnTo>
                  <a:lnTo>
                    <a:pt x="6458" y="6493"/>
                  </a:lnTo>
                  <a:lnTo>
                    <a:pt x="6458" y="5417"/>
                  </a:lnTo>
                  <a:lnTo>
                    <a:pt x="7534" y="5417"/>
                  </a:lnTo>
                  <a:lnTo>
                    <a:pt x="7534" y="4341"/>
                  </a:lnTo>
                  <a:lnTo>
                    <a:pt x="6458" y="4341"/>
                  </a:lnTo>
                  <a:lnTo>
                    <a:pt x="6458" y="3264"/>
                  </a:lnTo>
                  <a:lnTo>
                    <a:pt x="7534" y="3264"/>
                  </a:lnTo>
                  <a:lnTo>
                    <a:pt x="7534" y="2188"/>
                  </a:lnTo>
                  <a:lnTo>
                    <a:pt x="6458" y="2188"/>
                  </a:lnTo>
                  <a:lnTo>
                    <a:pt x="6458" y="1077"/>
                  </a:lnTo>
                  <a:lnTo>
                    <a:pt x="5381" y="1077"/>
                  </a:lnTo>
                  <a:lnTo>
                    <a:pt x="5381" y="0"/>
                  </a:lnTo>
                  <a:lnTo>
                    <a:pt x="4305" y="0"/>
                  </a:lnTo>
                  <a:lnTo>
                    <a:pt x="4305" y="1077"/>
                  </a:lnTo>
                  <a:lnTo>
                    <a:pt x="3229" y="1077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322543" y="4189924"/>
              <a:ext cx="59634" cy="73335"/>
            </a:xfrm>
            <a:custGeom>
              <a:avLst/>
              <a:gdLst/>
              <a:ahLst/>
              <a:cxnLst/>
              <a:rect l="l" t="t" r="r" b="b"/>
              <a:pathLst>
                <a:path w="2185" h="2687" extrusionOk="0">
                  <a:moveTo>
                    <a:pt x="0" y="1"/>
                  </a:moveTo>
                  <a:lnTo>
                    <a:pt x="0" y="2686"/>
                  </a:lnTo>
                  <a:lnTo>
                    <a:pt x="2184" y="2686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322543" y="4087359"/>
              <a:ext cx="59634" cy="73335"/>
            </a:xfrm>
            <a:custGeom>
              <a:avLst/>
              <a:gdLst/>
              <a:ahLst/>
              <a:cxnLst/>
              <a:rect l="l" t="t" r="r" b="b"/>
              <a:pathLst>
                <a:path w="2185" h="2687" extrusionOk="0">
                  <a:moveTo>
                    <a:pt x="0" y="1"/>
                  </a:moveTo>
                  <a:lnTo>
                    <a:pt x="0" y="2686"/>
                  </a:lnTo>
                  <a:lnTo>
                    <a:pt x="2184" y="2686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322625" y="4281900"/>
              <a:ext cx="235589" cy="157396"/>
            </a:xfrm>
            <a:custGeom>
              <a:avLst/>
              <a:gdLst/>
              <a:ahLst/>
              <a:cxnLst/>
              <a:rect l="l" t="t" r="r" b="b"/>
              <a:pathLst>
                <a:path w="8632" h="5767" extrusionOk="0">
                  <a:moveTo>
                    <a:pt x="7231" y="1"/>
                  </a:moveTo>
                  <a:lnTo>
                    <a:pt x="5703" y="1515"/>
                  </a:lnTo>
                  <a:lnTo>
                    <a:pt x="7397" y="3208"/>
                  </a:lnTo>
                  <a:lnTo>
                    <a:pt x="6638" y="3967"/>
                  </a:lnTo>
                  <a:lnTo>
                    <a:pt x="3067" y="392"/>
                  </a:lnTo>
                  <a:lnTo>
                    <a:pt x="1" y="392"/>
                  </a:lnTo>
                  <a:lnTo>
                    <a:pt x="1" y="1342"/>
                  </a:lnTo>
                  <a:lnTo>
                    <a:pt x="3783" y="5767"/>
                  </a:lnTo>
                  <a:lnTo>
                    <a:pt x="8632" y="5767"/>
                  </a:lnTo>
                  <a:lnTo>
                    <a:pt x="8632" y="1402"/>
                  </a:lnTo>
                  <a:lnTo>
                    <a:pt x="7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646505" y="4214679"/>
              <a:ext cx="87472" cy="87855"/>
            </a:xfrm>
            <a:custGeom>
              <a:avLst/>
              <a:gdLst/>
              <a:ahLst/>
              <a:cxnLst/>
              <a:rect l="l" t="t" r="r" b="b"/>
              <a:pathLst>
                <a:path w="3205" h="3219" extrusionOk="0">
                  <a:moveTo>
                    <a:pt x="1695" y="1"/>
                  </a:moveTo>
                  <a:lnTo>
                    <a:pt x="1" y="1695"/>
                  </a:lnTo>
                  <a:lnTo>
                    <a:pt x="1518" y="3219"/>
                  </a:lnTo>
                  <a:lnTo>
                    <a:pt x="3205" y="1529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411326" y="4214679"/>
              <a:ext cx="87582" cy="87855"/>
            </a:xfrm>
            <a:custGeom>
              <a:avLst/>
              <a:gdLst/>
              <a:ahLst/>
              <a:cxnLst/>
              <a:rect l="l" t="t" r="r" b="b"/>
              <a:pathLst>
                <a:path w="3209" h="3219" extrusionOk="0">
                  <a:moveTo>
                    <a:pt x="1514" y="1"/>
                  </a:moveTo>
                  <a:lnTo>
                    <a:pt x="1" y="1529"/>
                  </a:lnTo>
                  <a:lnTo>
                    <a:pt x="1691" y="3219"/>
                  </a:lnTo>
                  <a:lnTo>
                    <a:pt x="3208" y="169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587472" y="4281818"/>
              <a:ext cx="235589" cy="157287"/>
            </a:xfrm>
            <a:custGeom>
              <a:avLst/>
              <a:gdLst/>
              <a:ahLst/>
              <a:cxnLst/>
              <a:rect l="l" t="t" r="r" b="b"/>
              <a:pathLst>
                <a:path w="8632" h="5763" extrusionOk="0">
                  <a:moveTo>
                    <a:pt x="1405" y="0"/>
                  </a:moveTo>
                  <a:lnTo>
                    <a:pt x="1" y="1401"/>
                  </a:lnTo>
                  <a:lnTo>
                    <a:pt x="1" y="5763"/>
                  </a:lnTo>
                  <a:lnTo>
                    <a:pt x="4849" y="5763"/>
                  </a:lnTo>
                  <a:lnTo>
                    <a:pt x="8632" y="1341"/>
                  </a:lnTo>
                  <a:lnTo>
                    <a:pt x="8632" y="392"/>
                  </a:lnTo>
                  <a:lnTo>
                    <a:pt x="5569" y="392"/>
                  </a:lnTo>
                  <a:lnTo>
                    <a:pt x="1987" y="3970"/>
                  </a:lnTo>
                  <a:lnTo>
                    <a:pt x="1229" y="3211"/>
                  </a:lnTo>
                  <a:lnTo>
                    <a:pt x="2922" y="1518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587390" y="4468444"/>
              <a:ext cx="117221" cy="59661"/>
            </a:xfrm>
            <a:custGeom>
              <a:avLst/>
              <a:gdLst/>
              <a:ahLst/>
              <a:cxnLst/>
              <a:rect l="l" t="t" r="r" b="b"/>
              <a:pathLst>
                <a:path w="4295" h="2186" extrusionOk="0">
                  <a:moveTo>
                    <a:pt x="0" y="1"/>
                  </a:moveTo>
                  <a:lnTo>
                    <a:pt x="0" y="2185"/>
                  </a:lnTo>
                  <a:lnTo>
                    <a:pt x="4295" y="2185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6440692" y="4468444"/>
              <a:ext cx="117330" cy="59661"/>
            </a:xfrm>
            <a:custGeom>
              <a:avLst/>
              <a:gdLst/>
              <a:ahLst/>
              <a:cxnLst/>
              <a:rect l="l" t="t" r="r" b="b"/>
              <a:pathLst>
                <a:path w="4299" h="2186" extrusionOk="0">
                  <a:moveTo>
                    <a:pt x="1" y="1"/>
                  </a:moveTo>
                  <a:lnTo>
                    <a:pt x="1" y="2185"/>
                  </a:lnTo>
                  <a:lnTo>
                    <a:pt x="4299" y="2185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763235" y="4087359"/>
              <a:ext cx="59634" cy="73335"/>
            </a:xfrm>
            <a:custGeom>
              <a:avLst/>
              <a:gdLst/>
              <a:ahLst/>
              <a:cxnLst/>
              <a:rect l="l" t="t" r="r" b="b"/>
              <a:pathLst>
                <a:path w="2185" h="2687" extrusionOk="0">
                  <a:moveTo>
                    <a:pt x="1" y="1"/>
                  </a:moveTo>
                  <a:lnTo>
                    <a:pt x="1" y="2686"/>
                  </a:lnTo>
                  <a:lnTo>
                    <a:pt x="2185" y="2686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6763235" y="4189924"/>
              <a:ext cx="59634" cy="73335"/>
            </a:xfrm>
            <a:custGeom>
              <a:avLst/>
              <a:gdLst/>
              <a:ahLst/>
              <a:cxnLst/>
              <a:rect l="l" t="t" r="r" b="b"/>
              <a:pathLst>
                <a:path w="2185" h="2687" extrusionOk="0">
                  <a:moveTo>
                    <a:pt x="1" y="1"/>
                  </a:moveTo>
                  <a:lnTo>
                    <a:pt x="1" y="2686"/>
                  </a:lnTo>
                  <a:lnTo>
                    <a:pt x="2185" y="2686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278;p77">
            <a:extLst>
              <a:ext uri="{FF2B5EF4-FFF2-40B4-BE49-F238E27FC236}">
                <a16:creationId xmlns:a16="http://schemas.microsoft.com/office/drawing/2014/main" id="{C95B51FE-C68E-100D-34A6-34D0016A2EBF}"/>
              </a:ext>
            </a:extLst>
          </p:cNvPr>
          <p:cNvGrpSpPr/>
          <p:nvPr/>
        </p:nvGrpSpPr>
        <p:grpSpPr>
          <a:xfrm>
            <a:off x="1578510" y="1453469"/>
            <a:ext cx="555089" cy="565259"/>
            <a:chOff x="-40742750" y="3972175"/>
            <a:chExt cx="311125" cy="316825"/>
          </a:xfrm>
          <a:solidFill>
            <a:srgbClr val="D9EAD3"/>
          </a:solidFill>
        </p:grpSpPr>
        <p:sp>
          <p:nvSpPr>
            <p:cNvPr id="3" name="Google Shape;6279;p77">
              <a:extLst>
                <a:ext uri="{FF2B5EF4-FFF2-40B4-BE49-F238E27FC236}">
                  <a16:creationId xmlns:a16="http://schemas.microsoft.com/office/drawing/2014/main" id="{B5C3A4CF-0D05-1F20-0160-605B05E4CF2B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280;p77">
              <a:extLst>
                <a:ext uri="{FF2B5EF4-FFF2-40B4-BE49-F238E27FC236}">
                  <a16:creationId xmlns:a16="http://schemas.microsoft.com/office/drawing/2014/main" id="{75433684-4EB7-F79B-6BD8-E6F698E85A72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606;p40">
            <a:extLst>
              <a:ext uri="{FF2B5EF4-FFF2-40B4-BE49-F238E27FC236}">
                <a16:creationId xmlns:a16="http://schemas.microsoft.com/office/drawing/2014/main" id="{671A085E-4DAF-9413-46E5-7A23B205FC0E}"/>
              </a:ext>
            </a:extLst>
          </p:cNvPr>
          <p:cNvSpPr txBox="1">
            <a:spLocks/>
          </p:cNvSpPr>
          <p:nvPr/>
        </p:nvSpPr>
        <p:spPr>
          <a:xfrm>
            <a:off x="3682593" y="4310397"/>
            <a:ext cx="2560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US"/>
              <a:t>and more…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>
          <a:extLst>
            <a:ext uri="{FF2B5EF4-FFF2-40B4-BE49-F238E27FC236}">
              <a16:creationId xmlns:a16="http://schemas.microsoft.com/office/drawing/2014/main" id="{815BFF7E-5A20-A37C-A409-07E311020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>
            <a:extLst>
              <a:ext uri="{FF2B5EF4-FFF2-40B4-BE49-F238E27FC236}">
                <a16:creationId xmlns:a16="http://schemas.microsoft.com/office/drawing/2014/main" id="{E85283D7-DDF3-C390-01B5-1B70BA802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26" name="Google Shape;526;p38">
            <a:extLst>
              <a:ext uri="{FF2B5EF4-FFF2-40B4-BE49-F238E27FC236}">
                <a16:creationId xmlns:a16="http://schemas.microsoft.com/office/drawing/2014/main" id="{A87DC8CF-46AF-E71F-1B0E-E6B5802CFFC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33872" y="1424505"/>
            <a:ext cx="4303121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We are addressing the challenge of choosing the right electronic devices for your needs.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The overwhelming variety of options can be confusing; meanwhile features budgets and personal preferences must be balanced.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We objective to simplify this decision-making process by using a clever chatbot that gives personalized advice and makes technology shopping easy, informed and enjoyable.</a:t>
            </a:r>
            <a:endParaRPr/>
          </a:p>
        </p:txBody>
      </p:sp>
      <p:grpSp>
        <p:nvGrpSpPr>
          <p:cNvPr id="2" name="Google Shape;826;p47">
            <a:extLst>
              <a:ext uri="{FF2B5EF4-FFF2-40B4-BE49-F238E27FC236}">
                <a16:creationId xmlns:a16="http://schemas.microsoft.com/office/drawing/2014/main" id="{A090213C-F03A-8AAC-AC8E-FC514B87049A}"/>
              </a:ext>
            </a:extLst>
          </p:cNvPr>
          <p:cNvGrpSpPr/>
          <p:nvPr/>
        </p:nvGrpSpPr>
        <p:grpSpPr>
          <a:xfrm>
            <a:off x="5234399" y="445025"/>
            <a:ext cx="3338639" cy="3282989"/>
            <a:chOff x="5577299" y="769535"/>
            <a:chExt cx="3338639" cy="3282989"/>
          </a:xfrm>
        </p:grpSpPr>
        <p:grpSp>
          <p:nvGrpSpPr>
            <p:cNvPr id="3" name="Google Shape;827;p47">
              <a:extLst>
                <a:ext uri="{FF2B5EF4-FFF2-40B4-BE49-F238E27FC236}">
                  <a16:creationId xmlns:a16="http://schemas.microsoft.com/office/drawing/2014/main" id="{70C7D899-DC77-905F-962A-A445458DE48E}"/>
                </a:ext>
              </a:extLst>
            </p:cNvPr>
            <p:cNvGrpSpPr/>
            <p:nvPr/>
          </p:nvGrpSpPr>
          <p:grpSpPr>
            <a:xfrm>
              <a:off x="5577299" y="1652817"/>
              <a:ext cx="3338639" cy="2399708"/>
              <a:chOff x="5577299" y="1652817"/>
              <a:chExt cx="3338639" cy="2399708"/>
            </a:xfrm>
          </p:grpSpPr>
          <p:sp>
            <p:nvSpPr>
              <p:cNvPr id="521" name="Google Shape;828;p47">
                <a:extLst>
                  <a:ext uri="{FF2B5EF4-FFF2-40B4-BE49-F238E27FC236}">
                    <a16:creationId xmlns:a16="http://schemas.microsoft.com/office/drawing/2014/main" id="{F3DA15BB-7262-9EC7-242B-152DF3BE21F3}"/>
                  </a:ext>
                </a:extLst>
              </p:cNvPr>
              <p:cNvSpPr/>
              <p:nvPr/>
            </p:nvSpPr>
            <p:spPr>
              <a:xfrm>
                <a:off x="5577299" y="3926350"/>
                <a:ext cx="3338639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48848" h="1987" extrusionOk="0">
                    <a:moveTo>
                      <a:pt x="48848" y="996"/>
                    </a:moveTo>
                    <a:cubicBezTo>
                      <a:pt x="48848" y="1543"/>
                      <a:pt x="37914" y="1986"/>
                      <a:pt x="24424" y="1986"/>
                    </a:cubicBezTo>
                    <a:cubicBezTo>
                      <a:pt x="10935" y="1986"/>
                      <a:pt x="1" y="1543"/>
                      <a:pt x="1" y="996"/>
                    </a:cubicBezTo>
                    <a:cubicBezTo>
                      <a:pt x="1" y="450"/>
                      <a:pt x="10935" y="1"/>
                      <a:pt x="24424" y="1"/>
                    </a:cubicBezTo>
                    <a:cubicBezTo>
                      <a:pt x="37914" y="1"/>
                      <a:pt x="48848" y="450"/>
                      <a:pt x="48848" y="996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829;p47">
                <a:extLst>
                  <a:ext uri="{FF2B5EF4-FFF2-40B4-BE49-F238E27FC236}">
                    <a16:creationId xmlns:a16="http://schemas.microsoft.com/office/drawing/2014/main" id="{CE537DF3-C858-19F4-6392-E5FA4C973FE4}"/>
                  </a:ext>
                </a:extLst>
              </p:cNvPr>
              <p:cNvSpPr/>
              <p:nvPr/>
            </p:nvSpPr>
            <p:spPr>
              <a:xfrm>
                <a:off x="6228754" y="2129902"/>
                <a:ext cx="1911687" cy="1257580"/>
              </a:xfrm>
              <a:custGeom>
                <a:avLst/>
                <a:gdLst/>
                <a:ahLst/>
                <a:cxnLst/>
                <a:rect l="l" t="t" r="r" b="b"/>
                <a:pathLst>
                  <a:path w="32885" h="21633" extrusionOk="0">
                    <a:moveTo>
                      <a:pt x="32309" y="21633"/>
                    </a:moveTo>
                    <a:lnTo>
                      <a:pt x="576" y="21633"/>
                    </a:lnTo>
                    <a:cubicBezTo>
                      <a:pt x="260" y="21633"/>
                      <a:pt x="1" y="21374"/>
                      <a:pt x="1" y="21057"/>
                    </a:cubicBezTo>
                    <a:lnTo>
                      <a:pt x="1" y="576"/>
                    </a:lnTo>
                    <a:cubicBezTo>
                      <a:pt x="1" y="259"/>
                      <a:pt x="260" y="0"/>
                      <a:pt x="576" y="0"/>
                    </a:cubicBezTo>
                    <a:lnTo>
                      <a:pt x="32309" y="0"/>
                    </a:lnTo>
                    <a:cubicBezTo>
                      <a:pt x="32625" y="0"/>
                      <a:pt x="32884" y="259"/>
                      <a:pt x="32884" y="576"/>
                    </a:cubicBezTo>
                    <a:lnTo>
                      <a:pt x="32884" y="21057"/>
                    </a:lnTo>
                    <a:cubicBezTo>
                      <a:pt x="32884" y="21374"/>
                      <a:pt x="32625" y="21633"/>
                      <a:pt x="32309" y="21633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830;p47">
                <a:extLst>
                  <a:ext uri="{FF2B5EF4-FFF2-40B4-BE49-F238E27FC236}">
                    <a16:creationId xmlns:a16="http://schemas.microsoft.com/office/drawing/2014/main" id="{F4BB9C0D-6D33-6845-FA93-27F28AC36CDB}"/>
                  </a:ext>
                </a:extLst>
              </p:cNvPr>
              <p:cNvSpPr/>
              <p:nvPr/>
            </p:nvSpPr>
            <p:spPr>
              <a:xfrm>
                <a:off x="6233463" y="2134553"/>
                <a:ext cx="1901921" cy="1247930"/>
              </a:xfrm>
              <a:custGeom>
                <a:avLst/>
                <a:gdLst/>
                <a:ahLst/>
                <a:cxnLst/>
                <a:rect l="l" t="t" r="r" b="b"/>
                <a:pathLst>
                  <a:path w="32717" h="21467" extrusionOk="0">
                    <a:moveTo>
                      <a:pt x="1" y="20937"/>
                    </a:moveTo>
                    <a:lnTo>
                      <a:pt x="1" y="525"/>
                    </a:lnTo>
                    <a:cubicBezTo>
                      <a:pt x="1" y="237"/>
                      <a:pt x="236" y="1"/>
                      <a:pt x="524" y="1"/>
                    </a:cubicBezTo>
                    <a:lnTo>
                      <a:pt x="32187" y="1"/>
                    </a:lnTo>
                    <a:cubicBezTo>
                      <a:pt x="32475" y="1"/>
                      <a:pt x="32717" y="237"/>
                      <a:pt x="32717" y="525"/>
                    </a:cubicBezTo>
                    <a:lnTo>
                      <a:pt x="32717" y="20937"/>
                    </a:lnTo>
                    <a:cubicBezTo>
                      <a:pt x="32717" y="21225"/>
                      <a:pt x="32475" y="21466"/>
                      <a:pt x="32187" y="21466"/>
                    </a:cubicBezTo>
                    <a:lnTo>
                      <a:pt x="524" y="21466"/>
                    </a:lnTo>
                    <a:cubicBezTo>
                      <a:pt x="231" y="21466"/>
                      <a:pt x="1" y="21225"/>
                      <a:pt x="1" y="209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831;p47">
                <a:extLst>
                  <a:ext uri="{FF2B5EF4-FFF2-40B4-BE49-F238E27FC236}">
                    <a16:creationId xmlns:a16="http://schemas.microsoft.com/office/drawing/2014/main" id="{8E571238-5B33-B46C-7247-9659CA18A407}"/>
                  </a:ext>
                </a:extLst>
              </p:cNvPr>
              <p:cNvSpPr/>
              <p:nvPr/>
            </p:nvSpPr>
            <p:spPr>
              <a:xfrm>
                <a:off x="6339203" y="2238608"/>
                <a:ext cx="1689796" cy="1052547"/>
              </a:xfrm>
              <a:custGeom>
                <a:avLst/>
                <a:gdLst/>
                <a:ahLst/>
                <a:cxnLst/>
                <a:rect l="l" t="t" r="r" b="b"/>
                <a:pathLst>
                  <a:path w="29068" h="18106" extrusionOk="0">
                    <a:moveTo>
                      <a:pt x="0" y="1"/>
                    </a:moveTo>
                    <a:lnTo>
                      <a:pt x="29068" y="1"/>
                    </a:lnTo>
                    <a:lnTo>
                      <a:pt x="29068" y="18105"/>
                    </a:lnTo>
                    <a:lnTo>
                      <a:pt x="0" y="18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832;p47">
                <a:extLst>
                  <a:ext uri="{FF2B5EF4-FFF2-40B4-BE49-F238E27FC236}">
                    <a16:creationId xmlns:a16="http://schemas.microsoft.com/office/drawing/2014/main" id="{14D3B28D-3FCC-F0FD-8BE7-558664AE3AAF}"/>
                  </a:ext>
                </a:extLst>
              </p:cNvPr>
              <p:cNvSpPr/>
              <p:nvPr/>
            </p:nvSpPr>
            <p:spPr>
              <a:xfrm>
                <a:off x="5966524" y="3910297"/>
                <a:ext cx="2435868" cy="92721"/>
              </a:xfrm>
              <a:custGeom>
                <a:avLst/>
                <a:gdLst/>
                <a:ahLst/>
                <a:cxnLst/>
                <a:rect l="l" t="t" r="r" b="b"/>
                <a:pathLst>
                  <a:path w="41902" h="1595" extrusionOk="0">
                    <a:moveTo>
                      <a:pt x="40888" y="1595"/>
                    </a:moveTo>
                    <a:lnTo>
                      <a:pt x="1007" y="1595"/>
                    </a:lnTo>
                    <a:cubicBezTo>
                      <a:pt x="581" y="1595"/>
                      <a:pt x="173" y="1169"/>
                      <a:pt x="92" y="634"/>
                    </a:cubicBezTo>
                    <a:lnTo>
                      <a:pt x="0" y="0"/>
                    </a:lnTo>
                    <a:lnTo>
                      <a:pt x="41901" y="0"/>
                    </a:lnTo>
                    <a:lnTo>
                      <a:pt x="41809" y="634"/>
                    </a:lnTo>
                    <a:cubicBezTo>
                      <a:pt x="41723" y="1169"/>
                      <a:pt x="41314" y="1595"/>
                      <a:pt x="40888" y="15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833;p47">
                <a:extLst>
                  <a:ext uri="{FF2B5EF4-FFF2-40B4-BE49-F238E27FC236}">
                    <a16:creationId xmlns:a16="http://schemas.microsoft.com/office/drawing/2014/main" id="{F8FBE446-BA8E-080B-AA97-1505EE645948}"/>
                  </a:ext>
                </a:extLst>
              </p:cNvPr>
              <p:cNvSpPr/>
              <p:nvPr/>
            </p:nvSpPr>
            <p:spPr>
              <a:xfrm>
                <a:off x="5956467" y="3385718"/>
                <a:ext cx="2455575" cy="537377"/>
              </a:xfrm>
              <a:custGeom>
                <a:avLst/>
                <a:gdLst/>
                <a:ahLst/>
                <a:cxnLst/>
                <a:rect l="l" t="t" r="r" b="b"/>
                <a:pathLst>
                  <a:path w="42241" h="9244" extrusionOk="0">
                    <a:moveTo>
                      <a:pt x="41487" y="9243"/>
                    </a:moveTo>
                    <a:lnTo>
                      <a:pt x="754" y="9243"/>
                    </a:lnTo>
                    <a:cubicBezTo>
                      <a:pt x="231" y="9243"/>
                      <a:pt x="1" y="9076"/>
                      <a:pt x="288" y="8581"/>
                    </a:cubicBezTo>
                    <a:lnTo>
                      <a:pt x="4489" y="317"/>
                    </a:lnTo>
                    <a:cubicBezTo>
                      <a:pt x="4604" y="116"/>
                      <a:pt x="4783" y="1"/>
                      <a:pt x="4984" y="1"/>
                    </a:cubicBezTo>
                    <a:lnTo>
                      <a:pt x="37263" y="1"/>
                    </a:lnTo>
                    <a:cubicBezTo>
                      <a:pt x="37464" y="1"/>
                      <a:pt x="37643" y="116"/>
                      <a:pt x="37758" y="317"/>
                    </a:cubicBezTo>
                    <a:lnTo>
                      <a:pt x="41959" y="8576"/>
                    </a:lnTo>
                    <a:cubicBezTo>
                      <a:pt x="42241" y="9076"/>
                      <a:pt x="42011" y="9243"/>
                      <a:pt x="41487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834;p47">
                <a:extLst>
                  <a:ext uri="{FF2B5EF4-FFF2-40B4-BE49-F238E27FC236}">
                    <a16:creationId xmlns:a16="http://schemas.microsoft.com/office/drawing/2014/main" id="{6527C763-141A-9C4B-ECD3-85935A78E727}"/>
                  </a:ext>
                </a:extLst>
              </p:cNvPr>
              <p:cNvSpPr/>
              <p:nvPr/>
            </p:nvSpPr>
            <p:spPr>
              <a:xfrm>
                <a:off x="6169228" y="3416876"/>
                <a:ext cx="2030045" cy="256946"/>
              </a:xfrm>
              <a:custGeom>
                <a:avLst/>
                <a:gdLst/>
                <a:ahLst/>
                <a:cxnLst/>
                <a:rect l="l" t="t" r="r" b="b"/>
                <a:pathLst>
                  <a:path w="34921" h="4420" extrusionOk="0">
                    <a:moveTo>
                      <a:pt x="34432" y="4420"/>
                    </a:moveTo>
                    <a:lnTo>
                      <a:pt x="490" y="4420"/>
                    </a:lnTo>
                    <a:cubicBezTo>
                      <a:pt x="196" y="4420"/>
                      <a:pt x="1" y="4328"/>
                      <a:pt x="58" y="4218"/>
                    </a:cubicBezTo>
                    <a:lnTo>
                      <a:pt x="2032" y="161"/>
                    </a:lnTo>
                    <a:cubicBezTo>
                      <a:pt x="2072" y="75"/>
                      <a:pt x="2320" y="0"/>
                      <a:pt x="2579" y="0"/>
                    </a:cubicBezTo>
                    <a:lnTo>
                      <a:pt x="32366" y="0"/>
                    </a:lnTo>
                    <a:cubicBezTo>
                      <a:pt x="32625" y="0"/>
                      <a:pt x="32866" y="75"/>
                      <a:pt x="32912" y="161"/>
                    </a:cubicBezTo>
                    <a:lnTo>
                      <a:pt x="34881" y="4218"/>
                    </a:lnTo>
                    <a:cubicBezTo>
                      <a:pt x="34921" y="4328"/>
                      <a:pt x="34725" y="4420"/>
                      <a:pt x="34432" y="44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835;p47">
                <a:extLst>
                  <a:ext uri="{FF2B5EF4-FFF2-40B4-BE49-F238E27FC236}">
                    <a16:creationId xmlns:a16="http://schemas.microsoft.com/office/drawing/2014/main" id="{5D51766F-D3F9-6DA5-AAE5-8020BE53649A}"/>
                  </a:ext>
                </a:extLst>
              </p:cNvPr>
              <p:cNvGrpSpPr/>
              <p:nvPr/>
            </p:nvGrpSpPr>
            <p:grpSpPr>
              <a:xfrm>
                <a:off x="6239159" y="3429258"/>
                <a:ext cx="1890236" cy="221485"/>
                <a:chOff x="6239159" y="3429258"/>
                <a:chExt cx="1890236" cy="221485"/>
              </a:xfrm>
            </p:grpSpPr>
            <p:sp>
              <p:nvSpPr>
                <p:cNvPr id="543" name="Google Shape;836;p47">
                  <a:extLst>
                    <a:ext uri="{FF2B5EF4-FFF2-40B4-BE49-F238E27FC236}">
                      <a16:creationId xmlns:a16="http://schemas.microsoft.com/office/drawing/2014/main" id="{E664636D-3B37-C7F5-C786-2EEFFE09657F}"/>
                    </a:ext>
                  </a:extLst>
                </p:cNvPr>
                <p:cNvSpPr/>
                <p:nvPr/>
              </p:nvSpPr>
              <p:spPr>
                <a:xfrm>
                  <a:off x="6239508" y="3431932"/>
                  <a:ext cx="1888841" cy="218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2" h="3764" extrusionOk="0">
                      <a:moveTo>
                        <a:pt x="2860" y="248"/>
                      </a:moveTo>
                      <a:lnTo>
                        <a:pt x="1801" y="248"/>
                      </a:lnTo>
                      <a:cubicBezTo>
                        <a:pt x="1681" y="248"/>
                        <a:pt x="1600" y="213"/>
                        <a:pt x="1611" y="173"/>
                      </a:cubicBezTo>
                      <a:lnTo>
                        <a:pt x="1658" y="81"/>
                      </a:lnTo>
                      <a:cubicBezTo>
                        <a:pt x="1681" y="40"/>
                        <a:pt x="1784" y="12"/>
                        <a:pt x="1911" y="12"/>
                      </a:cubicBezTo>
                      <a:lnTo>
                        <a:pt x="2958" y="12"/>
                      </a:lnTo>
                      <a:cubicBezTo>
                        <a:pt x="3079" y="12"/>
                        <a:pt x="3160" y="46"/>
                        <a:pt x="3148" y="81"/>
                      </a:cubicBezTo>
                      <a:lnTo>
                        <a:pt x="3102" y="173"/>
                      </a:lnTo>
                      <a:cubicBezTo>
                        <a:pt x="3085" y="213"/>
                        <a:pt x="2981" y="248"/>
                        <a:pt x="2860" y="248"/>
                      </a:cubicBezTo>
                      <a:close/>
                      <a:moveTo>
                        <a:pt x="5087" y="0"/>
                      </a:moveTo>
                      <a:lnTo>
                        <a:pt x="4040" y="0"/>
                      </a:lnTo>
                      <a:cubicBezTo>
                        <a:pt x="3913" y="0"/>
                        <a:pt x="3810" y="40"/>
                        <a:pt x="3793" y="75"/>
                      </a:cubicBezTo>
                      <a:lnTo>
                        <a:pt x="3758" y="167"/>
                      </a:lnTo>
                      <a:cubicBezTo>
                        <a:pt x="3741" y="213"/>
                        <a:pt x="3827" y="242"/>
                        <a:pt x="3942" y="242"/>
                      </a:cubicBezTo>
                      <a:lnTo>
                        <a:pt x="5001" y="242"/>
                      </a:lnTo>
                      <a:cubicBezTo>
                        <a:pt x="5122" y="242"/>
                        <a:pt x="5231" y="202"/>
                        <a:pt x="5243" y="167"/>
                      </a:cubicBezTo>
                      <a:lnTo>
                        <a:pt x="5283" y="75"/>
                      </a:lnTo>
                      <a:cubicBezTo>
                        <a:pt x="5289" y="29"/>
                        <a:pt x="5202" y="0"/>
                        <a:pt x="5087" y="0"/>
                      </a:cubicBezTo>
                      <a:close/>
                      <a:moveTo>
                        <a:pt x="7211" y="0"/>
                      </a:moveTo>
                      <a:lnTo>
                        <a:pt x="6169" y="0"/>
                      </a:lnTo>
                      <a:cubicBezTo>
                        <a:pt x="6043" y="0"/>
                        <a:pt x="5945" y="40"/>
                        <a:pt x="5928" y="75"/>
                      </a:cubicBezTo>
                      <a:lnTo>
                        <a:pt x="5899" y="167"/>
                      </a:lnTo>
                      <a:cubicBezTo>
                        <a:pt x="5887" y="213"/>
                        <a:pt x="5974" y="242"/>
                        <a:pt x="6094" y="242"/>
                      </a:cubicBezTo>
                      <a:lnTo>
                        <a:pt x="7153" y="242"/>
                      </a:lnTo>
                      <a:cubicBezTo>
                        <a:pt x="7274" y="242"/>
                        <a:pt x="7372" y="202"/>
                        <a:pt x="7389" y="167"/>
                      </a:cubicBezTo>
                      <a:lnTo>
                        <a:pt x="7418" y="75"/>
                      </a:lnTo>
                      <a:cubicBezTo>
                        <a:pt x="7418" y="29"/>
                        <a:pt x="7332" y="0"/>
                        <a:pt x="7211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8" y="40"/>
                        <a:pt x="8051" y="75"/>
                      </a:cubicBezTo>
                      <a:lnTo>
                        <a:pt x="8028" y="167"/>
                      </a:lnTo>
                      <a:cubicBezTo>
                        <a:pt x="8022" y="213"/>
                        <a:pt x="8109" y="242"/>
                        <a:pt x="8230" y="242"/>
                      </a:cubicBezTo>
                      <a:lnTo>
                        <a:pt x="9288" y="242"/>
                      </a:lnTo>
                      <a:cubicBezTo>
                        <a:pt x="9409" y="242"/>
                        <a:pt x="9513" y="202"/>
                        <a:pt x="9519" y="167"/>
                      </a:cubicBezTo>
                      <a:lnTo>
                        <a:pt x="9542" y="75"/>
                      </a:lnTo>
                      <a:cubicBezTo>
                        <a:pt x="9547" y="29"/>
                        <a:pt x="9455" y="0"/>
                        <a:pt x="9340" y="0"/>
                      </a:cubicBezTo>
                      <a:close/>
                      <a:moveTo>
                        <a:pt x="11464" y="0"/>
                      </a:moveTo>
                      <a:lnTo>
                        <a:pt x="10411" y="0"/>
                      </a:lnTo>
                      <a:cubicBezTo>
                        <a:pt x="10290" y="0"/>
                        <a:pt x="10186" y="40"/>
                        <a:pt x="10180" y="75"/>
                      </a:cubicBezTo>
                      <a:lnTo>
                        <a:pt x="10157" y="167"/>
                      </a:lnTo>
                      <a:cubicBezTo>
                        <a:pt x="10152" y="213"/>
                        <a:pt x="10244" y="242"/>
                        <a:pt x="10359" y="242"/>
                      </a:cubicBezTo>
                      <a:lnTo>
                        <a:pt x="11418" y="242"/>
                      </a:lnTo>
                      <a:cubicBezTo>
                        <a:pt x="11539" y="242"/>
                        <a:pt x="11642" y="202"/>
                        <a:pt x="11648" y="167"/>
                      </a:cubicBezTo>
                      <a:lnTo>
                        <a:pt x="11659" y="75"/>
                      </a:lnTo>
                      <a:cubicBezTo>
                        <a:pt x="11677" y="29"/>
                        <a:pt x="11585" y="0"/>
                        <a:pt x="11464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5" y="40"/>
                        <a:pt x="12315" y="75"/>
                      </a:cubicBezTo>
                      <a:lnTo>
                        <a:pt x="12304" y="167"/>
                      </a:lnTo>
                      <a:cubicBezTo>
                        <a:pt x="12298" y="213"/>
                        <a:pt x="12390" y="242"/>
                        <a:pt x="12511" y="242"/>
                      </a:cubicBezTo>
                      <a:lnTo>
                        <a:pt x="13570" y="242"/>
                      </a:lnTo>
                      <a:cubicBezTo>
                        <a:pt x="13691" y="242"/>
                        <a:pt x="13794" y="202"/>
                        <a:pt x="13794" y="167"/>
                      </a:cubicBezTo>
                      <a:lnTo>
                        <a:pt x="13800" y="75"/>
                      </a:lnTo>
                      <a:cubicBezTo>
                        <a:pt x="13800" y="29"/>
                        <a:pt x="13708" y="0"/>
                        <a:pt x="13587" y="0"/>
                      </a:cubicBezTo>
                      <a:close/>
                      <a:moveTo>
                        <a:pt x="15711" y="0"/>
                      </a:moveTo>
                      <a:lnTo>
                        <a:pt x="14663" y="0"/>
                      </a:lnTo>
                      <a:cubicBezTo>
                        <a:pt x="14543" y="0"/>
                        <a:pt x="14445" y="40"/>
                        <a:pt x="14439" y="75"/>
                      </a:cubicBezTo>
                      <a:lnTo>
                        <a:pt x="14433" y="167"/>
                      </a:lnTo>
                      <a:cubicBezTo>
                        <a:pt x="14433" y="213"/>
                        <a:pt x="14525" y="242"/>
                        <a:pt x="14646" y="242"/>
                      </a:cubicBezTo>
                      <a:lnTo>
                        <a:pt x="15705" y="242"/>
                      </a:lnTo>
                      <a:cubicBezTo>
                        <a:pt x="15826" y="242"/>
                        <a:pt x="15924" y="202"/>
                        <a:pt x="15924" y="167"/>
                      </a:cubicBezTo>
                      <a:lnTo>
                        <a:pt x="15924" y="75"/>
                      </a:lnTo>
                      <a:cubicBezTo>
                        <a:pt x="15929" y="29"/>
                        <a:pt x="15837" y="0"/>
                        <a:pt x="15711" y="0"/>
                      </a:cubicBezTo>
                      <a:close/>
                      <a:moveTo>
                        <a:pt x="17834" y="0"/>
                      </a:moveTo>
                      <a:lnTo>
                        <a:pt x="16787" y="0"/>
                      </a:lnTo>
                      <a:cubicBezTo>
                        <a:pt x="16660" y="0"/>
                        <a:pt x="16568" y="40"/>
                        <a:pt x="16568" y="75"/>
                      </a:cubicBezTo>
                      <a:lnTo>
                        <a:pt x="16568" y="167"/>
                      </a:lnTo>
                      <a:cubicBezTo>
                        <a:pt x="16568" y="213"/>
                        <a:pt x="16672" y="242"/>
                        <a:pt x="16787" y="242"/>
                      </a:cubicBezTo>
                      <a:lnTo>
                        <a:pt x="17840" y="242"/>
                      </a:lnTo>
                      <a:cubicBezTo>
                        <a:pt x="17961" y="242"/>
                        <a:pt x="18059" y="202"/>
                        <a:pt x="18059" y="167"/>
                      </a:cubicBezTo>
                      <a:lnTo>
                        <a:pt x="18047" y="75"/>
                      </a:lnTo>
                      <a:cubicBezTo>
                        <a:pt x="18059" y="29"/>
                        <a:pt x="17955" y="0"/>
                        <a:pt x="17834" y="0"/>
                      </a:cubicBezTo>
                      <a:close/>
                      <a:moveTo>
                        <a:pt x="19964" y="0"/>
                      </a:moveTo>
                      <a:lnTo>
                        <a:pt x="18916" y="0"/>
                      </a:lnTo>
                      <a:cubicBezTo>
                        <a:pt x="18790" y="0"/>
                        <a:pt x="18698" y="40"/>
                        <a:pt x="18703" y="75"/>
                      </a:cubicBezTo>
                      <a:lnTo>
                        <a:pt x="18715" y="167"/>
                      </a:lnTo>
                      <a:cubicBezTo>
                        <a:pt x="18715" y="213"/>
                        <a:pt x="18813" y="242"/>
                        <a:pt x="18933" y="242"/>
                      </a:cubicBezTo>
                      <a:lnTo>
                        <a:pt x="19992" y="242"/>
                      </a:lnTo>
                      <a:cubicBezTo>
                        <a:pt x="20113" y="242"/>
                        <a:pt x="20211" y="202"/>
                        <a:pt x="20200" y="167"/>
                      </a:cubicBezTo>
                      <a:lnTo>
                        <a:pt x="20188" y="75"/>
                      </a:lnTo>
                      <a:cubicBezTo>
                        <a:pt x="20182" y="29"/>
                        <a:pt x="20079" y="0"/>
                        <a:pt x="19964" y="0"/>
                      </a:cubicBezTo>
                      <a:close/>
                      <a:moveTo>
                        <a:pt x="22087" y="0"/>
                      </a:moveTo>
                      <a:lnTo>
                        <a:pt x="21034" y="0"/>
                      </a:lnTo>
                      <a:cubicBezTo>
                        <a:pt x="20913" y="0"/>
                        <a:pt x="20827" y="40"/>
                        <a:pt x="20827" y="75"/>
                      </a:cubicBezTo>
                      <a:lnTo>
                        <a:pt x="20844" y="167"/>
                      </a:lnTo>
                      <a:cubicBezTo>
                        <a:pt x="20850" y="213"/>
                        <a:pt x="20948" y="242"/>
                        <a:pt x="21074" y="242"/>
                      </a:cubicBezTo>
                      <a:lnTo>
                        <a:pt x="22127" y="242"/>
                      </a:lnTo>
                      <a:cubicBezTo>
                        <a:pt x="22248" y="242"/>
                        <a:pt x="22340" y="202"/>
                        <a:pt x="22329" y="167"/>
                      </a:cubicBezTo>
                      <a:lnTo>
                        <a:pt x="22306" y="75"/>
                      </a:lnTo>
                      <a:cubicBezTo>
                        <a:pt x="22312" y="29"/>
                        <a:pt x="22208" y="0"/>
                        <a:pt x="22087" y="0"/>
                      </a:cubicBezTo>
                      <a:close/>
                      <a:moveTo>
                        <a:pt x="24216" y="0"/>
                      </a:moveTo>
                      <a:lnTo>
                        <a:pt x="23163" y="0"/>
                      </a:lnTo>
                      <a:cubicBezTo>
                        <a:pt x="23042" y="0"/>
                        <a:pt x="22956" y="40"/>
                        <a:pt x="22962" y="75"/>
                      </a:cubicBezTo>
                      <a:lnTo>
                        <a:pt x="22985" y="167"/>
                      </a:lnTo>
                      <a:cubicBezTo>
                        <a:pt x="22991" y="213"/>
                        <a:pt x="23100" y="242"/>
                        <a:pt x="23215" y="242"/>
                      </a:cubicBezTo>
                      <a:lnTo>
                        <a:pt x="24274" y="242"/>
                      </a:lnTo>
                      <a:cubicBezTo>
                        <a:pt x="24395" y="242"/>
                        <a:pt x="24481" y="202"/>
                        <a:pt x="24475" y="167"/>
                      </a:cubicBezTo>
                      <a:lnTo>
                        <a:pt x="24452" y="75"/>
                      </a:lnTo>
                      <a:cubicBezTo>
                        <a:pt x="24441" y="29"/>
                        <a:pt x="24332" y="0"/>
                        <a:pt x="24216" y="0"/>
                      </a:cubicBezTo>
                      <a:close/>
                      <a:moveTo>
                        <a:pt x="26340" y="0"/>
                      </a:moveTo>
                      <a:lnTo>
                        <a:pt x="25287" y="0"/>
                      </a:lnTo>
                      <a:cubicBezTo>
                        <a:pt x="25166" y="0"/>
                        <a:pt x="25080" y="40"/>
                        <a:pt x="25091" y="75"/>
                      </a:cubicBezTo>
                      <a:lnTo>
                        <a:pt x="25120" y="167"/>
                      </a:lnTo>
                      <a:cubicBezTo>
                        <a:pt x="25137" y="213"/>
                        <a:pt x="25235" y="242"/>
                        <a:pt x="25362" y="242"/>
                      </a:cubicBezTo>
                      <a:lnTo>
                        <a:pt x="26415" y="242"/>
                      </a:lnTo>
                      <a:cubicBezTo>
                        <a:pt x="26541" y="242"/>
                        <a:pt x="26628" y="202"/>
                        <a:pt x="26610" y="167"/>
                      </a:cubicBezTo>
                      <a:lnTo>
                        <a:pt x="26582" y="75"/>
                      </a:lnTo>
                      <a:cubicBezTo>
                        <a:pt x="26570" y="29"/>
                        <a:pt x="26461" y="0"/>
                        <a:pt x="26340" y="0"/>
                      </a:cubicBezTo>
                      <a:close/>
                      <a:moveTo>
                        <a:pt x="28469" y="0"/>
                      </a:moveTo>
                      <a:lnTo>
                        <a:pt x="27416" y="0"/>
                      </a:lnTo>
                      <a:cubicBezTo>
                        <a:pt x="27295" y="0"/>
                        <a:pt x="27215" y="40"/>
                        <a:pt x="27220" y="75"/>
                      </a:cubicBezTo>
                      <a:lnTo>
                        <a:pt x="27261" y="167"/>
                      </a:lnTo>
                      <a:cubicBezTo>
                        <a:pt x="27272" y="213"/>
                        <a:pt x="27382" y="242"/>
                        <a:pt x="27502" y="242"/>
                      </a:cubicBezTo>
                      <a:lnTo>
                        <a:pt x="28561" y="242"/>
                      </a:lnTo>
                      <a:cubicBezTo>
                        <a:pt x="28682" y="242"/>
                        <a:pt x="28763" y="202"/>
                        <a:pt x="28745" y="167"/>
                      </a:cubicBezTo>
                      <a:lnTo>
                        <a:pt x="28711" y="75"/>
                      </a:lnTo>
                      <a:cubicBezTo>
                        <a:pt x="28688" y="29"/>
                        <a:pt x="28584" y="0"/>
                        <a:pt x="28469" y="0"/>
                      </a:cubicBezTo>
                      <a:close/>
                      <a:moveTo>
                        <a:pt x="30587" y="0"/>
                      </a:moveTo>
                      <a:lnTo>
                        <a:pt x="29540" y="0"/>
                      </a:lnTo>
                      <a:cubicBezTo>
                        <a:pt x="29419" y="0"/>
                        <a:pt x="29338" y="40"/>
                        <a:pt x="29350" y="75"/>
                      </a:cubicBezTo>
                      <a:lnTo>
                        <a:pt x="29396" y="167"/>
                      </a:lnTo>
                      <a:cubicBezTo>
                        <a:pt x="29407" y="213"/>
                        <a:pt x="29522" y="242"/>
                        <a:pt x="29637" y="242"/>
                      </a:cubicBezTo>
                      <a:lnTo>
                        <a:pt x="30696" y="242"/>
                      </a:lnTo>
                      <a:cubicBezTo>
                        <a:pt x="30817" y="242"/>
                        <a:pt x="30898" y="202"/>
                        <a:pt x="30886" y="167"/>
                      </a:cubicBezTo>
                      <a:lnTo>
                        <a:pt x="30840" y="75"/>
                      </a:lnTo>
                      <a:cubicBezTo>
                        <a:pt x="30817" y="29"/>
                        <a:pt x="30714" y="0"/>
                        <a:pt x="30587" y="0"/>
                      </a:cubicBezTo>
                      <a:close/>
                      <a:moveTo>
                        <a:pt x="2751" y="391"/>
                      </a:moveTo>
                      <a:lnTo>
                        <a:pt x="1744" y="391"/>
                      </a:lnTo>
                      <a:cubicBezTo>
                        <a:pt x="1623" y="391"/>
                        <a:pt x="1514" y="426"/>
                        <a:pt x="1491" y="460"/>
                      </a:cubicBezTo>
                      <a:lnTo>
                        <a:pt x="1335" y="817"/>
                      </a:lnTo>
                      <a:cubicBezTo>
                        <a:pt x="1312" y="858"/>
                        <a:pt x="1399" y="892"/>
                        <a:pt x="1519" y="892"/>
                      </a:cubicBezTo>
                      <a:lnTo>
                        <a:pt x="2550" y="892"/>
                      </a:lnTo>
                      <a:cubicBezTo>
                        <a:pt x="2670" y="892"/>
                        <a:pt x="2785" y="858"/>
                        <a:pt x="2803" y="817"/>
                      </a:cubicBezTo>
                      <a:lnTo>
                        <a:pt x="2947" y="460"/>
                      </a:lnTo>
                      <a:cubicBezTo>
                        <a:pt x="2952" y="420"/>
                        <a:pt x="2872" y="391"/>
                        <a:pt x="2751" y="391"/>
                      </a:cubicBezTo>
                      <a:close/>
                      <a:moveTo>
                        <a:pt x="4828" y="391"/>
                      </a:moveTo>
                      <a:lnTo>
                        <a:pt x="3821" y="391"/>
                      </a:lnTo>
                      <a:cubicBezTo>
                        <a:pt x="3700" y="391"/>
                        <a:pt x="3591" y="426"/>
                        <a:pt x="3580" y="460"/>
                      </a:cubicBezTo>
                      <a:lnTo>
                        <a:pt x="3442" y="817"/>
                      </a:lnTo>
                      <a:cubicBezTo>
                        <a:pt x="3424" y="858"/>
                        <a:pt x="3511" y="892"/>
                        <a:pt x="3631" y="892"/>
                      </a:cubicBezTo>
                      <a:lnTo>
                        <a:pt x="4662" y="892"/>
                      </a:lnTo>
                      <a:cubicBezTo>
                        <a:pt x="4782" y="892"/>
                        <a:pt x="4892" y="858"/>
                        <a:pt x="4915" y="817"/>
                      </a:cubicBezTo>
                      <a:lnTo>
                        <a:pt x="5036" y="460"/>
                      </a:lnTo>
                      <a:cubicBezTo>
                        <a:pt x="5036" y="420"/>
                        <a:pt x="4949" y="391"/>
                        <a:pt x="4828" y="391"/>
                      </a:cubicBezTo>
                      <a:close/>
                      <a:moveTo>
                        <a:pt x="6906" y="391"/>
                      </a:moveTo>
                      <a:lnTo>
                        <a:pt x="5899" y="391"/>
                      </a:lnTo>
                      <a:cubicBezTo>
                        <a:pt x="5778" y="391"/>
                        <a:pt x="5669" y="426"/>
                        <a:pt x="5657" y="460"/>
                      </a:cubicBezTo>
                      <a:lnTo>
                        <a:pt x="5542" y="817"/>
                      </a:lnTo>
                      <a:cubicBezTo>
                        <a:pt x="5525" y="858"/>
                        <a:pt x="5611" y="892"/>
                        <a:pt x="5738" y="892"/>
                      </a:cubicBezTo>
                      <a:lnTo>
                        <a:pt x="6762" y="892"/>
                      </a:lnTo>
                      <a:cubicBezTo>
                        <a:pt x="6889" y="892"/>
                        <a:pt x="6992" y="858"/>
                        <a:pt x="7009" y="817"/>
                      </a:cubicBezTo>
                      <a:lnTo>
                        <a:pt x="7107" y="460"/>
                      </a:lnTo>
                      <a:cubicBezTo>
                        <a:pt x="7113" y="420"/>
                        <a:pt x="7021" y="391"/>
                        <a:pt x="6906" y="391"/>
                      </a:cubicBezTo>
                      <a:close/>
                      <a:moveTo>
                        <a:pt x="8978" y="391"/>
                      </a:moveTo>
                      <a:lnTo>
                        <a:pt x="7971" y="391"/>
                      </a:lnTo>
                      <a:cubicBezTo>
                        <a:pt x="7850" y="391"/>
                        <a:pt x="7740" y="426"/>
                        <a:pt x="7735" y="460"/>
                      </a:cubicBezTo>
                      <a:lnTo>
                        <a:pt x="7643" y="817"/>
                      </a:lnTo>
                      <a:cubicBezTo>
                        <a:pt x="7625" y="858"/>
                        <a:pt x="7717" y="892"/>
                        <a:pt x="7844" y="892"/>
                      </a:cubicBezTo>
                      <a:lnTo>
                        <a:pt x="8874" y="892"/>
                      </a:lnTo>
                      <a:cubicBezTo>
                        <a:pt x="8995" y="892"/>
                        <a:pt x="9098" y="858"/>
                        <a:pt x="9110" y="817"/>
                      </a:cubicBezTo>
                      <a:lnTo>
                        <a:pt x="9191" y="460"/>
                      </a:lnTo>
                      <a:cubicBezTo>
                        <a:pt x="9196" y="420"/>
                        <a:pt x="9104" y="391"/>
                        <a:pt x="8978" y="391"/>
                      </a:cubicBezTo>
                      <a:close/>
                      <a:moveTo>
                        <a:pt x="11061" y="391"/>
                      </a:moveTo>
                      <a:lnTo>
                        <a:pt x="10054" y="391"/>
                      </a:lnTo>
                      <a:cubicBezTo>
                        <a:pt x="9927" y="391"/>
                        <a:pt x="9829" y="426"/>
                        <a:pt x="9824" y="460"/>
                      </a:cubicBezTo>
                      <a:lnTo>
                        <a:pt x="9749" y="817"/>
                      </a:lnTo>
                      <a:cubicBezTo>
                        <a:pt x="9743" y="858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6" y="858"/>
                        <a:pt x="11216" y="817"/>
                      </a:cubicBezTo>
                      <a:lnTo>
                        <a:pt x="11274" y="460"/>
                      </a:lnTo>
                      <a:cubicBezTo>
                        <a:pt x="11274" y="420"/>
                        <a:pt x="11182" y="391"/>
                        <a:pt x="11061" y="391"/>
                      </a:cubicBezTo>
                      <a:close/>
                      <a:moveTo>
                        <a:pt x="13138" y="391"/>
                      </a:moveTo>
                      <a:lnTo>
                        <a:pt x="12131" y="391"/>
                      </a:lnTo>
                      <a:cubicBezTo>
                        <a:pt x="12010" y="391"/>
                        <a:pt x="11907" y="426"/>
                        <a:pt x="11901" y="460"/>
                      </a:cubicBezTo>
                      <a:lnTo>
                        <a:pt x="11849" y="817"/>
                      </a:lnTo>
                      <a:cubicBezTo>
                        <a:pt x="11844" y="858"/>
                        <a:pt x="11936" y="892"/>
                        <a:pt x="12056" y="892"/>
                      </a:cubicBezTo>
                      <a:lnTo>
                        <a:pt x="13087" y="892"/>
                      </a:lnTo>
                      <a:cubicBezTo>
                        <a:pt x="13207" y="892"/>
                        <a:pt x="13311" y="858"/>
                        <a:pt x="13317" y="817"/>
                      </a:cubicBezTo>
                      <a:lnTo>
                        <a:pt x="13346" y="460"/>
                      </a:lnTo>
                      <a:cubicBezTo>
                        <a:pt x="13351" y="420"/>
                        <a:pt x="13259" y="391"/>
                        <a:pt x="13138" y="391"/>
                      </a:cubicBezTo>
                      <a:close/>
                      <a:moveTo>
                        <a:pt x="15216" y="391"/>
                      </a:moveTo>
                      <a:lnTo>
                        <a:pt x="14209" y="391"/>
                      </a:lnTo>
                      <a:cubicBezTo>
                        <a:pt x="14088" y="391"/>
                        <a:pt x="13984" y="426"/>
                        <a:pt x="13984" y="460"/>
                      </a:cubicBezTo>
                      <a:lnTo>
                        <a:pt x="13967" y="817"/>
                      </a:lnTo>
                      <a:cubicBezTo>
                        <a:pt x="13967" y="858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35" y="858"/>
                        <a:pt x="15435" y="817"/>
                      </a:cubicBezTo>
                      <a:lnTo>
                        <a:pt x="15440" y="460"/>
                      </a:lnTo>
                      <a:cubicBezTo>
                        <a:pt x="15435" y="420"/>
                        <a:pt x="15337" y="391"/>
                        <a:pt x="15216" y="391"/>
                      </a:cubicBezTo>
                      <a:close/>
                      <a:moveTo>
                        <a:pt x="17293" y="391"/>
                      </a:moveTo>
                      <a:lnTo>
                        <a:pt x="16286" y="391"/>
                      </a:lnTo>
                      <a:cubicBezTo>
                        <a:pt x="16165" y="391"/>
                        <a:pt x="16073" y="426"/>
                        <a:pt x="16073" y="460"/>
                      </a:cubicBezTo>
                      <a:lnTo>
                        <a:pt x="16073" y="817"/>
                      </a:lnTo>
                      <a:cubicBezTo>
                        <a:pt x="16073" y="858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8"/>
                        <a:pt x="17541" y="817"/>
                      </a:cubicBezTo>
                      <a:lnTo>
                        <a:pt x="17524" y="460"/>
                      </a:lnTo>
                      <a:cubicBezTo>
                        <a:pt x="17512" y="420"/>
                        <a:pt x="17408" y="391"/>
                        <a:pt x="17293" y="391"/>
                      </a:cubicBezTo>
                      <a:close/>
                      <a:moveTo>
                        <a:pt x="19377" y="391"/>
                      </a:moveTo>
                      <a:lnTo>
                        <a:pt x="18370" y="391"/>
                      </a:lnTo>
                      <a:cubicBezTo>
                        <a:pt x="18243" y="391"/>
                        <a:pt x="18151" y="426"/>
                        <a:pt x="18151" y="460"/>
                      </a:cubicBezTo>
                      <a:lnTo>
                        <a:pt x="18174" y="817"/>
                      </a:lnTo>
                      <a:cubicBezTo>
                        <a:pt x="18174" y="858"/>
                        <a:pt x="18272" y="892"/>
                        <a:pt x="18398" y="892"/>
                      </a:cubicBezTo>
                      <a:lnTo>
                        <a:pt x="19423" y="892"/>
                      </a:lnTo>
                      <a:cubicBezTo>
                        <a:pt x="19549" y="892"/>
                        <a:pt x="19641" y="858"/>
                        <a:pt x="19641" y="817"/>
                      </a:cubicBezTo>
                      <a:lnTo>
                        <a:pt x="19607" y="460"/>
                      </a:lnTo>
                      <a:cubicBezTo>
                        <a:pt x="19590" y="420"/>
                        <a:pt x="19492" y="391"/>
                        <a:pt x="19377" y="391"/>
                      </a:cubicBezTo>
                      <a:close/>
                      <a:moveTo>
                        <a:pt x="21448" y="391"/>
                      </a:moveTo>
                      <a:lnTo>
                        <a:pt x="20441" y="391"/>
                      </a:lnTo>
                      <a:cubicBezTo>
                        <a:pt x="20315" y="391"/>
                        <a:pt x="20223" y="426"/>
                        <a:pt x="20228" y="460"/>
                      </a:cubicBezTo>
                      <a:lnTo>
                        <a:pt x="20274" y="817"/>
                      </a:lnTo>
                      <a:cubicBezTo>
                        <a:pt x="20280" y="858"/>
                        <a:pt x="20384" y="892"/>
                        <a:pt x="20505" y="892"/>
                      </a:cubicBezTo>
                      <a:lnTo>
                        <a:pt x="21535" y="892"/>
                      </a:lnTo>
                      <a:cubicBezTo>
                        <a:pt x="21656" y="892"/>
                        <a:pt x="21748" y="858"/>
                        <a:pt x="21742" y="817"/>
                      </a:cubicBezTo>
                      <a:lnTo>
                        <a:pt x="21684" y="460"/>
                      </a:lnTo>
                      <a:cubicBezTo>
                        <a:pt x="21679" y="420"/>
                        <a:pt x="21569" y="391"/>
                        <a:pt x="21448" y="391"/>
                      </a:cubicBezTo>
                      <a:close/>
                      <a:moveTo>
                        <a:pt x="23526" y="391"/>
                      </a:moveTo>
                      <a:lnTo>
                        <a:pt x="22519" y="391"/>
                      </a:lnTo>
                      <a:cubicBezTo>
                        <a:pt x="22398" y="391"/>
                        <a:pt x="22312" y="426"/>
                        <a:pt x="22317" y="460"/>
                      </a:cubicBezTo>
                      <a:lnTo>
                        <a:pt x="22381" y="817"/>
                      </a:lnTo>
                      <a:cubicBezTo>
                        <a:pt x="22386" y="858"/>
                        <a:pt x="22496" y="892"/>
                        <a:pt x="22617" y="892"/>
                      </a:cubicBezTo>
                      <a:lnTo>
                        <a:pt x="23647" y="892"/>
                      </a:lnTo>
                      <a:cubicBezTo>
                        <a:pt x="23768" y="892"/>
                        <a:pt x="23865" y="858"/>
                        <a:pt x="23848" y="817"/>
                      </a:cubicBezTo>
                      <a:lnTo>
                        <a:pt x="23768" y="460"/>
                      </a:lnTo>
                      <a:cubicBezTo>
                        <a:pt x="23756" y="420"/>
                        <a:pt x="23647" y="391"/>
                        <a:pt x="23526" y="391"/>
                      </a:cubicBezTo>
                      <a:close/>
                      <a:moveTo>
                        <a:pt x="25603" y="391"/>
                      </a:moveTo>
                      <a:lnTo>
                        <a:pt x="24596" y="391"/>
                      </a:lnTo>
                      <a:cubicBezTo>
                        <a:pt x="24475" y="391"/>
                        <a:pt x="24389" y="426"/>
                        <a:pt x="24395" y="460"/>
                      </a:cubicBezTo>
                      <a:lnTo>
                        <a:pt x="24481" y="817"/>
                      </a:lnTo>
                      <a:cubicBezTo>
                        <a:pt x="24487" y="858"/>
                        <a:pt x="24596" y="892"/>
                        <a:pt x="24723" y="892"/>
                      </a:cubicBezTo>
                      <a:lnTo>
                        <a:pt x="25753" y="892"/>
                      </a:lnTo>
                      <a:cubicBezTo>
                        <a:pt x="25874" y="892"/>
                        <a:pt x="25966" y="858"/>
                        <a:pt x="25954" y="817"/>
                      </a:cubicBezTo>
                      <a:lnTo>
                        <a:pt x="25857" y="460"/>
                      </a:lnTo>
                      <a:cubicBezTo>
                        <a:pt x="25834" y="420"/>
                        <a:pt x="25724" y="391"/>
                        <a:pt x="25603" y="391"/>
                      </a:cubicBezTo>
                      <a:close/>
                      <a:moveTo>
                        <a:pt x="27681" y="391"/>
                      </a:moveTo>
                      <a:lnTo>
                        <a:pt x="26674" y="391"/>
                      </a:lnTo>
                      <a:cubicBezTo>
                        <a:pt x="26553" y="391"/>
                        <a:pt x="26467" y="426"/>
                        <a:pt x="26484" y="460"/>
                      </a:cubicBezTo>
                      <a:lnTo>
                        <a:pt x="26587" y="817"/>
                      </a:lnTo>
                      <a:cubicBezTo>
                        <a:pt x="26605" y="858"/>
                        <a:pt x="26714" y="892"/>
                        <a:pt x="26835" y="892"/>
                      </a:cubicBezTo>
                      <a:lnTo>
                        <a:pt x="27865" y="892"/>
                      </a:lnTo>
                      <a:cubicBezTo>
                        <a:pt x="27986" y="892"/>
                        <a:pt x="28072" y="858"/>
                        <a:pt x="28055" y="817"/>
                      </a:cubicBezTo>
                      <a:lnTo>
                        <a:pt x="27928" y="460"/>
                      </a:lnTo>
                      <a:cubicBezTo>
                        <a:pt x="27911" y="420"/>
                        <a:pt x="27807" y="391"/>
                        <a:pt x="27681" y="391"/>
                      </a:cubicBezTo>
                      <a:close/>
                      <a:moveTo>
                        <a:pt x="30760" y="391"/>
                      </a:moveTo>
                      <a:lnTo>
                        <a:pt x="28745" y="391"/>
                      </a:lnTo>
                      <a:cubicBezTo>
                        <a:pt x="28625" y="391"/>
                        <a:pt x="28538" y="426"/>
                        <a:pt x="28561" y="460"/>
                      </a:cubicBezTo>
                      <a:lnTo>
                        <a:pt x="28699" y="817"/>
                      </a:lnTo>
                      <a:cubicBezTo>
                        <a:pt x="28711" y="858"/>
                        <a:pt x="28826" y="892"/>
                        <a:pt x="28947" y="892"/>
                      </a:cubicBezTo>
                      <a:lnTo>
                        <a:pt x="30990" y="892"/>
                      </a:lnTo>
                      <a:cubicBezTo>
                        <a:pt x="31116" y="892"/>
                        <a:pt x="31203" y="858"/>
                        <a:pt x="31180" y="817"/>
                      </a:cubicBezTo>
                      <a:lnTo>
                        <a:pt x="31019" y="460"/>
                      </a:lnTo>
                      <a:cubicBezTo>
                        <a:pt x="31001" y="420"/>
                        <a:pt x="30886" y="391"/>
                        <a:pt x="30760" y="391"/>
                      </a:cubicBezTo>
                      <a:close/>
                      <a:moveTo>
                        <a:pt x="30242" y="1565"/>
                      </a:moveTo>
                      <a:lnTo>
                        <a:pt x="31295" y="1565"/>
                      </a:lnTo>
                      <a:cubicBezTo>
                        <a:pt x="31416" y="1565"/>
                        <a:pt x="31502" y="1525"/>
                        <a:pt x="31479" y="1485"/>
                      </a:cubicBezTo>
                      <a:lnTo>
                        <a:pt x="31312" y="1117"/>
                      </a:lnTo>
                      <a:cubicBezTo>
                        <a:pt x="31295" y="1070"/>
                        <a:pt x="31180" y="1036"/>
                        <a:pt x="31053" y="1036"/>
                      </a:cubicBezTo>
                      <a:lnTo>
                        <a:pt x="30029" y="1036"/>
                      </a:lnTo>
                      <a:cubicBezTo>
                        <a:pt x="29902" y="1036"/>
                        <a:pt x="29816" y="1070"/>
                        <a:pt x="29833" y="1117"/>
                      </a:cubicBezTo>
                      <a:lnTo>
                        <a:pt x="29983" y="1485"/>
                      </a:lnTo>
                      <a:cubicBezTo>
                        <a:pt x="30006" y="1525"/>
                        <a:pt x="30121" y="1565"/>
                        <a:pt x="30242" y="1565"/>
                      </a:cubicBezTo>
                      <a:close/>
                      <a:moveTo>
                        <a:pt x="28095" y="1565"/>
                      </a:moveTo>
                      <a:lnTo>
                        <a:pt x="29143" y="1565"/>
                      </a:lnTo>
                      <a:cubicBezTo>
                        <a:pt x="29263" y="1565"/>
                        <a:pt x="29361" y="1525"/>
                        <a:pt x="29338" y="1485"/>
                      </a:cubicBezTo>
                      <a:lnTo>
                        <a:pt x="29194" y="1117"/>
                      </a:lnTo>
                      <a:cubicBezTo>
                        <a:pt x="29177" y="1070"/>
                        <a:pt x="29062" y="1036"/>
                        <a:pt x="28941" y="1036"/>
                      </a:cubicBezTo>
                      <a:lnTo>
                        <a:pt x="27911" y="1036"/>
                      </a:lnTo>
                      <a:cubicBezTo>
                        <a:pt x="27790" y="1036"/>
                        <a:pt x="27704" y="1070"/>
                        <a:pt x="27721" y="1117"/>
                      </a:cubicBezTo>
                      <a:lnTo>
                        <a:pt x="27848" y="1485"/>
                      </a:lnTo>
                      <a:cubicBezTo>
                        <a:pt x="27853" y="1525"/>
                        <a:pt x="27963" y="1565"/>
                        <a:pt x="28095" y="1565"/>
                      </a:cubicBezTo>
                      <a:close/>
                      <a:moveTo>
                        <a:pt x="25937" y="1565"/>
                      </a:moveTo>
                      <a:lnTo>
                        <a:pt x="26984" y="1565"/>
                      </a:lnTo>
                      <a:cubicBezTo>
                        <a:pt x="27105" y="1565"/>
                        <a:pt x="27203" y="1525"/>
                        <a:pt x="27186" y="1485"/>
                      </a:cubicBezTo>
                      <a:lnTo>
                        <a:pt x="27065" y="1117"/>
                      </a:lnTo>
                      <a:cubicBezTo>
                        <a:pt x="27048" y="1070"/>
                        <a:pt x="26944" y="1036"/>
                        <a:pt x="26812" y="1036"/>
                      </a:cubicBezTo>
                      <a:lnTo>
                        <a:pt x="25782" y="1036"/>
                      </a:lnTo>
                      <a:cubicBezTo>
                        <a:pt x="25661" y="1036"/>
                        <a:pt x="25569" y="1070"/>
                        <a:pt x="25580" y="1117"/>
                      </a:cubicBezTo>
                      <a:lnTo>
                        <a:pt x="25684" y="1485"/>
                      </a:lnTo>
                      <a:cubicBezTo>
                        <a:pt x="25707" y="1525"/>
                        <a:pt x="25810" y="1565"/>
                        <a:pt x="25937" y="1565"/>
                      </a:cubicBezTo>
                      <a:close/>
                      <a:moveTo>
                        <a:pt x="23785" y="1565"/>
                      </a:moveTo>
                      <a:lnTo>
                        <a:pt x="24832" y="1565"/>
                      </a:lnTo>
                      <a:cubicBezTo>
                        <a:pt x="24959" y="1565"/>
                        <a:pt x="25051" y="1525"/>
                        <a:pt x="25045" y="1485"/>
                      </a:cubicBezTo>
                      <a:lnTo>
                        <a:pt x="24947" y="1117"/>
                      </a:lnTo>
                      <a:cubicBezTo>
                        <a:pt x="24936" y="1070"/>
                        <a:pt x="24826" y="1036"/>
                        <a:pt x="24706" y="1036"/>
                      </a:cubicBezTo>
                      <a:lnTo>
                        <a:pt x="23675" y="1036"/>
                      </a:lnTo>
                      <a:cubicBezTo>
                        <a:pt x="23555" y="1036"/>
                        <a:pt x="23457" y="1070"/>
                        <a:pt x="23468" y="1117"/>
                      </a:cubicBezTo>
                      <a:lnTo>
                        <a:pt x="23543" y="1485"/>
                      </a:lnTo>
                      <a:cubicBezTo>
                        <a:pt x="23555" y="1525"/>
                        <a:pt x="23664" y="1565"/>
                        <a:pt x="23785" y="1565"/>
                      </a:cubicBezTo>
                      <a:close/>
                      <a:moveTo>
                        <a:pt x="21632" y="1565"/>
                      </a:moveTo>
                      <a:lnTo>
                        <a:pt x="22686" y="1565"/>
                      </a:lnTo>
                      <a:cubicBezTo>
                        <a:pt x="22806" y="1565"/>
                        <a:pt x="22899" y="1525"/>
                        <a:pt x="22893" y="1485"/>
                      </a:cubicBezTo>
                      <a:lnTo>
                        <a:pt x="22818" y="1117"/>
                      </a:lnTo>
                      <a:cubicBezTo>
                        <a:pt x="22812" y="1070"/>
                        <a:pt x="22703" y="1036"/>
                        <a:pt x="22582" y="1036"/>
                      </a:cubicBezTo>
                      <a:lnTo>
                        <a:pt x="21552" y="1036"/>
                      </a:lnTo>
                      <a:cubicBezTo>
                        <a:pt x="21431" y="1036"/>
                        <a:pt x="21339" y="1070"/>
                        <a:pt x="21345" y="1117"/>
                      </a:cubicBezTo>
                      <a:lnTo>
                        <a:pt x="21402" y="1485"/>
                      </a:lnTo>
                      <a:cubicBezTo>
                        <a:pt x="21397" y="1525"/>
                        <a:pt x="21506" y="1565"/>
                        <a:pt x="21632" y="1565"/>
                      </a:cubicBezTo>
                      <a:close/>
                      <a:moveTo>
                        <a:pt x="19474" y="1565"/>
                      </a:moveTo>
                      <a:lnTo>
                        <a:pt x="20528" y="1565"/>
                      </a:lnTo>
                      <a:cubicBezTo>
                        <a:pt x="20648" y="1565"/>
                        <a:pt x="20746" y="1525"/>
                        <a:pt x="20740" y="1485"/>
                      </a:cubicBezTo>
                      <a:lnTo>
                        <a:pt x="20689" y="1117"/>
                      </a:lnTo>
                      <a:cubicBezTo>
                        <a:pt x="20683" y="1070"/>
                        <a:pt x="20585" y="1036"/>
                        <a:pt x="20459" y="1036"/>
                      </a:cubicBezTo>
                      <a:lnTo>
                        <a:pt x="19434" y="1036"/>
                      </a:lnTo>
                      <a:cubicBezTo>
                        <a:pt x="19308" y="1036"/>
                        <a:pt x="19210" y="1070"/>
                        <a:pt x="19215" y="1117"/>
                      </a:cubicBezTo>
                      <a:lnTo>
                        <a:pt x="19250" y="1485"/>
                      </a:lnTo>
                      <a:cubicBezTo>
                        <a:pt x="19244" y="1525"/>
                        <a:pt x="19354" y="1565"/>
                        <a:pt x="19474" y="1565"/>
                      </a:cubicBezTo>
                      <a:close/>
                      <a:moveTo>
                        <a:pt x="17322" y="1565"/>
                      </a:moveTo>
                      <a:lnTo>
                        <a:pt x="18375" y="1565"/>
                      </a:lnTo>
                      <a:cubicBezTo>
                        <a:pt x="18496" y="1565"/>
                        <a:pt x="18600" y="1525"/>
                        <a:pt x="18600" y="1485"/>
                      </a:cubicBezTo>
                      <a:lnTo>
                        <a:pt x="18565" y="1117"/>
                      </a:lnTo>
                      <a:cubicBezTo>
                        <a:pt x="18565" y="1070"/>
                        <a:pt x="18462" y="1036"/>
                        <a:pt x="18335" y="1036"/>
                      </a:cubicBezTo>
                      <a:lnTo>
                        <a:pt x="17311" y="1036"/>
                      </a:lnTo>
                      <a:cubicBezTo>
                        <a:pt x="17184" y="1036"/>
                        <a:pt x="17086" y="1070"/>
                        <a:pt x="17086" y="1117"/>
                      </a:cubicBezTo>
                      <a:lnTo>
                        <a:pt x="17092" y="1485"/>
                      </a:lnTo>
                      <a:cubicBezTo>
                        <a:pt x="17092" y="1525"/>
                        <a:pt x="17201" y="1565"/>
                        <a:pt x="17322" y="1565"/>
                      </a:cubicBezTo>
                      <a:close/>
                      <a:moveTo>
                        <a:pt x="15170" y="1565"/>
                      </a:moveTo>
                      <a:lnTo>
                        <a:pt x="16223" y="1565"/>
                      </a:lnTo>
                      <a:cubicBezTo>
                        <a:pt x="16344" y="1565"/>
                        <a:pt x="16447" y="1525"/>
                        <a:pt x="16447" y="1485"/>
                      </a:cubicBezTo>
                      <a:lnTo>
                        <a:pt x="16447" y="1117"/>
                      </a:lnTo>
                      <a:cubicBezTo>
                        <a:pt x="16447" y="1070"/>
                        <a:pt x="16344" y="1036"/>
                        <a:pt x="16223" y="1036"/>
                      </a:cubicBezTo>
                      <a:lnTo>
                        <a:pt x="15193" y="1036"/>
                      </a:lnTo>
                      <a:cubicBezTo>
                        <a:pt x="15072" y="1036"/>
                        <a:pt x="14968" y="1070"/>
                        <a:pt x="14968" y="1117"/>
                      </a:cubicBezTo>
                      <a:lnTo>
                        <a:pt x="14957" y="1485"/>
                      </a:lnTo>
                      <a:cubicBezTo>
                        <a:pt x="14945" y="1525"/>
                        <a:pt x="15043" y="1565"/>
                        <a:pt x="15170" y="1565"/>
                      </a:cubicBezTo>
                      <a:close/>
                      <a:moveTo>
                        <a:pt x="13012" y="1565"/>
                      </a:moveTo>
                      <a:lnTo>
                        <a:pt x="14065" y="1565"/>
                      </a:lnTo>
                      <a:cubicBezTo>
                        <a:pt x="14186" y="1565"/>
                        <a:pt x="14295" y="1525"/>
                        <a:pt x="14295" y="1485"/>
                      </a:cubicBezTo>
                      <a:lnTo>
                        <a:pt x="14318" y="1117"/>
                      </a:lnTo>
                      <a:cubicBezTo>
                        <a:pt x="14318" y="1070"/>
                        <a:pt x="14220" y="1036"/>
                        <a:pt x="14099" y="1036"/>
                      </a:cubicBezTo>
                      <a:lnTo>
                        <a:pt x="13069" y="1036"/>
                      </a:lnTo>
                      <a:cubicBezTo>
                        <a:pt x="12948" y="1036"/>
                        <a:pt x="12851" y="1070"/>
                        <a:pt x="12839" y="1117"/>
                      </a:cubicBezTo>
                      <a:lnTo>
                        <a:pt x="12805" y="1485"/>
                      </a:lnTo>
                      <a:cubicBezTo>
                        <a:pt x="12793" y="1525"/>
                        <a:pt x="12891" y="1565"/>
                        <a:pt x="13012" y="1565"/>
                      </a:cubicBezTo>
                      <a:close/>
                      <a:moveTo>
                        <a:pt x="10865" y="1565"/>
                      </a:moveTo>
                      <a:lnTo>
                        <a:pt x="11913" y="1565"/>
                      </a:lnTo>
                      <a:cubicBezTo>
                        <a:pt x="12039" y="1565"/>
                        <a:pt x="12143" y="1525"/>
                        <a:pt x="12154" y="1485"/>
                      </a:cubicBezTo>
                      <a:lnTo>
                        <a:pt x="12195" y="1117"/>
                      </a:lnTo>
                      <a:cubicBezTo>
                        <a:pt x="12200" y="1070"/>
                        <a:pt x="12103" y="1036"/>
                        <a:pt x="11982" y="1036"/>
                      </a:cubicBezTo>
                      <a:lnTo>
                        <a:pt x="10952" y="1036"/>
                      </a:lnTo>
                      <a:cubicBezTo>
                        <a:pt x="10831" y="1036"/>
                        <a:pt x="10721" y="1070"/>
                        <a:pt x="10710" y="1117"/>
                      </a:cubicBezTo>
                      <a:lnTo>
                        <a:pt x="10647" y="1485"/>
                      </a:lnTo>
                      <a:cubicBezTo>
                        <a:pt x="10641" y="1525"/>
                        <a:pt x="10744" y="1565"/>
                        <a:pt x="10865" y="1565"/>
                      </a:cubicBezTo>
                      <a:close/>
                      <a:moveTo>
                        <a:pt x="8713" y="1565"/>
                      </a:moveTo>
                      <a:lnTo>
                        <a:pt x="9766" y="1565"/>
                      </a:lnTo>
                      <a:cubicBezTo>
                        <a:pt x="9887" y="1565"/>
                        <a:pt x="9990" y="1525"/>
                        <a:pt x="10008" y="1485"/>
                      </a:cubicBezTo>
                      <a:lnTo>
                        <a:pt x="10083" y="1117"/>
                      </a:lnTo>
                      <a:cubicBezTo>
                        <a:pt x="10088" y="1070"/>
                        <a:pt x="9996" y="1036"/>
                        <a:pt x="9870" y="1036"/>
                      </a:cubicBezTo>
                      <a:lnTo>
                        <a:pt x="8828" y="1036"/>
                      </a:lnTo>
                      <a:cubicBezTo>
                        <a:pt x="8707" y="1036"/>
                        <a:pt x="8598" y="1070"/>
                        <a:pt x="8592" y="1117"/>
                      </a:cubicBezTo>
                      <a:lnTo>
                        <a:pt x="8506" y="1485"/>
                      </a:lnTo>
                      <a:cubicBezTo>
                        <a:pt x="8488" y="1525"/>
                        <a:pt x="8586" y="1565"/>
                        <a:pt x="8713" y="1565"/>
                      </a:cubicBezTo>
                      <a:close/>
                      <a:moveTo>
                        <a:pt x="6555" y="1565"/>
                      </a:moveTo>
                      <a:lnTo>
                        <a:pt x="7608" y="1565"/>
                      </a:lnTo>
                      <a:cubicBezTo>
                        <a:pt x="7729" y="1565"/>
                        <a:pt x="7844" y="1525"/>
                        <a:pt x="7850" y="1485"/>
                      </a:cubicBezTo>
                      <a:lnTo>
                        <a:pt x="7942" y="1117"/>
                      </a:lnTo>
                      <a:cubicBezTo>
                        <a:pt x="7959" y="1070"/>
                        <a:pt x="7867" y="1036"/>
                        <a:pt x="7740" y="1036"/>
                      </a:cubicBezTo>
                      <a:lnTo>
                        <a:pt x="6716" y="1036"/>
                      </a:lnTo>
                      <a:cubicBezTo>
                        <a:pt x="6589" y="1036"/>
                        <a:pt x="6486" y="1070"/>
                        <a:pt x="6469" y="1117"/>
                      </a:cubicBezTo>
                      <a:lnTo>
                        <a:pt x="6359" y="1485"/>
                      </a:lnTo>
                      <a:cubicBezTo>
                        <a:pt x="6342" y="1525"/>
                        <a:pt x="6434" y="1565"/>
                        <a:pt x="6555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25"/>
                        <a:pt x="5709" y="1485"/>
                      </a:cubicBezTo>
                      <a:lnTo>
                        <a:pt x="5818" y="1117"/>
                      </a:lnTo>
                      <a:cubicBezTo>
                        <a:pt x="5836" y="1070"/>
                        <a:pt x="5749" y="1036"/>
                        <a:pt x="5617" y="1036"/>
                      </a:cubicBezTo>
                      <a:lnTo>
                        <a:pt x="4592" y="1036"/>
                      </a:lnTo>
                      <a:cubicBezTo>
                        <a:pt x="4466" y="1036"/>
                        <a:pt x="4351" y="1070"/>
                        <a:pt x="4339" y="1117"/>
                      </a:cubicBezTo>
                      <a:lnTo>
                        <a:pt x="4207" y="1485"/>
                      </a:lnTo>
                      <a:cubicBezTo>
                        <a:pt x="4190" y="1525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8" y="1565"/>
                        <a:pt x="3534" y="1525"/>
                        <a:pt x="3557" y="1485"/>
                      </a:cubicBezTo>
                      <a:lnTo>
                        <a:pt x="3695" y="1117"/>
                      </a:lnTo>
                      <a:cubicBezTo>
                        <a:pt x="3706" y="1070"/>
                        <a:pt x="3620" y="1036"/>
                        <a:pt x="3499" y="1036"/>
                      </a:cubicBezTo>
                      <a:lnTo>
                        <a:pt x="1439" y="1036"/>
                      </a:lnTo>
                      <a:cubicBezTo>
                        <a:pt x="1318" y="1036"/>
                        <a:pt x="1203" y="1070"/>
                        <a:pt x="1180" y="1117"/>
                      </a:cubicBezTo>
                      <a:lnTo>
                        <a:pt x="1019" y="1485"/>
                      </a:lnTo>
                      <a:cubicBezTo>
                        <a:pt x="1001" y="1525"/>
                        <a:pt x="1088" y="1565"/>
                        <a:pt x="1209" y="1565"/>
                      </a:cubicBezTo>
                      <a:close/>
                      <a:moveTo>
                        <a:pt x="26720" y="2268"/>
                      </a:moveTo>
                      <a:lnTo>
                        <a:pt x="27790" y="2268"/>
                      </a:lnTo>
                      <a:cubicBezTo>
                        <a:pt x="27923" y="2268"/>
                        <a:pt x="28009" y="2233"/>
                        <a:pt x="27992" y="2181"/>
                      </a:cubicBezTo>
                      <a:lnTo>
                        <a:pt x="27865" y="1801"/>
                      </a:lnTo>
                      <a:cubicBezTo>
                        <a:pt x="27848" y="1755"/>
                        <a:pt x="27733" y="1721"/>
                        <a:pt x="27612" y="1721"/>
                      </a:cubicBezTo>
                      <a:lnTo>
                        <a:pt x="26559" y="1721"/>
                      </a:lnTo>
                      <a:cubicBezTo>
                        <a:pt x="26438" y="1721"/>
                        <a:pt x="26346" y="1755"/>
                        <a:pt x="26357" y="1801"/>
                      </a:cubicBezTo>
                      <a:lnTo>
                        <a:pt x="26472" y="2181"/>
                      </a:lnTo>
                      <a:cubicBezTo>
                        <a:pt x="26472" y="2233"/>
                        <a:pt x="26587" y="2268"/>
                        <a:pt x="26720" y="2268"/>
                      </a:cubicBezTo>
                      <a:close/>
                      <a:moveTo>
                        <a:pt x="24516" y="2268"/>
                      </a:moveTo>
                      <a:lnTo>
                        <a:pt x="25592" y="2268"/>
                      </a:lnTo>
                      <a:cubicBezTo>
                        <a:pt x="25718" y="2268"/>
                        <a:pt x="25810" y="2233"/>
                        <a:pt x="25799" y="2181"/>
                      </a:cubicBezTo>
                      <a:lnTo>
                        <a:pt x="25690" y="1801"/>
                      </a:lnTo>
                      <a:cubicBezTo>
                        <a:pt x="25678" y="1755"/>
                        <a:pt x="25569" y="1721"/>
                        <a:pt x="25436" y="1721"/>
                      </a:cubicBezTo>
                      <a:lnTo>
                        <a:pt x="24389" y="1721"/>
                      </a:lnTo>
                      <a:cubicBezTo>
                        <a:pt x="24268" y="1721"/>
                        <a:pt x="24170" y="1755"/>
                        <a:pt x="24182" y="1801"/>
                      </a:cubicBezTo>
                      <a:lnTo>
                        <a:pt x="24268" y="2181"/>
                      </a:lnTo>
                      <a:cubicBezTo>
                        <a:pt x="24280" y="2233"/>
                        <a:pt x="24389" y="2268"/>
                        <a:pt x="24516" y="2268"/>
                      </a:cubicBezTo>
                      <a:close/>
                      <a:moveTo>
                        <a:pt x="22317" y="2268"/>
                      </a:moveTo>
                      <a:lnTo>
                        <a:pt x="23388" y="2268"/>
                      </a:lnTo>
                      <a:cubicBezTo>
                        <a:pt x="23520" y="2268"/>
                        <a:pt x="23612" y="2233"/>
                        <a:pt x="23606" y="2181"/>
                      </a:cubicBezTo>
                      <a:lnTo>
                        <a:pt x="23526" y="1801"/>
                      </a:lnTo>
                      <a:cubicBezTo>
                        <a:pt x="23520" y="1755"/>
                        <a:pt x="23405" y="1721"/>
                        <a:pt x="23278" y="1721"/>
                      </a:cubicBezTo>
                      <a:lnTo>
                        <a:pt x="22231" y="1721"/>
                      </a:lnTo>
                      <a:cubicBezTo>
                        <a:pt x="22110" y="1721"/>
                        <a:pt x="22007" y="1755"/>
                        <a:pt x="22012" y="1801"/>
                      </a:cubicBezTo>
                      <a:lnTo>
                        <a:pt x="22081" y="2181"/>
                      </a:lnTo>
                      <a:cubicBezTo>
                        <a:pt x="22081" y="2233"/>
                        <a:pt x="22185" y="2268"/>
                        <a:pt x="22317" y="2268"/>
                      </a:cubicBezTo>
                      <a:close/>
                      <a:moveTo>
                        <a:pt x="20113" y="2268"/>
                      </a:moveTo>
                      <a:lnTo>
                        <a:pt x="21189" y="2268"/>
                      </a:lnTo>
                      <a:cubicBezTo>
                        <a:pt x="21316" y="2268"/>
                        <a:pt x="21408" y="2233"/>
                        <a:pt x="21402" y="2181"/>
                      </a:cubicBezTo>
                      <a:lnTo>
                        <a:pt x="21345" y="1801"/>
                      </a:lnTo>
                      <a:cubicBezTo>
                        <a:pt x="21339" y="1755"/>
                        <a:pt x="21230" y="1721"/>
                        <a:pt x="21109" y="1721"/>
                      </a:cubicBezTo>
                      <a:lnTo>
                        <a:pt x="20056" y="1721"/>
                      </a:lnTo>
                      <a:cubicBezTo>
                        <a:pt x="19935" y="1721"/>
                        <a:pt x="19837" y="1755"/>
                        <a:pt x="19843" y="1801"/>
                      </a:cubicBezTo>
                      <a:lnTo>
                        <a:pt x="19883" y="2181"/>
                      </a:lnTo>
                      <a:cubicBezTo>
                        <a:pt x="19883" y="2233"/>
                        <a:pt x="19992" y="2268"/>
                        <a:pt x="20113" y="2268"/>
                      </a:cubicBezTo>
                      <a:close/>
                      <a:moveTo>
                        <a:pt x="17915" y="2268"/>
                      </a:moveTo>
                      <a:lnTo>
                        <a:pt x="18985" y="2268"/>
                      </a:lnTo>
                      <a:cubicBezTo>
                        <a:pt x="19118" y="2268"/>
                        <a:pt x="19215" y="2233"/>
                        <a:pt x="19210" y="2181"/>
                      </a:cubicBezTo>
                      <a:lnTo>
                        <a:pt x="19175" y="1801"/>
                      </a:lnTo>
                      <a:cubicBezTo>
                        <a:pt x="19164" y="1755"/>
                        <a:pt x="19066" y="1721"/>
                        <a:pt x="18933" y="1721"/>
                      </a:cubicBezTo>
                      <a:lnTo>
                        <a:pt x="17892" y="1721"/>
                      </a:lnTo>
                      <a:cubicBezTo>
                        <a:pt x="17771" y="1721"/>
                        <a:pt x="17667" y="1755"/>
                        <a:pt x="17667" y="1801"/>
                      </a:cubicBezTo>
                      <a:lnTo>
                        <a:pt x="17685" y="2181"/>
                      </a:lnTo>
                      <a:cubicBezTo>
                        <a:pt x="17685" y="2233"/>
                        <a:pt x="17794" y="2268"/>
                        <a:pt x="17915" y="2268"/>
                      </a:cubicBezTo>
                      <a:close/>
                      <a:moveTo>
                        <a:pt x="15722" y="2268"/>
                      </a:moveTo>
                      <a:lnTo>
                        <a:pt x="16793" y="2268"/>
                      </a:lnTo>
                      <a:cubicBezTo>
                        <a:pt x="16919" y="2268"/>
                        <a:pt x="17023" y="2233"/>
                        <a:pt x="17023" y="2181"/>
                      </a:cubicBezTo>
                      <a:lnTo>
                        <a:pt x="17017" y="1801"/>
                      </a:lnTo>
                      <a:cubicBezTo>
                        <a:pt x="17017" y="1755"/>
                        <a:pt x="16914" y="1721"/>
                        <a:pt x="16787" y="1721"/>
                      </a:cubicBezTo>
                      <a:lnTo>
                        <a:pt x="15734" y="1721"/>
                      </a:lnTo>
                      <a:cubicBezTo>
                        <a:pt x="15613" y="1721"/>
                        <a:pt x="15504" y="1755"/>
                        <a:pt x="15504" y="1801"/>
                      </a:cubicBezTo>
                      <a:lnTo>
                        <a:pt x="15498" y="2181"/>
                      </a:lnTo>
                      <a:cubicBezTo>
                        <a:pt x="15492" y="2233"/>
                        <a:pt x="15590" y="2268"/>
                        <a:pt x="15722" y="2268"/>
                      </a:cubicBezTo>
                      <a:close/>
                      <a:moveTo>
                        <a:pt x="13518" y="2268"/>
                      </a:moveTo>
                      <a:lnTo>
                        <a:pt x="14589" y="2268"/>
                      </a:lnTo>
                      <a:cubicBezTo>
                        <a:pt x="14721" y="2268"/>
                        <a:pt x="14819" y="2233"/>
                        <a:pt x="14830" y="2181"/>
                      </a:cubicBezTo>
                      <a:lnTo>
                        <a:pt x="14842" y="1801"/>
                      </a:lnTo>
                      <a:cubicBezTo>
                        <a:pt x="14842" y="1755"/>
                        <a:pt x="14738" y="1721"/>
                        <a:pt x="14617" y="1721"/>
                      </a:cubicBezTo>
                      <a:lnTo>
                        <a:pt x="13570" y="1721"/>
                      </a:lnTo>
                      <a:cubicBezTo>
                        <a:pt x="13449" y="1721"/>
                        <a:pt x="13340" y="1755"/>
                        <a:pt x="13334" y="1801"/>
                      </a:cubicBezTo>
                      <a:lnTo>
                        <a:pt x="13294" y="2181"/>
                      </a:lnTo>
                      <a:cubicBezTo>
                        <a:pt x="13288" y="2233"/>
                        <a:pt x="13392" y="2268"/>
                        <a:pt x="13518" y="2268"/>
                      </a:cubicBezTo>
                      <a:close/>
                      <a:moveTo>
                        <a:pt x="11320" y="2268"/>
                      </a:moveTo>
                      <a:lnTo>
                        <a:pt x="12390" y="2268"/>
                      </a:lnTo>
                      <a:cubicBezTo>
                        <a:pt x="12517" y="2268"/>
                        <a:pt x="12626" y="2233"/>
                        <a:pt x="12626" y="2181"/>
                      </a:cubicBezTo>
                      <a:lnTo>
                        <a:pt x="12672" y="1801"/>
                      </a:lnTo>
                      <a:cubicBezTo>
                        <a:pt x="12678" y="1755"/>
                        <a:pt x="12574" y="1721"/>
                        <a:pt x="12454" y="1721"/>
                      </a:cubicBezTo>
                      <a:lnTo>
                        <a:pt x="11406" y="1721"/>
                      </a:lnTo>
                      <a:cubicBezTo>
                        <a:pt x="11280" y="1721"/>
                        <a:pt x="11176" y="1755"/>
                        <a:pt x="11164" y="1801"/>
                      </a:cubicBezTo>
                      <a:lnTo>
                        <a:pt x="11107" y="2181"/>
                      </a:lnTo>
                      <a:cubicBezTo>
                        <a:pt x="11090" y="2233"/>
                        <a:pt x="11187" y="2268"/>
                        <a:pt x="11320" y="2268"/>
                      </a:cubicBezTo>
                      <a:close/>
                      <a:moveTo>
                        <a:pt x="9116" y="2268"/>
                      </a:moveTo>
                      <a:lnTo>
                        <a:pt x="10186" y="2268"/>
                      </a:lnTo>
                      <a:cubicBezTo>
                        <a:pt x="10319" y="2268"/>
                        <a:pt x="10428" y="2233"/>
                        <a:pt x="10434" y="2181"/>
                      </a:cubicBezTo>
                      <a:lnTo>
                        <a:pt x="10497" y="1801"/>
                      </a:lnTo>
                      <a:cubicBezTo>
                        <a:pt x="10503" y="1755"/>
                        <a:pt x="10411" y="1721"/>
                        <a:pt x="10284" y="1721"/>
                      </a:cubicBezTo>
                      <a:lnTo>
                        <a:pt x="9231" y="1721"/>
                      </a:lnTo>
                      <a:cubicBezTo>
                        <a:pt x="9110" y="1721"/>
                        <a:pt x="8995" y="1755"/>
                        <a:pt x="8989" y="1801"/>
                      </a:cubicBezTo>
                      <a:lnTo>
                        <a:pt x="8909" y="2181"/>
                      </a:lnTo>
                      <a:cubicBezTo>
                        <a:pt x="8891" y="2233"/>
                        <a:pt x="8983" y="2268"/>
                        <a:pt x="9116" y="2268"/>
                      </a:cubicBezTo>
                      <a:close/>
                      <a:moveTo>
                        <a:pt x="6917" y="2268"/>
                      </a:moveTo>
                      <a:lnTo>
                        <a:pt x="7988" y="2268"/>
                      </a:lnTo>
                      <a:cubicBezTo>
                        <a:pt x="8114" y="2268"/>
                        <a:pt x="8224" y="2233"/>
                        <a:pt x="8241" y="2181"/>
                      </a:cubicBezTo>
                      <a:lnTo>
                        <a:pt x="8327" y="1801"/>
                      </a:lnTo>
                      <a:cubicBezTo>
                        <a:pt x="8333" y="1755"/>
                        <a:pt x="8247" y="1721"/>
                        <a:pt x="8114" y="1721"/>
                      </a:cubicBezTo>
                      <a:lnTo>
                        <a:pt x="7067" y="1721"/>
                      </a:lnTo>
                      <a:cubicBezTo>
                        <a:pt x="6946" y="1721"/>
                        <a:pt x="6825" y="1755"/>
                        <a:pt x="6814" y="1801"/>
                      </a:cubicBezTo>
                      <a:lnTo>
                        <a:pt x="6704" y="2181"/>
                      </a:lnTo>
                      <a:cubicBezTo>
                        <a:pt x="6693" y="2233"/>
                        <a:pt x="6785" y="2268"/>
                        <a:pt x="6917" y="2268"/>
                      </a:cubicBezTo>
                      <a:close/>
                      <a:moveTo>
                        <a:pt x="4713" y="2268"/>
                      </a:moveTo>
                      <a:lnTo>
                        <a:pt x="5784" y="2268"/>
                      </a:lnTo>
                      <a:cubicBezTo>
                        <a:pt x="5916" y="2268"/>
                        <a:pt x="6031" y="2233"/>
                        <a:pt x="6043" y="2181"/>
                      </a:cubicBezTo>
                      <a:lnTo>
                        <a:pt x="6158" y="1801"/>
                      </a:lnTo>
                      <a:cubicBezTo>
                        <a:pt x="6175" y="1755"/>
                        <a:pt x="6083" y="1721"/>
                        <a:pt x="5956" y="1721"/>
                      </a:cubicBezTo>
                      <a:lnTo>
                        <a:pt x="4909" y="1721"/>
                      </a:lnTo>
                      <a:cubicBezTo>
                        <a:pt x="4788" y="1721"/>
                        <a:pt x="4667" y="1755"/>
                        <a:pt x="4656" y="1801"/>
                      </a:cubicBezTo>
                      <a:lnTo>
                        <a:pt x="4523" y="2181"/>
                      </a:lnTo>
                      <a:cubicBezTo>
                        <a:pt x="4500" y="2233"/>
                        <a:pt x="4587" y="2268"/>
                        <a:pt x="4713" y="2268"/>
                      </a:cubicBezTo>
                      <a:close/>
                      <a:moveTo>
                        <a:pt x="892" y="2268"/>
                      </a:moveTo>
                      <a:lnTo>
                        <a:pt x="3585" y="2268"/>
                      </a:lnTo>
                      <a:cubicBezTo>
                        <a:pt x="3712" y="2268"/>
                        <a:pt x="3827" y="2233"/>
                        <a:pt x="3844" y="2181"/>
                      </a:cubicBezTo>
                      <a:lnTo>
                        <a:pt x="3982" y="1801"/>
                      </a:lnTo>
                      <a:cubicBezTo>
                        <a:pt x="3994" y="1755"/>
                        <a:pt x="3908" y="1721"/>
                        <a:pt x="3787" y="1721"/>
                      </a:cubicBezTo>
                      <a:lnTo>
                        <a:pt x="1140" y="1721"/>
                      </a:lnTo>
                      <a:cubicBezTo>
                        <a:pt x="1019" y="1721"/>
                        <a:pt x="892" y="1755"/>
                        <a:pt x="875" y="1801"/>
                      </a:cubicBezTo>
                      <a:lnTo>
                        <a:pt x="702" y="2181"/>
                      </a:lnTo>
                      <a:cubicBezTo>
                        <a:pt x="679" y="2233"/>
                        <a:pt x="766" y="2268"/>
                        <a:pt x="892" y="2268"/>
                      </a:cubicBezTo>
                      <a:close/>
                      <a:moveTo>
                        <a:pt x="28918" y="2268"/>
                      </a:moveTo>
                      <a:lnTo>
                        <a:pt x="31611" y="2268"/>
                      </a:lnTo>
                      <a:cubicBezTo>
                        <a:pt x="31738" y="2268"/>
                        <a:pt x="31824" y="2233"/>
                        <a:pt x="31807" y="2181"/>
                      </a:cubicBezTo>
                      <a:lnTo>
                        <a:pt x="31634" y="1801"/>
                      </a:lnTo>
                      <a:cubicBezTo>
                        <a:pt x="31611" y="1755"/>
                        <a:pt x="31496" y="1721"/>
                        <a:pt x="31364" y="1721"/>
                      </a:cubicBezTo>
                      <a:lnTo>
                        <a:pt x="28717" y="1721"/>
                      </a:lnTo>
                      <a:cubicBezTo>
                        <a:pt x="28596" y="1721"/>
                        <a:pt x="28504" y="1755"/>
                        <a:pt x="28527" y="1801"/>
                      </a:cubicBezTo>
                      <a:lnTo>
                        <a:pt x="28659" y="2181"/>
                      </a:lnTo>
                      <a:cubicBezTo>
                        <a:pt x="28676" y="2233"/>
                        <a:pt x="28791" y="2268"/>
                        <a:pt x="28918" y="2268"/>
                      </a:cubicBezTo>
                      <a:close/>
                      <a:moveTo>
                        <a:pt x="25828" y="3004"/>
                      </a:moveTo>
                      <a:lnTo>
                        <a:pt x="26921" y="3004"/>
                      </a:lnTo>
                      <a:cubicBezTo>
                        <a:pt x="27048" y="3004"/>
                        <a:pt x="27146" y="2964"/>
                        <a:pt x="27128" y="2918"/>
                      </a:cubicBezTo>
                      <a:lnTo>
                        <a:pt x="27008" y="2521"/>
                      </a:lnTo>
                      <a:cubicBezTo>
                        <a:pt x="26990" y="2469"/>
                        <a:pt x="26875" y="2434"/>
                        <a:pt x="26749" y="2434"/>
                      </a:cubicBezTo>
                      <a:lnTo>
                        <a:pt x="25678" y="2434"/>
                      </a:lnTo>
                      <a:cubicBezTo>
                        <a:pt x="25546" y="2434"/>
                        <a:pt x="25454" y="2469"/>
                        <a:pt x="25465" y="2521"/>
                      </a:cubicBezTo>
                      <a:lnTo>
                        <a:pt x="25575" y="2918"/>
                      </a:lnTo>
                      <a:cubicBezTo>
                        <a:pt x="25580" y="2958"/>
                        <a:pt x="25695" y="3004"/>
                        <a:pt x="25828" y="3004"/>
                      </a:cubicBezTo>
                      <a:close/>
                      <a:moveTo>
                        <a:pt x="23583" y="3004"/>
                      </a:moveTo>
                      <a:lnTo>
                        <a:pt x="24677" y="3004"/>
                      </a:lnTo>
                      <a:cubicBezTo>
                        <a:pt x="24803" y="3004"/>
                        <a:pt x="24895" y="2964"/>
                        <a:pt x="24890" y="2918"/>
                      </a:cubicBezTo>
                      <a:lnTo>
                        <a:pt x="24792" y="2521"/>
                      </a:lnTo>
                      <a:cubicBezTo>
                        <a:pt x="24775" y="2469"/>
                        <a:pt x="24671" y="2434"/>
                        <a:pt x="24539" y="2434"/>
                      </a:cubicBezTo>
                      <a:lnTo>
                        <a:pt x="23468" y="2434"/>
                      </a:lnTo>
                      <a:cubicBezTo>
                        <a:pt x="23336" y="2434"/>
                        <a:pt x="23244" y="2469"/>
                        <a:pt x="23250" y="2521"/>
                      </a:cubicBezTo>
                      <a:lnTo>
                        <a:pt x="23330" y="2918"/>
                      </a:lnTo>
                      <a:cubicBezTo>
                        <a:pt x="23336" y="2958"/>
                        <a:pt x="23451" y="3004"/>
                        <a:pt x="23583" y="3004"/>
                      </a:cubicBezTo>
                      <a:close/>
                      <a:moveTo>
                        <a:pt x="21333" y="3004"/>
                      </a:moveTo>
                      <a:lnTo>
                        <a:pt x="22427" y="3004"/>
                      </a:lnTo>
                      <a:cubicBezTo>
                        <a:pt x="22553" y="3004"/>
                        <a:pt x="22657" y="2964"/>
                        <a:pt x="22645" y="2918"/>
                      </a:cubicBezTo>
                      <a:lnTo>
                        <a:pt x="22576" y="2521"/>
                      </a:lnTo>
                      <a:cubicBezTo>
                        <a:pt x="22571" y="2469"/>
                        <a:pt x="22455" y="2434"/>
                        <a:pt x="22329" y="2434"/>
                      </a:cubicBezTo>
                      <a:lnTo>
                        <a:pt x="21258" y="2434"/>
                      </a:lnTo>
                      <a:cubicBezTo>
                        <a:pt x="21126" y="2434"/>
                        <a:pt x="21028" y="2469"/>
                        <a:pt x="21034" y="2521"/>
                      </a:cubicBezTo>
                      <a:lnTo>
                        <a:pt x="21092" y="2918"/>
                      </a:lnTo>
                      <a:cubicBezTo>
                        <a:pt x="21086" y="2958"/>
                        <a:pt x="21201" y="3004"/>
                        <a:pt x="21333" y="3004"/>
                      </a:cubicBezTo>
                      <a:close/>
                      <a:moveTo>
                        <a:pt x="19077" y="3004"/>
                      </a:moveTo>
                      <a:lnTo>
                        <a:pt x="20171" y="3004"/>
                      </a:lnTo>
                      <a:cubicBezTo>
                        <a:pt x="20303" y="3004"/>
                        <a:pt x="20401" y="2964"/>
                        <a:pt x="20395" y="2918"/>
                      </a:cubicBezTo>
                      <a:lnTo>
                        <a:pt x="20343" y="2521"/>
                      </a:lnTo>
                      <a:cubicBezTo>
                        <a:pt x="20338" y="2469"/>
                        <a:pt x="20228" y="2434"/>
                        <a:pt x="20102" y="2434"/>
                      </a:cubicBezTo>
                      <a:lnTo>
                        <a:pt x="19031" y="2434"/>
                      </a:lnTo>
                      <a:cubicBezTo>
                        <a:pt x="18899" y="2434"/>
                        <a:pt x="18801" y="2469"/>
                        <a:pt x="18807" y="2521"/>
                      </a:cubicBezTo>
                      <a:lnTo>
                        <a:pt x="18836" y="2918"/>
                      </a:lnTo>
                      <a:cubicBezTo>
                        <a:pt x="18841" y="2958"/>
                        <a:pt x="18951" y="3004"/>
                        <a:pt x="19077" y="3004"/>
                      </a:cubicBezTo>
                      <a:close/>
                      <a:moveTo>
                        <a:pt x="16827" y="3004"/>
                      </a:moveTo>
                      <a:lnTo>
                        <a:pt x="17921" y="3004"/>
                      </a:lnTo>
                      <a:cubicBezTo>
                        <a:pt x="18047" y="3004"/>
                        <a:pt x="18157" y="2964"/>
                        <a:pt x="18151" y="2918"/>
                      </a:cubicBezTo>
                      <a:lnTo>
                        <a:pt x="18128" y="2521"/>
                      </a:lnTo>
                      <a:cubicBezTo>
                        <a:pt x="18128" y="2469"/>
                        <a:pt x="18018" y="2434"/>
                        <a:pt x="17892" y="2434"/>
                      </a:cubicBezTo>
                      <a:lnTo>
                        <a:pt x="16821" y="2434"/>
                      </a:lnTo>
                      <a:cubicBezTo>
                        <a:pt x="16689" y="2434"/>
                        <a:pt x="16591" y="2469"/>
                        <a:pt x="16591" y="2521"/>
                      </a:cubicBezTo>
                      <a:lnTo>
                        <a:pt x="16597" y="2918"/>
                      </a:lnTo>
                      <a:cubicBezTo>
                        <a:pt x="16591" y="2958"/>
                        <a:pt x="16701" y="3004"/>
                        <a:pt x="16827" y="3004"/>
                      </a:cubicBezTo>
                      <a:close/>
                      <a:moveTo>
                        <a:pt x="14583" y="3004"/>
                      </a:moveTo>
                      <a:lnTo>
                        <a:pt x="15676" y="3004"/>
                      </a:lnTo>
                      <a:cubicBezTo>
                        <a:pt x="15809" y="3004"/>
                        <a:pt x="15912" y="2964"/>
                        <a:pt x="15912" y="2918"/>
                      </a:cubicBezTo>
                      <a:lnTo>
                        <a:pt x="15924" y="2521"/>
                      </a:lnTo>
                      <a:cubicBezTo>
                        <a:pt x="15924" y="2469"/>
                        <a:pt x="15820" y="2434"/>
                        <a:pt x="15694" y="2434"/>
                      </a:cubicBezTo>
                      <a:lnTo>
                        <a:pt x="14617" y="2434"/>
                      </a:lnTo>
                      <a:cubicBezTo>
                        <a:pt x="14491" y="2434"/>
                        <a:pt x="14381" y="2469"/>
                        <a:pt x="14381" y="2521"/>
                      </a:cubicBezTo>
                      <a:lnTo>
                        <a:pt x="14358" y="2918"/>
                      </a:lnTo>
                      <a:cubicBezTo>
                        <a:pt x="14347" y="2958"/>
                        <a:pt x="14445" y="3004"/>
                        <a:pt x="14583" y="3004"/>
                      </a:cubicBezTo>
                      <a:close/>
                      <a:moveTo>
                        <a:pt x="12333" y="3004"/>
                      </a:moveTo>
                      <a:lnTo>
                        <a:pt x="13426" y="3004"/>
                      </a:lnTo>
                      <a:cubicBezTo>
                        <a:pt x="13553" y="3004"/>
                        <a:pt x="13662" y="2964"/>
                        <a:pt x="13668" y="2918"/>
                      </a:cubicBezTo>
                      <a:lnTo>
                        <a:pt x="13697" y="2521"/>
                      </a:lnTo>
                      <a:cubicBezTo>
                        <a:pt x="13697" y="2469"/>
                        <a:pt x="13599" y="2434"/>
                        <a:pt x="13478" y="2434"/>
                      </a:cubicBezTo>
                      <a:lnTo>
                        <a:pt x="12402" y="2434"/>
                      </a:lnTo>
                      <a:cubicBezTo>
                        <a:pt x="12275" y="2434"/>
                        <a:pt x="12166" y="2469"/>
                        <a:pt x="12160" y="2521"/>
                      </a:cubicBezTo>
                      <a:lnTo>
                        <a:pt x="12108" y="2918"/>
                      </a:lnTo>
                      <a:cubicBezTo>
                        <a:pt x="12103" y="2958"/>
                        <a:pt x="12200" y="3004"/>
                        <a:pt x="12333" y="3004"/>
                      </a:cubicBezTo>
                      <a:close/>
                      <a:moveTo>
                        <a:pt x="10083" y="3004"/>
                      </a:moveTo>
                      <a:lnTo>
                        <a:pt x="11176" y="3004"/>
                      </a:lnTo>
                      <a:cubicBezTo>
                        <a:pt x="11303" y="3004"/>
                        <a:pt x="11418" y="2964"/>
                        <a:pt x="11418" y="2918"/>
                      </a:cubicBezTo>
                      <a:lnTo>
                        <a:pt x="11475" y="2521"/>
                      </a:lnTo>
                      <a:cubicBezTo>
                        <a:pt x="11481" y="2469"/>
                        <a:pt x="11383" y="2434"/>
                        <a:pt x="11251" y="2434"/>
                      </a:cubicBezTo>
                      <a:lnTo>
                        <a:pt x="10180" y="2434"/>
                      </a:lnTo>
                      <a:cubicBezTo>
                        <a:pt x="10054" y="2434"/>
                        <a:pt x="9944" y="2469"/>
                        <a:pt x="9939" y="2521"/>
                      </a:cubicBezTo>
                      <a:lnTo>
                        <a:pt x="9864" y="2918"/>
                      </a:lnTo>
                      <a:cubicBezTo>
                        <a:pt x="9847" y="2958"/>
                        <a:pt x="9950" y="3004"/>
                        <a:pt x="10083" y="3004"/>
                      </a:cubicBezTo>
                      <a:close/>
                      <a:moveTo>
                        <a:pt x="7827" y="3004"/>
                      </a:moveTo>
                      <a:lnTo>
                        <a:pt x="8920" y="3004"/>
                      </a:lnTo>
                      <a:cubicBezTo>
                        <a:pt x="9052" y="3004"/>
                        <a:pt x="9168" y="2964"/>
                        <a:pt x="9173" y="2918"/>
                      </a:cubicBezTo>
                      <a:lnTo>
                        <a:pt x="9254" y="2521"/>
                      </a:lnTo>
                      <a:cubicBezTo>
                        <a:pt x="9260" y="2469"/>
                        <a:pt x="9168" y="2434"/>
                        <a:pt x="9035" y="2434"/>
                      </a:cubicBezTo>
                      <a:lnTo>
                        <a:pt x="7965" y="2434"/>
                      </a:lnTo>
                      <a:cubicBezTo>
                        <a:pt x="7832" y="2434"/>
                        <a:pt x="7723" y="2469"/>
                        <a:pt x="7712" y="2521"/>
                      </a:cubicBezTo>
                      <a:lnTo>
                        <a:pt x="7614" y="2918"/>
                      </a:lnTo>
                      <a:cubicBezTo>
                        <a:pt x="7608" y="2958"/>
                        <a:pt x="7700" y="3004"/>
                        <a:pt x="7827" y="3004"/>
                      </a:cubicBezTo>
                      <a:close/>
                      <a:moveTo>
                        <a:pt x="5577" y="3004"/>
                      </a:moveTo>
                      <a:lnTo>
                        <a:pt x="6670" y="3004"/>
                      </a:lnTo>
                      <a:cubicBezTo>
                        <a:pt x="6802" y="3004"/>
                        <a:pt x="6917" y="2964"/>
                        <a:pt x="6929" y="2918"/>
                      </a:cubicBezTo>
                      <a:lnTo>
                        <a:pt x="7038" y="2521"/>
                      </a:lnTo>
                      <a:cubicBezTo>
                        <a:pt x="7050" y="2469"/>
                        <a:pt x="6958" y="2434"/>
                        <a:pt x="6825" y="2434"/>
                      </a:cubicBezTo>
                      <a:lnTo>
                        <a:pt x="5755" y="2434"/>
                      </a:lnTo>
                      <a:cubicBezTo>
                        <a:pt x="5628" y="2434"/>
                        <a:pt x="5513" y="2469"/>
                        <a:pt x="5496" y="2521"/>
                      </a:cubicBezTo>
                      <a:lnTo>
                        <a:pt x="5375" y="2918"/>
                      </a:lnTo>
                      <a:cubicBezTo>
                        <a:pt x="5352" y="2958"/>
                        <a:pt x="5450" y="3004"/>
                        <a:pt x="5577" y="3004"/>
                      </a:cubicBezTo>
                      <a:close/>
                      <a:moveTo>
                        <a:pt x="570" y="3004"/>
                      </a:moveTo>
                      <a:lnTo>
                        <a:pt x="4426" y="3004"/>
                      </a:lnTo>
                      <a:cubicBezTo>
                        <a:pt x="4558" y="3004"/>
                        <a:pt x="4679" y="2964"/>
                        <a:pt x="4690" y="2918"/>
                      </a:cubicBezTo>
                      <a:lnTo>
                        <a:pt x="4823" y="2521"/>
                      </a:lnTo>
                      <a:cubicBezTo>
                        <a:pt x="4834" y="2469"/>
                        <a:pt x="4742" y="2434"/>
                        <a:pt x="4621" y="2434"/>
                      </a:cubicBezTo>
                      <a:lnTo>
                        <a:pt x="829" y="2434"/>
                      </a:lnTo>
                      <a:cubicBezTo>
                        <a:pt x="696" y="2434"/>
                        <a:pt x="576" y="2469"/>
                        <a:pt x="553" y="2521"/>
                      </a:cubicBezTo>
                      <a:lnTo>
                        <a:pt x="374" y="2918"/>
                      </a:lnTo>
                      <a:cubicBezTo>
                        <a:pt x="345" y="2958"/>
                        <a:pt x="432" y="3004"/>
                        <a:pt x="570" y="3004"/>
                      </a:cubicBezTo>
                      <a:close/>
                      <a:moveTo>
                        <a:pt x="28078" y="3004"/>
                      </a:moveTo>
                      <a:lnTo>
                        <a:pt x="31934" y="3004"/>
                      </a:lnTo>
                      <a:cubicBezTo>
                        <a:pt x="32066" y="3004"/>
                        <a:pt x="32152" y="2964"/>
                        <a:pt x="32129" y="2918"/>
                      </a:cubicBezTo>
                      <a:lnTo>
                        <a:pt x="31945" y="2521"/>
                      </a:lnTo>
                      <a:cubicBezTo>
                        <a:pt x="31928" y="2469"/>
                        <a:pt x="31801" y="2434"/>
                        <a:pt x="31675" y="2434"/>
                      </a:cubicBezTo>
                      <a:lnTo>
                        <a:pt x="27882" y="2434"/>
                      </a:lnTo>
                      <a:cubicBezTo>
                        <a:pt x="27756" y="2434"/>
                        <a:pt x="27664" y="2469"/>
                        <a:pt x="27681" y="2521"/>
                      </a:cubicBezTo>
                      <a:lnTo>
                        <a:pt x="27813" y="2918"/>
                      </a:lnTo>
                      <a:cubicBezTo>
                        <a:pt x="27836" y="2958"/>
                        <a:pt x="27951" y="3004"/>
                        <a:pt x="28078" y="3004"/>
                      </a:cubicBezTo>
                      <a:close/>
                      <a:moveTo>
                        <a:pt x="26570" y="3764"/>
                      </a:moveTo>
                      <a:lnTo>
                        <a:pt x="27733" y="3764"/>
                      </a:lnTo>
                      <a:cubicBezTo>
                        <a:pt x="27871" y="3764"/>
                        <a:pt x="27963" y="3723"/>
                        <a:pt x="27940" y="3672"/>
                      </a:cubicBezTo>
                      <a:lnTo>
                        <a:pt x="27905" y="3551"/>
                      </a:lnTo>
                      <a:cubicBezTo>
                        <a:pt x="27894" y="3499"/>
                        <a:pt x="27767" y="3453"/>
                        <a:pt x="27641" y="3453"/>
                      </a:cubicBezTo>
                      <a:lnTo>
                        <a:pt x="26484" y="3453"/>
                      </a:lnTo>
                      <a:cubicBezTo>
                        <a:pt x="26351" y="3453"/>
                        <a:pt x="26254" y="3499"/>
                        <a:pt x="26265" y="3551"/>
                      </a:cubicBezTo>
                      <a:lnTo>
                        <a:pt x="26300" y="3672"/>
                      </a:lnTo>
                      <a:cubicBezTo>
                        <a:pt x="26311" y="3723"/>
                        <a:pt x="26432" y="3764"/>
                        <a:pt x="26570" y="3764"/>
                      </a:cubicBezTo>
                      <a:close/>
                      <a:moveTo>
                        <a:pt x="28832" y="3764"/>
                      </a:moveTo>
                      <a:lnTo>
                        <a:pt x="30000" y="3764"/>
                      </a:lnTo>
                      <a:cubicBezTo>
                        <a:pt x="30138" y="3764"/>
                        <a:pt x="30219" y="3723"/>
                        <a:pt x="30207" y="3672"/>
                      </a:cubicBezTo>
                      <a:lnTo>
                        <a:pt x="30040" y="3252"/>
                      </a:lnTo>
                      <a:cubicBezTo>
                        <a:pt x="30017" y="3206"/>
                        <a:pt x="29896" y="3165"/>
                        <a:pt x="29770" y="3165"/>
                      </a:cubicBezTo>
                      <a:lnTo>
                        <a:pt x="28619" y="3165"/>
                      </a:lnTo>
                      <a:cubicBezTo>
                        <a:pt x="28486" y="3165"/>
                        <a:pt x="28394" y="3206"/>
                        <a:pt x="28406" y="3252"/>
                      </a:cubicBezTo>
                      <a:lnTo>
                        <a:pt x="28550" y="3672"/>
                      </a:lnTo>
                      <a:cubicBezTo>
                        <a:pt x="28584" y="3723"/>
                        <a:pt x="28705" y="3764"/>
                        <a:pt x="28832" y="3764"/>
                      </a:cubicBezTo>
                      <a:close/>
                      <a:moveTo>
                        <a:pt x="31105" y="3764"/>
                      </a:moveTo>
                      <a:lnTo>
                        <a:pt x="32273" y="3764"/>
                      </a:lnTo>
                      <a:cubicBezTo>
                        <a:pt x="32411" y="3764"/>
                        <a:pt x="32492" y="3723"/>
                        <a:pt x="32475" y="3672"/>
                      </a:cubicBezTo>
                      <a:lnTo>
                        <a:pt x="32417" y="3551"/>
                      </a:lnTo>
                      <a:cubicBezTo>
                        <a:pt x="32394" y="3499"/>
                        <a:pt x="32267" y="3453"/>
                        <a:pt x="32135" y="3453"/>
                      </a:cubicBezTo>
                      <a:lnTo>
                        <a:pt x="30984" y="3453"/>
                      </a:lnTo>
                      <a:cubicBezTo>
                        <a:pt x="30857" y="3453"/>
                        <a:pt x="30760" y="3499"/>
                        <a:pt x="30783" y="3551"/>
                      </a:cubicBezTo>
                      <a:lnTo>
                        <a:pt x="30834" y="3672"/>
                      </a:lnTo>
                      <a:cubicBezTo>
                        <a:pt x="30857" y="3723"/>
                        <a:pt x="30978" y="3764"/>
                        <a:pt x="31105" y="3764"/>
                      </a:cubicBezTo>
                      <a:close/>
                      <a:moveTo>
                        <a:pt x="24268" y="3764"/>
                      </a:moveTo>
                      <a:lnTo>
                        <a:pt x="25379" y="3764"/>
                      </a:lnTo>
                      <a:cubicBezTo>
                        <a:pt x="25517" y="3764"/>
                        <a:pt x="25609" y="3723"/>
                        <a:pt x="25598" y="3672"/>
                      </a:cubicBezTo>
                      <a:lnTo>
                        <a:pt x="25488" y="3252"/>
                      </a:lnTo>
                      <a:cubicBezTo>
                        <a:pt x="25477" y="3206"/>
                        <a:pt x="25362" y="3165"/>
                        <a:pt x="25229" y="3165"/>
                      </a:cubicBezTo>
                      <a:lnTo>
                        <a:pt x="24130" y="3165"/>
                      </a:lnTo>
                      <a:cubicBezTo>
                        <a:pt x="23998" y="3165"/>
                        <a:pt x="23900" y="3206"/>
                        <a:pt x="23911" y="3252"/>
                      </a:cubicBezTo>
                      <a:lnTo>
                        <a:pt x="24009" y="3672"/>
                      </a:lnTo>
                      <a:cubicBezTo>
                        <a:pt x="24015" y="3723"/>
                        <a:pt x="24130" y="3764"/>
                        <a:pt x="24268" y="3764"/>
                      </a:cubicBezTo>
                      <a:close/>
                      <a:moveTo>
                        <a:pt x="9801" y="3252"/>
                      </a:moveTo>
                      <a:lnTo>
                        <a:pt x="9720" y="3672"/>
                      </a:lnTo>
                      <a:cubicBezTo>
                        <a:pt x="9714" y="3723"/>
                        <a:pt x="9812" y="3764"/>
                        <a:pt x="9944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9" y="3718"/>
                        <a:pt x="20487" y="3672"/>
                      </a:cubicBezTo>
                      <a:lnTo>
                        <a:pt x="20441" y="3252"/>
                      </a:lnTo>
                      <a:cubicBezTo>
                        <a:pt x="20430" y="3206"/>
                        <a:pt x="20326" y="3165"/>
                        <a:pt x="20194" y="3165"/>
                      </a:cubicBezTo>
                      <a:lnTo>
                        <a:pt x="10054" y="3165"/>
                      </a:lnTo>
                      <a:cubicBezTo>
                        <a:pt x="9921" y="3165"/>
                        <a:pt x="9806" y="3211"/>
                        <a:pt x="9801" y="3252"/>
                      </a:cubicBezTo>
                      <a:close/>
                      <a:moveTo>
                        <a:pt x="7125" y="3764"/>
                      </a:moveTo>
                      <a:lnTo>
                        <a:pt x="8765" y="3764"/>
                      </a:lnTo>
                      <a:cubicBezTo>
                        <a:pt x="8903" y="3764"/>
                        <a:pt x="9018" y="3723"/>
                        <a:pt x="9024" y="3672"/>
                      </a:cubicBezTo>
                      <a:lnTo>
                        <a:pt x="9110" y="3252"/>
                      </a:lnTo>
                      <a:cubicBezTo>
                        <a:pt x="9116" y="3206"/>
                        <a:pt x="9024" y="3165"/>
                        <a:pt x="8891" y="3165"/>
                      </a:cubicBezTo>
                      <a:lnTo>
                        <a:pt x="7280" y="3165"/>
                      </a:lnTo>
                      <a:cubicBezTo>
                        <a:pt x="7153" y="3165"/>
                        <a:pt x="7038" y="3206"/>
                        <a:pt x="7021" y="3252"/>
                      </a:cubicBezTo>
                      <a:lnTo>
                        <a:pt x="6917" y="3672"/>
                      </a:lnTo>
                      <a:cubicBezTo>
                        <a:pt x="6894" y="3723"/>
                        <a:pt x="6986" y="3764"/>
                        <a:pt x="7125" y="3764"/>
                      </a:cubicBezTo>
                      <a:close/>
                      <a:moveTo>
                        <a:pt x="4823" y="3764"/>
                      </a:moveTo>
                      <a:lnTo>
                        <a:pt x="5939" y="3764"/>
                      </a:lnTo>
                      <a:cubicBezTo>
                        <a:pt x="6071" y="3764"/>
                        <a:pt x="6187" y="3723"/>
                        <a:pt x="6204" y="3672"/>
                      </a:cubicBezTo>
                      <a:lnTo>
                        <a:pt x="6319" y="3252"/>
                      </a:lnTo>
                      <a:cubicBezTo>
                        <a:pt x="6330" y="3206"/>
                        <a:pt x="6238" y="3165"/>
                        <a:pt x="6106" y="3165"/>
                      </a:cubicBezTo>
                      <a:lnTo>
                        <a:pt x="5018" y="3165"/>
                      </a:lnTo>
                      <a:cubicBezTo>
                        <a:pt x="4886" y="3165"/>
                        <a:pt x="4765" y="3206"/>
                        <a:pt x="4748" y="3252"/>
                      </a:cubicBezTo>
                      <a:lnTo>
                        <a:pt x="4615" y="3672"/>
                      </a:lnTo>
                      <a:cubicBezTo>
                        <a:pt x="4592" y="3723"/>
                        <a:pt x="4690" y="3764"/>
                        <a:pt x="4823" y="3764"/>
                      </a:cubicBezTo>
                      <a:close/>
                      <a:moveTo>
                        <a:pt x="21437" y="3764"/>
                      </a:moveTo>
                      <a:lnTo>
                        <a:pt x="23077" y="3764"/>
                      </a:lnTo>
                      <a:cubicBezTo>
                        <a:pt x="23215" y="3764"/>
                        <a:pt x="23307" y="3723"/>
                        <a:pt x="23301" y="3672"/>
                      </a:cubicBezTo>
                      <a:lnTo>
                        <a:pt x="23221" y="3252"/>
                      </a:lnTo>
                      <a:cubicBezTo>
                        <a:pt x="23215" y="3206"/>
                        <a:pt x="23100" y="3165"/>
                        <a:pt x="22973" y="3165"/>
                      </a:cubicBezTo>
                      <a:lnTo>
                        <a:pt x="21362" y="3165"/>
                      </a:lnTo>
                      <a:cubicBezTo>
                        <a:pt x="21230" y="3165"/>
                        <a:pt x="21132" y="3206"/>
                        <a:pt x="21138" y="3252"/>
                      </a:cubicBezTo>
                      <a:lnTo>
                        <a:pt x="21195" y="3672"/>
                      </a:lnTo>
                      <a:cubicBezTo>
                        <a:pt x="21195" y="3723"/>
                        <a:pt x="21310" y="3764"/>
                        <a:pt x="21437" y="3764"/>
                      </a:cubicBezTo>
                      <a:close/>
                      <a:moveTo>
                        <a:pt x="2521" y="3764"/>
                      </a:moveTo>
                      <a:lnTo>
                        <a:pt x="3637" y="3764"/>
                      </a:lnTo>
                      <a:cubicBezTo>
                        <a:pt x="3770" y="3764"/>
                        <a:pt x="3885" y="3723"/>
                        <a:pt x="3908" y="3672"/>
                      </a:cubicBezTo>
                      <a:lnTo>
                        <a:pt x="4052" y="3252"/>
                      </a:lnTo>
                      <a:cubicBezTo>
                        <a:pt x="4069" y="3206"/>
                        <a:pt x="3982" y="3165"/>
                        <a:pt x="3844" y="3165"/>
                      </a:cubicBezTo>
                      <a:lnTo>
                        <a:pt x="2745" y="3165"/>
                      </a:lnTo>
                      <a:cubicBezTo>
                        <a:pt x="2613" y="3165"/>
                        <a:pt x="2492" y="3206"/>
                        <a:pt x="2469" y="3252"/>
                      </a:cubicBezTo>
                      <a:lnTo>
                        <a:pt x="2302" y="3672"/>
                      </a:lnTo>
                      <a:cubicBezTo>
                        <a:pt x="2296" y="3723"/>
                        <a:pt x="2388" y="3764"/>
                        <a:pt x="2521" y="3764"/>
                      </a:cubicBezTo>
                      <a:close/>
                      <a:moveTo>
                        <a:pt x="225" y="3764"/>
                      </a:moveTo>
                      <a:lnTo>
                        <a:pt x="1341" y="3764"/>
                      </a:lnTo>
                      <a:cubicBezTo>
                        <a:pt x="1479" y="3764"/>
                        <a:pt x="1600" y="3723"/>
                        <a:pt x="1623" y="3672"/>
                      </a:cubicBezTo>
                      <a:lnTo>
                        <a:pt x="1796" y="3252"/>
                      </a:lnTo>
                      <a:cubicBezTo>
                        <a:pt x="1813" y="3206"/>
                        <a:pt x="1721" y="3165"/>
                        <a:pt x="1594" y="3165"/>
                      </a:cubicBezTo>
                      <a:lnTo>
                        <a:pt x="489" y="3165"/>
                      </a:lnTo>
                      <a:cubicBezTo>
                        <a:pt x="363" y="3165"/>
                        <a:pt x="242" y="3206"/>
                        <a:pt x="207" y="3252"/>
                      </a:cubicBezTo>
                      <a:lnTo>
                        <a:pt x="23" y="3672"/>
                      </a:lnTo>
                      <a:cubicBezTo>
                        <a:pt x="0" y="3723"/>
                        <a:pt x="86" y="3764"/>
                        <a:pt x="225" y="37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837;p47">
                  <a:extLst>
                    <a:ext uri="{FF2B5EF4-FFF2-40B4-BE49-F238E27FC236}">
                      <a16:creationId xmlns:a16="http://schemas.microsoft.com/office/drawing/2014/main" id="{6FC80E2E-B7E9-A5AF-F720-EE390B8F0562}"/>
                    </a:ext>
                  </a:extLst>
                </p:cNvPr>
                <p:cNvSpPr/>
                <p:nvPr/>
              </p:nvSpPr>
              <p:spPr>
                <a:xfrm>
                  <a:off x="6239159" y="3429258"/>
                  <a:ext cx="1890236" cy="219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6" h="3770" extrusionOk="0">
                      <a:moveTo>
                        <a:pt x="2866" y="242"/>
                      </a:moveTo>
                      <a:lnTo>
                        <a:pt x="1807" y="242"/>
                      </a:lnTo>
                      <a:cubicBezTo>
                        <a:pt x="1687" y="242"/>
                        <a:pt x="1606" y="207"/>
                        <a:pt x="1617" y="173"/>
                      </a:cubicBezTo>
                      <a:lnTo>
                        <a:pt x="1664" y="75"/>
                      </a:lnTo>
                      <a:cubicBezTo>
                        <a:pt x="1687" y="35"/>
                        <a:pt x="1790" y="6"/>
                        <a:pt x="1917" y="6"/>
                      </a:cubicBezTo>
                      <a:lnTo>
                        <a:pt x="2964" y="6"/>
                      </a:lnTo>
                      <a:cubicBezTo>
                        <a:pt x="3085" y="6"/>
                        <a:pt x="3166" y="40"/>
                        <a:pt x="3154" y="75"/>
                      </a:cubicBezTo>
                      <a:lnTo>
                        <a:pt x="3108" y="173"/>
                      </a:lnTo>
                      <a:cubicBezTo>
                        <a:pt x="3091" y="213"/>
                        <a:pt x="2981" y="242"/>
                        <a:pt x="2866" y="242"/>
                      </a:cubicBezTo>
                      <a:close/>
                      <a:moveTo>
                        <a:pt x="5088" y="0"/>
                      </a:moveTo>
                      <a:lnTo>
                        <a:pt x="4034" y="0"/>
                      </a:lnTo>
                      <a:cubicBezTo>
                        <a:pt x="3914" y="0"/>
                        <a:pt x="3804" y="35"/>
                        <a:pt x="3793" y="69"/>
                      </a:cubicBezTo>
                      <a:lnTo>
                        <a:pt x="3758" y="161"/>
                      </a:lnTo>
                      <a:cubicBezTo>
                        <a:pt x="3741" y="207"/>
                        <a:pt x="3827" y="236"/>
                        <a:pt x="3942" y="236"/>
                      </a:cubicBezTo>
                      <a:lnTo>
                        <a:pt x="5001" y="236"/>
                      </a:lnTo>
                      <a:cubicBezTo>
                        <a:pt x="5122" y="236"/>
                        <a:pt x="5231" y="201"/>
                        <a:pt x="5243" y="161"/>
                      </a:cubicBezTo>
                      <a:lnTo>
                        <a:pt x="5283" y="69"/>
                      </a:lnTo>
                      <a:cubicBezTo>
                        <a:pt x="5295" y="35"/>
                        <a:pt x="5208" y="0"/>
                        <a:pt x="5088" y="0"/>
                      </a:cubicBezTo>
                      <a:close/>
                      <a:moveTo>
                        <a:pt x="7217" y="0"/>
                      </a:moveTo>
                      <a:lnTo>
                        <a:pt x="6164" y="0"/>
                      </a:lnTo>
                      <a:cubicBezTo>
                        <a:pt x="6043" y="0"/>
                        <a:pt x="5945" y="35"/>
                        <a:pt x="5928" y="69"/>
                      </a:cubicBezTo>
                      <a:lnTo>
                        <a:pt x="5899" y="161"/>
                      </a:lnTo>
                      <a:cubicBezTo>
                        <a:pt x="5888" y="207"/>
                        <a:pt x="5968" y="236"/>
                        <a:pt x="6095" y="236"/>
                      </a:cubicBezTo>
                      <a:lnTo>
                        <a:pt x="7148" y="236"/>
                      </a:lnTo>
                      <a:cubicBezTo>
                        <a:pt x="7274" y="236"/>
                        <a:pt x="7378" y="201"/>
                        <a:pt x="7390" y="161"/>
                      </a:cubicBezTo>
                      <a:lnTo>
                        <a:pt x="7418" y="69"/>
                      </a:lnTo>
                      <a:cubicBezTo>
                        <a:pt x="7424" y="35"/>
                        <a:pt x="7332" y="0"/>
                        <a:pt x="7217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3" y="35"/>
                        <a:pt x="8051" y="69"/>
                      </a:cubicBezTo>
                      <a:lnTo>
                        <a:pt x="8028" y="161"/>
                      </a:lnTo>
                      <a:cubicBezTo>
                        <a:pt x="8023" y="207"/>
                        <a:pt x="8109" y="236"/>
                        <a:pt x="8230" y="236"/>
                      </a:cubicBezTo>
                      <a:lnTo>
                        <a:pt x="9289" y="236"/>
                      </a:lnTo>
                      <a:cubicBezTo>
                        <a:pt x="9409" y="236"/>
                        <a:pt x="9507" y="201"/>
                        <a:pt x="9519" y="161"/>
                      </a:cubicBezTo>
                      <a:lnTo>
                        <a:pt x="9536" y="69"/>
                      </a:lnTo>
                      <a:cubicBezTo>
                        <a:pt x="9548" y="35"/>
                        <a:pt x="9461" y="0"/>
                        <a:pt x="9340" y="0"/>
                      </a:cubicBezTo>
                      <a:close/>
                      <a:moveTo>
                        <a:pt x="11470" y="0"/>
                      </a:moveTo>
                      <a:lnTo>
                        <a:pt x="10417" y="0"/>
                      </a:lnTo>
                      <a:cubicBezTo>
                        <a:pt x="10296" y="0"/>
                        <a:pt x="10192" y="35"/>
                        <a:pt x="10186" y="69"/>
                      </a:cubicBezTo>
                      <a:lnTo>
                        <a:pt x="10163" y="161"/>
                      </a:lnTo>
                      <a:cubicBezTo>
                        <a:pt x="10158" y="207"/>
                        <a:pt x="10250" y="236"/>
                        <a:pt x="10365" y="236"/>
                      </a:cubicBezTo>
                      <a:lnTo>
                        <a:pt x="11424" y="236"/>
                      </a:lnTo>
                      <a:cubicBezTo>
                        <a:pt x="11545" y="236"/>
                        <a:pt x="11648" y="201"/>
                        <a:pt x="11654" y="161"/>
                      </a:cubicBezTo>
                      <a:lnTo>
                        <a:pt x="11665" y="69"/>
                      </a:lnTo>
                      <a:cubicBezTo>
                        <a:pt x="11677" y="35"/>
                        <a:pt x="11579" y="0"/>
                        <a:pt x="11470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6" y="35"/>
                        <a:pt x="12316" y="69"/>
                      </a:cubicBezTo>
                      <a:lnTo>
                        <a:pt x="12304" y="161"/>
                      </a:lnTo>
                      <a:cubicBezTo>
                        <a:pt x="12293" y="207"/>
                        <a:pt x="12390" y="236"/>
                        <a:pt x="12511" y="236"/>
                      </a:cubicBezTo>
                      <a:lnTo>
                        <a:pt x="13570" y="236"/>
                      </a:lnTo>
                      <a:cubicBezTo>
                        <a:pt x="13691" y="236"/>
                        <a:pt x="13789" y="201"/>
                        <a:pt x="13789" y="161"/>
                      </a:cubicBezTo>
                      <a:lnTo>
                        <a:pt x="13800" y="69"/>
                      </a:lnTo>
                      <a:cubicBezTo>
                        <a:pt x="13806" y="35"/>
                        <a:pt x="13714" y="0"/>
                        <a:pt x="13587" y="0"/>
                      </a:cubicBezTo>
                      <a:close/>
                      <a:moveTo>
                        <a:pt x="15717" y="0"/>
                      </a:moveTo>
                      <a:lnTo>
                        <a:pt x="14669" y="0"/>
                      </a:lnTo>
                      <a:cubicBezTo>
                        <a:pt x="14549" y="0"/>
                        <a:pt x="14451" y="35"/>
                        <a:pt x="14445" y="69"/>
                      </a:cubicBezTo>
                      <a:lnTo>
                        <a:pt x="14439" y="161"/>
                      </a:lnTo>
                      <a:cubicBezTo>
                        <a:pt x="14439" y="207"/>
                        <a:pt x="14531" y="236"/>
                        <a:pt x="14652" y="236"/>
                      </a:cubicBezTo>
                      <a:lnTo>
                        <a:pt x="15711" y="236"/>
                      </a:lnTo>
                      <a:cubicBezTo>
                        <a:pt x="15832" y="236"/>
                        <a:pt x="15930" y="201"/>
                        <a:pt x="15930" y="161"/>
                      </a:cubicBezTo>
                      <a:lnTo>
                        <a:pt x="15930" y="69"/>
                      </a:lnTo>
                      <a:cubicBezTo>
                        <a:pt x="15935" y="35"/>
                        <a:pt x="15843" y="0"/>
                        <a:pt x="15717" y="0"/>
                      </a:cubicBezTo>
                      <a:close/>
                      <a:moveTo>
                        <a:pt x="17846" y="0"/>
                      </a:moveTo>
                      <a:lnTo>
                        <a:pt x="16799" y="0"/>
                      </a:lnTo>
                      <a:cubicBezTo>
                        <a:pt x="16678" y="0"/>
                        <a:pt x="16580" y="35"/>
                        <a:pt x="16580" y="69"/>
                      </a:cubicBezTo>
                      <a:lnTo>
                        <a:pt x="16580" y="161"/>
                      </a:lnTo>
                      <a:cubicBezTo>
                        <a:pt x="16580" y="207"/>
                        <a:pt x="16684" y="236"/>
                        <a:pt x="16799" y="236"/>
                      </a:cubicBezTo>
                      <a:lnTo>
                        <a:pt x="17858" y="236"/>
                      </a:lnTo>
                      <a:cubicBezTo>
                        <a:pt x="17978" y="236"/>
                        <a:pt x="18071" y="201"/>
                        <a:pt x="18071" y="161"/>
                      </a:cubicBezTo>
                      <a:lnTo>
                        <a:pt x="18065" y="69"/>
                      </a:lnTo>
                      <a:cubicBezTo>
                        <a:pt x="18065" y="35"/>
                        <a:pt x="17961" y="0"/>
                        <a:pt x="17846" y="0"/>
                      </a:cubicBezTo>
                      <a:close/>
                      <a:moveTo>
                        <a:pt x="19970" y="0"/>
                      </a:moveTo>
                      <a:lnTo>
                        <a:pt x="18922" y="0"/>
                      </a:lnTo>
                      <a:cubicBezTo>
                        <a:pt x="18796" y="0"/>
                        <a:pt x="18704" y="35"/>
                        <a:pt x="18709" y="69"/>
                      </a:cubicBezTo>
                      <a:lnTo>
                        <a:pt x="18721" y="161"/>
                      </a:lnTo>
                      <a:cubicBezTo>
                        <a:pt x="18721" y="207"/>
                        <a:pt x="18819" y="236"/>
                        <a:pt x="18939" y="236"/>
                      </a:cubicBezTo>
                      <a:lnTo>
                        <a:pt x="19998" y="236"/>
                      </a:lnTo>
                      <a:cubicBezTo>
                        <a:pt x="20119" y="236"/>
                        <a:pt x="20217" y="201"/>
                        <a:pt x="20206" y="161"/>
                      </a:cubicBezTo>
                      <a:lnTo>
                        <a:pt x="20194" y="69"/>
                      </a:lnTo>
                      <a:cubicBezTo>
                        <a:pt x="20194" y="35"/>
                        <a:pt x="20090" y="0"/>
                        <a:pt x="19970" y="0"/>
                      </a:cubicBezTo>
                      <a:close/>
                      <a:moveTo>
                        <a:pt x="22099" y="0"/>
                      </a:moveTo>
                      <a:lnTo>
                        <a:pt x="21052" y="0"/>
                      </a:lnTo>
                      <a:cubicBezTo>
                        <a:pt x="20925" y="0"/>
                        <a:pt x="20839" y="35"/>
                        <a:pt x="20839" y="69"/>
                      </a:cubicBezTo>
                      <a:lnTo>
                        <a:pt x="20856" y="161"/>
                      </a:lnTo>
                      <a:cubicBezTo>
                        <a:pt x="20862" y="207"/>
                        <a:pt x="20965" y="236"/>
                        <a:pt x="21086" y="236"/>
                      </a:cubicBezTo>
                      <a:lnTo>
                        <a:pt x="22139" y="236"/>
                      </a:lnTo>
                      <a:cubicBezTo>
                        <a:pt x="22266" y="236"/>
                        <a:pt x="22352" y="201"/>
                        <a:pt x="22346" y="161"/>
                      </a:cubicBezTo>
                      <a:lnTo>
                        <a:pt x="22323" y="69"/>
                      </a:lnTo>
                      <a:cubicBezTo>
                        <a:pt x="22323" y="35"/>
                        <a:pt x="22214" y="0"/>
                        <a:pt x="22099" y="0"/>
                      </a:cubicBezTo>
                      <a:close/>
                      <a:moveTo>
                        <a:pt x="24222" y="0"/>
                      </a:moveTo>
                      <a:lnTo>
                        <a:pt x="23169" y="0"/>
                      </a:lnTo>
                      <a:cubicBezTo>
                        <a:pt x="23048" y="0"/>
                        <a:pt x="22962" y="35"/>
                        <a:pt x="22968" y="69"/>
                      </a:cubicBezTo>
                      <a:lnTo>
                        <a:pt x="22991" y="161"/>
                      </a:lnTo>
                      <a:cubicBezTo>
                        <a:pt x="22997" y="207"/>
                        <a:pt x="23106" y="236"/>
                        <a:pt x="23221" y="236"/>
                      </a:cubicBezTo>
                      <a:lnTo>
                        <a:pt x="24280" y="236"/>
                      </a:lnTo>
                      <a:cubicBezTo>
                        <a:pt x="24401" y="236"/>
                        <a:pt x="24487" y="201"/>
                        <a:pt x="24481" y="161"/>
                      </a:cubicBezTo>
                      <a:lnTo>
                        <a:pt x="24458" y="69"/>
                      </a:lnTo>
                      <a:cubicBezTo>
                        <a:pt x="24447" y="35"/>
                        <a:pt x="24343" y="0"/>
                        <a:pt x="24222" y="0"/>
                      </a:cubicBezTo>
                      <a:close/>
                      <a:moveTo>
                        <a:pt x="26352" y="0"/>
                      </a:moveTo>
                      <a:lnTo>
                        <a:pt x="25299" y="0"/>
                      </a:lnTo>
                      <a:cubicBezTo>
                        <a:pt x="25178" y="0"/>
                        <a:pt x="25091" y="35"/>
                        <a:pt x="25109" y="69"/>
                      </a:cubicBezTo>
                      <a:lnTo>
                        <a:pt x="25137" y="161"/>
                      </a:lnTo>
                      <a:cubicBezTo>
                        <a:pt x="25149" y="207"/>
                        <a:pt x="25253" y="236"/>
                        <a:pt x="25373" y="236"/>
                      </a:cubicBezTo>
                      <a:lnTo>
                        <a:pt x="26432" y="236"/>
                      </a:lnTo>
                      <a:cubicBezTo>
                        <a:pt x="26553" y="236"/>
                        <a:pt x="26639" y="201"/>
                        <a:pt x="26622" y="161"/>
                      </a:cubicBezTo>
                      <a:lnTo>
                        <a:pt x="26593" y="69"/>
                      </a:lnTo>
                      <a:cubicBezTo>
                        <a:pt x="26576" y="35"/>
                        <a:pt x="26467" y="0"/>
                        <a:pt x="26352" y="0"/>
                      </a:cubicBezTo>
                      <a:close/>
                      <a:moveTo>
                        <a:pt x="28475" y="0"/>
                      </a:moveTo>
                      <a:lnTo>
                        <a:pt x="27422" y="0"/>
                      </a:lnTo>
                      <a:cubicBezTo>
                        <a:pt x="27301" y="0"/>
                        <a:pt x="27221" y="35"/>
                        <a:pt x="27226" y="69"/>
                      </a:cubicBezTo>
                      <a:lnTo>
                        <a:pt x="27267" y="161"/>
                      </a:lnTo>
                      <a:cubicBezTo>
                        <a:pt x="27278" y="207"/>
                        <a:pt x="27388" y="236"/>
                        <a:pt x="27508" y="236"/>
                      </a:cubicBezTo>
                      <a:lnTo>
                        <a:pt x="28567" y="236"/>
                      </a:lnTo>
                      <a:cubicBezTo>
                        <a:pt x="28688" y="236"/>
                        <a:pt x="28769" y="201"/>
                        <a:pt x="28751" y="161"/>
                      </a:cubicBezTo>
                      <a:lnTo>
                        <a:pt x="28717" y="69"/>
                      </a:lnTo>
                      <a:cubicBezTo>
                        <a:pt x="28705" y="35"/>
                        <a:pt x="28596" y="0"/>
                        <a:pt x="28475" y="0"/>
                      </a:cubicBezTo>
                      <a:close/>
                      <a:moveTo>
                        <a:pt x="30605" y="0"/>
                      </a:moveTo>
                      <a:lnTo>
                        <a:pt x="29551" y="0"/>
                      </a:lnTo>
                      <a:cubicBezTo>
                        <a:pt x="29431" y="0"/>
                        <a:pt x="29350" y="35"/>
                        <a:pt x="29367" y="69"/>
                      </a:cubicBezTo>
                      <a:lnTo>
                        <a:pt x="29408" y="161"/>
                      </a:lnTo>
                      <a:cubicBezTo>
                        <a:pt x="29425" y="207"/>
                        <a:pt x="29540" y="236"/>
                        <a:pt x="29655" y="236"/>
                      </a:cubicBezTo>
                      <a:lnTo>
                        <a:pt x="30708" y="236"/>
                      </a:lnTo>
                      <a:cubicBezTo>
                        <a:pt x="30835" y="236"/>
                        <a:pt x="30910" y="201"/>
                        <a:pt x="30898" y="161"/>
                      </a:cubicBezTo>
                      <a:lnTo>
                        <a:pt x="30852" y="69"/>
                      </a:lnTo>
                      <a:cubicBezTo>
                        <a:pt x="30835" y="35"/>
                        <a:pt x="30720" y="0"/>
                        <a:pt x="30605" y="0"/>
                      </a:cubicBezTo>
                      <a:close/>
                      <a:moveTo>
                        <a:pt x="2751" y="386"/>
                      </a:moveTo>
                      <a:lnTo>
                        <a:pt x="1733" y="386"/>
                      </a:lnTo>
                      <a:cubicBezTo>
                        <a:pt x="1612" y="386"/>
                        <a:pt x="1502" y="420"/>
                        <a:pt x="1485" y="460"/>
                      </a:cubicBezTo>
                      <a:lnTo>
                        <a:pt x="1324" y="811"/>
                      </a:lnTo>
                      <a:cubicBezTo>
                        <a:pt x="1301" y="852"/>
                        <a:pt x="1387" y="892"/>
                        <a:pt x="1514" y="892"/>
                      </a:cubicBezTo>
                      <a:lnTo>
                        <a:pt x="2538" y="892"/>
                      </a:lnTo>
                      <a:cubicBezTo>
                        <a:pt x="2665" y="892"/>
                        <a:pt x="2780" y="852"/>
                        <a:pt x="2791" y="811"/>
                      </a:cubicBezTo>
                      <a:lnTo>
                        <a:pt x="2935" y="460"/>
                      </a:lnTo>
                      <a:cubicBezTo>
                        <a:pt x="2958" y="420"/>
                        <a:pt x="2872" y="386"/>
                        <a:pt x="2751" y="386"/>
                      </a:cubicBezTo>
                      <a:close/>
                      <a:moveTo>
                        <a:pt x="4829" y="386"/>
                      </a:moveTo>
                      <a:lnTo>
                        <a:pt x="3816" y="386"/>
                      </a:lnTo>
                      <a:cubicBezTo>
                        <a:pt x="3689" y="386"/>
                        <a:pt x="3586" y="420"/>
                        <a:pt x="3568" y="460"/>
                      </a:cubicBezTo>
                      <a:lnTo>
                        <a:pt x="3430" y="811"/>
                      </a:lnTo>
                      <a:cubicBezTo>
                        <a:pt x="3419" y="852"/>
                        <a:pt x="3505" y="892"/>
                        <a:pt x="3626" y="892"/>
                      </a:cubicBezTo>
                      <a:lnTo>
                        <a:pt x="4656" y="892"/>
                      </a:lnTo>
                      <a:cubicBezTo>
                        <a:pt x="4777" y="892"/>
                        <a:pt x="4892" y="852"/>
                        <a:pt x="4909" y="811"/>
                      </a:cubicBezTo>
                      <a:lnTo>
                        <a:pt x="5030" y="460"/>
                      </a:lnTo>
                      <a:cubicBezTo>
                        <a:pt x="5036" y="420"/>
                        <a:pt x="4950" y="386"/>
                        <a:pt x="4829" y="386"/>
                      </a:cubicBezTo>
                      <a:close/>
                      <a:moveTo>
                        <a:pt x="6906" y="386"/>
                      </a:moveTo>
                      <a:lnTo>
                        <a:pt x="5893" y="386"/>
                      </a:lnTo>
                      <a:cubicBezTo>
                        <a:pt x="5772" y="386"/>
                        <a:pt x="5663" y="420"/>
                        <a:pt x="5646" y="460"/>
                      </a:cubicBezTo>
                      <a:lnTo>
                        <a:pt x="5531" y="811"/>
                      </a:lnTo>
                      <a:cubicBezTo>
                        <a:pt x="5519" y="852"/>
                        <a:pt x="5606" y="892"/>
                        <a:pt x="5726" y="892"/>
                      </a:cubicBezTo>
                      <a:lnTo>
                        <a:pt x="6757" y="892"/>
                      </a:lnTo>
                      <a:cubicBezTo>
                        <a:pt x="6877" y="892"/>
                        <a:pt x="6987" y="852"/>
                        <a:pt x="6998" y="811"/>
                      </a:cubicBezTo>
                      <a:lnTo>
                        <a:pt x="7102" y="460"/>
                      </a:lnTo>
                      <a:cubicBezTo>
                        <a:pt x="7113" y="420"/>
                        <a:pt x="7027" y="386"/>
                        <a:pt x="6906" y="386"/>
                      </a:cubicBezTo>
                      <a:close/>
                      <a:moveTo>
                        <a:pt x="8984" y="386"/>
                      </a:moveTo>
                      <a:lnTo>
                        <a:pt x="7971" y="386"/>
                      </a:lnTo>
                      <a:cubicBezTo>
                        <a:pt x="7850" y="386"/>
                        <a:pt x="7741" y="420"/>
                        <a:pt x="7735" y="460"/>
                      </a:cubicBezTo>
                      <a:lnTo>
                        <a:pt x="7637" y="811"/>
                      </a:lnTo>
                      <a:cubicBezTo>
                        <a:pt x="7626" y="852"/>
                        <a:pt x="7718" y="892"/>
                        <a:pt x="7838" y="892"/>
                      </a:cubicBezTo>
                      <a:lnTo>
                        <a:pt x="8869" y="892"/>
                      </a:lnTo>
                      <a:cubicBezTo>
                        <a:pt x="8989" y="892"/>
                        <a:pt x="9099" y="852"/>
                        <a:pt x="9110" y="811"/>
                      </a:cubicBezTo>
                      <a:lnTo>
                        <a:pt x="9185" y="460"/>
                      </a:lnTo>
                      <a:cubicBezTo>
                        <a:pt x="9197" y="420"/>
                        <a:pt x="9110" y="386"/>
                        <a:pt x="8984" y="386"/>
                      </a:cubicBezTo>
                      <a:close/>
                      <a:moveTo>
                        <a:pt x="11067" y="386"/>
                      </a:moveTo>
                      <a:lnTo>
                        <a:pt x="10048" y="386"/>
                      </a:lnTo>
                      <a:cubicBezTo>
                        <a:pt x="9927" y="386"/>
                        <a:pt x="9830" y="420"/>
                        <a:pt x="9818" y="460"/>
                      </a:cubicBezTo>
                      <a:lnTo>
                        <a:pt x="9749" y="811"/>
                      </a:lnTo>
                      <a:cubicBezTo>
                        <a:pt x="9743" y="852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7" y="852"/>
                        <a:pt x="11217" y="811"/>
                      </a:cubicBezTo>
                      <a:lnTo>
                        <a:pt x="11274" y="460"/>
                      </a:lnTo>
                      <a:cubicBezTo>
                        <a:pt x="11280" y="420"/>
                        <a:pt x="11188" y="386"/>
                        <a:pt x="11067" y="386"/>
                      </a:cubicBezTo>
                      <a:close/>
                      <a:moveTo>
                        <a:pt x="13144" y="386"/>
                      </a:moveTo>
                      <a:lnTo>
                        <a:pt x="12132" y="386"/>
                      </a:lnTo>
                      <a:cubicBezTo>
                        <a:pt x="12005" y="386"/>
                        <a:pt x="11907" y="420"/>
                        <a:pt x="11901" y="460"/>
                      </a:cubicBezTo>
                      <a:lnTo>
                        <a:pt x="11850" y="811"/>
                      </a:lnTo>
                      <a:cubicBezTo>
                        <a:pt x="11844" y="852"/>
                        <a:pt x="11936" y="892"/>
                        <a:pt x="12057" y="892"/>
                      </a:cubicBezTo>
                      <a:lnTo>
                        <a:pt x="13087" y="892"/>
                      </a:lnTo>
                      <a:cubicBezTo>
                        <a:pt x="13208" y="892"/>
                        <a:pt x="13311" y="852"/>
                        <a:pt x="13317" y="811"/>
                      </a:cubicBezTo>
                      <a:lnTo>
                        <a:pt x="13346" y="460"/>
                      </a:lnTo>
                      <a:cubicBezTo>
                        <a:pt x="13357" y="420"/>
                        <a:pt x="13265" y="386"/>
                        <a:pt x="13144" y="386"/>
                      </a:cubicBezTo>
                      <a:close/>
                      <a:moveTo>
                        <a:pt x="15222" y="386"/>
                      </a:moveTo>
                      <a:lnTo>
                        <a:pt x="14209" y="386"/>
                      </a:lnTo>
                      <a:cubicBezTo>
                        <a:pt x="14088" y="386"/>
                        <a:pt x="13985" y="420"/>
                        <a:pt x="13985" y="460"/>
                      </a:cubicBezTo>
                      <a:lnTo>
                        <a:pt x="13962" y="811"/>
                      </a:lnTo>
                      <a:cubicBezTo>
                        <a:pt x="13962" y="852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29" y="852"/>
                        <a:pt x="15429" y="811"/>
                      </a:cubicBezTo>
                      <a:lnTo>
                        <a:pt x="15441" y="460"/>
                      </a:lnTo>
                      <a:cubicBezTo>
                        <a:pt x="15441" y="420"/>
                        <a:pt x="15343" y="386"/>
                        <a:pt x="15222" y="386"/>
                      </a:cubicBezTo>
                      <a:close/>
                      <a:moveTo>
                        <a:pt x="17299" y="386"/>
                      </a:moveTo>
                      <a:lnTo>
                        <a:pt x="16287" y="386"/>
                      </a:lnTo>
                      <a:cubicBezTo>
                        <a:pt x="16166" y="386"/>
                        <a:pt x="16074" y="420"/>
                        <a:pt x="16074" y="460"/>
                      </a:cubicBezTo>
                      <a:lnTo>
                        <a:pt x="16074" y="811"/>
                      </a:lnTo>
                      <a:cubicBezTo>
                        <a:pt x="16074" y="852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2"/>
                        <a:pt x="17541" y="811"/>
                      </a:cubicBezTo>
                      <a:lnTo>
                        <a:pt x="17524" y="460"/>
                      </a:lnTo>
                      <a:cubicBezTo>
                        <a:pt x="17518" y="420"/>
                        <a:pt x="17426" y="386"/>
                        <a:pt x="17299" y="386"/>
                      </a:cubicBezTo>
                      <a:close/>
                      <a:moveTo>
                        <a:pt x="19383" y="386"/>
                      </a:moveTo>
                      <a:lnTo>
                        <a:pt x="18364" y="386"/>
                      </a:lnTo>
                      <a:cubicBezTo>
                        <a:pt x="18243" y="386"/>
                        <a:pt x="18151" y="420"/>
                        <a:pt x="18151" y="460"/>
                      </a:cubicBezTo>
                      <a:lnTo>
                        <a:pt x="18174" y="811"/>
                      </a:lnTo>
                      <a:cubicBezTo>
                        <a:pt x="18174" y="852"/>
                        <a:pt x="18272" y="892"/>
                        <a:pt x="18393" y="892"/>
                      </a:cubicBezTo>
                      <a:lnTo>
                        <a:pt x="19423" y="892"/>
                      </a:lnTo>
                      <a:cubicBezTo>
                        <a:pt x="19544" y="892"/>
                        <a:pt x="19642" y="852"/>
                        <a:pt x="19642" y="811"/>
                      </a:cubicBezTo>
                      <a:lnTo>
                        <a:pt x="19601" y="460"/>
                      </a:lnTo>
                      <a:cubicBezTo>
                        <a:pt x="19601" y="420"/>
                        <a:pt x="19503" y="386"/>
                        <a:pt x="19383" y="386"/>
                      </a:cubicBezTo>
                      <a:close/>
                      <a:moveTo>
                        <a:pt x="21460" y="386"/>
                      </a:moveTo>
                      <a:lnTo>
                        <a:pt x="20447" y="386"/>
                      </a:lnTo>
                      <a:cubicBezTo>
                        <a:pt x="20321" y="386"/>
                        <a:pt x="20229" y="420"/>
                        <a:pt x="20234" y="460"/>
                      </a:cubicBezTo>
                      <a:lnTo>
                        <a:pt x="20280" y="811"/>
                      </a:lnTo>
                      <a:cubicBezTo>
                        <a:pt x="20286" y="852"/>
                        <a:pt x="20390" y="892"/>
                        <a:pt x="20511" y="892"/>
                      </a:cubicBezTo>
                      <a:lnTo>
                        <a:pt x="21541" y="892"/>
                      </a:lnTo>
                      <a:cubicBezTo>
                        <a:pt x="21662" y="892"/>
                        <a:pt x="21754" y="852"/>
                        <a:pt x="21748" y="811"/>
                      </a:cubicBezTo>
                      <a:lnTo>
                        <a:pt x="21690" y="460"/>
                      </a:lnTo>
                      <a:cubicBezTo>
                        <a:pt x="21685" y="420"/>
                        <a:pt x="21575" y="386"/>
                        <a:pt x="21460" y="386"/>
                      </a:cubicBezTo>
                      <a:close/>
                      <a:moveTo>
                        <a:pt x="23538" y="386"/>
                      </a:moveTo>
                      <a:lnTo>
                        <a:pt x="22525" y="386"/>
                      </a:lnTo>
                      <a:cubicBezTo>
                        <a:pt x="22404" y="386"/>
                        <a:pt x="22318" y="420"/>
                        <a:pt x="22323" y="460"/>
                      </a:cubicBezTo>
                      <a:lnTo>
                        <a:pt x="22387" y="811"/>
                      </a:lnTo>
                      <a:cubicBezTo>
                        <a:pt x="22392" y="852"/>
                        <a:pt x="22502" y="892"/>
                        <a:pt x="22623" y="892"/>
                      </a:cubicBezTo>
                      <a:lnTo>
                        <a:pt x="23653" y="892"/>
                      </a:lnTo>
                      <a:cubicBezTo>
                        <a:pt x="23774" y="892"/>
                        <a:pt x="23871" y="852"/>
                        <a:pt x="23854" y="811"/>
                      </a:cubicBezTo>
                      <a:lnTo>
                        <a:pt x="23774" y="460"/>
                      </a:lnTo>
                      <a:cubicBezTo>
                        <a:pt x="23762" y="420"/>
                        <a:pt x="23653" y="386"/>
                        <a:pt x="23538" y="386"/>
                      </a:cubicBezTo>
                      <a:close/>
                      <a:moveTo>
                        <a:pt x="25615" y="386"/>
                      </a:moveTo>
                      <a:lnTo>
                        <a:pt x="24602" y="386"/>
                      </a:lnTo>
                      <a:cubicBezTo>
                        <a:pt x="24481" y="386"/>
                        <a:pt x="24395" y="420"/>
                        <a:pt x="24401" y="460"/>
                      </a:cubicBezTo>
                      <a:lnTo>
                        <a:pt x="24487" y="811"/>
                      </a:lnTo>
                      <a:cubicBezTo>
                        <a:pt x="24493" y="852"/>
                        <a:pt x="24608" y="892"/>
                        <a:pt x="24735" y="892"/>
                      </a:cubicBezTo>
                      <a:lnTo>
                        <a:pt x="25759" y="892"/>
                      </a:lnTo>
                      <a:cubicBezTo>
                        <a:pt x="25886" y="892"/>
                        <a:pt x="25972" y="852"/>
                        <a:pt x="25960" y="811"/>
                      </a:cubicBezTo>
                      <a:lnTo>
                        <a:pt x="25863" y="460"/>
                      </a:lnTo>
                      <a:cubicBezTo>
                        <a:pt x="25840" y="420"/>
                        <a:pt x="25730" y="386"/>
                        <a:pt x="25615" y="386"/>
                      </a:cubicBezTo>
                      <a:close/>
                      <a:moveTo>
                        <a:pt x="27698" y="386"/>
                      </a:moveTo>
                      <a:lnTo>
                        <a:pt x="26680" y="386"/>
                      </a:lnTo>
                      <a:cubicBezTo>
                        <a:pt x="26559" y="386"/>
                        <a:pt x="26473" y="420"/>
                        <a:pt x="26490" y="460"/>
                      </a:cubicBezTo>
                      <a:lnTo>
                        <a:pt x="26593" y="811"/>
                      </a:lnTo>
                      <a:cubicBezTo>
                        <a:pt x="26611" y="852"/>
                        <a:pt x="26720" y="892"/>
                        <a:pt x="26841" y="892"/>
                      </a:cubicBezTo>
                      <a:lnTo>
                        <a:pt x="27871" y="892"/>
                      </a:lnTo>
                      <a:cubicBezTo>
                        <a:pt x="27992" y="892"/>
                        <a:pt x="28078" y="852"/>
                        <a:pt x="28061" y="811"/>
                      </a:cubicBezTo>
                      <a:lnTo>
                        <a:pt x="27934" y="460"/>
                      </a:lnTo>
                      <a:cubicBezTo>
                        <a:pt x="27929" y="420"/>
                        <a:pt x="27813" y="386"/>
                        <a:pt x="27698" y="386"/>
                      </a:cubicBezTo>
                      <a:close/>
                      <a:moveTo>
                        <a:pt x="30777" y="386"/>
                      </a:moveTo>
                      <a:lnTo>
                        <a:pt x="28763" y="386"/>
                      </a:lnTo>
                      <a:cubicBezTo>
                        <a:pt x="28636" y="386"/>
                        <a:pt x="28550" y="420"/>
                        <a:pt x="28573" y="460"/>
                      </a:cubicBezTo>
                      <a:lnTo>
                        <a:pt x="28711" y="811"/>
                      </a:lnTo>
                      <a:cubicBezTo>
                        <a:pt x="28723" y="852"/>
                        <a:pt x="28838" y="892"/>
                        <a:pt x="28964" y="892"/>
                      </a:cubicBezTo>
                      <a:lnTo>
                        <a:pt x="31013" y="892"/>
                      </a:lnTo>
                      <a:cubicBezTo>
                        <a:pt x="31134" y="892"/>
                        <a:pt x="31220" y="852"/>
                        <a:pt x="31197" y="811"/>
                      </a:cubicBezTo>
                      <a:lnTo>
                        <a:pt x="31042" y="460"/>
                      </a:lnTo>
                      <a:cubicBezTo>
                        <a:pt x="31013" y="420"/>
                        <a:pt x="30898" y="386"/>
                        <a:pt x="30777" y="386"/>
                      </a:cubicBezTo>
                      <a:close/>
                      <a:moveTo>
                        <a:pt x="30259" y="1565"/>
                      </a:moveTo>
                      <a:lnTo>
                        <a:pt x="31307" y="1565"/>
                      </a:lnTo>
                      <a:cubicBezTo>
                        <a:pt x="31427" y="1565"/>
                        <a:pt x="31514" y="1531"/>
                        <a:pt x="31497" y="1485"/>
                      </a:cubicBezTo>
                      <a:lnTo>
                        <a:pt x="31330" y="1116"/>
                      </a:lnTo>
                      <a:cubicBezTo>
                        <a:pt x="31307" y="1076"/>
                        <a:pt x="31192" y="1042"/>
                        <a:pt x="31071" y="1042"/>
                      </a:cubicBezTo>
                      <a:lnTo>
                        <a:pt x="30041" y="1042"/>
                      </a:lnTo>
                      <a:cubicBezTo>
                        <a:pt x="29920" y="1042"/>
                        <a:pt x="29833" y="1076"/>
                        <a:pt x="29845" y="1116"/>
                      </a:cubicBezTo>
                      <a:lnTo>
                        <a:pt x="30000" y="1485"/>
                      </a:lnTo>
                      <a:cubicBezTo>
                        <a:pt x="30012" y="1531"/>
                        <a:pt x="30133" y="1565"/>
                        <a:pt x="30259" y="1565"/>
                      </a:cubicBezTo>
                      <a:close/>
                      <a:moveTo>
                        <a:pt x="28101" y="1565"/>
                      </a:moveTo>
                      <a:lnTo>
                        <a:pt x="29149" y="1565"/>
                      </a:lnTo>
                      <a:cubicBezTo>
                        <a:pt x="29269" y="1565"/>
                        <a:pt x="29367" y="1531"/>
                        <a:pt x="29344" y="1485"/>
                      </a:cubicBezTo>
                      <a:lnTo>
                        <a:pt x="29200" y="1116"/>
                      </a:lnTo>
                      <a:cubicBezTo>
                        <a:pt x="29183" y="1076"/>
                        <a:pt x="29068" y="1042"/>
                        <a:pt x="28947" y="1042"/>
                      </a:cubicBezTo>
                      <a:lnTo>
                        <a:pt x="27917" y="1042"/>
                      </a:lnTo>
                      <a:cubicBezTo>
                        <a:pt x="27796" y="1042"/>
                        <a:pt x="27710" y="1076"/>
                        <a:pt x="27727" y="1116"/>
                      </a:cubicBezTo>
                      <a:lnTo>
                        <a:pt x="27854" y="1485"/>
                      </a:lnTo>
                      <a:cubicBezTo>
                        <a:pt x="27859" y="1531"/>
                        <a:pt x="27975" y="1565"/>
                        <a:pt x="28101" y="1565"/>
                      </a:cubicBezTo>
                      <a:close/>
                      <a:moveTo>
                        <a:pt x="25949" y="1565"/>
                      </a:moveTo>
                      <a:lnTo>
                        <a:pt x="26996" y="1565"/>
                      </a:lnTo>
                      <a:cubicBezTo>
                        <a:pt x="27123" y="1565"/>
                        <a:pt x="27215" y="1531"/>
                        <a:pt x="27198" y="1485"/>
                      </a:cubicBezTo>
                      <a:lnTo>
                        <a:pt x="27077" y="1116"/>
                      </a:lnTo>
                      <a:cubicBezTo>
                        <a:pt x="27065" y="1076"/>
                        <a:pt x="26956" y="1042"/>
                        <a:pt x="26824" y="1042"/>
                      </a:cubicBezTo>
                      <a:lnTo>
                        <a:pt x="25799" y="1042"/>
                      </a:lnTo>
                      <a:cubicBezTo>
                        <a:pt x="25673" y="1042"/>
                        <a:pt x="25581" y="1076"/>
                        <a:pt x="25598" y="1116"/>
                      </a:cubicBezTo>
                      <a:lnTo>
                        <a:pt x="25696" y="1485"/>
                      </a:lnTo>
                      <a:cubicBezTo>
                        <a:pt x="25713" y="1531"/>
                        <a:pt x="25828" y="1565"/>
                        <a:pt x="25949" y="1565"/>
                      </a:cubicBezTo>
                      <a:close/>
                      <a:moveTo>
                        <a:pt x="23791" y="1565"/>
                      </a:moveTo>
                      <a:lnTo>
                        <a:pt x="24838" y="1565"/>
                      </a:lnTo>
                      <a:cubicBezTo>
                        <a:pt x="24965" y="1565"/>
                        <a:pt x="25057" y="1531"/>
                        <a:pt x="25051" y="1485"/>
                      </a:cubicBezTo>
                      <a:lnTo>
                        <a:pt x="24953" y="1116"/>
                      </a:lnTo>
                      <a:cubicBezTo>
                        <a:pt x="24942" y="1076"/>
                        <a:pt x="24832" y="1042"/>
                        <a:pt x="24712" y="1042"/>
                      </a:cubicBezTo>
                      <a:lnTo>
                        <a:pt x="23681" y="1042"/>
                      </a:lnTo>
                      <a:cubicBezTo>
                        <a:pt x="23561" y="1042"/>
                        <a:pt x="23463" y="1076"/>
                        <a:pt x="23474" y="1116"/>
                      </a:cubicBezTo>
                      <a:lnTo>
                        <a:pt x="23549" y="1485"/>
                      </a:lnTo>
                      <a:cubicBezTo>
                        <a:pt x="23561" y="1531"/>
                        <a:pt x="23670" y="1565"/>
                        <a:pt x="23791" y="1565"/>
                      </a:cubicBezTo>
                      <a:close/>
                      <a:moveTo>
                        <a:pt x="21638" y="1565"/>
                      </a:moveTo>
                      <a:lnTo>
                        <a:pt x="22692" y="1565"/>
                      </a:lnTo>
                      <a:cubicBezTo>
                        <a:pt x="22812" y="1565"/>
                        <a:pt x="22905" y="1531"/>
                        <a:pt x="22899" y="1485"/>
                      </a:cubicBezTo>
                      <a:lnTo>
                        <a:pt x="22824" y="1116"/>
                      </a:lnTo>
                      <a:cubicBezTo>
                        <a:pt x="22818" y="1076"/>
                        <a:pt x="22709" y="1042"/>
                        <a:pt x="22588" y="1042"/>
                      </a:cubicBezTo>
                      <a:lnTo>
                        <a:pt x="21558" y="1042"/>
                      </a:lnTo>
                      <a:cubicBezTo>
                        <a:pt x="21437" y="1042"/>
                        <a:pt x="21345" y="1076"/>
                        <a:pt x="21351" y="1116"/>
                      </a:cubicBezTo>
                      <a:lnTo>
                        <a:pt x="21408" y="1485"/>
                      </a:lnTo>
                      <a:cubicBezTo>
                        <a:pt x="21408" y="1531"/>
                        <a:pt x="21518" y="1565"/>
                        <a:pt x="21638" y="1565"/>
                      </a:cubicBezTo>
                      <a:close/>
                      <a:moveTo>
                        <a:pt x="19486" y="1565"/>
                      </a:moveTo>
                      <a:lnTo>
                        <a:pt x="20539" y="1565"/>
                      </a:lnTo>
                      <a:cubicBezTo>
                        <a:pt x="20660" y="1565"/>
                        <a:pt x="20764" y="1531"/>
                        <a:pt x="20752" y="1485"/>
                      </a:cubicBezTo>
                      <a:lnTo>
                        <a:pt x="20706" y="1116"/>
                      </a:lnTo>
                      <a:cubicBezTo>
                        <a:pt x="20695" y="1076"/>
                        <a:pt x="20597" y="1042"/>
                        <a:pt x="20476" y="1042"/>
                      </a:cubicBezTo>
                      <a:lnTo>
                        <a:pt x="19446" y="1042"/>
                      </a:lnTo>
                      <a:cubicBezTo>
                        <a:pt x="19325" y="1042"/>
                        <a:pt x="19221" y="1076"/>
                        <a:pt x="19227" y="1116"/>
                      </a:cubicBezTo>
                      <a:lnTo>
                        <a:pt x="19268" y="1485"/>
                      </a:lnTo>
                      <a:cubicBezTo>
                        <a:pt x="19256" y="1531"/>
                        <a:pt x="19360" y="1565"/>
                        <a:pt x="19486" y="1565"/>
                      </a:cubicBezTo>
                      <a:close/>
                      <a:moveTo>
                        <a:pt x="17328" y="1565"/>
                      </a:moveTo>
                      <a:lnTo>
                        <a:pt x="18381" y="1565"/>
                      </a:lnTo>
                      <a:cubicBezTo>
                        <a:pt x="18502" y="1565"/>
                        <a:pt x="18606" y="1531"/>
                        <a:pt x="18606" y="1485"/>
                      </a:cubicBezTo>
                      <a:lnTo>
                        <a:pt x="18571" y="1116"/>
                      </a:lnTo>
                      <a:cubicBezTo>
                        <a:pt x="18571" y="1076"/>
                        <a:pt x="18468" y="1042"/>
                        <a:pt x="18341" y="1042"/>
                      </a:cubicBezTo>
                      <a:lnTo>
                        <a:pt x="17317" y="1042"/>
                      </a:lnTo>
                      <a:cubicBezTo>
                        <a:pt x="17190" y="1042"/>
                        <a:pt x="17092" y="1076"/>
                        <a:pt x="17092" y="1116"/>
                      </a:cubicBezTo>
                      <a:lnTo>
                        <a:pt x="17098" y="1485"/>
                      </a:lnTo>
                      <a:cubicBezTo>
                        <a:pt x="17098" y="1531"/>
                        <a:pt x="17207" y="1565"/>
                        <a:pt x="17328" y="1565"/>
                      </a:cubicBezTo>
                      <a:close/>
                      <a:moveTo>
                        <a:pt x="15176" y="1565"/>
                      </a:moveTo>
                      <a:lnTo>
                        <a:pt x="16229" y="1565"/>
                      </a:lnTo>
                      <a:cubicBezTo>
                        <a:pt x="16350" y="1565"/>
                        <a:pt x="16453" y="1531"/>
                        <a:pt x="16453" y="1485"/>
                      </a:cubicBezTo>
                      <a:lnTo>
                        <a:pt x="16453" y="1116"/>
                      </a:lnTo>
                      <a:cubicBezTo>
                        <a:pt x="16453" y="1076"/>
                        <a:pt x="16350" y="1042"/>
                        <a:pt x="16229" y="1042"/>
                      </a:cubicBezTo>
                      <a:lnTo>
                        <a:pt x="15199" y="1042"/>
                      </a:lnTo>
                      <a:cubicBezTo>
                        <a:pt x="15078" y="1042"/>
                        <a:pt x="14974" y="1076"/>
                        <a:pt x="14974" y="1116"/>
                      </a:cubicBezTo>
                      <a:lnTo>
                        <a:pt x="14963" y="1485"/>
                      </a:lnTo>
                      <a:cubicBezTo>
                        <a:pt x="14951" y="1531"/>
                        <a:pt x="15049" y="1565"/>
                        <a:pt x="15176" y="1565"/>
                      </a:cubicBezTo>
                      <a:close/>
                      <a:moveTo>
                        <a:pt x="13018" y="1565"/>
                      </a:moveTo>
                      <a:lnTo>
                        <a:pt x="14071" y="1565"/>
                      </a:lnTo>
                      <a:cubicBezTo>
                        <a:pt x="14192" y="1565"/>
                        <a:pt x="14301" y="1531"/>
                        <a:pt x="14301" y="1485"/>
                      </a:cubicBezTo>
                      <a:lnTo>
                        <a:pt x="14324" y="1116"/>
                      </a:lnTo>
                      <a:cubicBezTo>
                        <a:pt x="14324" y="1076"/>
                        <a:pt x="14226" y="1042"/>
                        <a:pt x="14105" y="1042"/>
                      </a:cubicBezTo>
                      <a:lnTo>
                        <a:pt x="13075" y="1042"/>
                      </a:lnTo>
                      <a:cubicBezTo>
                        <a:pt x="12954" y="1042"/>
                        <a:pt x="12857" y="1076"/>
                        <a:pt x="12845" y="1116"/>
                      </a:cubicBezTo>
                      <a:lnTo>
                        <a:pt x="12811" y="1485"/>
                      </a:lnTo>
                      <a:cubicBezTo>
                        <a:pt x="12799" y="1531"/>
                        <a:pt x="12897" y="1565"/>
                        <a:pt x="13018" y="1565"/>
                      </a:cubicBezTo>
                      <a:close/>
                      <a:moveTo>
                        <a:pt x="10871" y="1565"/>
                      </a:moveTo>
                      <a:lnTo>
                        <a:pt x="11919" y="1565"/>
                      </a:lnTo>
                      <a:cubicBezTo>
                        <a:pt x="12045" y="1565"/>
                        <a:pt x="12149" y="1531"/>
                        <a:pt x="12160" y="1485"/>
                      </a:cubicBezTo>
                      <a:lnTo>
                        <a:pt x="12201" y="1116"/>
                      </a:lnTo>
                      <a:cubicBezTo>
                        <a:pt x="12206" y="1076"/>
                        <a:pt x="12109" y="1042"/>
                        <a:pt x="11988" y="1042"/>
                      </a:cubicBezTo>
                      <a:lnTo>
                        <a:pt x="10958" y="1042"/>
                      </a:lnTo>
                      <a:cubicBezTo>
                        <a:pt x="10837" y="1042"/>
                        <a:pt x="10727" y="1076"/>
                        <a:pt x="10716" y="1116"/>
                      </a:cubicBezTo>
                      <a:lnTo>
                        <a:pt x="10653" y="1485"/>
                      </a:lnTo>
                      <a:cubicBezTo>
                        <a:pt x="10647" y="1531"/>
                        <a:pt x="10739" y="1565"/>
                        <a:pt x="10871" y="1565"/>
                      </a:cubicBezTo>
                      <a:close/>
                      <a:moveTo>
                        <a:pt x="8713" y="1565"/>
                      </a:moveTo>
                      <a:lnTo>
                        <a:pt x="9761" y="1565"/>
                      </a:lnTo>
                      <a:cubicBezTo>
                        <a:pt x="9887" y="1565"/>
                        <a:pt x="9991" y="1531"/>
                        <a:pt x="10008" y="1485"/>
                      </a:cubicBezTo>
                      <a:lnTo>
                        <a:pt x="10077" y="1116"/>
                      </a:lnTo>
                      <a:cubicBezTo>
                        <a:pt x="10089" y="1076"/>
                        <a:pt x="9991" y="1042"/>
                        <a:pt x="9870" y="1042"/>
                      </a:cubicBezTo>
                      <a:lnTo>
                        <a:pt x="8834" y="1042"/>
                      </a:lnTo>
                      <a:cubicBezTo>
                        <a:pt x="8713" y="1042"/>
                        <a:pt x="8604" y="1076"/>
                        <a:pt x="8592" y="1116"/>
                      </a:cubicBezTo>
                      <a:lnTo>
                        <a:pt x="8506" y="1485"/>
                      </a:lnTo>
                      <a:cubicBezTo>
                        <a:pt x="8494" y="1531"/>
                        <a:pt x="8592" y="1565"/>
                        <a:pt x="8713" y="1565"/>
                      </a:cubicBezTo>
                      <a:close/>
                      <a:moveTo>
                        <a:pt x="6561" y="1565"/>
                      </a:moveTo>
                      <a:lnTo>
                        <a:pt x="7614" y="1565"/>
                      </a:lnTo>
                      <a:cubicBezTo>
                        <a:pt x="7735" y="1565"/>
                        <a:pt x="7850" y="1531"/>
                        <a:pt x="7856" y="1485"/>
                      </a:cubicBezTo>
                      <a:lnTo>
                        <a:pt x="7948" y="1116"/>
                      </a:lnTo>
                      <a:cubicBezTo>
                        <a:pt x="7965" y="1076"/>
                        <a:pt x="7873" y="1042"/>
                        <a:pt x="7746" y="1042"/>
                      </a:cubicBezTo>
                      <a:lnTo>
                        <a:pt x="6722" y="1042"/>
                      </a:lnTo>
                      <a:cubicBezTo>
                        <a:pt x="6595" y="1042"/>
                        <a:pt x="6492" y="1076"/>
                        <a:pt x="6475" y="1116"/>
                      </a:cubicBezTo>
                      <a:lnTo>
                        <a:pt x="6365" y="1485"/>
                      </a:lnTo>
                      <a:cubicBezTo>
                        <a:pt x="6348" y="1531"/>
                        <a:pt x="6434" y="1565"/>
                        <a:pt x="6561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31"/>
                        <a:pt x="5703" y="1485"/>
                      </a:cubicBezTo>
                      <a:lnTo>
                        <a:pt x="5818" y="1116"/>
                      </a:lnTo>
                      <a:cubicBezTo>
                        <a:pt x="5836" y="1076"/>
                        <a:pt x="5749" y="1042"/>
                        <a:pt x="5617" y="1042"/>
                      </a:cubicBezTo>
                      <a:lnTo>
                        <a:pt x="4593" y="1042"/>
                      </a:lnTo>
                      <a:cubicBezTo>
                        <a:pt x="4466" y="1042"/>
                        <a:pt x="4351" y="1076"/>
                        <a:pt x="4339" y="1116"/>
                      </a:cubicBezTo>
                      <a:lnTo>
                        <a:pt x="4207" y="1485"/>
                      </a:lnTo>
                      <a:cubicBezTo>
                        <a:pt x="4196" y="1531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9" y="1565"/>
                        <a:pt x="3534" y="1531"/>
                        <a:pt x="3557" y="1485"/>
                      </a:cubicBezTo>
                      <a:lnTo>
                        <a:pt x="3689" y="1116"/>
                      </a:lnTo>
                      <a:cubicBezTo>
                        <a:pt x="3706" y="1076"/>
                        <a:pt x="3620" y="1042"/>
                        <a:pt x="3499" y="1042"/>
                      </a:cubicBezTo>
                      <a:lnTo>
                        <a:pt x="1439" y="1042"/>
                      </a:lnTo>
                      <a:cubicBezTo>
                        <a:pt x="1318" y="1042"/>
                        <a:pt x="1203" y="1076"/>
                        <a:pt x="1180" y="1116"/>
                      </a:cubicBezTo>
                      <a:lnTo>
                        <a:pt x="1013" y="1485"/>
                      </a:lnTo>
                      <a:cubicBezTo>
                        <a:pt x="1002" y="1531"/>
                        <a:pt x="1088" y="1565"/>
                        <a:pt x="1209" y="1565"/>
                      </a:cubicBezTo>
                      <a:close/>
                      <a:moveTo>
                        <a:pt x="26732" y="2273"/>
                      </a:moveTo>
                      <a:lnTo>
                        <a:pt x="27802" y="2273"/>
                      </a:lnTo>
                      <a:cubicBezTo>
                        <a:pt x="27934" y="2273"/>
                        <a:pt x="28021" y="2233"/>
                        <a:pt x="28003" y="2187"/>
                      </a:cubicBezTo>
                      <a:lnTo>
                        <a:pt x="27877" y="1801"/>
                      </a:lnTo>
                      <a:cubicBezTo>
                        <a:pt x="27859" y="1761"/>
                        <a:pt x="27744" y="1727"/>
                        <a:pt x="27618" y="1727"/>
                      </a:cubicBezTo>
                      <a:lnTo>
                        <a:pt x="26565" y="1727"/>
                      </a:lnTo>
                      <a:cubicBezTo>
                        <a:pt x="26444" y="1727"/>
                        <a:pt x="26352" y="1761"/>
                        <a:pt x="26363" y="1801"/>
                      </a:cubicBezTo>
                      <a:lnTo>
                        <a:pt x="26478" y="2187"/>
                      </a:lnTo>
                      <a:cubicBezTo>
                        <a:pt x="26490" y="2227"/>
                        <a:pt x="26605" y="2273"/>
                        <a:pt x="26732" y="2273"/>
                      </a:cubicBezTo>
                      <a:close/>
                      <a:moveTo>
                        <a:pt x="24533" y="2273"/>
                      </a:moveTo>
                      <a:lnTo>
                        <a:pt x="25604" y="2273"/>
                      </a:lnTo>
                      <a:cubicBezTo>
                        <a:pt x="25730" y="2273"/>
                        <a:pt x="25828" y="2233"/>
                        <a:pt x="25811" y="2187"/>
                      </a:cubicBezTo>
                      <a:lnTo>
                        <a:pt x="25701" y="1801"/>
                      </a:lnTo>
                      <a:cubicBezTo>
                        <a:pt x="25690" y="1761"/>
                        <a:pt x="25581" y="1727"/>
                        <a:pt x="25454" y="1727"/>
                      </a:cubicBezTo>
                      <a:lnTo>
                        <a:pt x="24401" y="1727"/>
                      </a:lnTo>
                      <a:cubicBezTo>
                        <a:pt x="24280" y="1727"/>
                        <a:pt x="24188" y="1761"/>
                        <a:pt x="24194" y="1801"/>
                      </a:cubicBezTo>
                      <a:lnTo>
                        <a:pt x="24280" y="2187"/>
                      </a:lnTo>
                      <a:cubicBezTo>
                        <a:pt x="24286" y="2227"/>
                        <a:pt x="24401" y="2273"/>
                        <a:pt x="24533" y="2273"/>
                      </a:cubicBezTo>
                      <a:close/>
                      <a:moveTo>
                        <a:pt x="22329" y="2273"/>
                      </a:moveTo>
                      <a:lnTo>
                        <a:pt x="23399" y="2273"/>
                      </a:lnTo>
                      <a:cubicBezTo>
                        <a:pt x="23532" y="2273"/>
                        <a:pt x="23624" y="2233"/>
                        <a:pt x="23618" y="2187"/>
                      </a:cubicBezTo>
                      <a:lnTo>
                        <a:pt x="23538" y="1801"/>
                      </a:lnTo>
                      <a:cubicBezTo>
                        <a:pt x="23532" y="1761"/>
                        <a:pt x="23417" y="1727"/>
                        <a:pt x="23296" y="1727"/>
                      </a:cubicBezTo>
                      <a:lnTo>
                        <a:pt x="22243" y="1727"/>
                      </a:lnTo>
                      <a:cubicBezTo>
                        <a:pt x="22122" y="1727"/>
                        <a:pt x="22018" y="1761"/>
                        <a:pt x="22030" y="1801"/>
                      </a:cubicBezTo>
                      <a:lnTo>
                        <a:pt x="22093" y="2187"/>
                      </a:lnTo>
                      <a:cubicBezTo>
                        <a:pt x="22093" y="2227"/>
                        <a:pt x="22202" y="2273"/>
                        <a:pt x="22329" y="2273"/>
                      </a:cubicBezTo>
                      <a:close/>
                      <a:moveTo>
                        <a:pt x="20131" y="2273"/>
                      </a:moveTo>
                      <a:lnTo>
                        <a:pt x="21201" y="2273"/>
                      </a:lnTo>
                      <a:cubicBezTo>
                        <a:pt x="21328" y="2273"/>
                        <a:pt x="21426" y="2233"/>
                        <a:pt x="21414" y="2187"/>
                      </a:cubicBezTo>
                      <a:lnTo>
                        <a:pt x="21357" y="1801"/>
                      </a:lnTo>
                      <a:cubicBezTo>
                        <a:pt x="21351" y="1761"/>
                        <a:pt x="21241" y="1727"/>
                        <a:pt x="21121" y="1727"/>
                      </a:cubicBezTo>
                      <a:lnTo>
                        <a:pt x="20073" y="1727"/>
                      </a:lnTo>
                      <a:cubicBezTo>
                        <a:pt x="19947" y="1727"/>
                        <a:pt x="19849" y="1761"/>
                        <a:pt x="19855" y="1801"/>
                      </a:cubicBezTo>
                      <a:lnTo>
                        <a:pt x="19901" y="2187"/>
                      </a:lnTo>
                      <a:cubicBezTo>
                        <a:pt x="19889" y="2227"/>
                        <a:pt x="19998" y="2273"/>
                        <a:pt x="20131" y="2273"/>
                      </a:cubicBezTo>
                      <a:close/>
                      <a:moveTo>
                        <a:pt x="17927" y="2273"/>
                      </a:moveTo>
                      <a:lnTo>
                        <a:pt x="18997" y="2273"/>
                      </a:lnTo>
                      <a:cubicBezTo>
                        <a:pt x="19129" y="2273"/>
                        <a:pt x="19227" y="2233"/>
                        <a:pt x="19221" y="2187"/>
                      </a:cubicBezTo>
                      <a:lnTo>
                        <a:pt x="19187" y="1801"/>
                      </a:lnTo>
                      <a:cubicBezTo>
                        <a:pt x="19181" y="1761"/>
                        <a:pt x="19078" y="1727"/>
                        <a:pt x="18951" y="1727"/>
                      </a:cubicBezTo>
                      <a:lnTo>
                        <a:pt x="17898" y="1727"/>
                      </a:lnTo>
                      <a:cubicBezTo>
                        <a:pt x="17777" y="1727"/>
                        <a:pt x="17673" y="1761"/>
                        <a:pt x="17673" y="1801"/>
                      </a:cubicBezTo>
                      <a:lnTo>
                        <a:pt x="17691" y="2187"/>
                      </a:lnTo>
                      <a:cubicBezTo>
                        <a:pt x="17691" y="2227"/>
                        <a:pt x="17800" y="2273"/>
                        <a:pt x="17927" y="2273"/>
                      </a:cubicBezTo>
                      <a:close/>
                      <a:moveTo>
                        <a:pt x="15717" y="2273"/>
                      </a:moveTo>
                      <a:lnTo>
                        <a:pt x="16793" y="2273"/>
                      </a:lnTo>
                      <a:cubicBezTo>
                        <a:pt x="16920" y="2273"/>
                        <a:pt x="17017" y="2233"/>
                        <a:pt x="17017" y="2187"/>
                      </a:cubicBezTo>
                      <a:lnTo>
                        <a:pt x="17012" y="1801"/>
                      </a:lnTo>
                      <a:cubicBezTo>
                        <a:pt x="17012" y="1761"/>
                        <a:pt x="16914" y="1727"/>
                        <a:pt x="16781" y="1727"/>
                      </a:cubicBezTo>
                      <a:lnTo>
                        <a:pt x="15734" y="1727"/>
                      </a:lnTo>
                      <a:cubicBezTo>
                        <a:pt x="15613" y="1727"/>
                        <a:pt x="15504" y="1761"/>
                        <a:pt x="15504" y="1801"/>
                      </a:cubicBezTo>
                      <a:lnTo>
                        <a:pt x="15498" y="2187"/>
                      </a:lnTo>
                      <a:cubicBezTo>
                        <a:pt x="15487" y="2227"/>
                        <a:pt x="15596" y="2273"/>
                        <a:pt x="15717" y="2273"/>
                      </a:cubicBezTo>
                      <a:close/>
                      <a:moveTo>
                        <a:pt x="13518" y="2273"/>
                      </a:moveTo>
                      <a:lnTo>
                        <a:pt x="14589" y="2273"/>
                      </a:lnTo>
                      <a:cubicBezTo>
                        <a:pt x="14721" y="2273"/>
                        <a:pt x="14819" y="2233"/>
                        <a:pt x="14825" y="2187"/>
                      </a:cubicBezTo>
                      <a:lnTo>
                        <a:pt x="14842" y="1801"/>
                      </a:lnTo>
                      <a:cubicBezTo>
                        <a:pt x="14842" y="1761"/>
                        <a:pt x="14738" y="1727"/>
                        <a:pt x="14618" y="1727"/>
                      </a:cubicBezTo>
                      <a:lnTo>
                        <a:pt x="13570" y="1727"/>
                      </a:lnTo>
                      <a:cubicBezTo>
                        <a:pt x="13444" y="1727"/>
                        <a:pt x="13340" y="1761"/>
                        <a:pt x="13329" y="1801"/>
                      </a:cubicBezTo>
                      <a:lnTo>
                        <a:pt x="13294" y="2187"/>
                      </a:lnTo>
                      <a:cubicBezTo>
                        <a:pt x="13294" y="2227"/>
                        <a:pt x="13398" y="2273"/>
                        <a:pt x="13518" y="2273"/>
                      </a:cubicBezTo>
                      <a:close/>
                      <a:moveTo>
                        <a:pt x="11314" y="2273"/>
                      </a:moveTo>
                      <a:lnTo>
                        <a:pt x="12390" y="2273"/>
                      </a:lnTo>
                      <a:cubicBezTo>
                        <a:pt x="12517" y="2273"/>
                        <a:pt x="12626" y="2233"/>
                        <a:pt x="12626" y="2187"/>
                      </a:cubicBezTo>
                      <a:lnTo>
                        <a:pt x="12667" y="1801"/>
                      </a:lnTo>
                      <a:cubicBezTo>
                        <a:pt x="12678" y="1761"/>
                        <a:pt x="12575" y="1727"/>
                        <a:pt x="12454" y="1727"/>
                      </a:cubicBezTo>
                      <a:lnTo>
                        <a:pt x="11401" y="1727"/>
                      </a:lnTo>
                      <a:cubicBezTo>
                        <a:pt x="11280" y="1727"/>
                        <a:pt x="11170" y="1761"/>
                        <a:pt x="11165" y="1801"/>
                      </a:cubicBezTo>
                      <a:lnTo>
                        <a:pt x="11107" y="2187"/>
                      </a:lnTo>
                      <a:cubicBezTo>
                        <a:pt x="11096" y="2227"/>
                        <a:pt x="11193" y="2273"/>
                        <a:pt x="11314" y="2273"/>
                      </a:cubicBezTo>
                      <a:close/>
                      <a:moveTo>
                        <a:pt x="9116" y="2273"/>
                      </a:moveTo>
                      <a:lnTo>
                        <a:pt x="10186" y="2273"/>
                      </a:lnTo>
                      <a:cubicBezTo>
                        <a:pt x="10319" y="2273"/>
                        <a:pt x="10422" y="2233"/>
                        <a:pt x="10434" y="2187"/>
                      </a:cubicBezTo>
                      <a:lnTo>
                        <a:pt x="10497" y="1801"/>
                      </a:lnTo>
                      <a:cubicBezTo>
                        <a:pt x="10503" y="1761"/>
                        <a:pt x="10411" y="1727"/>
                        <a:pt x="10278" y="1727"/>
                      </a:cubicBezTo>
                      <a:lnTo>
                        <a:pt x="9231" y="1727"/>
                      </a:lnTo>
                      <a:cubicBezTo>
                        <a:pt x="9110" y="1727"/>
                        <a:pt x="8995" y="1761"/>
                        <a:pt x="8984" y="1801"/>
                      </a:cubicBezTo>
                      <a:lnTo>
                        <a:pt x="8909" y="2187"/>
                      </a:lnTo>
                      <a:cubicBezTo>
                        <a:pt x="8892" y="2227"/>
                        <a:pt x="8989" y="2273"/>
                        <a:pt x="9116" y="2273"/>
                      </a:cubicBezTo>
                      <a:close/>
                      <a:moveTo>
                        <a:pt x="6912" y="2273"/>
                      </a:moveTo>
                      <a:lnTo>
                        <a:pt x="7988" y="2273"/>
                      </a:lnTo>
                      <a:cubicBezTo>
                        <a:pt x="8115" y="2273"/>
                        <a:pt x="8224" y="2233"/>
                        <a:pt x="8236" y="2187"/>
                      </a:cubicBezTo>
                      <a:lnTo>
                        <a:pt x="8322" y="1801"/>
                      </a:lnTo>
                      <a:cubicBezTo>
                        <a:pt x="8333" y="1761"/>
                        <a:pt x="8247" y="1727"/>
                        <a:pt x="8115" y="1727"/>
                      </a:cubicBezTo>
                      <a:lnTo>
                        <a:pt x="7067" y="1727"/>
                      </a:lnTo>
                      <a:cubicBezTo>
                        <a:pt x="6941" y="1727"/>
                        <a:pt x="6826" y="1761"/>
                        <a:pt x="6814" y="1801"/>
                      </a:cubicBezTo>
                      <a:lnTo>
                        <a:pt x="6705" y="2187"/>
                      </a:lnTo>
                      <a:cubicBezTo>
                        <a:pt x="6699" y="2227"/>
                        <a:pt x="6791" y="2273"/>
                        <a:pt x="6912" y="2273"/>
                      </a:cubicBezTo>
                      <a:close/>
                      <a:moveTo>
                        <a:pt x="4714" y="2273"/>
                      </a:moveTo>
                      <a:lnTo>
                        <a:pt x="5784" y="2273"/>
                      </a:lnTo>
                      <a:cubicBezTo>
                        <a:pt x="5916" y="2273"/>
                        <a:pt x="6031" y="2233"/>
                        <a:pt x="6043" y="2187"/>
                      </a:cubicBezTo>
                      <a:lnTo>
                        <a:pt x="6158" y="1801"/>
                      </a:lnTo>
                      <a:cubicBezTo>
                        <a:pt x="6170" y="1761"/>
                        <a:pt x="6077" y="1727"/>
                        <a:pt x="5957" y="1727"/>
                      </a:cubicBezTo>
                      <a:lnTo>
                        <a:pt x="4903" y="1727"/>
                      </a:lnTo>
                      <a:cubicBezTo>
                        <a:pt x="4783" y="1727"/>
                        <a:pt x="4668" y="1761"/>
                        <a:pt x="4645" y="1801"/>
                      </a:cubicBezTo>
                      <a:lnTo>
                        <a:pt x="4518" y="2187"/>
                      </a:lnTo>
                      <a:cubicBezTo>
                        <a:pt x="4495" y="2227"/>
                        <a:pt x="4593" y="2273"/>
                        <a:pt x="4714" y="2273"/>
                      </a:cubicBezTo>
                      <a:close/>
                      <a:moveTo>
                        <a:pt x="892" y="2273"/>
                      </a:moveTo>
                      <a:lnTo>
                        <a:pt x="3586" y="2273"/>
                      </a:lnTo>
                      <a:cubicBezTo>
                        <a:pt x="3712" y="2273"/>
                        <a:pt x="3827" y="2233"/>
                        <a:pt x="3845" y="2187"/>
                      </a:cubicBezTo>
                      <a:lnTo>
                        <a:pt x="3977" y="1801"/>
                      </a:lnTo>
                      <a:cubicBezTo>
                        <a:pt x="3994" y="1761"/>
                        <a:pt x="3908" y="1727"/>
                        <a:pt x="3776" y="1727"/>
                      </a:cubicBezTo>
                      <a:lnTo>
                        <a:pt x="1140" y="1727"/>
                      </a:lnTo>
                      <a:cubicBezTo>
                        <a:pt x="1013" y="1727"/>
                        <a:pt x="892" y="1761"/>
                        <a:pt x="869" y="1801"/>
                      </a:cubicBezTo>
                      <a:lnTo>
                        <a:pt x="697" y="2187"/>
                      </a:lnTo>
                      <a:cubicBezTo>
                        <a:pt x="685" y="2227"/>
                        <a:pt x="772" y="2273"/>
                        <a:pt x="892" y="2273"/>
                      </a:cubicBezTo>
                      <a:close/>
                      <a:moveTo>
                        <a:pt x="28936" y="2273"/>
                      </a:moveTo>
                      <a:lnTo>
                        <a:pt x="31623" y="2273"/>
                      </a:lnTo>
                      <a:cubicBezTo>
                        <a:pt x="31755" y="2273"/>
                        <a:pt x="31842" y="2233"/>
                        <a:pt x="31819" y="2187"/>
                      </a:cubicBezTo>
                      <a:lnTo>
                        <a:pt x="31646" y="1801"/>
                      </a:lnTo>
                      <a:cubicBezTo>
                        <a:pt x="31623" y="1761"/>
                        <a:pt x="31508" y="1727"/>
                        <a:pt x="31381" y="1727"/>
                      </a:cubicBezTo>
                      <a:lnTo>
                        <a:pt x="28734" y="1727"/>
                      </a:lnTo>
                      <a:cubicBezTo>
                        <a:pt x="28608" y="1727"/>
                        <a:pt x="28516" y="1761"/>
                        <a:pt x="28533" y="1801"/>
                      </a:cubicBezTo>
                      <a:lnTo>
                        <a:pt x="28665" y="2187"/>
                      </a:lnTo>
                      <a:cubicBezTo>
                        <a:pt x="28688" y="2227"/>
                        <a:pt x="28803" y="2273"/>
                        <a:pt x="28936" y="2273"/>
                      </a:cubicBezTo>
                      <a:close/>
                      <a:moveTo>
                        <a:pt x="25840" y="2998"/>
                      </a:moveTo>
                      <a:lnTo>
                        <a:pt x="26933" y="2998"/>
                      </a:lnTo>
                      <a:cubicBezTo>
                        <a:pt x="27065" y="2998"/>
                        <a:pt x="27157" y="2964"/>
                        <a:pt x="27140" y="2912"/>
                      </a:cubicBezTo>
                      <a:lnTo>
                        <a:pt x="27019" y="2515"/>
                      </a:lnTo>
                      <a:cubicBezTo>
                        <a:pt x="27008" y="2463"/>
                        <a:pt x="26893" y="2429"/>
                        <a:pt x="26760" y="2429"/>
                      </a:cubicBezTo>
                      <a:lnTo>
                        <a:pt x="25690" y="2429"/>
                      </a:lnTo>
                      <a:cubicBezTo>
                        <a:pt x="25558" y="2429"/>
                        <a:pt x="25465" y="2463"/>
                        <a:pt x="25483" y="2515"/>
                      </a:cubicBezTo>
                      <a:lnTo>
                        <a:pt x="25586" y="2912"/>
                      </a:lnTo>
                      <a:cubicBezTo>
                        <a:pt x="25598" y="2964"/>
                        <a:pt x="25713" y="2998"/>
                        <a:pt x="25840" y="2998"/>
                      </a:cubicBezTo>
                      <a:close/>
                      <a:moveTo>
                        <a:pt x="23589" y="2998"/>
                      </a:moveTo>
                      <a:lnTo>
                        <a:pt x="24683" y="2998"/>
                      </a:lnTo>
                      <a:cubicBezTo>
                        <a:pt x="24809" y="2998"/>
                        <a:pt x="24901" y="2964"/>
                        <a:pt x="24896" y="2912"/>
                      </a:cubicBezTo>
                      <a:lnTo>
                        <a:pt x="24798" y="2515"/>
                      </a:lnTo>
                      <a:cubicBezTo>
                        <a:pt x="24781" y="2463"/>
                        <a:pt x="24677" y="2429"/>
                        <a:pt x="24545" y="2429"/>
                      </a:cubicBezTo>
                      <a:lnTo>
                        <a:pt x="23474" y="2429"/>
                      </a:lnTo>
                      <a:cubicBezTo>
                        <a:pt x="23342" y="2429"/>
                        <a:pt x="23250" y="2463"/>
                        <a:pt x="23256" y="2515"/>
                      </a:cubicBezTo>
                      <a:lnTo>
                        <a:pt x="23336" y="2912"/>
                      </a:lnTo>
                      <a:cubicBezTo>
                        <a:pt x="23342" y="2964"/>
                        <a:pt x="23457" y="2998"/>
                        <a:pt x="23589" y="2998"/>
                      </a:cubicBezTo>
                      <a:close/>
                      <a:moveTo>
                        <a:pt x="21339" y="2998"/>
                      </a:moveTo>
                      <a:lnTo>
                        <a:pt x="22433" y="2998"/>
                      </a:lnTo>
                      <a:cubicBezTo>
                        <a:pt x="22559" y="2998"/>
                        <a:pt x="22663" y="2964"/>
                        <a:pt x="22651" y="2912"/>
                      </a:cubicBezTo>
                      <a:lnTo>
                        <a:pt x="22582" y="2515"/>
                      </a:lnTo>
                      <a:cubicBezTo>
                        <a:pt x="22577" y="2463"/>
                        <a:pt x="22461" y="2429"/>
                        <a:pt x="22335" y="2429"/>
                      </a:cubicBezTo>
                      <a:lnTo>
                        <a:pt x="21264" y="2429"/>
                      </a:lnTo>
                      <a:cubicBezTo>
                        <a:pt x="21132" y="2429"/>
                        <a:pt x="21034" y="2463"/>
                        <a:pt x="21040" y="2515"/>
                      </a:cubicBezTo>
                      <a:lnTo>
                        <a:pt x="21098" y="2912"/>
                      </a:lnTo>
                      <a:cubicBezTo>
                        <a:pt x="21098" y="2964"/>
                        <a:pt x="21207" y="2998"/>
                        <a:pt x="21339" y="2998"/>
                      </a:cubicBezTo>
                      <a:close/>
                      <a:moveTo>
                        <a:pt x="19083" y="2998"/>
                      </a:moveTo>
                      <a:lnTo>
                        <a:pt x="20177" y="2998"/>
                      </a:lnTo>
                      <a:cubicBezTo>
                        <a:pt x="20309" y="2998"/>
                        <a:pt x="20407" y="2964"/>
                        <a:pt x="20401" y="2912"/>
                      </a:cubicBezTo>
                      <a:lnTo>
                        <a:pt x="20349" y="2515"/>
                      </a:lnTo>
                      <a:cubicBezTo>
                        <a:pt x="20344" y="2463"/>
                        <a:pt x="20234" y="2429"/>
                        <a:pt x="20108" y="2429"/>
                      </a:cubicBezTo>
                      <a:lnTo>
                        <a:pt x="19037" y="2429"/>
                      </a:lnTo>
                      <a:cubicBezTo>
                        <a:pt x="18905" y="2429"/>
                        <a:pt x="18807" y="2463"/>
                        <a:pt x="18813" y="2515"/>
                      </a:cubicBezTo>
                      <a:lnTo>
                        <a:pt x="18842" y="2912"/>
                      </a:lnTo>
                      <a:cubicBezTo>
                        <a:pt x="18847" y="2964"/>
                        <a:pt x="18957" y="2998"/>
                        <a:pt x="19083" y="2998"/>
                      </a:cubicBezTo>
                      <a:close/>
                      <a:moveTo>
                        <a:pt x="16833" y="2998"/>
                      </a:moveTo>
                      <a:lnTo>
                        <a:pt x="17927" y="2998"/>
                      </a:lnTo>
                      <a:cubicBezTo>
                        <a:pt x="18053" y="2998"/>
                        <a:pt x="18163" y="2964"/>
                        <a:pt x="18157" y="2912"/>
                      </a:cubicBezTo>
                      <a:lnTo>
                        <a:pt x="18134" y="2515"/>
                      </a:lnTo>
                      <a:cubicBezTo>
                        <a:pt x="18134" y="2463"/>
                        <a:pt x="18024" y="2429"/>
                        <a:pt x="17898" y="2429"/>
                      </a:cubicBezTo>
                      <a:lnTo>
                        <a:pt x="16827" y="2429"/>
                      </a:lnTo>
                      <a:cubicBezTo>
                        <a:pt x="16695" y="2429"/>
                        <a:pt x="16597" y="2463"/>
                        <a:pt x="16597" y="2515"/>
                      </a:cubicBezTo>
                      <a:lnTo>
                        <a:pt x="16603" y="2912"/>
                      </a:lnTo>
                      <a:cubicBezTo>
                        <a:pt x="16597" y="2964"/>
                        <a:pt x="16707" y="2998"/>
                        <a:pt x="16833" y="2998"/>
                      </a:cubicBezTo>
                      <a:close/>
                      <a:moveTo>
                        <a:pt x="14583" y="2998"/>
                      </a:moveTo>
                      <a:lnTo>
                        <a:pt x="15676" y="2998"/>
                      </a:lnTo>
                      <a:cubicBezTo>
                        <a:pt x="15803" y="2998"/>
                        <a:pt x="15912" y="2964"/>
                        <a:pt x="15912" y="2912"/>
                      </a:cubicBezTo>
                      <a:lnTo>
                        <a:pt x="15918" y="2515"/>
                      </a:lnTo>
                      <a:cubicBezTo>
                        <a:pt x="15918" y="2463"/>
                        <a:pt x="15820" y="2429"/>
                        <a:pt x="15688" y="2429"/>
                      </a:cubicBezTo>
                      <a:lnTo>
                        <a:pt x="14618" y="2429"/>
                      </a:lnTo>
                      <a:cubicBezTo>
                        <a:pt x="14491" y="2429"/>
                        <a:pt x="14382" y="2463"/>
                        <a:pt x="14382" y="2515"/>
                      </a:cubicBezTo>
                      <a:lnTo>
                        <a:pt x="14359" y="2912"/>
                      </a:lnTo>
                      <a:cubicBezTo>
                        <a:pt x="14353" y="2964"/>
                        <a:pt x="14451" y="2998"/>
                        <a:pt x="14583" y="2998"/>
                      </a:cubicBezTo>
                      <a:close/>
                      <a:moveTo>
                        <a:pt x="12339" y="2998"/>
                      </a:moveTo>
                      <a:lnTo>
                        <a:pt x="13432" y="2998"/>
                      </a:lnTo>
                      <a:cubicBezTo>
                        <a:pt x="13559" y="2998"/>
                        <a:pt x="13668" y="2964"/>
                        <a:pt x="13674" y="2912"/>
                      </a:cubicBezTo>
                      <a:lnTo>
                        <a:pt x="13703" y="2515"/>
                      </a:lnTo>
                      <a:cubicBezTo>
                        <a:pt x="13703" y="2463"/>
                        <a:pt x="13605" y="2429"/>
                        <a:pt x="13484" y="2429"/>
                      </a:cubicBezTo>
                      <a:lnTo>
                        <a:pt x="12408" y="2429"/>
                      </a:lnTo>
                      <a:cubicBezTo>
                        <a:pt x="12281" y="2429"/>
                        <a:pt x="12172" y="2463"/>
                        <a:pt x="12166" y="2515"/>
                      </a:cubicBezTo>
                      <a:lnTo>
                        <a:pt x="12114" y="2912"/>
                      </a:lnTo>
                      <a:cubicBezTo>
                        <a:pt x="12103" y="2964"/>
                        <a:pt x="12201" y="2998"/>
                        <a:pt x="12339" y="2998"/>
                      </a:cubicBezTo>
                      <a:close/>
                      <a:moveTo>
                        <a:pt x="10089" y="2998"/>
                      </a:moveTo>
                      <a:lnTo>
                        <a:pt x="11182" y="2998"/>
                      </a:lnTo>
                      <a:cubicBezTo>
                        <a:pt x="11309" y="2998"/>
                        <a:pt x="11424" y="2964"/>
                        <a:pt x="11429" y="2912"/>
                      </a:cubicBezTo>
                      <a:lnTo>
                        <a:pt x="11487" y="2515"/>
                      </a:lnTo>
                      <a:cubicBezTo>
                        <a:pt x="11498" y="2463"/>
                        <a:pt x="11395" y="2429"/>
                        <a:pt x="11268" y="2429"/>
                      </a:cubicBezTo>
                      <a:lnTo>
                        <a:pt x="10192" y="2429"/>
                      </a:lnTo>
                      <a:cubicBezTo>
                        <a:pt x="10066" y="2429"/>
                        <a:pt x="9956" y="2463"/>
                        <a:pt x="9950" y="2515"/>
                      </a:cubicBezTo>
                      <a:lnTo>
                        <a:pt x="9876" y="2912"/>
                      </a:lnTo>
                      <a:cubicBezTo>
                        <a:pt x="9853" y="2964"/>
                        <a:pt x="9956" y="2998"/>
                        <a:pt x="10089" y="2998"/>
                      </a:cubicBezTo>
                      <a:close/>
                      <a:moveTo>
                        <a:pt x="7833" y="2998"/>
                      </a:moveTo>
                      <a:lnTo>
                        <a:pt x="8926" y="2998"/>
                      </a:lnTo>
                      <a:cubicBezTo>
                        <a:pt x="9058" y="2998"/>
                        <a:pt x="9174" y="2964"/>
                        <a:pt x="9179" y="2912"/>
                      </a:cubicBezTo>
                      <a:lnTo>
                        <a:pt x="9260" y="2515"/>
                      </a:lnTo>
                      <a:cubicBezTo>
                        <a:pt x="9266" y="2463"/>
                        <a:pt x="9174" y="2429"/>
                        <a:pt x="9041" y="2429"/>
                      </a:cubicBezTo>
                      <a:lnTo>
                        <a:pt x="7971" y="2429"/>
                      </a:lnTo>
                      <a:cubicBezTo>
                        <a:pt x="7838" y="2429"/>
                        <a:pt x="7729" y="2463"/>
                        <a:pt x="7718" y="2515"/>
                      </a:cubicBezTo>
                      <a:lnTo>
                        <a:pt x="7620" y="2912"/>
                      </a:lnTo>
                      <a:cubicBezTo>
                        <a:pt x="7602" y="2964"/>
                        <a:pt x="7706" y="2998"/>
                        <a:pt x="7833" y="2998"/>
                      </a:cubicBezTo>
                      <a:close/>
                      <a:moveTo>
                        <a:pt x="5583" y="2998"/>
                      </a:moveTo>
                      <a:lnTo>
                        <a:pt x="6676" y="2998"/>
                      </a:lnTo>
                      <a:cubicBezTo>
                        <a:pt x="6808" y="2998"/>
                        <a:pt x="6923" y="2964"/>
                        <a:pt x="6935" y="2912"/>
                      </a:cubicBezTo>
                      <a:lnTo>
                        <a:pt x="7044" y="2515"/>
                      </a:lnTo>
                      <a:cubicBezTo>
                        <a:pt x="7056" y="2463"/>
                        <a:pt x="6964" y="2429"/>
                        <a:pt x="6831" y="2429"/>
                      </a:cubicBezTo>
                      <a:lnTo>
                        <a:pt x="5761" y="2429"/>
                      </a:lnTo>
                      <a:cubicBezTo>
                        <a:pt x="5634" y="2429"/>
                        <a:pt x="5519" y="2463"/>
                        <a:pt x="5502" y="2515"/>
                      </a:cubicBezTo>
                      <a:lnTo>
                        <a:pt x="5381" y="2912"/>
                      </a:lnTo>
                      <a:cubicBezTo>
                        <a:pt x="5358" y="2964"/>
                        <a:pt x="5456" y="2998"/>
                        <a:pt x="5583" y="2998"/>
                      </a:cubicBezTo>
                      <a:close/>
                      <a:moveTo>
                        <a:pt x="570" y="2998"/>
                      </a:moveTo>
                      <a:lnTo>
                        <a:pt x="4426" y="2998"/>
                      </a:lnTo>
                      <a:cubicBezTo>
                        <a:pt x="4552" y="2998"/>
                        <a:pt x="4673" y="2964"/>
                        <a:pt x="4691" y="2912"/>
                      </a:cubicBezTo>
                      <a:lnTo>
                        <a:pt x="4817" y="2515"/>
                      </a:lnTo>
                      <a:cubicBezTo>
                        <a:pt x="4834" y="2463"/>
                        <a:pt x="4742" y="2429"/>
                        <a:pt x="4616" y="2429"/>
                      </a:cubicBezTo>
                      <a:lnTo>
                        <a:pt x="829" y="2429"/>
                      </a:lnTo>
                      <a:cubicBezTo>
                        <a:pt x="697" y="2429"/>
                        <a:pt x="576" y="2463"/>
                        <a:pt x="553" y="2515"/>
                      </a:cubicBezTo>
                      <a:lnTo>
                        <a:pt x="374" y="2912"/>
                      </a:lnTo>
                      <a:cubicBezTo>
                        <a:pt x="346" y="2964"/>
                        <a:pt x="432" y="2998"/>
                        <a:pt x="570" y="2998"/>
                      </a:cubicBezTo>
                      <a:close/>
                      <a:moveTo>
                        <a:pt x="28090" y="2998"/>
                      </a:moveTo>
                      <a:lnTo>
                        <a:pt x="31945" y="2998"/>
                      </a:lnTo>
                      <a:cubicBezTo>
                        <a:pt x="32078" y="2998"/>
                        <a:pt x="32164" y="2964"/>
                        <a:pt x="32141" y="2912"/>
                      </a:cubicBezTo>
                      <a:lnTo>
                        <a:pt x="31963" y="2515"/>
                      </a:lnTo>
                      <a:cubicBezTo>
                        <a:pt x="31940" y="2463"/>
                        <a:pt x="31819" y="2429"/>
                        <a:pt x="31686" y="2429"/>
                      </a:cubicBezTo>
                      <a:lnTo>
                        <a:pt x="27900" y="2429"/>
                      </a:lnTo>
                      <a:cubicBezTo>
                        <a:pt x="27767" y="2429"/>
                        <a:pt x="27675" y="2463"/>
                        <a:pt x="27698" y="2515"/>
                      </a:cubicBezTo>
                      <a:lnTo>
                        <a:pt x="27825" y="2912"/>
                      </a:lnTo>
                      <a:cubicBezTo>
                        <a:pt x="27842" y="2964"/>
                        <a:pt x="27963" y="2998"/>
                        <a:pt x="28090" y="2998"/>
                      </a:cubicBezTo>
                      <a:close/>
                      <a:moveTo>
                        <a:pt x="26576" y="3769"/>
                      </a:moveTo>
                      <a:lnTo>
                        <a:pt x="27744" y="3769"/>
                      </a:lnTo>
                      <a:cubicBezTo>
                        <a:pt x="27882" y="3769"/>
                        <a:pt x="27975" y="3723"/>
                        <a:pt x="27957" y="3672"/>
                      </a:cubicBezTo>
                      <a:lnTo>
                        <a:pt x="27917" y="3551"/>
                      </a:lnTo>
                      <a:cubicBezTo>
                        <a:pt x="27905" y="3499"/>
                        <a:pt x="27785" y="3459"/>
                        <a:pt x="27652" y="3459"/>
                      </a:cubicBezTo>
                      <a:lnTo>
                        <a:pt x="26496" y="3459"/>
                      </a:lnTo>
                      <a:cubicBezTo>
                        <a:pt x="26363" y="3459"/>
                        <a:pt x="26265" y="3499"/>
                        <a:pt x="26277" y="3551"/>
                      </a:cubicBezTo>
                      <a:lnTo>
                        <a:pt x="26317" y="3672"/>
                      </a:lnTo>
                      <a:cubicBezTo>
                        <a:pt x="26323" y="3723"/>
                        <a:pt x="26444" y="3769"/>
                        <a:pt x="26576" y="3769"/>
                      </a:cubicBezTo>
                      <a:close/>
                      <a:moveTo>
                        <a:pt x="28849" y="3769"/>
                      </a:moveTo>
                      <a:lnTo>
                        <a:pt x="30018" y="3769"/>
                      </a:lnTo>
                      <a:cubicBezTo>
                        <a:pt x="30156" y="3769"/>
                        <a:pt x="30242" y="3723"/>
                        <a:pt x="30230" y="3672"/>
                      </a:cubicBezTo>
                      <a:lnTo>
                        <a:pt x="30064" y="3257"/>
                      </a:lnTo>
                      <a:cubicBezTo>
                        <a:pt x="30041" y="3205"/>
                        <a:pt x="29920" y="3171"/>
                        <a:pt x="29787" y="3171"/>
                      </a:cubicBezTo>
                      <a:lnTo>
                        <a:pt x="28636" y="3171"/>
                      </a:lnTo>
                      <a:cubicBezTo>
                        <a:pt x="28510" y="3171"/>
                        <a:pt x="28418" y="3211"/>
                        <a:pt x="28429" y="3257"/>
                      </a:cubicBezTo>
                      <a:lnTo>
                        <a:pt x="28573" y="3672"/>
                      </a:lnTo>
                      <a:cubicBezTo>
                        <a:pt x="28596" y="3723"/>
                        <a:pt x="28717" y="3769"/>
                        <a:pt x="28849" y="3769"/>
                      </a:cubicBezTo>
                      <a:close/>
                      <a:moveTo>
                        <a:pt x="31122" y="3769"/>
                      </a:moveTo>
                      <a:lnTo>
                        <a:pt x="32291" y="3769"/>
                      </a:lnTo>
                      <a:cubicBezTo>
                        <a:pt x="32429" y="3769"/>
                        <a:pt x="32515" y="3723"/>
                        <a:pt x="32492" y="3672"/>
                      </a:cubicBezTo>
                      <a:lnTo>
                        <a:pt x="32435" y="3551"/>
                      </a:lnTo>
                      <a:cubicBezTo>
                        <a:pt x="32417" y="3499"/>
                        <a:pt x="32285" y="3459"/>
                        <a:pt x="32158" y="3459"/>
                      </a:cubicBezTo>
                      <a:lnTo>
                        <a:pt x="30996" y="3459"/>
                      </a:lnTo>
                      <a:cubicBezTo>
                        <a:pt x="30869" y="3459"/>
                        <a:pt x="30777" y="3499"/>
                        <a:pt x="30794" y="3551"/>
                      </a:cubicBezTo>
                      <a:lnTo>
                        <a:pt x="30846" y="3672"/>
                      </a:lnTo>
                      <a:cubicBezTo>
                        <a:pt x="30863" y="3723"/>
                        <a:pt x="30990" y="3769"/>
                        <a:pt x="31122" y="3769"/>
                      </a:cubicBezTo>
                      <a:close/>
                      <a:moveTo>
                        <a:pt x="24274" y="3769"/>
                      </a:moveTo>
                      <a:lnTo>
                        <a:pt x="25385" y="3769"/>
                      </a:lnTo>
                      <a:cubicBezTo>
                        <a:pt x="25523" y="3769"/>
                        <a:pt x="25615" y="3723"/>
                        <a:pt x="25604" y="3672"/>
                      </a:cubicBezTo>
                      <a:lnTo>
                        <a:pt x="25494" y="3257"/>
                      </a:lnTo>
                      <a:cubicBezTo>
                        <a:pt x="25483" y="3205"/>
                        <a:pt x="25368" y="3171"/>
                        <a:pt x="25235" y="3171"/>
                      </a:cubicBezTo>
                      <a:lnTo>
                        <a:pt x="24136" y="3171"/>
                      </a:lnTo>
                      <a:cubicBezTo>
                        <a:pt x="24004" y="3171"/>
                        <a:pt x="23906" y="3211"/>
                        <a:pt x="23917" y="3257"/>
                      </a:cubicBezTo>
                      <a:lnTo>
                        <a:pt x="24015" y="3672"/>
                      </a:lnTo>
                      <a:cubicBezTo>
                        <a:pt x="24027" y="3723"/>
                        <a:pt x="24142" y="3769"/>
                        <a:pt x="24274" y="3769"/>
                      </a:cubicBezTo>
                      <a:close/>
                      <a:moveTo>
                        <a:pt x="9801" y="3257"/>
                      </a:moveTo>
                      <a:lnTo>
                        <a:pt x="9720" y="3672"/>
                      </a:lnTo>
                      <a:cubicBezTo>
                        <a:pt x="9715" y="3723"/>
                        <a:pt x="9812" y="3764"/>
                        <a:pt x="9945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3" y="3723"/>
                        <a:pt x="20488" y="3672"/>
                      </a:cubicBezTo>
                      <a:lnTo>
                        <a:pt x="20436" y="3257"/>
                      </a:lnTo>
                      <a:cubicBezTo>
                        <a:pt x="20430" y="3205"/>
                        <a:pt x="20321" y="3171"/>
                        <a:pt x="20194" y="3171"/>
                      </a:cubicBezTo>
                      <a:lnTo>
                        <a:pt x="10048" y="3171"/>
                      </a:lnTo>
                      <a:cubicBezTo>
                        <a:pt x="9922" y="3171"/>
                        <a:pt x="9807" y="3205"/>
                        <a:pt x="9801" y="3257"/>
                      </a:cubicBezTo>
                      <a:close/>
                      <a:moveTo>
                        <a:pt x="7119" y="3769"/>
                      </a:moveTo>
                      <a:lnTo>
                        <a:pt x="8765" y="3769"/>
                      </a:lnTo>
                      <a:cubicBezTo>
                        <a:pt x="8897" y="3769"/>
                        <a:pt x="9012" y="3723"/>
                        <a:pt x="9024" y="3672"/>
                      </a:cubicBezTo>
                      <a:lnTo>
                        <a:pt x="9104" y="3257"/>
                      </a:lnTo>
                      <a:cubicBezTo>
                        <a:pt x="9116" y="3205"/>
                        <a:pt x="9024" y="3171"/>
                        <a:pt x="8892" y="3171"/>
                      </a:cubicBezTo>
                      <a:lnTo>
                        <a:pt x="7280" y="3171"/>
                      </a:lnTo>
                      <a:cubicBezTo>
                        <a:pt x="7148" y="3171"/>
                        <a:pt x="7033" y="3211"/>
                        <a:pt x="7021" y="3257"/>
                      </a:cubicBezTo>
                      <a:lnTo>
                        <a:pt x="6912" y="3672"/>
                      </a:lnTo>
                      <a:cubicBezTo>
                        <a:pt x="6895" y="3723"/>
                        <a:pt x="6992" y="3769"/>
                        <a:pt x="7119" y="3769"/>
                      </a:cubicBezTo>
                      <a:close/>
                      <a:moveTo>
                        <a:pt x="4817" y="3769"/>
                      </a:moveTo>
                      <a:lnTo>
                        <a:pt x="5934" y="3769"/>
                      </a:lnTo>
                      <a:cubicBezTo>
                        <a:pt x="6072" y="3769"/>
                        <a:pt x="6187" y="3723"/>
                        <a:pt x="6198" y="3672"/>
                      </a:cubicBezTo>
                      <a:lnTo>
                        <a:pt x="6313" y="3257"/>
                      </a:lnTo>
                      <a:cubicBezTo>
                        <a:pt x="6331" y="3205"/>
                        <a:pt x="6239" y="3171"/>
                        <a:pt x="6100" y="3171"/>
                      </a:cubicBezTo>
                      <a:lnTo>
                        <a:pt x="5001" y="3171"/>
                      </a:lnTo>
                      <a:cubicBezTo>
                        <a:pt x="4869" y="3171"/>
                        <a:pt x="4748" y="3211"/>
                        <a:pt x="4731" y="3257"/>
                      </a:cubicBezTo>
                      <a:lnTo>
                        <a:pt x="4598" y="3672"/>
                      </a:lnTo>
                      <a:cubicBezTo>
                        <a:pt x="4598" y="3723"/>
                        <a:pt x="4691" y="3769"/>
                        <a:pt x="4817" y="3769"/>
                      </a:cubicBezTo>
                      <a:close/>
                      <a:moveTo>
                        <a:pt x="21454" y="3769"/>
                      </a:moveTo>
                      <a:lnTo>
                        <a:pt x="23094" y="3769"/>
                      </a:lnTo>
                      <a:cubicBezTo>
                        <a:pt x="23227" y="3769"/>
                        <a:pt x="23325" y="3723"/>
                        <a:pt x="23313" y="3672"/>
                      </a:cubicBezTo>
                      <a:lnTo>
                        <a:pt x="23238" y="3257"/>
                      </a:lnTo>
                      <a:cubicBezTo>
                        <a:pt x="23227" y="3205"/>
                        <a:pt x="23112" y="3171"/>
                        <a:pt x="22985" y="3171"/>
                      </a:cubicBezTo>
                      <a:lnTo>
                        <a:pt x="21374" y="3171"/>
                      </a:lnTo>
                      <a:cubicBezTo>
                        <a:pt x="21241" y="3171"/>
                        <a:pt x="21144" y="3211"/>
                        <a:pt x="21149" y="3257"/>
                      </a:cubicBezTo>
                      <a:lnTo>
                        <a:pt x="21207" y="3672"/>
                      </a:lnTo>
                      <a:cubicBezTo>
                        <a:pt x="21201" y="3723"/>
                        <a:pt x="21316" y="3769"/>
                        <a:pt x="21454" y="3769"/>
                      </a:cubicBezTo>
                      <a:close/>
                      <a:moveTo>
                        <a:pt x="2527" y="3769"/>
                      </a:moveTo>
                      <a:lnTo>
                        <a:pt x="3643" y="3769"/>
                      </a:lnTo>
                      <a:cubicBezTo>
                        <a:pt x="3776" y="3769"/>
                        <a:pt x="3902" y="3723"/>
                        <a:pt x="3914" y="3672"/>
                      </a:cubicBezTo>
                      <a:lnTo>
                        <a:pt x="4058" y="3257"/>
                      </a:lnTo>
                      <a:cubicBezTo>
                        <a:pt x="4075" y="3205"/>
                        <a:pt x="3977" y="3171"/>
                        <a:pt x="3850" y="3171"/>
                      </a:cubicBezTo>
                      <a:lnTo>
                        <a:pt x="2751" y="3171"/>
                      </a:lnTo>
                      <a:cubicBezTo>
                        <a:pt x="2619" y="3171"/>
                        <a:pt x="2498" y="3211"/>
                        <a:pt x="2475" y="3257"/>
                      </a:cubicBezTo>
                      <a:lnTo>
                        <a:pt x="2308" y="3672"/>
                      </a:lnTo>
                      <a:cubicBezTo>
                        <a:pt x="2297" y="3723"/>
                        <a:pt x="2389" y="3769"/>
                        <a:pt x="2527" y="3769"/>
                      </a:cubicBezTo>
                      <a:close/>
                      <a:moveTo>
                        <a:pt x="225" y="3769"/>
                      </a:moveTo>
                      <a:lnTo>
                        <a:pt x="1341" y="3769"/>
                      </a:lnTo>
                      <a:cubicBezTo>
                        <a:pt x="1474" y="3769"/>
                        <a:pt x="1600" y="3723"/>
                        <a:pt x="1617" y="3672"/>
                      </a:cubicBezTo>
                      <a:lnTo>
                        <a:pt x="1790" y="3257"/>
                      </a:lnTo>
                      <a:cubicBezTo>
                        <a:pt x="1813" y="3205"/>
                        <a:pt x="1721" y="3171"/>
                        <a:pt x="1589" y="3171"/>
                      </a:cubicBezTo>
                      <a:lnTo>
                        <a:pt x="490" y="3171"/>
                      </a:lnTo>
                      <a:cubicBezTo>
                        <a:pt x="357" y="3171"/>
                        <a:pt x="236" y="3211"/>
                        <a:pt x="208" y="3257"/>
                      </a:cubicBezTo>
                      <a:lnTo>
                        <a:pt x="23" y="3672"/>
                      </a:lnTo>
                      <a:cubicBezTo>
                        <a:pt x="0" y="3723"/>
                        <a:pt x="87" y="3769"/>
                        <a:pt x="225" y="376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1" name="Google Shape;838;p47">
                <a:extLst>
                  <a:ext uri="{FF2B5EF4-FFF2-40B4-BE49-F238E27FC236}">
                    <a16:creationId xmlns:a16="http://schemas.microsoft.com/office/drawing/2014/main" id="{F855C48C-2366-B9BC-1ECC-BC5DFA60F765}"/>
                  </a:ext>
                </a:extLst>
              </p:cNvPr>
              <p:cNvSpPr/>
              <p:nvPr/>
            </p:nvSpPr>
            <p:spPr>
              <a:xfrm>
                <a:off x="6822274" y="3695850"/>
                <a:ext cx="723633" cy="189396"/>
              </a:xfrm>
              <a:custGeom>
                <a:avLst/>
                <a:gdLst/>
                <a:ahLst/>
                <a:cxnLst/>
                <a:rect l="l" t="t" r="r" b="b"/>
                <a:pathLst>
                  <a:path w="12448" h="3258" extrusionOk="0">
                    <a:moveTo>
                      <a:pt x="12074" y="3258"/>
                    </a:moveTo>
                    <a:lnTo>
                      <a:pt x="374" y="3258"/>
                    </a:lnTo>
                    <a:cubicBezTo>
                      <a:pt x="155" y="3258"/>
                      <a:pt x="0" y="3126"/>
                      <a:pt x="35" y="2959"/>
                    </a:cubicBezTo>
                    <a:lnTo>
                      <a:pt x="529" y="254"/>
                    </a:lnTo>
                    <a:cubicBezTo>
                      <a:pt x="558" y="110"/>
                      <a:pt x="737" y="1"/>
                      <a:pt x="932" y="1"/>
                    </a:cubicBezTo>
                    <a:lnTo>
                      <a:pt x="11515" y="1"/>
                    </a:lnTo>
                    <a:cubicBezTo>
                      <a:pt x="11717" y="1"/>
                      <a:pt x="11895" y="116"/>
                      <a:pt x="11918" y="254"/>
                    </a:cubicBezTo>
                    <a:lnTo>
                      <a:pt x="12413" y="2959"/>
                    </a:lnTo>
                    <a:cubicBezTo>
                      <a:pt x="12448" y="3126"/>
                      <a:pt x="12298" y="3258"/>
                      <a:pt x="12074" y="32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839;p47">
                <a:extLst>
                  <a:ext uri="{FF2B5EF4-FFF2-40B4-BE49-F238E27FC236}">
                    <a16:creationId xmlns:a16="http://schemas.microsoft.com/office/drawing/2014/main" id="{B4EFAEB8-F3C8-FDBD-9A96-D6DE84EAEB23}"/>
                  </a:ext>
                </a:extLst>
              </p:cNvPr>
              <p:cNvSpPr/>
              <p:nvPr/>
            </p:nvSpPr>
            <p:spPr>
              <a:xfrm>
                <a:off x="5996926" y="1962600"/>
                <a:ext cx="733748" cy="692591"/>
              </a:xfrm>
              <a:custGeom>
                <a:avLst/>
                <a:gdLst/>
                <a:ahLst/>
                <a:cxnLst/>
                <a:rect l="l" t="t" r="r" b="b"/>
                <a:pathLst>
                  <a:path w="12622" h="11914" extrusionOk="0">
                    <a:moveTo>
                      <a:pt x="11361" y="9364"/>
                    </a:moveTo>
                    <a:lnTo>
                      <a:pt x="9583" y="9364"/>
                    </a:lnTo>
                    <a:cubicBezTo>
                      <a:pt x="9393" y="9364"/>
                      <a:pt x="9232" y="9525"/>
                      <a:pt x="9232" y="9721"/>
                    </a:cubicBezTo>
                    <a:lnTo>
                      <a:pt x="9226" y="11534"/>
                    </a:lnTo>
                    <a:cubicBezTo>
                      <a:pt x="9226" y="11781"/>
                      <a:pt x="8915" y="11913"/>
                      <a:pt x="8737" y="11723"/>
                    </a:cubicBezTo>
                    <a:lnTo>
                      <a:pt x="6820" y="9767"/>
                    </a:lnTo>
                    <a:cubicBezTo>
                      <a:pt x="6492" y="9502"/>
                      <a:pt x="6078" y="9358"/>
                      <a:pt x="5658" y="9358"/>
                    </a:cubicBezTo>
                    <a:lnTo>
                      <a:pt x="1261" y="9358"/>
                    </a:lnTo>
                    <a:cubicBezTo>
                      <a:pt x="571" y="9358"/>
                      <a:pt x="1" y="8800"/>
                      <a:pt x="1" y="8098"/>
                    </a:cubicBezTo>
                    <a:lnTo>
                      <a:pt x="1" y="1255"/>
                    </a:lnTo>
                    <a:cubicBezTo>
                      <a:pt x="1" y="565"/>
                      <a:pt x="565" y="1"/>
                      <a:pt x="1261" y="1"/>
                    </a:cubicBezTo>
                    <a:lnTo>
                      <a:pt x="11355" y="1"/>
                    </a:lnTo>
                    <a:cubicBezTo>
                      <a:pt x="12046" y="1"/>
                      <a:pt x="12615" y="559"/>
                      <a:pt x="12615" y="1255"/>
                    </a:cubicBezTo>
                    <a:lnTo>
                      <a:pt x="12615" y="8109"/>
                    </a:lnTo>
                    <a:cubicBezTo>
                      <a:pt x="12621" y="8806"/>
                      <a:pt x="12051" y="9364"/>
                      <a:pt x="11361" y="93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840;p47">
                <a:extLst>
                  <a:ext uri="{FF2B5EF4-FFF2-40B4-BE49-F238E27FC236}">
                    <a16:creationId xmlns:a16="http://schemas.microsoft.com/office/drawing/2014/main" id="{D7FF2DC3-C510-B7AC-6767-ADFF659FB3B4}"/>
                  </a:ext>
                </a:extLst>
              </p:cNvPr>
              <p:cNvSpPr/>
              <p:nvPr/>
            </p:nvSpPr>
            <p:spPr>
              <a:xfrm>
                <a:off x="6163240" y="2083048"/>
                <a:ext cx="375362" cy="302812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5209" extrusionOk="0">
                    <a:moveTo>
                      <a:pt x="2952" y="2964"/>
                    </a:moveTo>
                    <a:lnTo>
                      <a:pt x="1853" y="2964"/>
                    </a:lnTo>
                    <a:cubicBezTo>
                      <a:pt x="1916" y="3523"/>
                      <a:pt x="2164" y="4213"/>
                      <a:pt x="2952" y="4213"/>
                    </a:cubicBezTo>
                    <a:lnTo>
                      <a:pt x="2952" y="5209"/>
                    </a:lnTo>
                    <a:lnTo>
                      <a:pt x="2227" y="5209"/>
                    </a:lnTo>
                    <a:cubicBezTo>
                      <a:pt x="996" y="5209"/>
                      <a:pt x="0" y="4207"/>
                      <a:pt x="0" y="2976"/>
                    </a:cubicBezTo>
                    <a:lnTo>
                      <a:pt x="0" y="2964"/>
                    </a:lnTo>
                    <a:lnTo>
                      <a:pt x="0" y="2257"/>
                    </a:lnTo>
                    <a:lnTo>
                      <a:pt x="0" y="6"/>
                    </a:lnTo>
                    <a:lnTo>
                      <a:pt x="2952" y="6"/>
                    </a:lnTo>
                    <a:close/>
                    <a:moveTo>
                      <a:pt x="6457" y="1"/>
                    </a:moveTo>
                    <a:lnTo>
                      <a:pt x="3499" y="1"/>
                    </a:lnTo>
                    <a:lnTo>
                      <a:pt x="3499" y="2251"/>
                    </a:lnTo>
                    <a:lnTo>
                      <a:pt x="3499" y="2959"/>
                    </a:lnTo>
                    <a:lnTo>
                      <a:pt x="3499" y="2970"/>
                    </a:lnTo>
                    <a:cubicBezTo>
                      <a:pt x="3499" y="4202"/>
                      <a:pt x="4500" y="5203"/>
                      <a:pt x="5732" y="5203"/>
                    </a:cubicBezTo>
                    <a:lnTo>
                      <a:pt x="6457" y="5203"/>
                    </a:lnTo>
                    <a:lnTo>
                      <a:pt x="6457" y="4207"/>
                    </a:lnTo>
                    <a:cubicBezTo>
                      <a:pt x="5674" y="4207"/>
                      <a:pt x="5427" y="3517"/>
                      <a:pt x="5358" y="2959"/>
                    </a:cubicBezTo>
                    <a:lnTo>
                      <a:pt x="6457" y="29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841;p47">
                <a:extLst>
                  <a:ext uri="{FF2B5EF4-FFF2-40B4-BE49-F238E27FC236}">
                    <a16:creationId xmlns:a16="http://schemas.microsoft.com/office/drawing/2014/main" id="{0686E5A6-F9F5-AF59-2366-2DD43C29DE29}"/>
                  </a:ext>
                </a:extLst>
              </p:cNvPr>
              <p:cNvSpPr/>
              <p:nvPr/>
            </p:nvSpPr>
            <p:spPr>
              <a:xfrm>
                <a:off x="6580041" y="2438050"/>
                <a:ext cx="733051" cy="69253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1913" extrusionOk="0">
                    <a:moveTo>
                      <a:pt x="1249" y="9369"/>
                    </a:moveTo>
                    <a:lnTo>
                      <a:pt x="3028" y="9369"/>
                    </a:lnTo>
                    <a:cubicBezTo>
                      <a:pt x="3223" y="9369"/>
                      <a:pt x="3379" y="9524"/>
                      <a:pt x="3379" y="9720"/>
                    </a:cubicBezTo>
                    <a:lnTo>
                      <a:pt x="3384" y="11533"/>
                    </a:lnTo>
                    <a:cubicBezTo>
                      <a:pt x="3384" y="11786"/>
                      <a:pt x="3695" y="11913"/>
                      <a:pt x="3879" y="11728"/>
                    </a:cubicBezTo>
                    <a:lnTo>
                      <a:pt x="5790" y="9772"/>
                    </a:lnTo>
                    <a:cubicBezTo>
                      <a:pt x="6118" y="9501"/>
                      <a:pt x="6532" y="9357"/>
                      <a:pt x="6952" y="9357"/>
                    </a:cubicBezTo>
                    <a:lnTo>
                      <a:pt x="11349" y="9357"/>
                    </a:lnTo>
                    <a:cubicBezTo>
                      <a:pt x="12040" y="9357"/>
                      <a:pt x="12609" y="8799"/>
                      <a:pt x="12609" y="8103"/>
                    </a:cubicBezTo>
                    <a:lnTo>
                      <a:pt x="12609" y="1260"/>
                    </a:lnTo>
                    <a:cubicBezTo>
                      <a:pt x="12609" y="570"/>
                      <a:pt x="12045" y="0"/>
                      <a:pt x="11349" y="0"/>
                    </a:cubicBezTo>
                    <a:lnTo>
                      <a:pt x="1255" y="0"/>
                    </a:lnTo>
                    <a:cubicBezTo>
                      <a:pt x="564" y="0"/>
                      <a:pt x="1" y="564"/>
                      <a:pt x="1" y="1260"/>
                    </a:cubicBezTo>
                    <a:lnTo>
                      <a:pt x="1" y="8103"/>
                    </a:lnTo>
                    <a:cubicBezTo>
                      <a:pt x="1" y="8805"/>
                      <a:pt x="559" y="9369"/>
                      <a:pt x="1249" y="93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842;p47">
                <a:extLst>
                  <a:ext uri="{FF2B5EF4-FFF2-40B4-BE49-F238E27FC236}">
                    <a16:creationId xmlns:a16="http://schemas.microsoft.com/office/drawing/2014/main" id="{BAAFF7FD-BBFF-F3C2-0FCF-AB09C4FDA054}"/>
                  </a:ext>
                </a:extLst>
              </p:cNvPr>
              <p:cNvSpPr/>
              <p:nvPr/>
            </p:nvSpPr>
            <p:spPr>
              <a:xfrm>
                <a:off x="6771409" y="2559138"/>
                <a:ext cx="375710" cy="302115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5197" extrusionOk="0">
                    <a:moveTo>
                      <a:pt x="3505" y="0"/>
                    </a:moveTo>
                    <a:lnTo>
                      <a:pt x="6463" y="0"/>
                    </a:lnTo>
                    <a:lnTo>
                      <a:pt x="6463" y="2250"/>
                    </a:lnTo>
                    <a:lnTo>
                      <a:pt x="6463" y="2953"/>
                    </a:lnTo>
                    <a:lnTo>
                      <a:pt x="6463" y="2970"/>
                    </a:lnTo>
                    <a:cubicBezTo>
                      <a:pt x="6463" y="4201"/>
                      <a:pt x="5462" y="5197"/>
                      <a:pt x="4230" y="5197"/>
                    </a:cubicBezTo>
                    <a:lnTo>
                      <a:pt x="3505" y="5197"/>
                    </a:lnTo>
                    <a:lnTo>
                      <a:pt x="3505" y="4207"/>
                    </a:lnTo>
                    <a:cubicBezTo>
                      <a:pt x="4288" y="4207"/>
                      <a:pt x="4535" y="3516"/>
                      <a:pt x="4604" y="2953"/>
                    </a:cubicBezTo>
                    <a:lnTo>
                      <a:pt x="3505" y="2953"/>
                    </a:lnTo>
                    <a:close/>
                    <a:moveTo>
                      <a:pt x="0" y="2953"/>
                    </a:moveTo>
                    <a:lnTo>
                      <a:pt x="1105" y="2953"/>
                    </a:lnTo>
                    <a:cubicBezTo>
                      <a:pt x="1036" y="3516"/>
                      <a:pt x="794" y="4207"/>
                      <a:pt x="0" y="4207"/>
                    </a:cubicBezTo>
                    <a:lnTo>
                      <a:pt x="0" y="5197"/>
                    </a:lnTo>
                    <a:lnTo>
                      <a:pt x="731" y="5197"/>
                    </a:lnTo>
                    <a:cubicBezTo>
                      <a:pt x="1957" y="5197"/>
                      <a:pt x="2958" y="4201"/>
                      <a:pt x="2958" y="2970"/>
                    </a:cubicBezTo>
                    <a:lnTo>
                      <a:pt x="2958" y="2953"/>
                    </a:lnTo>
                    <a:lnTo>
                      <a:pt x="2958" y="2250"/>
                    </a:lnTo>
                    <a:lnTo>
                      <a:pt x="29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843;p47">
                <a:extLst>
                  <a:ext uri="{FF2B5EF4-FFF2-40B4-BE49-F238E27FC236}">
                    <a16:creationId xmlns:a16="http://schemas.microsoft.com/office/drawing/2014/main" id="{78320067-AA96-071C-498F-4BABB1722C54}"/>
                  </a:ext>
                </a:extLst>
              </p:cNvPr>
              <p:cNvSpPr/>
              <p:nvPr/>
            </p:nvSpPr>
            <p:spPr>
              <a:xfrm>
                <a:off x="7072122" y="1652817"/>
                <a:ext cx="779557" cy="813332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13991" extrusionOk="0">
                    <a:moveTo>
                      <a:pt x="12886" y="13991"/>
                    </a:moveTo>
                    <a:lnTo>
                      <a:pt x="525" y="13991"/>
                    </a:lnTo>
                    <a:cubicBezTo>
                      <a:pt x="237" y="13991"/>
                      <a:pt x="1" y="13755"/>
                      <a:pt x="1" y="13467"/>
                    </a:cubicBezTo>
                    <a:lnTo>
                      <a:pt x="1" y="525"/>
                    </a:lnTo>
                    <a:cubicBezTo>
                      <a:pt x="1" y="237"/>
                      <a:pt x="237" y="1"/>
                      <a:pt x="525" y="1"/>
                    </a:cubicBezTo>
                    <a:lnTo>
                      <a:pt x="12886" y="1"/>
                    </a:lnTo>
                    <a:cubicBezTo>
                      <a:pt x="13174" y="1"/>
                      <a:pt x="13410" y="237"/>
                      <a:pt x="13410" y="525"/>
                    </a:cubicBezTo>
                    <a:lnTo>
                      <a:pt x="13410" y="13467"/>
                    </a:lnTo>
                    <a:cubicBezTo>
                      <a:pt x="13410" y="13761"/>
                      <a:pt x="13174" y="13991"/>
                      <a:pt x="12886" y="139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844;p47">
                <a:extLst>
                  <a:ext uri="{FF2B5EF4-FFF2-40B4-BE49-F238E27FC236}">
                    <a16:creationId xmlns:a16="http://schemas.microsoft.com/office/drawing/2014/main" id="{2CB55E59-A074-7CDF-5E92-E225CA65944F}"/>
                  </a:ext>
                </a:extLst>
              </p:cNvPr>
              <p:cNvSpPr/>
              <p:nvPr/>
            </p:nvSpPr>
            <p:spPr>
              <a:xfrm>
                <a:off x="7186234" y="1775939"/>
                <a:ext cx="551387" cy="566792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750" extrusionOk="0">
                    <a:moveTo>
                      <a:pt x="9179" y="8167"/>
                    </a:moveTo>
                    <a:lnTo>
                      <a:pt x="8454" y="8167"/>
                    </a:lnTo>
                    <a:lnTo>
                      <a:pt x="8454" y="7131"/>
                    </a:lnTo>
                    <a:lnTo>
                      <a:pt x="7292" y="7131"/>
                    </a:lnTo>
                    <a:lnTo>
                      <a:pt x="7292" y="6561"/>
                    </a:lnTo>
                    <a:lnTo>
                      <a:pt x="7953" y="6561"/>
                    </a:lnTo>
                    <a:cubicBezTo>
                      <a:pt x="8155" y="6561"/>
                      <a:pt x="8316" y="6400"/>
                      <a:pt x="8316" y="6199"/>
                    </a:cubicBezTo>
                    <a:lnTo>
                      <a:pt x="8316" y="4587"/>
                    </a:lnTo>
                    <a:cubicBezTo>
                      <a:pt x="8316" y="4386"/>
                      <a:pt x="8155" y="4219"/>
                      <a:pt x="7953" y="4219"/>
                    </a:cubicBezTo>
                    <a:lnTo>
                      <a:pt x="7292" y="4219"/>
                    </a:lnTo>
                    <a:lnTo>
                      <a:pt x="7292" y="3292"/>
                    </a:lnTo>
                    <a:lnTo>
                      <a:pt x="4892" y="3292"/>
                    </a:lnTo>
                    <a:lnTo>
                      <a:pt x="4892" y="2608"/>
                    </a:lnTo>
                    <a:lnTo>
                      <a:pt x="6814" y="2608"/>
                    </a:lnTo>
                    <a:cubicBezTo>
                      <a:pt x="7004" y="2608"/>
                      <a:pt x="7154" y="2458"/>
                      <a:pt x="7154" y="2268"/>
                    </a:cubicBezTo>
                    <a:lnTo>
                      <a:pt x="7154" y="340"/>
                    </a:lnTo>
                    <a:cubicBezTo>
                      <a:pt x="7154" y="156"/>
                      <a:pt x="7004" y="1"/>
                      <a:pt x="6814" y="1"/>
                    </a:cubicBezTo>
                    <a:lnTo>
                      <a:pt x="2688" y="1"/>
                    </a:lnTo>
                    <a:cubicBezTo>
                      <a:pt x="2498" y="1"/>
                      <a:pt x="2348" y="156"/>
                      <a:pt x="2348" y="340"/>
                    </a:cubicBezTo>
                    <a:lnTo>
                      <a:pt x="2348" y="2268"/>
                    </a:lnTo>
                    <a:cubicBezTo>
                      <a:pt x="2348" y="2458"/>
                      <a:pt x="2498" y="2608"/>
                      <a:pt x="2688" y="2608"/>
                    </a:cubicBezTo>
                    <a:lnTo>
                      <a:pt x="4604" y="2608"/>
                    </a:lnTo>
                    <a:lnTo>
                      <a:pt x="4604" y="3292"/>
                    </a:lnTo>
                    <a:lnTo>
                      <a:pt x="2210" y="3292"/>
                    </a:lnTo>
                    <a:lnTo>
                      <a:pt x="2210" y="4219"/>
                    </a:lnTo>
                    <a:lnTo>
                      <a:pt x="1548" y="4219"/>
                    </a:lnTo>
                    <a:cubicBezTo>
                      <a:pt x="1347" y="4219"/>
                      <a:pt x="1180" y="4386"/>
                      <a:pt x="1180" y="4587"/>
                    </a:cubicBezTo>
                    <a:lnTo>
                      <a:pt x="1180" y="6199"/>
                    </a:lnTo>
                    <a:cubicBezTo>
                      <a:pt x="1180" y="6400"/>
                      <a:pt x="1347" y="6561"/>
                      <a:pt x="1548" y="6561"/>
                    </a:cubicBezTo>
                    <a:lnTo>
                      <a:pt x="2210" y="6561"/>
                    </a:lnTo>
                    <a:lnTo>
                      <a:pt x="2210" y="7131"/>
                    </a:lnTo>
                    <a:lnTo>
                      <a:pt x="1030" y="7131"/>
                    </a:lnTo>
                    <a:lnTo>
                      <a:pt x="1030" y="8167"/>
                    </a:lnTo>
                    <a:lnTo>
                      <a:pt x="305" y="8167"/>
                    </a:lnTo>
                    <a:cubicBezTo>
                      <a:pt x="138" y="8167"/>
                      <a:pt x="0" y="8305"/>
                      <a:pt x="0" y="8472"/>
                    </a:cubicBezTo>
                    <a:lnTo>
                      <a:pt x="0" y="9450"/>
                    </a:lnTo>
                    <a:cubicBezTo>
                      <a:pt x="0" y="9611"/>
                      <a:pt x="138" y="9749"/>
                      <a:pt x="305" y="9749"/>
                    </a:cubicBezTo>
                    <a:lnTo>
                      <a:pt x="2043" y="9749"/>
                    </a:lnTo>
                    <a:cubicBezTo>
                      <a:pt x="2210" y="9749"/>
                      <a:pt x="2348" y="9611"/>
                      <a:pt x="2348" y="9450"/>
                    </a:cubicBezTo>
                    <a:lnTo>
                      <a:pt x="2348" y="8460"/>
                    </a:lnTo>
                    <a:cubicBezTo>
                      <a:pt x="2348" y="8299"/>
                      <a:pt x="2210" y="8161"/>
                      <a:pt x="2043" y="8161"/>
                    </a:cubicBezTo>
                    <a:lnTo>
                      <a:pt x="1318" y="8161"/>
                    </a:lnTo>
                    <a:lnTo>
                      <a:pt x="1318" y="7413"/>
                    </a:lnTo>
                    <a:lnTo>
                      <a:pt x="4598" y="7413"/>
                    </a:lnTo>
                    <a:lnTo>
                      <a:pt x="4598" y="8161"/>
                    </a:lnTo>
                    <a:lnTo>
                      <a:pt x="3873" y="8161"/>
                    </a:lnTo>
                    <a:cubicBezTo>
                      <a:pt x="3706" y="8161"/>
                      <a:pt x="3568" y="8299"/>
                      <a:pt x="3568" y="8460"/>
                    </a:cubicBezTo>
                    <a:lnTo>
                      <a:pt x="3568" y="9450"/>
                    </a:lnTo>
                    <a:cubicBezTo>
                      <a:pt x="3568" y="9611"/>
                      <a:pt x="3706" y="9749"/>
                      <a:pt x="3873" y="9749"/>
                    </a:cubicBezTo>
                    <a:lnTo>
                      <a:pt x="5611" y="9749"/>
                    </a:lnTo>
                    <a:cubicBezTo>
                      <a:pt x="5778" y="9749"/>
                      <a:pt x="5916" y="9611"/>
                      <a:pt x="5916" y="9450"/>
                    </a:cubicBezTo>
                    <a:lnTo>
                      <a:pt x="5916" y="8460"/>
                    </a:lnTo>
                    <a:cubicBezTo>
                      <a:pt x="5916" y="8299"/>
                      <a:pt x="5778" y="8161"/>
                      <a:pt x="5611" y="8161"/>
                    </a:cubicBezTo>
                    <a:lnTo>
                      <a:pt x="4886" y="8161"/>
                    </a:lnTo>
                    <a:lnTo>
                      <a:pt x="4886" y="7413"/>
                    </a:lnTo>
                    <a:lnTo>
                      <a:pt x="8166" y="7413"/>
                    </a:lnTo>
                    <a:lnTo>
                      <a:pt x="8166" y="8161"/>
                    </a:lnTo>
                    <a:lnTo>
                      <a:pt x="7441" y="8161"/>
                    </a:lnTo>
                    <a:cubicBezTo>
                      <a:pt x="7274" y="8161"/>
                      <a:pt x="7136" y="8299"/>
                      <a:pt x="7136" y="8460"/>
                    </a:cubicBezTo>
                    <a:lnTo>
                      <a:pt x="7136" y="9450"/>
                    </a:lnTo>
                    <a:cubicBezTo>
                      <a:pt x="7136" y="9611"/>
                      <a:pt x="7274" y="9749"/>
                      <a:pt x="7441" y="9749"/>
                    </a:cubicBezTo>
                    <a:lnTo>
                      <a:pt x="9179" y="9749"/>
                    </a:lnTo>
                    <a:cubicBezTo>
                      <a:pt x="9346" y="9749"/>
                      <a:pt x="9484" y="9611"/>
                      <a:pt x="9484" y="9450"/>
                    </a:cubicBezTo>
                    <a:lnTo>
                      <a:pt x="9484" y="8460"/>
                    </a:lnTo>
                    <a:cubicBezTo>
                      <a:pt x="9478" y="8299"/>
                      <a:pt x="9346" y="8167"/>
                      <a:pt x="9179" y="8167"/>
                    </a:cubicBezTo>
                    <a:close/>
                    <a:moveTo>
                      <a:pt x="2492" y="7125"/>
                    </a:moveTo>
                    <a:lnTo>
                      <a:pt x="2492" y="6555"/>
                    </a:lnTo>
                    <a:lnTo>
                      <a:pt x="3154" y="6555"/>
                    </a:lnTo>
                    <a:cubicBezTo>
                      <a:pt x="3355" y="6555"/>
                      <a:pt x="3522" y="6389"/>
                      <a:pt x="3522" y="6187"/>
                    </a:cubicBezTo>
                    <a:lnTo>
                      <a:pt x="3522" y="4576"/>
                    </a:lnTo>
                    <a:cubicBezTo>
                      <a:pt x="3522" y="4374"/>
                      <a:pt x="3355" y="4213"/>
                      <a:pt x="3154" y="4213"/>
                    </a:cubicBezTo>
                    <a:lnTo>
                      <a:pt x="2492" y="4213"/>
                    </a:lnTo>
                    <a:lnTo>
                      <a:pt x="2492" y="3569"/>
                    </a:lnTo>
                    <a:lnTo>
                      <a:pt x="7004" y="3569"/>
                    </a:lnTo>
                    <a:lnTo>
                      <a:pt x="7004" y="4213"/>
                    </a:lnTo>
                    <a:lnTo>
                      <a:pt x="6342" y="4213"/>
                    </a:lnTo>
                    <a:cubicBezTo>
                      <a:pt x="6141" y="4213"/>
                      <a:pt x="5974" y="4374"/>
                      <a:pt x="5974" y="4576"/>
                    </a:cubicBezTo>
                    <a:lnTo>
                      <a:pt x="5974" y="6187"/>
                    </a:lnTo>
                    <a:cubicBezTo>
                      <a:pt x="5974" y="6389"/>
                      <a:pt x="6141" y="6555"/>
                      <a:pt x="6342" y="6555"/>
                    </a:cubicBezTo>
                    <a:lnTo>
                      <a:pt x="7004" y="6555"/>
                    </a:lnTo>
                    <a:lnTo>
                      <a:pt x="7004" y="7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845;p47">
                <a:extLst>
                  <a:ext uri="{FF2B5EF4-FFF2-40B4-BE49-F238E27FC236}">
                    <a16:creationId xmlns:a16="http://schemas.microsoft.com/office/drawing/2014/main" id="{3BD2CAEF-468F-4C85-BD20-EC2E465E444A}"/>
                  </a:ext>
                </a:extLst>
              </p:cNvPr>
              <p:cNvSpPr/>
              <p:nvPr/>
            </p:nvSpPr>
            <p:spPr>
              <a:xfrm>
                <a:off x="7606756" y="2424280"/>
                <a:ext cx="734330" cy="766186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13180" extrusionOk="0">
                    <a:moveTo>
                      <a:pt x="12131" y="13179"/>
                    </a:moveTo>
                    <a:lnTo>
                      <a:pt x="495" y="13179"/>
                    </a:lnTo>
                    <a:cubicBezTo>
                      <a:pt x="219" y="13179"/>
                      <a:pt x="0" y="12955"/>
                      <a:pt x="0" y="12684"/>
                    </a:cubicBezTo>
                    <a:lnTo>
                      <a:pt x="0" y="495"/>
                    </a:lnTo>
                    <a:cubicBezTo>
                      <a:pt x="0" y="225"/>
                      <a:pt x="219" y="1"/>
                      <a:pt x="495" y="1"/>
                    </a:cubicBezTo>
                    <a:lnTo>
                      <a:pt x="12131" y="1"/>
                    </a:lnTo>
                    <a:cubicBezTo>
                      <a:pt x="12407" y="1"/>
                      <a:pt x="12632" y="225"/>
                      <a:pt x="12632" y="495"/>
                    </a:cubicBezTo>
                    <a:lnTo>
                      <a:pt x="12632" y="12684"/>
                    </a:lnTo>
                    <a:cubicBezTo>
                      <a:pt x="12620" y="12960"/>
                      <a:pt x="12407" y="13179"/>
                      <a:pt x="12131" y="131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846;p47">
                <a:extLst>
                  <a:ext uri="{FF2B5EF4-FFF2-40B4-BE49-F238E27FC236}">
                    <a16:creationId xmlns:a16="http://schemas.microsoft.com/office/drawing/2014/main" id="{513BAF22-D875-7690-DDA5-286403CF81C6}"/>
                  </a:ext>
                </a:extLst>
              </p:cNvPr>
              <p:cNvSpPr/>
              <p:nvPr/>
            </p:nvSpPr>
            <p:spPr>
              <a:xfrm>
                <a:off x="7737551" y="2539381"/>
                <a:ext cx="472443" cy="578825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9957" extrusionOk="0">
                    <a:moveTo>
                      <a:pt x="8126" y="662"/>
                    </a:moveTo>
                    <a:cubicBezTo>
                      <a:pt x="8126" y="1025"/>
                      <a:pt x="6308" y="1324"/>
                      <a:pt x="4063" y="1324"/>
                    </a:cubicBezTo>
                    <a:cubicBezTo>
                      <a:pt x="1819" y="1324"/>
                      <a:pt x="0" y="1025"/>
                      <a:pt x="0" y="662"/>
                    </a:cubicBezTo>
                    <a:cubicBezTo>
                      <a:pt x="0" y="294"/>
                      <a:pt x="1819" y="0"/>
                      <a:pt x="4063" y="0"/>
                    </a:cubicBezTo>
                    <a:cubicBezTo>
                      <a:pt x="6308" y="0"/>
                      <a:pt x="8126" y="294"/>
                      <a:pt x="8126" y="662"/>
                    </a:cubicBezTo>
                    <a:close/>
                    <a:moveTo>
                      <a:pt x="8126" y="1387"/>
                    </a:moveTo>
                    <a:lnTo>
                      <a:pt x="8126" y="3539"/>
                    </a:lnTo>
                    <a:cubicBezTo>
                      <a:pt x="8126" y="3902"/>
                      <a:pt x="6308" y="4201"/>
                      <a:pt x="4063" y="4201"/>
                    </a:cubicBezTo>
                    <a:cubicBezTo>
                      <a:pt x="1819" y="4201"/>
                      <a:pt x="0" y="3902"/>
                      <a:pt x="0" y="3539"/>
                    </a:cubicBezTo>
                    <a:lnTo>
                      <a:pt x="0" y="1387"/>
                    </a:lnTo>
                    <a:cubicBezTo>
                      <a:pt x="0" y="1755"/>
                      <a:pt x="1819" y="2049"/>
                      <a:pt x="4063" y="2049"/>
                    </a:cubicBezTo>
                    <a:cubicBezTo>
                      <a:pt x="6308" y="2049"/>
                      <a:pt x="8126" y="1755"/>
                      <a:pt x="8126" y="1387"/>
                    </a:cubicBezTo>
                    <a:close/>
                    <a:moveTo>
                      <a:pt x="7510" y="2941"/>
                    </a:moveTo>
                    <a:cubicBezTo>
                      <a:pt x="7510" y="2768"/>
                      <a:pt x="7366" y="2624"/>
                      <a:pt x="7194" y="2624"/>
                    </a:cubicBezTo>
                    <a:cubicBezTo>
                      <a:pt x="7021" y="2624"/>
                      <a:pt x="6877" y="2768"/>
                      <a:pt x="6877" y="2941"/>
                    </a:cubicBezTo>
                    <a:cubicBezTo>
                      <a:pt x="6877" y="3114"/>
                      <a:pt x="7021" y="3257"/>
                      <a:pt x="7194" y="3257"/>
                    </a:cubicBezTo>
                    <a:cubicBezTo>
                      <a:pt x="7366" y="3257"/>
                      <a:pt x="7510" y="3114"/>
                      <a:pt x="7510" y="2941"/>
                    </a:cubicBezTo>
                    <a:close/>
                    <a:moveTo>
                      <a:pt x="8126" y="4265"/>
                    </a:moveTo>
                    <a:lnTo>
                      <a:pt x="8126" y="6417"/>
                    </a:lnTo>
                    <a:cubicBezTo>
                      <a:pt x="8126" y="6779"/>
                      <a:pt x="6308" y="7079"/>
                      <a:pt x="4063" y="7079"/>
                    </a:cubicBezTo>
                    <a:cubicBezTo>
                      <a:pt x="1819" y="7079"/>
                      <a:pt x="0" y="6779"/>
                      <a:pt x="0" y="6417"/>
                    </a:cubicBezTo>
                    <a:lnTo>
                      <a:pt x="0" y="4265"/>
                    </a:lnTo>
                    <a:cubicBezTo>
                      <a:pt x="0" y="4633"/>
                      <a:pt x="1819" y="4926"/>
                      <a:pt x="4063" y="4926"/>
                    </a:cubicBezTo>
                    <a:cubicBezTo>
                      <a:pt x="6308" y="4926"/>
                      <a:pt x="8126" y="4633"/>
                      <a:pt x="8126" y="4265"/>
                    </a:cubicBezTo>
                    <a:close/>
                    <a:moveTo>
                      <a:pt x="7510" y="5818"/>
                    </a:moveTo>
                    <a:cubicBezTo>
                      <a:pt x="7510" y="5646"/>
                      <a:pt x="7366" y="5502"/>
                      <a:pt x="7194" y="5502"/>
                    </a:cubicBezTo>
                    <a:cubicBezTo>
                      <a:pt x="7021" y="5502"/>
                      <a:pt x="6877" y="5646"/>
                      <a:pt x="6877" y="5818"/>
                    </a:cubicBezTo>
                    <a:cubicBezTo>
                      <a:pt x="6877" y="5991"/>
                      <a:pt x="7021" y="6135"/>
                      <a:pt x="7194" y="6135"/>
                    </a:cubicBezTo>
                    <a:cubicBezTo>
                      <a:pt x="7366" y="6135"/>
                      <a:pt x="7510" y="5991"/>
                      <a:pt x="7510" y="5818"/>
                    </a:cubicBezTo>
                    <a:close/>
                    <a:moveTo>
                      <a:pt x="8126" y="7142"/>
                    </a:moveTo>
                    <a:lnTo>
                      <a:pt x="8126" y="9294"/>
                    </a:lnTo>
                    <a:cubicBezTo>
                      <a:pt x="8126" y="9657"/>
                      <a:pt x="6308" y="9956"/>
                      <a:pt x="4063" y="9956"/>
                    </a:cubicBezTo>
                    <a:cubicBezTo>
                      <a:pt x="1819" y="9956"/>
                      <a:pt x="0" y="9657"/>
                      <a:pt x="0" y="9294"/>
                    </a:cubicBezTo>
                    <a:lnTo>
                      <a:pt x="0" y="7142"/>
                    </a:lnTo>
                    <a:cubicBezTo>
                      <a:pt x="0" y="7510"/>
                      <a:pt x="1819" y="7804"/>
                      <a:pt x="4063" y="7804"/>
                    </a:cubicBezTo>
                    <a:cubicBezTo>
                      <a:pt x="6308" y="7804"/>
                      <a:pt x="8126" y="7510"/>
                      <a:pt x="8126" y="7142"/>
                    </a:cubicBezTo>
                    <a:close/>
                    <a:moveTo>
                      <a:pt x="7510" y="8696"/>
                    </a:moveTo>
                    <a:cubicBezTo>
                      <a:pt x="7510" y="8523"/>
                      <a:pt x="7366" y="8379"/>
                      <a:pt x="7194" y="8379"/>
                    </a:cubicBezTo>
                    <a:cubicBezTo>
                      <a:pt x="7021" y="8379"/>
                      <a:pt x="6877" y="8523"/>
                      <a:pt x="6877" y="8696"/>
                    </a:cubicBezTo>
                    <a:cubicBezTo>
                      <a:pt x="6877" y="8868"/>
                      <a:pt x="7021" y="9012"/>
                      <a:pt x="7194" y="9012"/>
                    </a:cubicBezTo>
                    <a:cubicBezTo>
                      <a:pt x="7366" y="9012"/>
                      <a:pt x="7510" y="8868"/>
                      <a:pt x="7510" y="86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847;p47">
                <a:extLst>
                  <a:ext uri="{FF2B5EF4-FFF2-40B4-BE49-F238E27FC236}">
                    <a16:creationId xmlns:a16="http://schemas.microsoft.com/office/drawing/2014/main" id="{DC2263FC-2EA8-962B-EAA3-36431795C4C6}"/>
                  </a:ext>
                </a:extLst>
              </p:cNvPr>
              <p:cNvSpPr/>
              <p:nvPr/>
            </p:nvSpPr>
            <p:spPr>
              <a:xfrm>
                <a:off x="7990132" y="1845523"/>
                <a:ext cx="249912" cy="202824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489" extrusionOk="0">
                    <a:moveTo>
                      <a:pt x="2331" y="6"/>
                    </a:moveTo>
                    <a:lnTo>
                      <a:pt x="4299" y="6"/>
                    </a:lnTo>
                    <a:lnTo>
                      <a:pt x="4299" y="1508"/>
                    </a:lnTo>
                    <a:lnTo>
                      <a:pt x="4299" y="1986"/>
                    </a:lnTo>
                    <a:lnTo>
                      <a:pt x="4299" y="1998"/>
                    </a:lnTo>
                    <a:cubicBezTo>
                      <a:pt x="4299" y="2821"/>
                      <a:pt x="3631" y="3488"/>
                      <a:pt x="2814" y="3488"/>
                    </a:cubicBezTo>
                    <a:lnTo>
                      <a:pt x="2331" y="3488"/>
                    </a:lnTo>
                    <a:lnTo>
                      <a:pt x="2331" y="2826"/>
                    </a:lnTo>
                    <a:cubicBezTo>
                      <a:pt x="2854" y="2826"/>
                      <a:pt x="3021" y="2366"/>
                      <a:pt x="3062" y="1992"/>
                    </a:cubicBezTo>
                    <a:lnTo>
                      <a:pt x="2331" y="1992"/>
                    </a:lnTo>
                    <a:lnTo>
                      <a:pt x="2331" y="6"/>
                    </a:lnTo>
                    <a:close/>
                    <a:moveTo>
                      <a:pt x="0" y="1986"/>
                    </a:moveTo>
                    <a:lnTo>
                      <a:pt x="731" y="1986"/>
                    </a:lnTo>
                    <a:cubicBezTo>
                      <a:pt x="691" y="2360"/>
                      <a:pt x="524" y="2821"/>
                      <a:pt x="0" y="2821"/>
                    </a:cubicBezTo>
                    <a:lnTo>
                      <a:pt x="0" y="3482"/>
                    </a:lnTo>
                    <a:lnTo>
                      <a:pt x="484" y="3482"/>
                    </a:lnTo>
                    <a:cubicBezTo>
                      <a:pt x="1301" y="3482"/>
                      <a:pt x="1968" y="2815"/>
                      <a:pt x="1968" y="1992"/>
                    </a:cubicBezTo>
                    <a:lnTo>
                      <a:pt x="1968" y="1980"/>
                    </a:lnTo>
                    <a:lnTo>
                      <a:pt x="1968" y="1503"/>
                    </a:lnTo>
                    <a:lnTo>
                      <a:pt x="1968" y="1"/>
                    </a:lnTo>
                    <a:lnTo>
                      <a:pt x="0" y="1"/>
                    </a:lnTo>
                    <a:lnTo>
                      <a:pt x="0" y="19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848;p47">
                <a:extLst>
                  <a:ext uri="{FF2B5EF4-FFF2-40B4-BE49-F238E27FC236}">
                    <a16:creationId xmlns:a16="http://schemas.microsoft.com/office/drawing/2014/main" id="{18F080CB-7D7E-F907-0A90-2420672B57C1}"/>
                  </a:ext>
                </a:extLst>
              </p:cNvPr>
              <p:cNvSpPr/>
              <p:nvPr/>
            </p:nvSpPr>
            <p:spPr>
              <a:xfrm>
                <a:off x="5923042" y="2617975"/>
                <a:ext cx="480407" cy="493836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8495" extrusionOk="0">
                    <a:moveTo>
                      <a:pt x="7999" y="7119"/>
                    </a:moveTo>
                    <a:lnTo>
                      <a:pt x="7366" y="7119"/>
                    </a:lnTo>
                    <a:lnTo>
                      <a:pt x="7366" y="6216"/>
                    </a:lnTo>
                    <a:lnTo>
                      <a:pt x="6348" y="6216"/>
                    </a:lnTo>
                    <a:lnTo>
                      <a:pt x="6348" y="5715"/>
                    </a:lnTo>
                    <a:lnTo>
                      <a:pt x="6923" y="5715"/>
                    </a:lnTo>
                    <a:cubicBezTo>
                      <a:pt x="7096" y="5715"/>
                      <a:pt x="7240" y="5571"/>
                      <a:pt x="7240" y="5399"/>
                    </a:cubicBezTo>
                    <a:lnTo>
                      <a:pt x="7240" y="4000"/>
                    </a:lnTo>
                    <a:cubicBezTo>
                      <a:pt x="7240" y="3828"/>
                      <a:pt x="7096" y="3684"/>
                      <a:pt x="6923" y="3684"/>
                    </a:cubicBezTo>
                    <a:lnTo>
                      <a:pt x="6348" y="3684"/>
                    </a:lnTo>
                    <a:lnTo>
                      <a:pt x="6348" y="2867"/>
                    </a:lnTo>
                    <a:lnTo>
                      <a:pt x="4253" y="2867"/>
                    </a:lnTo>
                    <a:lnTo>
                      <a:pt x="4253" y="2274"/>
                    </a:lnTo>
                    <a:lnTo>
                      <a:pt x="5928" y="2274"/>
                    </a:lnTo>
                    <a:cubicBezTo>
                      <a:pt x="6089" y="2274"/>
                      <a:pt x="6221" y="2141"/>
                      <a:pt x="6221" y="1975"/>
                    </a:cubicBezTo>
                    <a:lnTo>
                      <a:pt x="6221" y="294"/>
                    </a:lnTo>
                    <a:cubicBezTo>
                      <a:pt x="6221" y="133"/>
                      <a:pt x="6094" y="1"/>
                      <a:pt x="5928" y="1"/>
                    </a:cubicBezTo>
                    <a:lnTo>
                      <a:pt x="2331" y="1"/>
                    </a:lnTo>
                    <a:cubicBezTo>
                      <a:pt x="2175" y="1"/>
                      <a:pt x="2037" y="127"/>
                      <a:pt x="2037" y="294"/>
                    </a:cubicBezTo>
                    <a:lnTo>
                      <a:pt x="2037" y="1975"/>
                    </a:lnTo>
                    <a:cubicBezTo>
                      <a:pt x="2037" y="2136"/>
                      <a:pt x="2164" y="2274"/>
                      <a:pt x="2331" y="2274"/>
                    </a:cubicBezTo>
                    <a:lnTo>
                      <a:pt x="4005" y="2274"/>
                    </a:lnTo>
                    <a:lnTo>
                      <a:pt x="4005" y="2867"/>
                    </a:lnTo>
                    <a:lnTo>
                      <a:pt x="1916" y="2867"/>
                    </a:lnTo>
                    <a:lnTo>
                      <a:pt x="1916" y="3684"/>
                    </a:lnTo>
                    <a:lnTo>
                      <a:pt x="1341" y="3684"/>
                    </a:lnTo>
                    <a:cubicBezTo>
                      <a:pt x="1168" y="3684"/>
                      <a:pt x="1024" y="3828"/>
                      <a:pt x="1024" y="4000"/>
                    </a:cubicBezTo>
                    <a:lnTo>
                      <a:pt x="1024" y="5399"/>
                    </a:lnTo>
                    <a:cubicBezTo>
                      <a:pt x="1024" y="5571"/>
                      <a:pt x="1168" y="5715"/>
                      <a:pt x="1341" y="5715"/>
                    </a:cubicBezTo>
                    <a:lnTo>
                      <a:pt x="1916" y="5715"/>
                    </a:lnTo>
                    <a:lnTo>
                      <a:pt x="1916" y="6216"/>
                    </a:lnTo>
                    <a:lnTo>
                      <a:pt x="892" y="6216"/>
                    </a:lnTo>
                    <a:lnTo>
                      <a:pt x="892" y="7119"/>
                    </a:lnTo>
                    <a:lnTo>
                      <a:pt x="259" y="7119"/>
                    </a:lnTo>
                    <a:cubicBezTo>
                      <a:pt x="115" y="7119"/>
                      <a:pt x="0" y="7234"/>
                      <a:pt x="0" y="7378"/>
                    </a:cubicBezTo>
                    <a:lnTo>
                      <a:pt x="0" y="8236"/>
                    </a:lnTo>
                    <a:cubicBezTo>
                      <a:pt x="0" y="8380"/>
                      <a:pt x="115" y="8495"/>
                      <a:pt x="259" y="8495"/>
                    </a:cubicBezTo>
                    <a:lnTo>
                      <a:pt x="1778" y="8495"/>
                    </a:lnTo>
                    <a:cubicBezTo>
                      <a:pt x="1922" y="8495"/>
                      <a:pt x="2037" y="8380"/>
                      <a:pt x="2037" y="8236"/>
                    </a:cubicBezTo>
                    <a:lnTo>
                      <a:pt x="2037" y="7378"/>
                    </a:lnTo>
                    <a:cubicBezTo>
                      <a:pt x="2037" y="7234"/>
                      <a:pt x="1922" y="7119"/>
                      <a:pt x="1778" y="7119"/>
                    </a:cubicBezTo>
                    <a:lnTo>
                      <a:pt x="1145" y="7119"/>
                    </a:lnTo>
                    <a:lnTo>
                      <a:pt x="1145" y="6463"/>
                    </a:lnTo>
                    <a:lnTo>
                      <a:pt x="4005" y="6463"/>
                    </a:lnTo>
                    <a:lnTo>
                      <a:pt x="4005" y="7119"/>
                    </a:lnTo>
                    <a:lnTo>
                      <a:pt x="3372" y="7119"/>
                    </a:lnTo>
                    <a:cubicBezTo>
                      <a:pt x="3229" y="7119"/>
                      <a:pt x="3113" y="7234"/>
                      <a:pt x="3113" y="7378"/>
                    </a:cubicBezTo>
                    <a:lnTo>
                      <a:pt x="3113" y="8236"/>
                    </a:lnTo>
                    <a:cubicBezTo>
                      <a:pt x="3113" y="8380"/>
                      <a:pt x="3229" y="8495"/>
                      <a:pt x="3372" y="8495"/>
                    </a:cubicBezTo>
                    <a:lnTo>
                      <a:pt x="4892" y="8495"/>
                    </a:lnTo>
                    <a:cubicBezTo>
                      <a:pt x="5036" y="8495"/>
                      <a:pt x="5151" y="8380"/>
                      <a:pt x="5151" y="8236"/>
                    </a:cubicBezTo>
                    <a:lnTo>
                      <a:pt x="5151" y="7378"/>
                    </a:lnTo>
                    <a:cubicBezTo>
                      <a:pt x="5151" y="7234"/>
                      <a:pt x="5036" y="7119"/>
                      <a:pt x="4892" y="7119"/>
                    </a:cubicBezTo>
                    <a:lnTo>
                      <a:pt x="4259" y="7119"/>
                    </a:lnTo>
                    <a:lnTo>
                      <a:pt x="4259" y="6463"/>
                    </a:lnTo>
                    <a:lnTo>
                      <a:pt x="7119" y="6463"/>
                    </a:lnTo>
                    <a:lnTo>
                      <a:pt x="7119" y="7119"/>
                    </a:lnTo>
                    <a:lnTo>
                      <a:pt x="6486" y="7119"/>
                    </a:lnTo>
                    <a:cubicBezTo>
                      <a:pt x="6342" y="7119"/>
                      <a:pt x="6227" y="7234"/>
                      <a:pt x="6227" y="7378"/>
                    </a:cubicBezTo>
                    <a:lnTo>
                      <a:pt x="6227" y="8236"/>
                    </a:lnTo>
                    <a:cubicBezTo>
                      <a:pt x="6227" y="8380"/>
                      <a:pt x="6342" y="8495"/>
                      <a:pt x="6486" y="8495"/>
                    </a:cubicBezTo>
                    <a:lnTo>
                      <a:pt x="8005" y="8495"/>
                    </a:lnTo>
                    <a:cubicBezTo>
                      <a:pt x="8149" y="8495"/>
                      <a:pt x="8264" y="8380"/>
                      <a:pt x="8264" y="8236"/>
                    </a:cubicBezTo>
                    <a:lnTo>
                      <a:pt x="8264" y="7378"/>
                    </a:lnTo>
                    <a:cubicBezTo>
                      <a:pt x="8264" y="7234"/>
                      <a:pt x="8143" y="7119"/>
                      <a:pt x="7999" y="7119"/>
                    </a:cubicBezTo>
                    <a:close/>
                    <a:moveTo>
                      <a:pt x="2164" y="6216"/>
                    </a:moveTo>
                    <a:lnTo>
                      <a:pt x="2164" y="5715"/>
                    </a:lnTo>
                    <a:lnTo>
                      <a:pt x="2739" y="5715"/>
                    </a:lnTo>
                    <a:cubicBezTo>
                      <a:pt x="2912" y="5715"/>
                      <a:pt x="3056" y="5571"/>
                      <a:pt x="3056" y="5399"/>
                    </a:cubicBezTo>
                    <a:lnTo>
                      <a:pt x="3056" y="4000"/>
                    </a:lnTo>
                    <a:cubicBezTo>
                      <a:pt x="3056" y="3828"/>
                      <a:pt x="2912" y="3684"/>
                      <a:pt x="2739" y="3684"/>
                    </a:cubicBezTo>
                    <a:lnTo>
                      <a:pt x="2164" y="3684"/>
                    </a:lnTo>
                    <a:lnTo>
                      <a:pt x="2164" y="3120"/>
                    </a:lnTo>
                    <a:lnTo>
                      <a:pt x="6100" y="3120"/>
                    </a:lnTo>
                    <a:lnTo>
                      <a:pt x="6100" y="3684"/>
                    </a:lnTo>
                    <a:lnTo>
                      <a:pt x="5525" y="3684"/>
                    </a:lnTo>
                    <a:cubicBezTo>
                      <a:pt x="5352" y="3684"/>
                      <a:pt x="5208" y="3828"/>
                      <a:pt x="5208" y="4000"/>
                    </a:cubicBezTo>
                    <a:lnTo>
                      <a:pt x="5208" y="5399"/>
                    </a:lnTo>
                    <a:cubicBezTo>
                      <a:pt x="5208" y="5571"/>
                      <a:pt x="5352" y="5715"/>
                      <a:pt x="5525" y="5715"/>
                    </a:cubicBezTo>
                    <a:lnTo>
                      <a:pt x="6100" y="5715"/>
                    </a:lnTo>
                    <a:lnTo>
                      <a:pt x="6100" y="62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849;p47">
                <a:extLst>
                  <a:ext uri="{FF2B5EF4-FFF2-40B4-BE49-F238E27FC236}">
                    <a16:creationId xmlns:a16="http://schemas.microsoft.com/office/drawing/2014/main" id="{7369AFDB-6316-27AA-FDE6-E6F6575AE328}"/>
                  </a:ext>
                </a:extLst>
              </p:cNvPr>
              <p:cNvSpPr/>
              <p:nvPr/>
            </p:nvSpPr>
            <p:spPr>
              <a:xfrm>
                <a:off x="6583703" y="1728446"/>
                <a:ext cx="289442" cy="354318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6095" extrusionOk="0">
                    <a:moveTo>
                      <a:pt x="4979" y="403"/>
                    </a:moveTo>
                    <a:cubicBezTo>
                      <a:pt x="4979" y="628"/>
                      <a:pt x="3862" y="806"/>
                      <a:pt x="2493" y="806"/>
                    </a:cubicBezTo>
                    <a:cubicBezTo>
                      <a:pt x="1117" y="806"/>
                      <a:pt x="1" y="628"/>
                      <a:pt x="1" y="403"/>
                    </a:cubicBezTo>
                    <a:cubicBezTo>
                      <a:pt x="1" y="179"/>
                      <a:pt x="1117" y="1"/>
                      <a:pt x="2493" y="1"/>
                    </a:cubicBezTo>
                    <a:cubicBezTo>
                      <a:pt x="3862" y="1"/>
                      <a:pt x="4979" y="179"/>
                      <a:pt x="4979" y="403"/>
                    </a:cubicBezTo>
                    <a:close/>
                    <a:moveTo>
                      <a:pt x="4979" y="847"/>
                    </a:moveTo>
                    <a:lnTo>
                      <a:pt x="4979" y="2164"/>
                    </a:lnTo>
                    <a:cubicBezTo>
                      <a:pt x="4979" y="2389"/>
                      <a:pt x="3862" y="2567"/>
                      <a:pt x="2493" y="2567"/>
                    </a:cubicBezTo>
                    <a:cubicBezTo>
                      <a:pt x="1117" y="2567"/>
                      <a:pt x="1" y="2389"/>
                      <a:pt x="1" y="2164"/>
                    </a:cubicBezTo>
                    <a:lnTo>
                      <a:pt x="1" y="847"/>
                    </a:lnTo>
                    <a:cubicBezTo>
                      <a:pt x="1" y="1071"/>
                      <a:pt x="1117" y="1249"/>
                      <a:pt x="2493" y="1249"/>
                    </a:cubicBezTo>
                    <a:cubicBezTo>
                      <a:pt x="3862" y="1249"/>
                      <a:pt x="4979" y="1071"/>
                      <a:pt x="4979" y="847"/>
                    </a:cubicBezTo>
                    <a:close/>
                    <a:moveTo>
                      <a:pt x="4599" y="1796"/>
                    </a:moveTo>
                    <a:cubicBezTo>
                      <a:pt x="4599" y="1692"/>
                      <a:pt x="4513" y="1606"/>
                      <a:pt x="4403" y="1606"/>
                    </a:cubicBezTo>
                    <a:cubicBezTo>
                      <a:pt x="4294" y="1606"/>
                      <a:pt x="4208" y="1692"/>
                      <a:pt x="4208" y="1796"/>
                    </a:cubicBezTo>
                    <a:cubicBezTo>
                      <a:pt x="4208" y="1905"/>
                      <a:pt x="4294" y="1992"/>
                      <a:pt x="4403" y="1992"/>
                    </a:cubicBezTo>
                    <a:cubicBezTo>
                      <a:pt x="4513" y="1992"/>
                      <a:pt x="4599" y="1905"/>
                      <a:pt x="4599" y="1796"/>
                    </a:cubicBezTo>
                    <a:close/>
                    <a:moveTo>
                      <a:pt x="4979" y="2613"/>
                    </a:moveTo>
                    <a:lnTo>
                      <a:pt x="4979" y="3925"/>
                    </a:lnTo>
                    <a:cubicBezTo>
                      <a:pt x="4979" y="4150"/>
                      <a:pt x="3862" y="4328"/>
                      <a:pt x="2493" y="4328"/>
                    </a:cubicBezTo>
                    <a:cubicBezTo>
                      <a:pt x="1117" y="4328"/>
                      <a:pt x="1" y="4150"/>
                      <a:pt x="1" y="3925"/>
                    </a:cubicBezTo>
                    <a:lnTo>
                      <a:pt x="1" y="2613"/>
                    </a:lnTo>
                    <a:cubicBezTo>
                      <a:pt x="1" y="2832"/>
                      <a:pt x="1117" y="3016"/>
                      <a:pt x="2493" y="3016"/>
                    </a:cubicBezTo>
                    <a:cubicBezTo>
                      <a:pt x="3862" y="3016"/>
                      <a:pt x="4979" y="2832"/>
                      <a:pt x="4979" y="2613"/>
                    </a:cubicBezTo>
                    <a:close/>
                    <a:moveTo>
                      <a:pt x="4599" y="3563"/>
                    </a:moveTo>
                    <a:cubicBezTo>
                      <a:pt x="4599" y="3453"/>
                      <a:pt x="4513" y="3367"/>
                      <a:pt x="4403" y="3367"/>
                    </a:cubicBezTo>
                    <a:cubicBezTo>
                      <a:pt x="4294" y="3367"/>
                      <a:pt x="4208" y="3453"/>
                      <a:pt x="4208" y="3563"/>
                    </a:cubicBezTo>
                    <a:cubicBezTo>
                      <a:pt x="4208" y="3666"/>
                      <a:pt x="4294" y="3753"/>
                      <a:pt x="4403" y="3753"/>
                    </a:cubicBezTo>
                    <a:cubicBezTo>
                      <a:pt x="4513" y="3753"/>
                      <a:pt x="4599" y="3666"/>
                      <a:pt x="4599" y="3563"/>
                    </a:cubicBezTo>
                    <a:close/>
                    <a:moveTo>
                      <a:pt x="4979" y="4374"/>
                    </a:moveTo>
                    <a:lnTo>
                      <a:pt x="4979" y="5692"/>
                    </a:lnTo>
                    <a:cubicBezTo>
                      <a:pt x="4979" y="5911"/>
                      <a:pt x="3862" y="6095"/>
                      <a:pt x="2493" y="6095"/>
                    </a:cubicBezTo>
                    <a:cubicBezTo>
                      <a:pt x="1117" y="6095"/>
                      <a:pt x="1" y="5911"/>
                      <a:pt x="1" y="5692"/>
                    </a:cubicBezTo>
                    <a:lnTo>
                      <a:pt x="1" y="4374"/>
                    </a:lnTo>
                    <a:cubicBezTo>
                      <a:pt x="1" y="4599"/>
                      <a:pt x="1117" y="4777"/>
                      <a:pt x="2493" y="4777"/>
                    </a:cubicBezTo>
                    <a:cubicBezTo>
                      <a:pt x="3862" y="4777"/>
                      <a:pt x="4979" y="4599"/>
                      <a:pt x="4979" y="4374"/>
                    </a:cubicBezTo>
                    <a:close/>
                    <a:moveTo>
                      <a:pt x="4599" y="5324"/>
                    </a:moveTo>
                    <a:cubicBezTo>
                      <a:pt x="4599" y="5214"/>
                      <a:pt x="4513" y="5128"/>
                      <a:pt x="4403" y="5128"/>
                    </a:cubicBezTo>
                    <a:cubicBezTo>
                      <a:pt x="4294" y="5128"/>
                      <a:pt x="4208" y="5214"/>
                      <a:pt x="4208" y="5324"/>
                    </a:cubicBezTo>
                    <a:cubicBezTo>
                      <a:pt x="4208" y="5433"/>
                      <a:pt x="4294" y="5519"/>
                      <a:pt x="4403" y="5519"/>
                    </a:cubicBezTo>
                    <a:cubicBezTo>
                      <a:pt x="4513" y="5519"/>
                      <a:pt x="4599" y="5433"/>
                      <a:pt x="4599" y="5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850;p47">
              <a:extLst>
                <a:ext uri="{FF2B5EF4-FFF2-40B4-BE49-F238E27FC236}">
                  <a16:creationId xmlns:a16="http://schemas.microsoft.com/office/drawing/2014/main" id="{2B7952B8-2051-AB3B-6EA6-B53B7A8ACB2E}"/>
                </a:ext>
              </a:extLst>
            </p:cNvPr>
            <p:cNvGrpSpPr/>
            <p:nvPr/>
          </p:nvGrpSpPr>
          <p:grpSpPr>
            <a:xfrm>
              <a:off x="6440272" y="769535"/>
              <a:ext cx="1749455" cy="858630"/>
              <a:chOff x="6440272" y="769535"/>
              <a:chExt cx="1749455" cy="858630"/>
            </a:xfrm>
          </p:grpSpPr>
          <p:sp>
            <p:nvSpPr>
              <p:cNvPr id="516" name="Google Shape;851;p47">
                <a:extLst>
                  <a:ext uri="{FF2B5EF4-FFF2-40B4-BE49-F238E27FC236}">
                    <a16:creationId xmlns:a16="http://schemas.microsoft.com/office/drawing/2014/main" id="{EB0E4C71-51BC-5625-F1E1-75CB50DC679C}"/>
                  </a:ext>
                </a:extLst>
              </p:cNvPr>
              <p:cNvSpPr/>
              <p:nvPr/>
            </p:nvSpPr>
            <p:spPr>
              <a:xfrm rot="-5400000">
                <a:off x="7670622" y="76953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852;p47">
                <a:extLst>
                  <a:ext uri="{FF2B5EF4-FFF2-40B4-BE49-F238E27FC236}">
                    <a16:creationId xmlns:a16="http://schemas.microsoft.com/office/drawing/2014/main" id="{A0743977-504E-7EA8-6CB3-2E45F57AA30E}"/>
                  </a:ext>
                </a:extLst>
              </p:cNvPr>
              <p:cNvSpPr/>
              <p:nvPr/>
            </p:nvSpPr>
            <p:spPr>
              <a:xfrm rot="-5400000">
                <a:off x="6440272" y="128222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853;p47">
                <a:extLst>
                  <a:ext uri="{FF2B5EF4-FFF2-40B4-BE49-F238E27FC236}">
                    <a16:creationId xmlns:a16="http://schemas.microsoft.com/office/drawing/2014/main" id="{FA9CC1EE-EC28-A164-5F0F-A3AE50052738}"/>
                  </a:ext>
                </a:extLst>
              </p:cNvPr>
              <p:cNvSpPr/>
              <p:nvPr/>
            </p:nvSpPr>
            <p:spPr>
              <a:xfrm rot="-5400000">
                <a:off x="7176684" y="923603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854;p47">
                <a:extLst>
                  <a:ext uri="{FF2B5EF4-FFF2-40B4-BE49-F238E27FC236}">
                    <a16:creationId xmlns:a16="http://schemas.microsoft.com/office/drawing/2014/main" id="{2FBAF8CD-E2CB-A285-6F50-BEEE66D24DD5}"/>
                  </a:ext>
                </a:extLst>
              </p:cNvPr>
              <p:cNvSpPr/>
              <p:nvPr/>
            </p:nvSpPr>
            <p:spPr>
              <a:xfrm rot="-5400000">
                <a:off x="7983672" y="142211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855;p47">
                <a:extLst>
                  <a:ext uri="{FF2B5EF4-FFF2-40B4-BE49-F238E27FC236}">
                    <a16:creationId xmlns:a16="http://schemas.microsoft.com/office/drawing/2014/main" id="{33BC1799-D7CA-B5D0-E51A-33B844EE4D88}"/>
                  </a:ext>
                </a:extLst>
              </p:cNvPr>
              <p:cNvSpPr/>
              <p:nvPr/>
            </p:nvSpPr>
            <p:spPr>
              <a:xfrm rot="-5400000">
                <a:off x="7703709" y="124427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856;p47">
              <a:extLst>
                <a:ext uri="{FF2B5EF4-FFF2-40B4-BE49-F238E27FC236}">
                  <a16:creationId xmlns:a16="http://schemas.microsoft.com/office/drawing/2014/main" id="{08E7A778-4801-D392-EB10-239C213BE3DE}"/>
                </a:ext>
              </a:extLst>
            </p:cNvPr>
            <p:cNvSpPr/>
            <p:nvPr/>
          </p:nvSpPr>
          <p:spPr>
            <a:xfrm>
              <a:off x="8189731" y="2120047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857;p47">
              <a:extLst>
                <a:ext uri="{FF2B5EF4-FFF2-40B4-BE49-F238E27FC236}">
                  <a16:creationId xmlns:a16="http://schemas.microsoft.com/office/drawing/2014/main" id="{FE0ADF97-BDF0-E55E-98D2-33344F63DD92}"/>
                </a:ext>
              </a:extLst>
            </p:cNvPr>
            <p:cNvSpPr/>
            <p:nvPr/>
          </p:nvSpPr>
          <p:spPr>
            <a:xfrm>
              <a:off x="7235030" y="2898432"/>
              <a:ext cx="259947" cy="259667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7031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2"/>
          </p:nvPr>
        </p:nvSpPr>
        <p:spPr>
          <a:xfrm>
            <a:off x="3179716" y="966090"/>
            <a:ext cx="5138434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We recognize that within our audience, there is a wide variety of preferences and levels of technological knowledge.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Some users want quick and simple suggestions, while others prefer in-depth advice tailored to specific needs.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Our chatbot aim to simplify electronics selection for all users, offering: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Personalized recommendations based on preferences, budget, and lifestyle.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Suggestions for work, gaming, studying, or entertainment.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Consultations for quick advice or detailed comparisons.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Community reviews and expert insights.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/>
              <a:t>Wishlist and alerts for price drops or new arrivals.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grpSp>
        <p:nvGrpSpPr>
          <p:cNvPr id="4" name="Google Shape;1792;p64">
            <a:extLst>
              <a:ext uri="{FF2B5EF4-FFF2-40B4-BE49-F238E27FC236}">
                <a16:creationId xmlns:a16="http://schemas.microsoft.com/office/drawing/2014/main" id="{98FC05D8-6FAF-AC8F-4F23-4ABD896ED0FA}"/>
              </a:ext>
            </a:extLst>
          </p:cNvPr>
          <p:cNvGrpSpPr/>
          <p:nvPr/>
        </p:nvGrpSpPr>
        <p:grpSpPr>
          <a:xfrm>
            <a:off x="720000" y="1186608"/>
            <a:ext cx="2400606" cy="2648990"/>
            <a:chOff x="-3156875" y="1538300"/>
            <a:chExt cx="2930175" cy="3233350"/>
          </a:xfrm>
        </p:grpSpPr>
        <p:sp>
          <p:nvSpPr>
            <p:cNvPr id="5" name="Google Shape;1793;p64">
              <a:extLst>
                <a:ext uri="{FF2B5EF4-FFF2-40B4-BE49-F238E27FC236}">
                  <a16:creationId xmlns:a16="http://schemas.microsoft.com/office/drawing/2014/main" id="{04BE974D-3797-FCDE-D76E-4098A3092338}"/>
                </a:ext>
              </a:extLst>
            </p:cNvPr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solidFill>
              <a:srgbClr val="F5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94;p64">
              <a:extLst>
                <a:ext uri="{FF2B5EF4-FFF2-40B4-BE49-F238E27FC236}">
                  <a16:creationId xmlns:a16="http://schemas.microsoft.com/office/drawing/2014/main" id="{E1A8FD1E-956A-456A-0E2F-4D6D1BEB843E}"/>
                </a:ext>
              </a:extLst>
            </p:cNvPr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fill="none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95;p64">
              <a:extLst>
                <a:ext uri="{FF2B5EF4-FFF2-40B4-BE49-F238E27FC236}">
                  <a16:creationId xmlns:a16="http://schemas.microsoft.com/office/drawing/2014/main" id="{82C2EE2B-B01C-B69E-CE8A-14463F939B61}"/>
                </a:ext>
              </a:extLst>
            </p:cNvPr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96;p64">
              <a:extLst>
                <a:ext uri="{FF2B5EF4-FFF2-40B4-BE49-F238E27FC236}">
                  <a16:creationId xmlns:a16="http://schemas.microsoft.com/office/drawing/2014/main" id="{BF232ACE-E207-6B59-46AD-127ED7B4D9C2}"/>
                </a:ext>
              </a:extLst>
            </p:cNvPr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fill="none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97;p64">
              <a:extLst>
                <a:ext uri="{FF2B5EF4-FFF2-40B4-BE49-F238E27FC236}">
                  <a16:creationId xmlns:a16="http://schemas.microsoft.com/office/drawing/2014/main" id="{4BEB1920-A5E9-E9C4-58B4-8D5A36C0EBC6}"/>
                </a:ext>
              </a:extLst>
            </p:cNvPr>
            <p:cNvSpPr/>
            <p:nvPr/>
          </p:nvSpPr>
          <p:spPr>
            <a:xfrm>
              <a:off x="-2496525" y="2463850"/>
              <a:ext cx="1455225" cy="1259150"/>
            </a:xfrm>
            <a:custGeom>
              <a:avLst/>
              <a:gdLst/>
              <a:ahLst/>
              <a:cxnLst/>
              <a:rect l="l" t="t" r="r" b="b"/>
              <a:pathLst>
                <a:path w="58209" h="50366" extrusionOk="0">
                  <a:moveTo>
                    <a:pt x="46202" y="47144"/>
                  </a:moveTo>
                  <a:cubicBezTo>
                    <a:pt x="45351" y="47782"/>
                    <a:pt x="44470" y="48269"/>
                    <a:pt x="43619" y="48542"/>
                  </a:cubicBezTo>
                  <a:cubicBezTo>
                    <a:pt x="37692" y="50366"/>
                    <a:pt x="26992" y="50184"/>
                    <a:pt x="20579" y="49880"/>
                  </a:cubicBezTo>
                  <a:cubicBezTo>
                    <a:pt x="17083" y="49667"/>
                    <a:pt x="13861" y="47539"/>
                    <a:pt x="11886" y="44135"/>
                  </a:cubicBezTo>
                  <a:cubicBezTo>
                    <a:pt x="7235" y="36110"/>
                    <a:pt x="1" y="21004"/>
                    <a:pt x="4864" y="12280"/>
                  </a:cubicBezTo>
                  <a:cubicBezTo>
                    <a:pt x="11642" y="0"/>
                    <a:pt x="25290" y="7873"/>
                    <a:pt x="33649" y="6444"/>
                  </a:cubicBezTo>
                  <a:cubicBezTo>
                    <a:pt x="36871" y="5867"/>
                    <a:pt x="40458" y="4985"/>
                    <a:pt x="43801" y="4712"/>
                  </a:cubicBezTo>
                  <a:cubicBezTo>
                    <a:pt x="49151" y="4317"/>
                    <a:pt x="53953" y="5532"/>
                    <a:pt x="55655" y="12220"/>
                  </a:cubicBezTo>
                  <a:cubicBezTo>
                    <a:pt x="58209" y="21946"/>
                    <a:pt x="53588" y="41308"/>
                    <a:pt x="46202" y="47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8;p64">
              <a:extLst>
                <a:ext uri="{FF2B5EF4-FFF2-40B4-BE49-F238E27FC236}">
                  <a16:creationId xmlns:a16="http://schemas.microsoft.com/office/drawing/2014/main" id="{A6AD6F36-4003-2260-FF6D-40FBA70D70A8}"/>
                </a:ext>
              </a:extLst>
            </p:cNvPr>
            <p:cNvSpPr/>
            <p:nvPr/>
          </p:nvSpPr>
          <p:spPr>
            <a:xfrm>
              <a:off x="-2494225" y="2580875"/>
              <a:ext cx="1092750" cy="972675"/>
            </a:xfrm>
            <a:custGeom>
              <a:avLst/>
              <a:gdLst/>
              <a:ahLst/>
              <a:cxnLst/>
              <a:rect l="l" t="t" r="r" b="b"/>
              <a:pathLst>
                <a:path w="43710" h="38907" extrusionOk="0">
                  <a:moveTo>
                    <a:pt x="43709" y="0"/>
                  </a:moveTo>
                  <a:lnTo>
                    <a:pt x="43709" y="0"/>
                  </a:lnTo>
                  <a:cubicBezTo>
                    <a:pt x="40366" y="274"/>
                    <a:pt x="36748" y="1155"/>
                    <a:pt x="33557" y="1733"/>
                  </a:cubicBezTo>
                  <a:cubicBezTo>
                    <a:pt x="32796" y="1866"/>
                    <a:pt x="31992" y="1921"/>
                    <a:pt x="31153" y="1921"/>
                  </a:cubicBezTo>
                  <a:cubicBezTo>
                    <a:pt x="26987" y="1921"/>
                    <a:pt x="21967" y="559"/>
                    <a:pt x="17211" y="559"/>
                  </a:cubicBezTo>
                  <a:cubicBezTo>
                    <a:pt x="12398" y="559"/>
                    <a:pt x="7855" y="1954"/>
                    <a:pt x="4742" y="7569"/>
                  </a:cubicBezTo>
                  <a:cubicBezTo>
                    <a:pt x="0" y="16110"/>
                    <a:pt x="6869" y="30761"/>
                    <a:pt x="11520" y="38907"/>
                  </a:cubicBezTo>
                  <a:cubicBezTo>
                    <a:pt x="17599" y="34621"/>
                    <a:pt x="29028" y="29028"/>
                    <a:pt x="32706" y="20335"/>
                  </a:cubicBezTo>
                  <a:cubicBezTo>
                    <a:pt x="35745" y="13162"/>
                    <a:pt x="39606" y="3162"/>
                    <a:pt x="43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9;p64">
              <a:extLst>
                <a:ext uri="{FF2B5EF4-FFF2-40B4-BE49-F238E27FC236}">
                  <a16:creationId xmlns:a16="http://schemas.microsoft.com/office/drawing/2014/main" id="{EB922442-8961-D067-88F6-33ACE96BE19B}"/>
                </a:ext>
              </a:extLst>
            </p:cNvPr>
            <p:cNvSpPr/>
            <p:nvPr/>
          </p:nvSpPr>
          <p:spPr>
            <a:xfrm>
              <a:off x="-972175" y="2442575"/>
              <a:ext cx="544875" cy="386800"/>
            </a:xfrm>
            <a:custGeom>
              <a:avLst/>
              <a:gdLst/>
              <a:ahLst/>
              <a:cxnLst/>
              <a:rect l="l" t="t" r="r" b="b"/>
              <a:pathLst>
                <a:path w="21795" h="15472" extrusionOk="0">
                  <a:moveTo>
                    <a:pt x="18876" y="0"/>
                  </a:moveTo>
                  <a:lnTo>
                    <a:pt x="1" y="9636"/>
                  </a:lnTo>
                  <a:lnTo>
                    <a:pt x="365" y="11125"/>
                  </a:lnTo>
                  <a:lnTo>
                    <a:pt x="1460" y="15472"/>
                  </a:lnTo>
                  <a:lnTo>
                    <a:pt x="21794" y="4833"/>
                  </a:lnTo>
                  <a:lnTo>
                    <a:pt x="20548" y="2797"/>
                  </a:lnTo>
                  <a:lnTo>
                    <a:pt x="18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00;p64">
              <a:extLst>
                <a:ext uri="{FF2B5EF4-FFF2-40B4-BE49-F238E27FC236}">
                  <a16:creationId xmlns:a16="http://schemas.microsoft.com/office/drawing/2014/main" id="{D0813B8A-C8ED-A5B5-2E4C-DBC41D03EF12}"/>
                </a:ext>
              </a:extLst>
            </p:cNvPr>
            <p:cNvSpPr/>
            <p:nvPr/>
          </p:nvSpPr>
          <p:spPr>
            <a:xfrm>
              <a:off x="-963050" y="2512475"/>
              <a:ext cx="535750" cy="316900"/>
            </a:xfrm>
            <a:custGeom>
              <a:avLst/>
              <a:gdLst/>
              <a:ahLst/>
              <a:cxnLst/>
              <a:rect l="l" t="t" r="r" b="b"/>
              <a:pathLst>
                <a:path w="21430" h="12676" extrusionOk="0">
                  <a:moveTo>
                    <a:pt x="20214" y="1"/>
                  </a:moveTo>
                  <a:lnTo>
                    <a:pt x="18663" y="396"/>
                  </a:lnTo>
                  <a:cubicBezTo>
                    <a:pt x="18663" y="396"/>
                    <a:pt x="14742" y="3405"/>
                    <a:pt x="9089" y="6657"/>
                  </a:cubicBezTo>
                  <a:cubicBezTo>
                    <a:pt x="6249" y="8322"/>
                    <a:pt x="4114" y="8728"/>
                    <a:pt x="2620" y="8728"/>
                  </a:cubicBezTo>
                  <a:cubicBezTo>
                    <a:pt x="1194" y="8728"/>
                    <a:pt x="351" y="8358"/>
                    <a:pt x="34" y="8358"/>
                  </a:cubicBezTo>
                  <a:cubicBezTo>
                    <a:pt x="22" y="8358"/>
                    <a:pt x="11" y="8358"/>
                    <a:pt x="0" y="8360"/>
                  </a:cubicBezTo>
                  <a:lnTo>
                    <a:pt x="1095" y="12676"/>
                  </a:lnTo>
                  <a:lnTo>
                    <a:pt x="21429" y="2037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01;p64">
              <a:extLst>
                <a:ext uri="{FF2B5EF4-FFF2-40B4-BE49-F238E27FC236}">
                  <a16:creationId xmlns:a16="http://schemas.microsoft.com/office/drawing/2014/main" id="{9F3F313A-8EC3-7DE1-62E6-B970B9456747}"/>
                </a:ext>
              </a:extLst>
            </p:cNvPr>
            <p:cNvSpPr/>
            <p:nvPr/>
          </p:nvSpPr>
          <p:spPr>
            <a:xfrm>
              <a:off x="-527625" y="2359875"/>
              <a:ext cx="300925" cy="729500"/>
            </a:xfrm>
            <a:custGeom>
              <a:avLst/>
              <a:gdLst/>
              <a:ahLst/>
              <a:cxnLst/>
              <a:rect l="l" t="t" r="r" b="b"/>
              <a:pathLst>
                <a:path w="12037" h="29180" extrusionOk="0">
                  <a:moveTo>
                    <a:pt x="5127" y="1"/>
                  </a:moveTo>
                  <a:cubicBezTo>
                    <a:pt x="2381" y="1"/>
                    <a:pt x="1086" y="1895"/>
                    <a:pt x="486" y="3521"/>
                  </a:cubicBezTo>
                  <a:cubicBezTo>
                    <a:pt x="31" y="4859"/>
                    <a:pt x="0" y="6044"/>
                    <a:pt x="0" y="6044"/>
                  </a:cubicBezTo>
                  <a:cubicBezTo>
                    <a:pt x="0" y="6044"/>
                    <a:pt x="2544" y="29179"/>
                    <a:pt x="8078" y="29179"/>
                  </a:cubicBezTo>
                  <a:cubicBezTo>
                    <a:pt x="8121" y="29179"/>
                    <a:pt x="8164" y="29178"/>
                    <a:pt x="8207" y="29175"/>
                  </a:cubicBezTo>
                  <a:cubicBezTo>
                    <a:pt x="9879" y="29053"/>
                    <a:pt x="10791" y="26561"/>
                    <a:pt x="11155" y="23035"/>
                  </a:cubicBezTo>
                  <a:cubicBezTo>
                    <a:pt x="12037" y="14585"/>
                    <a:pt x="9605" y="390"/>
                    <a:pt x="5684" y="26"/>
                  </a:cubicBezTo>
                  <a:cubicBezTo>
                    <a:pt x="5492" y="9"/>
                    <a:pt x="5306" y="1"/>
                    <a:pt x="5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02;p64">
              <a:extLst>
                <a:ext uri="{FF2B5EF4-FFF2-40B4-BE49-F238E27FC236}">
                  <a16:creationId xmlns:a16="http://schemas.microsoft.com/office/drawing/2014/main" id="{8CFF83FB-1D8D-FF2D-74E5-7A73DBC70182}"/>
                </a:ext>
              </a:extLst>
            </p:cNvPr>
            <p:cNvSpPr/>
            <p:nvPr/>
          </p:nvSpPr>
          <p:spPr>
            <a:xfrm>
              <a:off x="-527625" y="2447900"/>
              <a:ext cx="278900" cy="641475"/>
            </a:xfrm>
            <a:custGeom>
              <a:avLst/>
              <a:gdLst/>
              <a:ahLst/>
              <a:cxnLst/>
              <a:rect l="l" t="t" r="r" b="b"/>
              <a:pathLst>
                <a:path w="11156" h="25659" extrusionOk="0">
                  <a:moveTo>
                    <a:pt x="486" y="0"/>
                  </a:moveTo>
                  <a:cubicBezTo>
                    <a:pt x="31" y="1338"/>
                    <a:pt x="0" y="2523"/>
                    <a:pt x="0" y="2523"/>
                  </a:cubicBezTo>
                  <a:cubicBezTo>
                    <a:pt x="0" y="2523"/>
                    <a:pt x="2544" y="25658"/>
                    <a:pt x="8078" y="25658"/>
                  </a:cubicBezTo>
                  <a:cubicBezTo>
                    <a:pt x="8121" y="25658"/>
                    <a:pt x="8164" y="25657"/>
                    <a:pt x="8207" y="25654"/>
                  </a:cubicBezTo>
                  <a:cubicBezTo>
                    <a:pt x="9879" y="25532"/>
                    <a:pt x="10791" y="23040"/>
                    <a:pt x="11155" y="19514"/>
                  </a:cubicBezTo>
                  <a:cubicBezTo>
                    <a:pt x="5289" y="16718"/>
                    <a:pt x="1733" y="4955"/>
                    <a:pt x="48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03;p64">
              <a:extLst>
                <a:ext uri="{FF2B5EF4-FFF2-40B4-BE49-F238E27FC236}">
                  <a16:creationId xmlns:a16="http://schemas.microsoft.com/office/drawing/2014/main" id="{6BFB1ADD-578A-C9C3-9C3D-54A749FC6099}"/>
                </a:ext>
              </a:extLst>
            </p:cNvPr>
            <p:cNvSpPr/>
            <p:nvPr/>
          </p:nvSpPr>
          <p:spPr>
            <a:xfrm>
              <a:off x="-1206975" y="2652300"/>
              <a:ext cx="311575" cy="311575"/>
            </a:xfrm>
            <a:custGeom>
              <a:avLst/>
              <a:gdLst/>
              <a:ahLst/>
              <a:cxnLst/>
              <a:rect l="l" t="t" r="r" b="b"/>
              <a:pathLst>
                <a:path w="12463" h="12463" extrusionOk="0">
                  <a:moveTo>
                    <a:pt x="6231" y="1"/>
                  </a:moveTo>
                  <a:cubicBezTo>
                    <a:pt x="5806" y="1"/>
                    <a:pt x="5411" y="31"/>
                    <a:pt x="5016" y="122"/>
                  </a:cubicBezTo>
                  <a:cubicBezTo>
                    <a:pt x="2158" y="700"/>
                    <a:pt x="0" y="3192"/>
                    <a:pt x="0" y="6232"/>
                  </a:cubicBezTo>
                  <a:cubicBezTo>
                    <a:pt x="0" y="9666"/>
                    <a:pt x="2766" y="12463"/>
                    <a:pt x="6231" y="12463"/>
                  </a:cubicBezTo>
                  <a:cubicBezTo>
                    <a:pt x="7964" y="12463"/>
                    <a:pt x="9545" y="11733"/>
                    <a:pt x="10669" y="10609"/>
                  </a:cubicBezTo>
                  <a:cubicBezTo>
                    <a:pt x="11794" y="9454"/>
                    <a:pt x="12463" y="7934"/>
                    <a:pt x="12463" y="6232"/>
                  </a:cubicBezTo>
                  <a:cubicBezTo>
                    <a:pt x="12463" y="2767"/>
                    <a:pt x="9697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4;p64">
              <a:extLst>
                <a:ext uri="{FF2B5EF4-FFF2-40B4-BE49-F238E27FC236}">
                  <a16:creationId xmlns:a16="http://schemas.microsoft.com/office/drawing/2014/main" id="{2C18F733-567F-CE51-77A2-12CE91D99D56}"/>
                </a:ext>
              </a:extLst>
            </p:cNvPr>
            <p:cNvSpPr/>
            <p:nvPr/>
          </p:nvSpPr>
          <p:spPr>
            <a:xfrm>
              <a:off x="-1206975" y="2655350"/>
              <a:ext cx="266750" cy="308525"/>
            </a:xfrm>
            <a:custGeom>
              <a:avLst/>
              <a:gdLst/>
              <a:ahLst/>
              <a:cxnLst/>
              <a:rect l="l" t="t" r="r" b="b"/>
              <a:pathLst>
                <a:path w="10670" h="12341" extrusionOk="0">
                  <a:moveTo>
                    <a:pt x="5016" y="0"/>
                  </a:moveTo>
                  <a:cubicBezTo>
                    <a:pt x="2158" y="578"/>
                    <a:pt x="0" y="3070"/>
                    <a:pt x="0" y="6110"/>
                  </a:cubicBezTo>
                  <a:cubicBezTo>
                    <a:pt x="0" y="9544"/>
                    <a:pt x="2766" y="12341"/>
                    <a:pt x="6231" y="12341"/>
                  </a:cubicBezTo>
                  <a:cubicBezTo>
                    <a:pt x="7964" y="12341"/>
                    <a:pt x="9545" y="11611"/>
                    <a:pt x="10669" y="10487"/>
                  </a:cubicBezTo>
                  <a:cubicBezTo>
                    <a:pt x="6870" y="7964"/>
                    <a:pt x="5472" y="2645"/>
                    <a:pt x="501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05;p64">
              <a:extLst>
                <a:ext uri="{FF2B5EF4-FFF2-40B4-BE49-F238E27FC236}">
                  <a16:creationId xmlns:a16="http://schemas.microsoft.com/office/drawing/2014/main" id="{0F903D43-A37A-6486-E8EA-BF5F8D288D65}"/>
                </a:ext>
              </a:extLst>
            </p:cNvPr>
            <p:cNvSpPr/>
            <p:nvPr/>
          </p:nvSpPr>
          <p:spPr>
            <a:xfrm>
              <a:off x="-3027675" y="2442575"/>
              <a:ext cx="544850" cy="385275"/>
            </a:xfrm>
            <a:custGeom>
              <a:avLst/>
              <a:gdLst/>
              <a:ahLst/>
              <a:cxnLst/>
              <a:rect l="l" t="t" r="r" b="b"/>
              <a:pathLst>
                <a:path w="21794" h="15411" extrusionOk="0">
                  <a:moveTo>
                    <a:pt x="2949" y="0"/>
                  </a:moveTo>
                  <a:lnTo>
                    <a:pt x="0" y="4773"/>
                  </a:lnTo>
                  <a:lnTo>
                    <a:pt x="19575" y="15016"/>
                  </a:lnTo>
                  <a:lnTo>
                    <a:pt x="20335" y="15411"/>
                  </a:lnTo>
                  <a:lnTo>
                    <a:pt x="20669" y="14043"/>
                  </a:lnTo>
                  <a:lnTo>
                    <a:pt x="21794" y="9605"/>
                  </a:lnTo>
                  <a:lnTo>
                    <a:pt x="7660" y="2402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06;p64">
              <a:extLst>
                <a:ext uri="{FF2B5EF4-FFF2-40B4-BE49-F238E27FC236}">
                  <a16:creationId xmlns:a16="http://schemas.microsoft.com/office/drawing/2014/main" id="{28132BF7-66EF-501C-F6CE-64EBD84E90DE}"/>
                </a:ext>
              </a:extLst>
            </p:cNvPr>
            <p:cNvSpPr/>
            <p:nvPr/>
          </p:nvSpPr>
          <p:spPr>
            <a:xfrm>
              <a:off x="-3027675" y="2441825"/>
              <a:ext cx="516750" cy="376150"/>
            </a:xfrm>
            <a:custGeom>
              <a:avLst/>
              <a:gdLst/>
              <a:ahLst/>
              <a:cxnLst/>
              <a:rect l="l" t="t" r="r" b="b"/>
              <a:pathLst>
                <a:path w="20670" h="15046" extrusionOk="0">
                  <a:moveTo>
                    <a:pt x="2918" y="0"/>
                  </a:moveTo>
                  <a:lnTo>
                    <a:pt x="0" y="4803"/>
                  </a:lnTo>
                  <a:lnTo>
                    <a:pt x="19514" y="15046"/>
                  </a:lnTo>
                  <a:lnTo>
                    <a:pt x="20669" y="14073"/>
                  </a:lnTo>
                  <a:cubicBezTo>
                    <a:pt x="20669" y="14073"/>
                    <a:pt x="18663" y="12797"/>
                    <a:pt x="13192" y="9727"/>
                  </a:cubicBezTo>
                  <a:cubicBezTo>
                    <a:pt x="8663" y="7173"/>
                    <a:pt x="7782" y="3526"/>
                    <a:pt x="7630" y="2371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07;p64">
              <a:extLst>
                <a:ext uri="{FF2B5EF4-FFF2-40B4-BE49-F238E27FC236}">
                  <a16:creationId xmlns:a16="http://schemas.microsoft.com/office/drawing/2014/main" id="{AC4F61E8-7F83-853C-36DC-90B42AB576CD}"/>
                </a:ext>
              </a:extLst>
            </p:cNvPr>
            <p:cNvSpPr/>
            <p:nvPr/>
          </p:nvSpPr>
          <p:spPr>
            <a:xfrm>
              <a:off x="-2560350" y="2637100"/>
              <a:ext cx="312350" cy="312350"/>
            </a:xfrm>
            <a:custGeom>
              <a:avLst/>
              <a:gdLst/>
              <a:ahLst/>
              <a:cxnLst/>
              <a:rect l="l" t="t" r="r" b="b"/>
              <a:pathLst>
                <a:path w="12494" h="12494" extrusionOk="0">
                  <a:moveTo>
                    <a:pt x="6262" y="1"/>
                  </a:moveTo>
                  <a:cubicBezTo>
                    <a:pt x="5654" y="1"/>
                    <a:pt x="5046" y="122"/>
                    <a:pt x="4530" y="274"/>
                  </a:cubicBezTo>
                  <a:cubicBezTo>
                    <a:pt x="1885" y="1034"/>
                    <a:pt x="1" y="3435"/>
                    <a:pt x="1" y="6262"/>
                  </a:cubicBezTo>
                  <a:cubicBezTo>
                    <a:pt x="1" y="9697"/>
                    <a:pt x="2767" y="12493"/>
                    <a:pt x="6232" y="12493"/>
                  </a:cubicBezTo>
                  <a:cubicBezTo>
                    <a:pt x="8359" y="12493"/>
                    <a:pt x="10214" y="11429"/>
                    <a:pt x="11369" y="9849"/>
                  </a:cubicBezTo>
                  <a:cubicBezTo>
                    <a:pt x="12068" y="8846"/>
                    <a:pt x="12493" y="7600"/>
                    <a:pt x="12493" y="6262"/>
                  </a:cubicBezTo>
                  <a:cubicBezTo>
                    <a:pt x="12493" y="2827"/>
                    <a:pt x="9727" y="31"/>
                    <a:pt x="6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08;p64">
              <a:extLst>
                <a:ext uri="{FF2B5EF4-FFF2-40B4-BE49-F238E27FC236}">
                  <a16:creationId xmlns:a16="http://schemas.microsoft.com/office/drawing/2014/main" id="{2B6FED46-C1C6-ABE3-294E-7A6ECEDF51D3}"/>
                </a:ext>
              </a:extLst>
            </p:cNvPr>
            <p:cNvSpPr/>
            <p:nvPr/>
          </p:nvSpPr>
          <p:spPr>
            <a:xfrm>
              <a:off x="-2559575" y="2643950"/>
              <a:ext cx="284200" cy="305500"/>
            </a:xfrm>
            <a:custGeom>
              <a:avLst/>
              <a:gdLst/>
              <a:ahLst/>
              <a:cxnLst/>
              <a:rect l="l" t="t" r="r" b="b"/>
              <a:pathLst>
                <a:path w="11368" h="12220" extrusionOk="0">
                  <a:moveTo>
                    <a:pt x="4529" y="0"/>
                  </a:moveTo>
                  <a:cubicBezTo>
                    <a:pt x="1915" y="760"/>
                    <a:pt x="0" y="3161"/>
                    <a:pt x="0" y="5988"/>
                  </a:cubicBezTo>
                  <a:cubicBezTo>
                    <a:pt x="0" y="9423"/>
                    <a:pt x="2766" y="12219"/>
                    <a:pt x="6231" y="12219"/>
                  </a:cubicBezTo>
                  <a:cubicBezTo>
                    <a:pt x="8359" y="12219"/>
                    <a:pt x="10213" y="11155"/>
                    <a:pt x="11368" y="9575"/>
                  </a:cubicBezTo>
                  <a:cubicBezTo>
                    <a:pt x="6687" y="8359"/>
                    <a:pt x="5046" y="3405"/>
                    <a:pt x="452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9;p64">
              <a:extLst>
                <a:ext uri="{FF2B5EF4-FFF2-40B4-BE49-F238E27FC236}">
                  <a16:creationId xmlns:a16="http://schemas.microsoft.com/office/drawing/2014/main" id="{05BE2A5A-743D-2A25-9C5D-E196DB5B1693}"/>
                </a:ext>
              </a:extLst>
            </p:cNvPr>
            <p:cNvSpPr/>
            <p:nvPr/>
          </p:nvSpPr>
          <p:spPr>
            <a:xfrm>
              <a:off x="-3156875" y="1936425"/>
              <a:ext cx="558550" cy="641350"/>
            </a:xfrm>
            <a:custGeom>
              <a:avLst/>
              <a:gdLst/>
              <a:ahLst/>
              <a:cxnLst/>
              <a:rect l="l" t="t" r="r" b="b"/>
              <a:pathLst>
                <a:path w="22342" h="25654" extrusionOk="0">
                  <a:moveTo>
                    <a:pt x="18195" y="1"/>
                  </a:moveTo>
                  <a:cubicBezTo>
                    <a:pt x="16120" y="1"/>
                    <a:pt x="12900" y="2806"/>
                    <a:pt x="9849" y="6568"/>
                  </a:cubicBezTo>
                  <a:cubicBezTo>
                    <a:pt x="4682" y="12860"/>
                    <a:pt x="1" y="21797"/>
                    <a:pt x="2281" y="24107"/>
                  </a:cubicBezTo>
                  <a:cubicBezTo>
                    <a:pt x="3405" y="25248"/>
                    <a:pt x="4573" y="25653"/>
                    <a:pt x="5664" y="25653"/>
                  </a:cubicBezTo>
                  <a:cubicBezTo>
                    <a:pt x="8319" y="25653"/>
                    <a:pt x="10518" y="23256"/>
                    <a:pt x="10518" y="23256"/>
                  </a:cubicBezTo>
                  <a:cubicBezTo>
                    <a:pt x="10518" y="23256"/>
                    <a:pt x="11977" y="21128"/>
                    <a:pt x="13709" y="18180"/>
                  </a:cubicBezTo>
                  <a:cubicBezTo>
                    <a:pt x="17327" y="12161"/>
                    <a:pt x="22342" y="2587"/>
                    <a:pt x="19272" y="337"/>
                  </a:cubicBezTo>
                  <a:cubicBezTo>
                    <a:pt x="18963" y="108"/>
                    <a:pt x="18601" y="1"/>
                    <a:pt x="18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10;p64">
              <a:extLst>
                <a:ext uri="{FF2B5EF4-FFF2-40B4-BE49-F238E27FC236}">
                  <a16:creationId xmlns:a16="http://schemas.microsoft.com/office/drawing/2014/main" id="{FC42B59C-20B3-99FE-0079-BDE80A9C68D8}"/>
                </a:ext>
              </a:extLst>
            </p:cNvPr>
            <p:cNvSpPr/>
            <p:nvPr/>
          </p:nvSpPr>
          <p:spPr>
            <a:xfrm>
              <a:off x="-3156875" y="2100625"/>
              <a:ext cx="342750" cy="477150"/>
            </a:xfrm>
            <a:custGeom>
              <a:avLst/>
              <a:gdLst/>
              <a:ahLst/>
              <a:cxnLst/>
              <a:rect l="l" t="t" r="r" b="b"/>
              <a:pathLst>
                <a:path w="13710" h="19086" extrusionOk="0">
                  <a:moveTo>
                    <a:pt x="9849" y="0"/>
                  </a:moveTo>
                  <a:lnTo>
                    <a:pt x="9849" y="0"/>
                  </a:lnTo>
                  <a:cubicBezTo>
                    <a:pt x="4682" y="6292"/>
                    <a:pt x="1" y="15229"/>
                    <a:pt x="2281" y="17539"/>
                  </a:cubicBezTo>
                  <a:cubicBezTo>
                    <a:pt x="3405" y="18680"/>
                    <a:pt x="4573" y="19085"/>
                    <a:pt x="5664" y="19085"/>
                  </a:cubicBezTo>
                  <a:cubicBezTo>
                    <a:pt x="8319" y="19085"/>
                    <a:pt x="10518" y="16688"/>
                    <a:pt x="10518" y="16688"/>
                  </a:cubicBezTo>
                  <a:cubicBezTo>
                    <a:pt x="10518" y="16688"/>
                    <a:pt x="11977" y="14560"/>
                    <a:pt x="13709" y="11612"/>
                  </a:cubicBezTo>
                  <a:cubicBezTo>
                    <a:pt x="9788" y="9393"/>
                    <a:pt x="9424" y="4104"/>
                    <a:pt x="984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11;p64">
              <a:extLst>
                <a:ext uri="{FF2B5EF4-FFF2-40B4-BE49-F238E27FC236}">
                  <a16:creationId xmlns:a16="http://schemas.microsoft.com/office/drawing/2014/main" id="{5F3F02B7-80F4-E6D4-7E4D-66335CF08479}"/>
                </a:ext>
              </a:extLst>
            </p:cNvPr>
            <p:cNvSpPr/>
            <p:nvPr/>
          </p:nvSpPr>
          <p:spPr>
            <a:xfrm>
              <a:off x="-2004875" y="2443475"/>
              <a:ext cx="555525" cy="291225"/>
            </a:xfrm>
            <a:custGeom>
              <a:avLst/>
              <a:gdLst/>
              <a:ahLst/>
              <a:cxnLst/>
              <a:rect l="l" t="t" r="r" b="b"/>
              <a:pathLst>
                <a:path w="22221" h="11649" extrusionOk="0">
                  <a:moveTo>
                    <a:pt x="17765" y="1"/>
                  </a:moveTo>
                  <a:cubicBezTo>
                    <a:pt x="17422" y="1"/>
                    <a:pt x="17037" y="96"/>
                    <a:pt x="16597" y="299"/>
                  </a:cubicBezTo>
                  <a:cubicBezTo>
                    <a:pt x="14572" y="1225"/>
                    <a:pt x="12451" y="1823"/>
                    <a:pt x="10342" y="1823"/>
                  </a:cubicBezTo>
                  <a:cubicBezTo>
                    <a:pt x="8715" y="1823"/>
                    <a:pt x="7095" y="1467"/>
                    <a:pt x="5533" y="633"/>
                  </a:cubicBezTo>
                  <a:cubicBezTo>
                    <a:pt x="5084" y="390"/>
                    <a:pt x="4707" y="276"/>
                    <a:pt x="4376" y="276"/>
                  </a:cubicBezTo>
                  <a:cubicBezTo>
                    <a:pt x="3632" y="276"/>
                    <a:pt x="3122" y="851"/>
                    <a:pt x="2554" y="1819"/>
                  </a:cubicBezTo>
                  <a:cubicBezTo>
                    <a:pt x="1946" y="2852"/>
                    <a:pt x="913" y="4281"/>
                    <a:pt x="639" y="5618"/>
                  </a:cubicBezTo>
                  <a:cubicBezTo>
                    <a:pt x="274" y="7624"/>
                    <a:pt x="1" y="8475"/>
                    <a:pt x="2281" y="9569"/>
                  </a:cubicBezTo>
                  <a:cubicBezTo>
                    <a:pt x="5231" y="11017"/>
                    <a:pt x="7770" y="11649"/>
                    <a:pt x="10270" y="11649"/>
                  </a:cubicBezTo>
                  <a:cubicBezTo>
                    <a:pt x="13334" y="11649"/>
                    <a:pt x="16339" y="10700"/>
                    <a:pt x="19971" y="9144"/>
                  </a:cubicBezTo>
                  <a:cubicBezTo>
                    <a:pt x="22220" y="8171"/>
                    <a:pt x="21916" y="7320"/>
                    <a:pt x="21582" y="5405"/>
                  </a:cubicBezTo>
                  <a:cubicBezTo>
                    <a:pt x="21308" y="4068"/>
                    <a:pt x="20396" y="2578"/>
                    <a:pt x="19788" y="1545"/>
                  </a:cubicBezTo>
                  <a:cubicBezTo>
                    <a:pt x="19206" y="574"/>
                    <a:pt x="18607" y="1"/>
                    <a:pt x="17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12;p64">
              <a:extLst>
                <a:ext uri="{FF2B5EF4-FFF2-40B4-BE49-F238E27FC236}">
                  <a16:creationId xmlns:a16="http://schemas.microsoft.com/office/drawing/2014/main" id="{FAC6C33E-E608-6B93-8E4F-CC631F8D3F8B}"/>
                </a:ext>
              </a:extLst>
            </p:cNvPr>
            <p:cNvSpPr/>
            <p:nvPr/>
          </p:nvSpPr>
          <p:spPr>
            <a:xfrm>
              <a:off x="-2348325" y="2009425"/>
              <a:ext cx="127675" cy="281200"/>
            </a:xfrm>
            <a:custGeom>
              <a:avLst/>
              <a:gdLst/>
              <a:ahLst/>
              <a:cxnLst/>
              <a:rect l="l" t="t" r="r" b="b"/>
              <a:pathLst>
                <a:path w="5107" h="11248" extrusionOk="0">
                  <a:moveTo>
                    <a:pt x="2310" y="1"/>
                  </a:moveTo>
                  <a:cubicBezTo>
                    <a:pt x="1064" y="1"/>
                    <a:pt x="0" y="1034"/>
                    <a:pt x="0" y="2311"/>
                  </a:cubicBezTo>
                  <a:lnTo>
                    <a:pt x="0" y="8937"/>
                  </a:lnTo>
                  <a:cubicBezTo>
                    <a:pt x="0" y="10183"/>
                    <a:pt x="1003" y="11247"/>
                    <a:pt x="2310" y="11247"/>
                  </a:cubicBezTo>
                  <a:lnTo>
                    <a:pt x="5106" y="11247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3;p64">
              <a:extLst>
                <a:ext uri="{FF2B5EF4-FFF2-40B4-BE49-F238E27FC236}">
                  <a16:creationId xmlns:a16="http://schemas.microsoft.com/office/drawing/2014/main" id="{6B6B279A-9B2B-8504-558A-B6BCB2BD104A}"/>
                </a:ext>
              </a:extLst>
            </p:cNvPr>
            <p:cNvSpPr/>
            <p:nvPr/>
          </p:nvSpPr>
          <p:spPr>
            <a:xfrm>
              <a:off x="-2285275" y="1767025"/>
              <a:ext cx="1096550" cy="794125"/>
            </a:xfrm>
            <a:custGeom>
              <a:avLst/>
              <a:gdLst/>
              <a:ahLst/>
              <a:cxnLst/>
              <a:rect l="l" t="t" r="r" b="b"/>
              <a:pathLst>
                <a:path w="43862" h="31765" extrusionOk="0">
                  <a:moveTo>
                    <a:pt x="22101" y="0"/>
                  </a:moveTo>
                  <a:cubicBezTo>
                    <a:pt x="22050" y="0"/>
                    <a:pt x="21998" y="0"/>
                    <a:pt x="21947" y="1"/>
                  </a:cubicBezTo>
                  <a:cubicBezTo>
                    <a:pt x="20336" y="1"/>
                    <a:pt x="18785" y="122"/>
                    <a:pt x="17296" y="335"/>
                  </a:cubicBezTo>
                  <a:cubicBezTo>
                    <a:pt x="7417" y="1916"/>
                    <a:pt x="1" y="8238"/>
                    <a:pt x="1" y="15898"/>
                  </a:cubicBezTo>
                  <a:cubicBezTo>
                    <a:pt x="1" y="24652"/>
                    <a:pt x="9819" y="31764"/>
                    <a:pt x="21947" y="31764"/>
                  </a:cubicBezTo>
                  <a:cubicBezTo>
                    <a:pt x="25837" y="31764"/>
                    <a:pt x="29545" y="31004"/>
                    <a:pt x="32676" y="29728"/>
                  </a:cubicBezTo>
                  <a:cubicBezTo>
                    <a:pt x="39333" y="26992"/>
                    <a:pt x="43862" y="21825"/>
                    <a:pt x="43862" y="15837"/>
                  </a:cubicBezTo>
                  <a:cubicBezTo>
                    <a:pt x="43862" y="7060"/>
                    <a:pt x="34128" y="0"/>
                    <a:pt x="22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14;p64">
              <a:extLst>
                <a:ext uri="{FF2B5EF4-FFF2-40B4-BE49-F238E27FC236}">
                  <a16:creationId xmlns:a16="http://schemas.microsoft.com/office/drawing/2014/main" id="{315A197E-49CB-4B2A-E54F-B8950713EDAF}"/>
                </a:ext>
              </a:extLst>
            </p:cNvPr>
            <p:cNvSpPr/>
            <p:nvPr/>
          </p:nvSpPr>
          <p:spPr>
            <a:xfrm>
              <a:off x="-2285275" y="1774625"/>
              <a:ext cx="816925" cy="785750"/>
            </a:xfrm>
            <a:custGeom>
              <a:avLst/>
              <a:gdLst/>
              <a:ahLst/>
              <a:cxnLst/>
              <a:rect l="l" t="t" r="r" b="b"/>
              <a:pathLst>
                <a:path w="32677" h="31430" extrusionOk="0">
                  <a:moveTo>
                    <a:pt x="17296" y="1"/>
                  </a:moveTo>
                  <a:cubicBezTo>
                    <a:pt x="7417" y="1551"/>
                    <a:pt x="1" y="7904"/>
                    <a:pt x="1" y="15533"/>
                  </a:cubicBezTo>
                  <a:cubicBezTo>
                    <a:pt x="1" y="24317"/>
                    <a:pt x="9819" y="31430"/>
                    <a:pt x="21947" y="31430"/>
                  </a:cubicBezTo>
                  <a:cubicBezTo>
                    <a:pt x="25837" y="31430"/>
                    <a:pt x="29545" y="30670"/>
                    <a:pt x="32676" y="29363"/>
                  </a:cubicBezTo>
                  <a:cubicBezTo>
                    <a:pt x="22159" y="24560"/>
                    <a:pt x="18512" y="8542"/>
                    <a:pt x="17296" y="1"/>
                  </a:cubicBezTo>
                  <a:close/>
                </a:path>
              </a:pathLst>
            </a:custGeom>
            <a:solidFill>
              <a:srgbClr val="134F5C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15;p64">
              <a:extLst>
                <a:ext uri="{FF2B5EF4-FFF2-40B4-BE49-F238E27FC236}">
                  <a16:creationId xmlns:a16="http://schemas.microsoft.com/office/drawing/2014/main" id="{3C66ABE0-BEE7-1880-AEF6-72C4ADCB3554}"/>
                </a:ext>
              </a:extLst>
            </p:cNvPr>
            <p:cNvSpPr/>
            <p:nvPr/>
          </p:nvSpPr>
          <p:spPr>
            <a:xfrm>
              <a:off x="-1962300" y="1583150"/>
              <a:ext cx="225700" cy="225700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9027"/>
                  </a:moveTo>
                  <a:cubicBezTo>
                    <a:pt x="9028" y="9027"/>
                    <a:pt x="8876" y="0"/>
                    <a:pt x="0" y="0"/>
                  </a:cubicBezTo>
                </a:path>
              </a:pathLst>
            </a:custGeom>
            <a:solidFill>
              <a:schemeClr val="accent1"/>
            </a:solidFill>
            <a:ln w="19000" cap="rnd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16;p64">
              <a:extLst>
                <a:ext uri="{FF2B5EF4-FFF2-40B4-BE49-F238E27FC236}">
                  <a16:creationId xmlns:a16="http://schemas.microsoft.com/office/drawing/2014/main" id="{A3EA28CC-2E06-4B62-3AC2-CB6947B53E19}"/>
                </a:ext>
              </a:extLst>
            </p:cNvPr>
            <p:cNvSpPr/>
            <p:nvPr/>
          </p:nvSpPr>
          <p:spPr>
            <a:xfrm>
              <a:off x="-2006375" y="15383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1763" y="1"/>
                  </a:moveTo>
                  <a:cubicBezTo>
                    <a:pt x="790" y="1"/>
                    <a:pt x="0" y="791"/>
                    <a:pt x="0" y="1794"/>
                  </a:cubicBezTo>
                  <a:cubicBezTo>
                    <a:pt x="0" y="2767"/>
                    <a:pt x="790" y="3557"/>
                    <a:pt x="1763" y="3557"/>
                  </a:cubicBezTo>
                  <a:cubicBezTo>
                    <a:pt x="2766" y="3557"/>
                    <a:pt x="3556" y="2767"/>
                    <a:pt x="3556" y="1794"/>
                  </a:cubicBezTo>
                  <a:cubicBezTo>
                    <a:pt x="3556" y="791"/>
                    <a:pt x="2766" y="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17;p64">
              <a:extLst>
                <a:ext uri="{FF2B5EF4-FFF2-40B4-BE49-F238E27FC236}">
                  <a16:creationId xmlns:a16="http://schemas.microsoft.com/office/drawing/2014/main" id="{FFFDAE56-57DC-2955-9EF8-B3B5C65B4D79}"/>
                </a:ext>
              </a:extLst>
            </p:cNvPr>
            <p:cNvSpPr/>
            <p:nvPr/>
          </p:nvSpPr>
          <p:spPr>
            <a:xfrm>
              <a:off x="-1253325" y="2008675"/>
              <a:ext cx="129200" cy="281950"/>
            </a:xfrm>
            <a:custGeom>
              <a:avLst/>
              <a:gdLst/>
              <a:ahLst/>
              <a:cxnLst/>
              <a:rect l="l" t="t" r="r" b="b"/>
              <a:pathLst>
                <a:path w="5168" h="11278" extrusionOk="0">
                  <a:moveTo>
                    <a:pt x="0" y="1"/>
                  </a:moveTo>
                  <a:lnTo>
                    <a:pt x="0" y="11277"/>
                  </a:lnTo>
                  <a:lnTo>
                    <a:pt x="3009" y="11277"/>
                  </a:lnTo>
                  <a:cubicBezTo>
                    <a:pt x="4164" y="11277"/>
                    <a:pt x="5167" y="10335"/>
                    <a:pt x="5167" y="9119"/>
                  </a:cubicBezTo>
                  <a:lnTo>
                    <a:pt x="5167" y="2159"/>
                  </a:lnTo>
                  <a:cubicBezTo>
                    <a:pt x="5167" y="943"/>
                    <a:pt x="4164" y="1"/>
                    <a:pt x="3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18;p64">
              <a:extLst>
                <a:ext uri="{FF2B5EF4-FFF2-40B4-BE49-F238E27FC236}">
                  <a16:creationId xmlns:a16="http://schemas.microsoft.com/office/drawing/2014/main" id="{E2817FD3-B2EE-4D9A-D60F-2ACB077D40E6}"/>
                </a:ext>
              </a:extLst>
            </p:cNvPr>
            <p:cNvSpPr/>
            <p:nvPr/>
          </p:nvSpPr>
          <p:spPr>
            <a:xfrm>
              <a:off x="-2083900" y="2115050"/>
              <a:ext cx="671025" cy="84375"/>
            </a:xfrm>
            <a:custGeom>
              <a:avLst/>
              <a:gdLst/>
              <a:ahLst/>
              <a:cxnLst/>
              <a:rect l="l" t="t" r="r" b="b"/>
              <a:pathLst>
                <a:path w="26841" h="3375" fill="none" extrusionOk="0">
                  <a:moveTo>
                    <a:pt x="1" y="943"/>
                  </a:moveTo>
                  <a:cubicBezTo>
                    <a:pt x="1" y="943"/>
                    <a:pt x="4712" y="3375"/>
                    <a:pt x="13831" y="3375"/>
                  </a:cubicBezTo>
                  <a:cubicBezTo>
                    <a:pt x="22949" y="3375"/>
                    <a:pt x="26840" y="1"/>
                    <a:pt x="26840" y="1"/>
                  </a:cubicBezTo>
                </a:path>
              </a:pathLst>
            </a:custGeom>
            <a:solidFill>
              <a:schemeClr val="lt2"/>
            </a:solidFill>
            <a:ln w="2659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19;p64">
              <a:extLst>
                <a:ext uri="{FF2B5EF4-FFF2-40B4-BE49-F238E27FC236}">
                  <a16:creationId xmlns:a16="http://schemas.microsoft.com/office/drawing/2014/main" id="{5372E1A0-C2FB-B5A8-19E9-6FECB1293291}"/>
                </a:ext>
              </a:extLst>
            </p:cNvPr>
            <p:cNvSpPr/>
            <p:nvPr/>
          </p:nvSpPr>
          <p:spPr>
            <a:xfrm>
              <a:off x="-2013225" y="2126450"/>
              <a:ext cx="145925" cy="72975"/>
            </a:xfrm>
            <a:custGeom>
              <a:avLst/>
              <a:gdLst/>
              <a:ahLst/>
              <a:cxnLst/>
              <a:rect l="l" t="t" r="r" b="b"/>
              <a:pathLst>
                <a:path w="5837" h="2919" fill="none" extrusionOk="0">
                  <a:moveTo>
                    <a:pt x="1" y="2919"/>
                  </a:moveTo>
                  <a:cubicBezTo>
                    <a:pt x="1" y="1308"/>
                    <a:pt x="1277" y="1"/>
                    <a:pt x="2919" y="1"/>
                  </a:cubicBezTo>
                  <a:cubicBezTo>
                    <a:pt x="4529" y="1"/>
                    <a:pt x="5836" y="1277"/>
                    <a:pt x="5836" y="2919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20;p64">
              <a:extLst>
                <a:ext uri="{FF2B5EF4-FFF2-40B4-BE49-F238E27FC236}">
                  <a16:creationId xmlns:a16="http://schemas.microsoft.com/office/drawing/2014/main" id="{209844EC-F42D-CD7D-E0CF-0D0C2487337A}"/>
                </a:ext>
              </a:extLst>
            </p:cNvPr>
            <p:cNvSpPr/>
            <p:nvPr/>
          </p:nvSpPr>
          <p:spPr>
            <a:xfrm>
              <a:off x="-1657600" y="2131025"/>
              <a:ext cx="146700" cy="72975"/>
            </a:xfrm>
            <a:custGeom>
              <a:avLst/>
              <a:gdLst/>
              <a:ahLst/>
              <a:cxnLst/>
              <a:rect l="l" t="t" r="r" b="b"/>
              <a:pathLst>
                <a:path w="5868" h="2919" fill="none" extrusionOk="0">
                  <a:moveTo>
                    <a:pt x="1" y="2918"/>
                  </a:moveTo>
                  <a:cubicBezTo>
                    <a:pt x="1" y="1338"/>
                    <a:pt x="1308" y="0"/>
                    <a:pt x="2949" y="0"/>
                  </a:cubicBezTo>
                  <a:cubicBezTo>
                    <a:pt x="4590" y="0"/>
                    <a:pt x="5867" y="1277"/>
                    <a:pt x="5867" y="2918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3" name="Google Shape;1224;p61">
            <a:extLst>
              <a:ext uri="{FF2B5EF4-FFF2-40B4-BE49-F238E27FC236}">
                <a16:creationId xmlns:a16="http://schemas.microsoft.com/office/drawing/2014/main" id="{4E799692-85FA-CF9F-DE70-682B0ABD0B24}"/>
              </a:ext>
            </a:extLst>
          </p:cNvPr>
          <p:cNvCxnSpPr>
            <a:cxnSpLocks/>
          </p:cNvCxnSpPr>
          <p:nvPr/>
        </p:nvCxnSpPr>
        <p:spPr>
          <a:xfrm rot="-5400000" flipH="1">
            <a:off x="-23476" y="65579"/>
            <a:ext cx="1721100" cy="1173300"/>
          </a:xfrm>
          <a:prstGeom prst="bentConnector3">
            <a:avLst>
              <a:gd name="adj1" fmla="val 8187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4" name="Google Shape;1225;p61">
            <a:extLst>
              <a:ext uri="{FF2B5EF4-FFF2-40B4-BE49-F238E27FC236}">
                <a16:creationId xmlns:a16="http://schemas.microsoft.com/office/drawing/2014/main" id="{032A3172-5621-ABDD-366D-917E3688E4F3}"/>
              </a:ext>
            </a:extLst>
          </p:cNvPr>
          <p:cNvCxnSpPr/>
          <p:nvPr/>
        </p:nvCxnSpPr>
        <p:spPr>
          <a:xfrm flipH="1">
            <a:off x="-32492" y="4442926"/>
            <a:ext cx="4362600" cy="88800"/>
          </a:xfrm>
          <a:prstGeom prst="bentConnector4">
            <a:avLst>
              <a:gd name="adj1" fmla="val 43686"/>
              <a:gd name="adj2" fmla="val 36815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61"/>
          <p:cNvSpPr txBox="1">
            <a:spLocks noGrp="1"/>
          </p:cNvSpPr>
          <p:nvPr>
            <p:ph type="title"/>
          </p:nvPr>
        </p:nvSpPr>
        <p:spPr>
          <a:xfrm>
            <a:off x="642928" y="2131877"/>
            <a:ext cx="35979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</a:t>
            </a:r>
            <a:endParaRPr/>
          </a:p>
        </p:txBody>
      </p:sp>
      <p:sp>
        <p:nvSpPr>
          <p:cNvPr id="1212" name="Google Shape;1212;p61"/>
          <p:cNvSpPr txBox="1">
            <a:spLocks noGrp="1"/>
          </p:cNvSpPr>
          <p:nvPr>
            <p:ph type="subTitle" idx="1"/>
          </p:nvPr>
        </p:nvSpPr>
        <p:spPr>
          <a:xfrm>
            <a:off x="642928" y="2797177"/>
            <a:ext cx="35979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competitors and how we compare</a:t>
            </a:r>
            <a:endParaRPr/>
          </a:p>
        </p:txBody>
      </p:sp>
      <p:grpSp>
        <p:nvGrpSpPr>
          <p:cNvPr id="1213" name="Google Shape;1213;p61"/>
          <p:cNvGrpSpPr/>
          <p:nvPr/>
        </p:nvGrpSpPr>
        <p:grpSpPr>
          <a:xfrm>
            <a:off x="4944530" y="1323607"/>
            <a:ext cx="3432984" cy="2496295"/>
            <a:chOff x="331763" y="414153"/>
            <a:chExt cx="6903246" cy="5019697"/>
          </a:xfrm>
        </p:grpSpPr>
        <p:sp>
          <p:nvSpPr>
            <p:cNvPr id="1214" name="Google Shape;1214;p61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61"/>
          <p:cNvSpPr/>
          <p:nvPr/>
        </p:nvSpPr>
        <p:spPr>
          <a:xfrm>
            <a:off x="4464610" y="1927043"/>
            <a:ext cx="1101924" cy="2102546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C2C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1014F-685B-8137-0A36-5E1A1627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5" r="3159"/>
          <a:stretch/>
        </p:blipFill>
        <p:spPr>
          <a:xfrm>
            <a:off x="5015563" y="1416188"/>
            <a:ext cx="3254758" cy="1987656"/>
          </a:xfrm>
          <a:prstGeom prst="rect">
            <a:avLst/>
          </a:prstGeom>
        </p:spPr>
      </p:pic>
      <p:cxnSp>
        <p:nvCxnSpPr>
          <p:cNvPr id="1224" name="Google Shape;1224;p61"/>
          <p:cNvCxnSpPr>
            <a:cxnSpLocks/>
          </p:cNvCxnSpPr>
          <p:nvPr/>
        </p:nvCxnSpPr>
        <p:spPr>
          <a:xfrm rot="-5400000" flipH="1">
            <a:off x="5192918" y="-38654"/>
            <a:ext cx="1721100" cy="1173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25" name="Google Shape;1225;p61"/>
          <p:cNvCxnSpPr>
            <a:endCxn id="1223" idx="2"/>
          </p:cNvCxnSpPr>
          <p:nvPr/>
        </p:nvCxnSpPr>
        <p:spPr>
          <a:xfrm flipH="1">
            <a:off x="5015563" y="3940771"/>
            <a:ext cx="4362600" cy="88800"/>
          </a:xfrm>
          <a:prstGeom prst="bentConnector4">
            <a:avLst>
              <a:gd name="adj1" fmla="val 43686"/>
              <a:gd name="adj2" fmla="val 36815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3B13920-03D0-40A2-41B7-534C610D27CD}"/>
              </a:ext>
            </a:extLst>
          </p:cNvPr>
          <p:cNvSpPr/>
          <p:nvPr/>
        </p:nvSpPr>
        <p:spPr>
          <a:xfrm>
            <a:off x="1654126" y="1003972"/>
            <a:ext cx="1417320" cy="928805"/>
          </a:xfrm>
          <a:prstGeom prst="rect">
            <a:avLst/>
          </a:prstGeom>
          <a:solidFill>
            <a:srgbClr val="134F5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>
                <a:solidFill>
                  <a:srgbClr val="D9EAD3"/>
                </a:solidFill>
                <a:latin typeface="Sora"/>
                <a:cs typeface="Sora"/>
              </a:rPr>
              <a:t>03</a:t>
            </a:r>
          </a:p>
        </p:txBody>
      </p:sp>
      <p:grpSp>
        <p:nvGrpSpPr>
          <p:cNvPr id="1220" name="Google Shape;1220;p61"/>
          <p:cNvGrpSpPr/>
          <p:nvPr/>
        </p:nvGrpSpPr>
        <p:grpSpPr>
          <a:xfrm>
            <a:off x="4408444" y="1806239"/>
            <a:ext cx="1214752" cy="2465737"/>
            <a:chOff x="5186401" y="494525"/>
            <a:chExt cx="1834973" cy="3724678"/>
          </a:xfrm>
        </p:grpSpPr>
        <p:sp>
          <p:nvSpPr>
            <p:cNvPr id="1221" name="Google Shape;1221;p6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3" name="Google Shape;1223;p61"/>
          <p:cNvPicPr preferRelativeResize="0"/>
          <p:nvPr/>
        </p:nvPicPr>
        <p:blipFill rotWithShape="1">
          <a:blip r:embed="rId4">
            <a:alphaModFix/>
          </a:blip>
          <a:srcRect l="3419" r="3410"/>
          <a:stretch/>
        </p:blipFill>
        <p:spPr>
          <a:xfrm>
            <a:off x="4464615" y="1927046"/>
            <a:ext cx="1101894" cy="21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21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AI Essentials Workshop by Slidesgo</vt:lpstr>
      <vt:lpstr>Slidesgo Final Pages</vt:lpstr>
      <vt:lpstr>H2T Electronic Device Chatbot</vt:lpstr>
      <vt:lpstr>Table of contents</vt:lpstr>
      <vt:lpstr>Value Proposition</vt:lpstr>
      <vt:lpstr>H2T</vt:lpstr>
      <vt:lpstr>User, problem and solution</vt:lpstr>
      <vt:lpstr>Target users</vt:lpstr>
      <vt:lpstr>Problem</vt:lpstr>
      <vt:lpstr>Solution</vt:lpstr>
      <vt:lpstr>Market Research</vt:lpstr>
      <vt:lpstr>CellphoneS</vt:lpstr>
      <vt:lpstr>Thegioididong</vt:lpstr>
      <vt:lpstr>FPTShop</vt:lpstr>
      <vt:lpstr>What we will take away</vt:lpstr>
      <vt:lpstr>What we will enhance</vt:lpstr>
      <vt:lpstr>Values in design</vt:lpstr>
      <vt:lpstr>Stakeholders</vt:lpstr>
      <vt:lpstr>Tasks</vt:lpstr>
      <vt:lpstr>Tasks</vt:lpstr>
      <vt:lpstr>Storyboard</vt:lpstr>
      <vt:lpstr>PowerPoint Presentation</vt:lpstr>
      <vt:lpstr>PowerPoint Presentation</vt:lpstr>
      <vt:lpstr>PowerPoint Presentation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16</cp:revision>
  <dcterms:modified xsi:type="dcterms:W3CDTF">2024-12-16T14:56:37Z</dcterms:modified>
</cp:coreProperties>
</file>