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6"/>
  </p:notesMasterIdLst>
  <p:sldIdLst>
    <p:sldId id="256" r:id="rId2"/>
    <p:sldId id="258" r:id="rId3"/>
    <p:sldId id="282" r:id="rId4"/>
    <p:sldId id="268" r:id="rId5"/>
    <p:sldId id="320" r:id="rId6"/>
    <p:sldId id="321" r:id="rId7"/>
    <p:sldId id="322" r:id="rId8"/>
    <p:sldId id="330" r:id="rId9"/>
    <p:sldId id="280" r:id="rId10"/>
    <p:sldId id="328" r:id="rId11"/>
    <p:sldId id="327" r:id="rId12"/>
    <p:sldId id="323" r:id="rId13"/>
    <p:sldId id="329" r:id="rId14"/>
    <p:sldId id="326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6A0"/>
    <a:srgbClr val="C2C2C3"/>
    <a:srgbClr val="1032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76E9CD-97EA-4EC4-9637-124AD8FB4A24}" v="711" dt="2024-12-16T16:57:30.981"/>
    <p1510:client id="{E39355CE-C70A-3307-66C6-354E4C1CACF1}" v="152" dt="2024-12-16T16:56:09.107"/>
  </p1510:revLst>
</p1510:revInfo>
</file>

<file path=ppt/tableStyles.xml><?xml version="1.0" encoding="utf-8"?>
<a:tblStyleLst xmlns:a="http://schemas.openxmlformats.org/drawingml/2006/main" def="{F844F446-BAE2-4FA4-9A00-ED6B90436C2C}">
  <a:tblStyle styleId="{F844F446-BAE2-4FA4-9A00-ED6B90436C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33cb06b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33cb06b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>
          <a:extLst>
            <a:ext uri="{FF2B5EF4-FFF2-40B4-BE49-F238E27FC236}">
              <a16:creationId xmlns:a16="http://schemas.microsoft.com/office/drawing/2014/main" id="{497B4168-38E7-EE8D-30FE-669B9A36D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286566ba76_0_1:notes">
            <a:extLst>
              <a:ext uri="{FF2B5EF4-FFF2-40B4-BE49-F238E27FC236}">
                <a16:creationId xmlns:a16="http://schemas.microsoft.com/office/drawing/2014/main" id="{0B59998F-57F5-FE0B-CFAF-3E2BDD2696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2286566ba76_0_1:notes">
            <a:extLst>
              <a:ext uri="{FF2B5EF4-FFF2-40B4-BE49-F238E27FC236}">
                <a16:creationId xmlns:a16="http://schemas.microsoft.com/office/drawing/2014/main" id="{98DEA26F-DD1B-461F-ABF5-02F9DB8A8A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94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>
          <a:extLst>
            <a:ext uri="{FF2B5EF4-FFF2-40B4-BE49-F238E27FC236}">
              <a16:creationId xmlns:a16="http://schemas.microsoft.com/office/drawing/2014/main" id="{59948BCE-D62C-F14C-2951-652477B44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286566ba76_0_1:notes">
            <a:extLst>
              <a:ext uri="{FF2B5EF4-FFF2-40B4-BE49-F238E27FC236}">
                <a16:creationId xmlns:a16="http://schemas.microsoft.com/office/drawing/2014/main" id="{D3395A3B-BC52-F289-6BBA-DD02AF8DFB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2286566ba76_0_1:notes">
            <a:extLst>
              <a:ext uri="{FF2B5EF4-FFF2-40B4-BE49-F238E27FC236}">
                <a16:creationId xmlns:a16="http://schemas.microsoft.com/office/drawing/2014/main" id="{6F551AF9-5AB8-80CE-412D-3FB811BF1D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777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>
          <a:extLst>
            <a:ext uri="{FF2B5EF4-FFF2-40B4-BE49-F238E27FC236}">
              <a16:creationId xmlns:a16="http://schemas.microsoft.com/office/drawing/2014/main" id="{C02EC486-7677-71EC-B34E-94DF30D7F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22352442562_0_955:notes">
            <a:extLst>
              <a:ext uri="{FF2B5EF4-FFF2-40B4-BE49-F238E27FC236}">
                <a16:creationId xmlns:a16="http://schemas.microsoft.com/office/drawing/2014/main" id="{1F96CE14-5665-3DBE-A2F1-53D7DBFE51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22352442562_0_955:notes">
            <a:extLst>
              <a:ext uri="{FF2B5EF4-FFF2-40B4-BE49-F238E27FC236}">
                <a16:creationId xmlns:a16="http://schemas.microsoft.com/office/drawing/2014/main" id="{2F478B4D-CB67-5E07-CF1E-77185D194C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012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>
          <a:extLst>
            <a:ext uri="{FF2B5EF4-FFF2-40B4-BE49-F238E27FC236}">
              <a16:creationId xmlns:a16="http://schemas.microsoft.com/office/drawing/2014/main" id="{59948BCE-D62C-F14C-2951-652477B44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286566ba76_0_1:notes">
            <a:extLst>
              <a:ext uri="{FF2B5EF4-FFF2-40B4-BE49-F238E27FC236}">
                <a16:creationId xmlns:a16="http://schemas.microsoft.com/office/drawing/2014/main" id="{D3395A3B-BC52-F289-6BBA-DD02AF8DFB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2286566ba76_0_1:notes">
            <a:extLst>
              <a:ext uri="{FF2B5EF4-FFF2-40B4-BE49-F238E27FC236}">
                <a16:creationId xmlns:a16="http://schemas.microsoft.com/office/drawing/2014/main" id="{6F551AF9-5AB8-80CE-412D-3FB811BF1D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576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>
          <a:extLst>
            <a:ext uri="{FF2B5EF4-FFF2-40B4-BE49-F238E27FC236}">
              <a16:creationId xmlns:a16="http://schemas.microsoft.com/office/drawing/2014/main" id="{22F01DE2-7679-AD01-96D9-B9762A0F9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22352442562_0_955:notes">
            <a:extLst>
              <a:ext uri="{FF2B5EF4-FFF2-40B4-BE49-F238E27FC236}">
                <a16:creationId xmlns:a16="http://schemas.microsoft.com/office/drawing/2014/main" id="{7D9564BE-2605-7654-5EE9-12DE19F773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22352442562_0_955:notes">
            <a:extLst>
              <a:ext uri="{FF2B5EF4-FFF2-40B4-BE49-F238E27FC236}">
                <a16:creationId xmlns:a16="http://schemas.microsoft.com/office/drawing/2014/main" id="{4D9F4454-50FE-D595-C611-F67980E267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17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33cb06ba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33cb06ba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22352442562_0_1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22352442562_0_1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286566ba7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2286566ba7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>
          <a:extLst>
            <a:ext uri="{FF2B5EF4-FFF2-40B4-BE49-F238E27FC236}">
              <a16:creationId xmlns:a16="http://schemas.microsoft.com/office/drawing/2014/main" id="{9743255B-9622-4FFF-DF67-2D1152AD9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22352442562_0_955:notes">
            <a:extLst>
              <a:ext uri="{FF2B5EF4-FFF2-40B4-BE49-F238E27FC236}">
                <a16:creationId xmlns:a16="http://schemas.microsoft.com/office/drawing/2014/main" id="{AA20E915-5D75-F961-8069-C2BAC0A2FA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22352442562_0_955:notes">
            <a:extLst>
              <a:ext uri="{FF2B5EF4-FFF2-40B4-BE49-F238E27FC236}">
                <a16:creationId xmlns:a16="http://schemas.microsoft.com/office/drawing/2014/main" id="{93594080-FD57-6FD1-40B5-39B71633D3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034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>
          <a:extLst>
            <a:ext uri="{FF2B5EF4-FFF2-40B4-BE49-F238E27FC236}">
              <a16:creationId xmlns:a16="http://schemas.microsoft.com/office/drawing/2014/main" id="{B2E99767-0A7F-7532-0F72-23A2F466F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22352442562_0_955:notes">
            <a:extLst>
              <a:ext uri="{FF2B5EF4-FFF2-40B4-BE49-F238E27FC236}">
                <a16:creationId xmlns:a16="http://schemas.microsoft.com/office/drawing/2014/main" id="{361C03D6-33D6-46B3-4F8E-8BDF8B0A2C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22352442562_0_955:notes">
            <a:extLst>
              <a:ext uri="{FF2B5EF4-FFF2-40B4-BE49-F238E27FC236}">
                <a16:creationId xmlns:a16="http://schemas.microsoft.com/office/drawing/2014/main" id="{C1228517-97EF-AF32-A151-7F39129F8E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217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>
          <a:extLst>
            <a:ext uri="{FF2B5EF4-FFF2-40B4-BE49-F238E27FC236}">
              <a16:creationId xmlns:a16="http://schemas.microsoft.com/office/drawing/2014/main" id="{98470935-D41E-6CAC-65AA-CCAB51737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22352442562_0_955:notes">
            <a:extLst>
              <a:ext uri="{FF2B5EF4-FFF2-40B4-BE49-F238E27FC236}">
                <a16:creationId xmlns:a16="http://schemas.microsoft.com/office/drawing/2014/main" id="{418FCADA-B078-061F-2979-98A8B1B2BB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22352442562_0_955:notes">
            <a:extLst>
              <a:ext uri="{FF2B5EF4-FFF2-40B4-BE49-F238E27FC236}">
                <a16:creationId xmlns:a16="http://schemas.microsoft.com/office/drawing/2014/main" id="{2497AB6D-BF47-1FAA-298C-6BE171B8EA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659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>
          <a:extLst>
            <a:ext uri="{FF2B5EF4-FFF2-40B4-BE49-F238E27FC236}">
              <a16:creationId xmlns:a16="http://schemas.microsoft.com/office/drawing/2014/main" id="{937AC230-56F6-B5D8-DDA2-930124C4C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22352442562_0_955:notes">
            <a:extLst>
              <a:ext uri="{FF2B5EF4-FFF2-40B4-BE49-F238E27FC236}">
                <a16:creationId xmlns:a16="http://schemas.microsoft.com/office/drawing/2014/main" id="{5A843F19-8BED-F687-0A1E-5AE778F345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22352442562_0_955:notes">
            <a:extLst>
              <a:ext uri="{FF2B5EF4-FFF2-40B4-BE49-F238E27FC236}">
                <a16:creationId xmlns:a16="http://schemas.microsoft.com/office/drawing/2014/main" id="{022DC2D2-E682-731A-76C1-F891EDCC70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62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22352442562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22352442562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-46325"/>
            <a:ext cx="9146400" cy="2262900"/>
          </a:xfrm>
          <a:prstGeom prst="rect">
            <a:avLst/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46125" y="3595400"/>
            <a:ext cx="2699400" cy="7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4950" y="700700"/>
            <a:ext cx="7716300" cy="17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 rot="10800000">
            <a:off x="7442700" y="558000"/>
            <a:ext cx="3670500" cy="4027500"/>
          </a:xfrm>
          <a:prstGeom prst="homePlate">
            <a:avLst>
              <a:gd name="adj" fmla="val 34336"/>
            </a:avLst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1160950" y="1762175"/>
            <a:ext cx="5298000" cy="10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300">
                <a:solidFill>
                  <a:schemeClr val="lt1"/>
                </a:solidFill>
                <a:highlight>
                  <a:schemeClr val="dk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1161092" y="3082700"/>
            <a:ext cx="52977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 rot="10800000">
            <a:off x="-100" y="3959100"/>
            <a:ext cx="9146400" cy="1184400"/>
          </a:xfrm>
          <a:prstGeom prst="rect">
            <a:avLst/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672175" y="1634375"/>
            <a:ext cx="28461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200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788075" y="1220075"/>
            <a:ext cx="8841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3300">
                <a:latin typeface="Lexend Giga"/>
                <a:ea typeface="Lexend Giga"/>
                <a:cs typeface="Lexend Giga"/>
                <a:sym typeface="Lexend Gi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2"/>
          </p:nvPr>
        </p:nvSpPr>
        <p:spPr>
          <a:xfrm>
            <a:off x="1672175" y="1220075"/>
            <a:ext cx="2846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>
                <a:solidFill>
                  <a:srgbClr val="103269"/>
                </a:solidFill>
                <a:highlight>
                  <a:schemeClr val="dk1"/>
                </a:highlight>
                <a:latin typeface="Lexend Giga"/>
                <a:ea typeface="Lexend Giga"/>
                <a:cs typeface="Lexend Giga"/>
                <a:sym typeface="Lexend G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 idx="3"/>
          </p:nvPr>
        </p:nvSpPr>
        <p:spPr>
          <a:xfrm>
            <a:off x="713250" y="316600"/>
            <a:ext cx="77190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4"/>
          </p:nvPr>
        </p:nvSpPr>
        <p:spPr>
          <a:xfrm>
            <a:off x="1672175" y="2761400"/>
            <a:ext cx="28461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200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5" hasCustomPrompt="1"/>
          </p:nvPr>
        </p:nvSpPr>
        <p:spPr>
          <a:xfrm>
            <a:off x="788075" y="2347100"/>
            <a:ext cx="8841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3300">
                <a:latin typeface="Lexend Giga"/>
                <a:ea typeface="Lexend Giga"/>
                <a:cs typeface="Lexend Giga"/>
                <a:sym typeface="Lexend Gi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6"/>
          </p:nvPr>
        </p:nvSpPr>
        <p:spPr>
          <a:xfrm>
            <a:off x="1672175" y="2347100"/>
            <a:ext cx="2846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>
                <a:solidFill>
                  <a:srgbClr val="103269"/>
                </a:solidFill>
                <a:highlight>
                  <a:schemeClr val="dk1"/>
                </a:highlight>
                <a:latin typeface="Lexend Giga"/>
                <a:ea typeface="Lexend Giga"/>
                <a:cs typeface="Lexend Giga"/>
                <a:sym typeface="Lexend G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1672175" y="3888425"/>
            <a:ext cx="28461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200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8" hasCustomPrompt="1"/>
          </p:nvPr>
        </p:nvSpPr>
        <p:spPr>
          <a:xfrm>
            <a:off x="788075" y="3474125"/>
            <a:ext cx="8841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3300">
                <a:latin typeface="Lexend Giga"/>
                <a:ea typeface="Lexend Giga"/>
                <a:cs typeface="Lexend Giga"/>
                <a:sym typeface="Lexend Gi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1672175" y="3474125"/>
            <a:ext cx="2846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>
                <a:solidFill>
                  <a:srgbClr val="103269"/>
                </a:solidFill>
                <a:highlight>
                  <a:schemeClr val="dk1"/>
                </a:highlight>
                <a:latin typeface="Lexend Giga"/>
                <a:ea typeface="Lexend Giga"/>
                <a:cs typeface="Lexend Giga"/>
                <a:sym typeface="Lexend G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3"/>
          </p:nvPr>
        </p:nvSpPr>
        <p:spPr>
          <a:xfrm>
            <a:off x="5585925" y="1634375"/>
            <a:ext cx="28461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200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4" hasCustomPrompt="1"/>
          </p:nvPr>
        </p:nvSpPr>
        <p:spPr>
          <a:xfrm>
            <a:off x="4701825" y="1220075"/>
            <a:ext cx="8841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3300">
                <a:latin typeface="Lexend Giga"/>
                <a:ea typeface="Lexend Giga"/>
                <a:cs typeface="Lexend Giga"/>
                <a:sym typeface="Lexend Gi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5"/>
          </p:nvPr>
        </p:nvSpPr>
        <p:spPr>
          <a:xfrm>
            <a:off x="5585925" y="1220075"/>
            <a:ext cx="2846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>
                <a:solidFill>
                  <a:srgbClr val="103269"/>
                </a:solidFill>
                <a:highlight>
                  <a:schemeClr val="dk1"/>
                </a:highlight>
                <a:latin typeface="Lexend Giga"/>
                <a:ea typeface="Lexend Giga"/>
                <a:cs typeface="Lexend Giga"/>
                <a:sym typeface="Lexend G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6"/>
          </p:nvPr>
        </p:nvSpPr>
        <p:spPr>
          <a:xfrm>
            <a:off x="5585925" y="2761400"/>
            <a:ext cx="28461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200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7" hasCustomPrompt="1"/>
          </p:nvPr>
        </p:nvSpPr>
        <p:spPr>
          <a:xfrm>
            <a:off x="4701825" y="2347100"/>
            <a:ext cx="8841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3300">
                <a:latin typeface="Lexend Giga"/>
                <a:ea typeface="Lexend Giga"/>
                <a:cs typeface="Lexend Giga"/>
                <a:sym typeface="Lexend Gi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8"/>
          </p:nvPr>
        </p:nvSpPr>
        <p:spPr>
          <a:xfrm>
            <a:off x="5585925" y="2347100"/>
            <a:ext cx="2846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>
                <a:solidFill>
                  <a:srgbClr val="103269"/>
                </a:solidFill>
                <a:highlight>
                  <a:schemeClr val="dk1"/>
                </a:highlight>
                <a:latin typeface="Lexend Giga"/>
                <a:ea typeface="Lexend Giga"/>
                <a:cs typeface="Lexend Giga"/>
                <a:sym typeface="Lexend G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9"/>
          </p:nvPr>
        </p:nvSpPr>
        <p:spPr>
          <a:xfrm>
            <a:off x="5585925" y="3888425"/>
            <a:ext cx="28461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200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0" hasCustomPrompt="1"/>
          </p:nvPr>
        </p:nvSpPr>
        <p:spPr>
          <a:xfrm>
            <a:off x="4701825" y="3474125"/>
            <a:ext cx="8841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3300">
                <a:latin typeface="Lexend Giga"/>
                <a:ea typeface="Lexend Giga"/>
                <a:cs typeface="Lexend Giga"/>
                <a:sym typeface="Lexend Gi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21"/>
          </p:nvPr>
        </p:nvSpPr>
        <p:spPr>
          <a:xfrm>
            <a:off x="5585925" y="3474125"/>
            <a:ext cx="2846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>
                <a:solidFill>
                  <a:srgbClr val="103269"/>
                </a:solidFill>
                <a:highlight>
                  <a:schemeClr val="dk1"/>
                </a:highlight>
                <a:latin typeface="Lexend Giga"/>
                <a:ea typeface="Lexend Giga"/>
                <a:cs typeface="Lexend Giga"/>
                <a:sym typeface="Lexend G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399375" y="980250"/>
            <a:ext cx="3478800" cy="11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>
                <a:solidFill>
                  <a:schemeClr val="lt1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4399375" y="2520125"/>
            <a:ext cx="30177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 idx="2" hasCustomPrompt="1"/>
          </p:nvPr>
        </p:nvSpPr>
        <p:spPr>
          <a:xfrm>
            <a:off x="1624800" y="1042800"/>
            <a:ext cx="1656000" cy="11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73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eight columns">
  <p:cSld name="CUSTOM_2_2_1_1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 rot="10800000" flipH="1">
            <a:off x="-1500831" y="1730225"/>
            <a:ext cx="2070000" cy="2271300"/>
          </a:xfrm>
          <a:prstGeom prst="homePlate">
            <a:avLst>
              <a:gd name="adj" fmla="val 34336"/>
            </a:avLst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/>
          <p:nvPr/>
        </p:nvSpPr>
        <p:spPr>
          <a:xfrm rot="10800000">
            <a:off x="-100" y="3959100"/>
            <a:ext cx="9146400" cy="1184400"/>
          </a:xfrm>
          <a:prstGeom prst="rect">
            <a:avLst/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1"/>
          </p:nvPr>
        </p:nvSpPr>
        <p:spPr>
          <a:xfrm>
            <a:off x="1004850" y="2208556"/>
            <a:ext cx="18564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2"/>
          </p:nvPr>
        </p:nvSpPr>
        <p:spPr>
          <a:xfrm>
            <a:off x="1004850" y="1882753"/>
            <a:ext cx="1856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lt1"/>
                </a:solidFill>
                <a:highlight>
                  <a:schemeClr val="dk1"/>
                </a:highlight>
                <a:latin typeface="Lexend Giga"/>
                <a:ea typeface="Lexend Giga"/>
                <a:cs typeface="Lexend Giga"/>
                <a:sym typeface="Lexend G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3"/>
          </p:nvPr>
        </p:nvSpPr>
        <p:spPr>
          <a:xfrm>
            <a:off x="2861287" y="2208731"/>
            <a:ext cx="18564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4"/>
          </p:nvPr>
        </p:nvSpPr>
        <p:spPr>
          <a:xfrm>
            <a:off x="2861324" y="1882753"/>
            <a:ext cx="1856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lt1"/>
                </a:solidFill>
                <a:highlight>
                  <a:schemeClr val="dk1"/>
                </a:highlight>
                <a:latin typeface="Lexend Giga"/>
                <a:ea typeface="Lexend Giga"/>
                <a:cs typeface="Lexend Giga"/>
                <a:sym typeface="Lexend G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5"/>
          </p:nvPr>
        </p:nvSpPr>
        <p:spPr>
          <a:xfrm>
            <a:off x="4717792" y="2208731"/>
            <a:ext cx="18564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6"/>
          </p:nvPr>
        </p:nvSpPr>
        <p:spPr>
          <a:xfrm>
            <a:off x="4717782" y="1882753"/>
            <a:ext cx="1856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lt1"/>
                </a:solidFill>
                <a:highlight>
                  <a:schemeClr val="dk1"/>
                </a:highlight>
                <a:latin typeface="Lexend Giga"/>
                <a:ea typeface="Lexend Giga"/>
                <a:cs typeface="Lexend Giga"/>
                <a:sym typeface="Lexend G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7"/>
          </p:nvPr>
        </p:nvSpPr>
        <p:spPr>
          <a:xfrm>
            <a:off x="1004850" y="4023450"/>
            <a:ext cx="1856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8"/>
          </p:nvPr>
        </p:nvSpPr>
        <p:spPr>
          <a:xfrm>
            <a:off x="1004850" y="3696922"/>
            <a:ext cx="1856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lt1"/>
                </a:solidFill>
                <a:highlight>
                  <a:schemeClr val="dk1"/>
                </a:highlight>
                <a:latin typeface="Lexend Giga"/>
                <a:ea typeface="Lexend Giga"/>
                <a:cs typeface="Lexend Giga"/>
                <a:sym typeface="Lexend G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subTitle" idx="9"/>
          </p:nvPr>
        </p:nvSpPr>
        <p:spPr>
          <a:xfrm>
            <a:off x="2861287" y="4023450"/>
            <a:ext cx="1856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subTitle" idx="13"/>
          </p:nvPr>
        </p:nvSpPr>
        <p:spPr>
          <a:xfrm>
            <a:off x="2861275" y="3697647"/>
            <a:ext cx="1856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lt1"/>
                </a:solidFill>
                <a:highlight>
                  <a:schemeClr val="dk1"/>
                </a:highlight>
                <a:latin typeface="Lexend Giga"/>
                <a:ea typeface="Lexend Giga"/>
                <a:cs typeface="Lexend Giga"/>
                <a:sym typeface="Lexend G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subTitle" idx="14"/>
          </p:nvPr>
        </p:nvSpPr>
        <p:spPr>
          <a:xfrm>
            <a:off x="4717792" y="4024175"/>
            <a:ext cx="1856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subTitle" idx="15"/>
          </p:nvPr>
        </p:nvSpPr>
        <p:spPr>
          <a:xfrm>
            <a:off x="4717782" y="3697649"/>
            <a:ext cx="1856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lt1"/>
                </a:solidFill>
                <a:highlight>
                  <a:schemeClr val="dk1"/>
                </a:highlight>
                <a:latin typeface="Lexend Giga"/>
                <a:ea typeface="Lexend Giga"/>
                <a:cs typeface="Lexend Giga"/>
                <a:sym typeface="Lexend G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16"/>
          </p:nvPr>
        </p:nvSpPr>
        <p:spPr>
          <a:xfrm>
            <a:off x="6574262" y="2208731"/>
            <a:ext cx="18564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17"/>
          </p:nvPr>
        </p:nvSpPr>
        <p:spPr>
          <a:xfrm>
            <a:off x="6574253" y="1882753"/>
            <a:ext cx="1856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lt1"/>
                </a:solidFill>
                <a:highlight>
                  <a:schemeClr val="dk1"/>
                </a:highlight>
                <a:latin typeface="Lexend Giga"/>
                <a:ea typeface="Lexend Giga"/>
                <a:cs typeface="Lexend Giga"/>
                <a:sym typeface="Lexend G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subTitle" idx="18"/>
          </p:nvPr>
        </p:nvSpPr>
        <p:spPr>
          <a:xfrm>
            <a:off x="6574262" y="4024175"/>
            <a:ext cx="1856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19"/>
          </p:nvPr>
        </p:nvSpPr>
        <p:spPr>
          <a:xfrm>
            <a:off x="6574253" y="3697649"/>
            <a:ext cx="1856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lt1"/>
                </a:solidFill>
                <a:highlight>
                  <a:schemeClr val="dk1"/>
                </a:highlight>
                <a:latin typeface="Lexend Giga"/>
                <a:ea typeface="Lexend Giga"/>
                <a:cs typeface="Lexend Giga"/>
                <a:sym typeface="Lexend G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713250" y="316600"/>
            <a:ext cx="77190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4_1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/>
          <p:nvPr/>
        </p:nvSpPr>
        <p:spPr>
          <a:xfrm>
            <a:off x="-100" y="0"/>
            <a:ext cx="9146400" cy="1184400"/>
          </a:xfrm>
          <a:prstGeom prst="rect">
            <a:avLst/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ctrTitle"/>
          </p:nvPr>
        </p:nvSpPr>
        <p:spPr>
          <a:xfrm>
            <a:off x="713250" y="316600"/>
            <a:ext cx="77190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/>
          <p:nvPr/>
        </p:nvSpPr>
        <p:spPr>
          <a:xfrm rot="10800000">
            <a:off x="-100" y="1698000"/>
            <a:ext cx="9146400" cy="3445500"/>
          </a:xfrm>
          <a:prstGeom prst="rect">
            <a:avLst/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6" name="Google Shape;226;p37"/>
          <p:cNvCxnSpPr/>
          <p:nvPr/>
        </p:nvCxnSpPr>
        <p:spPr>
          <a:xfrm>
            <a:off x="2689950" y="4608884"/>
            <a:ext cx="3764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37"/>
          <p:cNvSpPr/>
          <p:nvPr/>
        </p:nvSpPr>
        <p:spPr>
          <a:xfrm rot="-5400000" flipH="1">
            <a:off x="3331350" y="-2010800"/>
            <a:ext cx="2481300" cy="4877100"/>
          </a:xfrm>
          <a:prstGeom prst="homePlate">
            <a:avLst>
              <a:gd name="adj" fmla="val 34336"/>
            </a:avLst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Giga"/>
              <a:buNone/>
              <a:defRPr sz="4000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Giga"/>
              <a:buNone/>
              <a:defRPr sz="3500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Giga"/>
              <a:buNone/>
              <a:defRPr sz="3500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Giga"/>
              <a:buNone/>
              <a:defRPr sz="3500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Giga"/>
              <a:buNone/>
              <a:defRPr sz="3500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Giga"/>
              <a:buNone/>
              <a:defRPr sz="3500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Giga"/>
              <a:buNone/>
              <a:defRPr sz="3500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Giga"/>
              <a:buNone/>
              <a:defRPr sz="3500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Giga"/>
              <a:buNone/>
              <a:defRPr sz="3500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59" r:id="rId4"/>
    <p:sldLayoutId id="2147483663" r:id="rId5"/>
    <p:sldLayoutId id="2147483673" r:id="rId6"/>
    <p:sldLayoutId id="2147483677" r:id="rId7"/>
    <p:sldLayoutId id="2147483682" r:id="rId8"/>
    <p:sldLayoutId id="214748368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69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/>
          <p:nvPr/>
        </p:nvSpPr>
        <p:spPr>
          <a:xfrm rot="-5400000">
            <a:off x="262618" y="2438552"/>
            <a:ext cx="2743800" cy="3010200"/>
          </a:xfrm>
          <a:prstGeom prst="homePlate">
            <a:avLst>
              <a:gd name="adj" fmla="val 34336"/>
            </a:avLst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03269">
                  <a:alpha val="30980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subTitle" idx="1"/>
          </p:nvPr>
        </p:nvSpPr>
        <p:spPr>
          <a:xfrm>
            <a:off x="6193579" y="3658329"/>
            <a:ext cx="26994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8</a:t>
            </a:r>
            <a:endParaRPr/>
          </a:p>
        </p:txBody>
      </p:sp>
      <p:sp>
        <p:nvSpPr>
          <p:cNvPr id="240" name="Google Shape;240;p41"/>
          <p:cNvSpPr txBox="1">
            <a:spLocks noGrp="1"/>
          </p:cNvSpPr>
          <p:nvPr>
            <p:ph type="ctrTitle"/>
          </p:nvPr>
        </p:nvSpPr>
        <p:spPr>
          <a:xfrm>
            <a:off x="785895" y="415636"/>
            <a:ext cx="7716300" cy="17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H2T Electronic Store</a:t>
            </a:r>
            <a:endParaRPr sz="40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C4587"/>
                </a:solidFill>
                <a:highlight>
                  <a:schemeClr val="dk1"/>
                </a:highlight>
              </a:rPr>
              <a:t>Med</a:t>
            </a:r>
            <a:r>
              <a:rPr lang="en-US" sz="2800">
                <a:solidFill>
                  <a:srgbClr val="1C4587"/>
                </a:solidFill>
                <a:highlight>
                  <a:schemeClr val="dk1"/>
                </a:highlight>
              </a:rPr>
              <a:t>-Fi Prototyping</a:t>
            </a:r>
            <a:endParaRPr sz="2800">
              <a:solidFill>
                <a:srgbClr val="1C4587"/>
              </a:solidFill>
              <a:highlight>
                <a:schemeClr val="dk1"/>
              </a:highlight>
            </a:endParaRPr>
          </a:p>
        </p:txBody>
      </p:sp>
      <p:grpSp>
        <p:nvGrpSpPr>
          <p:cNvPr id="241" name="Google Shape;241;p41"/>
          <p:cNvGrpSpPr/>
          <p:nvPr/>
        </p:nvGrpSpPr>
        <p:grpSpPr>
          <a:xfrm flipH="1">
            <a:off x="1441546" y="3141683"/>
            <a:ext cx="1133571" cy="1514161"/>
            <a:chOff x="1551900" y="1720950"/>
            <a:chExt cx="864200" cy="1154350"/>
          </a:xfrm>
        </p:grpSpPr>
        <p:sp>
          <p:nvSpPr>
            <p:cNvPr id="242" name="Google Shape;242;p41"/>
            <p:cNvSpPr/>
            <p:nvPr/>
          </p:nvSpPr>
          <p:spPr>
            <a:xfrm>
              <a:off x="2022000" y="1986700"/>
              <a:ext cx="394100" cy="880925"/>
            </a:xfrm>
            <a:custGeom>
              <a:avLst/>
              <a:gdLst/>
              <a:ahLst/>
              <a:cxnLst/>
              <a:rect l="l" t="t" r="r" b="b"/>
              <a:pathLst>
                <a:path w="15764" h="35237" extrusionOk="0">
                  <a:moveTo>
                    <a:pt x="15708" y="0"/>
                  </a:moveTo>
                  <a:lnTo>
                    <a:pt x="1" y="9235"/>
                  </a:lnTo>
                  <a:lnTo>
                    <a:pt x="57" y="35237"/>
                  </a:lnTo>
                  <a:lnTo>
                    <a:pt x="15764" y="26030"/>
                  </a:lnTo>
                  <a:lnTo>
                    <a:pt x="15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1"/>
            <p:cNvSpPr/>
            <p:nvPr/>
          </p:nvSpPr>
          <p:spPr>
            <a:xfrm>
              <a:off x="1567950" y="1958100"/>
              <a:ext cx="455475" cy="909525"/>
            </a:xfrm>
            <a:custGeom>
              <a:avLst/>
              <a:gdLst/>
              <a:ahLst/>
              <a:cxnLst/>
              <a:rect l="l" t="t" r="r" b="b"/>
              <a:pathLst>
                <a:path w="18219" h="36381" extrusionOk="0">
                  <a:moveTo>
                    <a:pt x="0" y="0"/>
                  </a:moveTo>
                  <a:lnTo>
                    <a:pt x="56" y="26030"/>
                  </a:lnTo>
                  <a:lnTo>
                    <a:pt x="18219" y="36381"/>
                  </a:lnTo>
                  <a:lnTo>
                    <a:pt x="18163" y="103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1"/>
            <p:cNvSpPr/>
            <p:nvPr/>
          </p:nvSpPr>
          <p:spPr>
            <a:xfrm>
              <a:off x="2009450" y="2351475"/>
              <a:ext cx="11875" cy="523825"/>
            </a:xfrm>
            <a:custGeom>
              <a:avLst/>
              <a:gdLst/>
              <a:ahLst/>
              <a:cxnLst/>
              <a:rect l="l" t="t" r="r" b="b"/>
              <a:pathLst>
                <a:path w="475" h="20953" extrusionOk="0">
                  <a:moveTo>
                    <a:pt x="447" y="0"/>
                  </a:moveTo>
                  <a:lnTo>
                    <a:pt x="1" y="279"/>
                  </a:lnTo>
                  <a:lnTo>
                    <a:pt x="28" y="20952"/>
                  </a:lnTo>
                  <a:lnTo>
                    <a:pt x="475" y="20701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1"/>
            <p:cNvSpPr/>
            <p:nvPr/>
          </p:nvSpPr>
          <p:spPr>
            <a:xfrm>
              <a:off x="1554700" y="2092000"/>
              <a:ext cx="465925" cy="266475"/>
            </a:xfrm>
            <a:custGeom>
              <a:avLst/>
              <a:gdLst/>
              <a:ahLst/>
              <a:cxnLst/>
              <a:rect l="l" t="t" r="r" b="b"/>
              <a:pathLst>
                <a:path w="18637" h="10659" extrusionOk="0">
                  <a:moveTo>
                    <a:pt x="475" y="1"/>
                  </a:moveTo>
                  <a:lnTo>
                    <a:pt x="0" y="280"/>
                  </a:lnTo>
                  <a:lnTo>
                    <a:pt x="18191" y="10658"/>
                  </a:lnTo>
                  <a:lnTo>
                    <a:pt x="18637" y="1037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1"/>
            <p:cNvSpPr/>
            <p:nvPr/>
          </p:nvSpPr>
          <p:spPr>
            <a:xfrm>
              <a:off x="1554700" y="2098975"/>
              <a:ext cx="455475" cy="776325"/>
            </a:xfrm>
            <a:custGeom>
              <a:avLst/>
              <a:gdLst/>
              <a:ahLst/>
              <a:cxnLst/>
              <a:rect l="l" t="t" r="r" b="b"/>
              <a:pathLst>
                <a:path w="18219" h="31053" extrusionOk="0">
                  <a:moveTo>
                    <a:pt x="0" y="1"/>
                  </a:moveTo>
                  <a:lnTo>
                    <a:pt x="56" y="20674"/>
                  </a:lnTo>
                  <a:lnTo>
                    <a:pt x="18218" y="31052"/>
                  </a:lnTo>
                  <a:lnTo>
                    <a:pt x="18191" y="103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1"/>
            <p:cNvSpPr/>
            <p:nvPr/>
          </p:nvSpPr>
          <p:spPr>
            <a:xfrm>
              <a:off x="2008750" y="2218950"/>
              <a:ext cx="11200" cy="136725"/>
            </a:xfrm>
            <a:custGeom>
              <a:avLst/>
              <a:gdLst/>
              <a:ahLst/>
              <a:cxnLst/>
              <a:rect l="l" t="t" r="r" b="b"/>
              <a:pathLst>
                <a:path w="448" h="5469" extrusionOk="0">
                  <a:moveTo>
                    <a:pt x="447" y="0"/>
                  </a:moveTo>
                  <a:lnTo>
                    <a:pt x="1" y="251"/>
                  </a:lnTo>
                  <a:lnTo>
                    <a:pt x="1" y="5469"/>
                  </a:lnTo>
                  <a:lnTo>
                    <a:pt x="447" y="519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1"/>
            <p:cNvSpPr/>
            <p:nvPr/>
          </p:nvSpPr>
          <p:spPr>
            <a:xfrm>
              <a:off x="1554700" y="1959475"/>
              <a:ext cx="465250" cy="265775"/>
            </a:xfrm>
            <a:custGeom>
              <a:avLst/>
              <a:gdLst/>
              <a:ahLst/>
              <a:cxnLst/>
              <a:rect l="l" t="t" r="r" b="b"/>
              <a:pathLst>
                <a:path w="18610" h="10631" extrusionOk="0">
                  <a:moveTo>
                    <a:pt x="447" y="1"/>
                  </a:moveTo>
                  <a:lnTo>
                    <a:pt x="0" y="252"/>
                  </a:lnTo>
                  <a:lnTo>
                    <a:pt x="18163" y="10630"/>
                  </a:lnTo>
                  <a:lnTo>
                    <a:pt x="18609" y="10379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1"/>
            <p:cNvSpPr/>
            <p:nvPr/>
          </p:nvSpPr>
          <p:spPr>
            <a:xfrm>
              <a:off x="1554700" y="1965775"/>
              <a:ext cx="454075" cy="389900"/>
            </a:xfrm>
            <a:custGeom>
              <a:avLst/>
              <a:gdLst/>
              <a:ahLst/>
              <a:cxnLst/>
              <a:rect l="l" t="t" r="r" b="b"/>
              <a:pathLst>
                <a:path w="18163" h="15596" extrusionOk="0">
                  <a:moveTo>
                    <a:pt x="0" y="0"/>
                  </a:moveTo>
                  <a:lnTo>
                    <a:pt x="0" y="5217"/>
                  </a:lnTo>
                  <a:lnTo>
                    <a:pt x="18163" y="15596"/>
                  </a:lnTo>
                  <a:lnTo>
                    <a:pt x="18163" y="10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1"/>
            <p:cNvSpPr/>
            <p:nvPr/>
          </p:nvSpPr>
          <p:spPr>
            <a:xfrm>
              <a:off x="1828100" y="2174300"/>
              <a:ext cx="46750" cy="57925"/>
            </a:xfrm>
            <a:custGeom>
              <a:avLst/>
              <a:gdLst/>
              <a:ahLst/>
              <a:cxnLst/>
              <a:rect l="l" t="t" r="r" b="b"/>
              <a:pathLst>
                <a:path w="1870" h="2317" extrusionOk="0">
                  <a:moveTo>
                    <a:pt x="531" y="1"/>
                  </a:moveTo>
                  <a:lnTo>
                    <a:pt x="503" y="29"/>
                  </a:lnTo>
                  <a:lnTo>
                    <a:pt x="475" y="29"/>
                  </a:lnTo>
                  <a:lnTo>
                    <a:pt x="447" y="57"/>
                  </a:lnTo>
                  <a:lnTo>
                    <a:pt x="1" y="308"/>
                  </a:lnTo>
                  <a:lnTo>
                    <a:pt x="57" y="280"/>
                  </a:lnTo>
                  <a:lnTo>
                    <a:pt x="84" y="280"/>
                  </a:lnTo>
                  <a:lnTo>
                    <a:pt x="112" y="252"/>
                  </a:lnTo>
                  <a:lnTo>
                    <a:pt x="336" y="252"/>
                  </a:lnTo>
                  <a:lnTo>
                    <a:pt x="363" y="280"/>
                  </a:lnTo>
                  <a:lnTo>
                    <a:pt x="391" y="280"/>
                  </a:lnTo>
                  <a:lnTo>
                    <a:pt x="475" y="308"/>
                  </a:lnTo>
                  <a:lnTo>
                    <a:pt x="503" y="308"/>
                  </a:lnTo>
                  <a:lnTo>
                    <a:pt x="587" y="364"/>
                  </a:lnTo>
                  <a:cubicBezTo>
                    <a:pt x="642" y="391"/>
                    <a:pt x="698" y="419"/>
                    <a:pt x="754" y="475"/>
                  </a:cubicBezTo>
                  <a:lnTo>
                    <a:pt x="810" y="503"/>
                  </a:lnTo>
                  <a:lnTo>
                    <a:pt x="921" y="615"/>
                  </a:lnTo>
                  <a:lnTo>
                    <a:pt x="949" y="643"/>
                  </a:lnTo>
                  <a:cubicBezTo>
                    <a:pt x="977" y="670"/>
                    <a:pt x="1033" y="726"/>
                    <a:pt x="1061" y="782"/>
                  </a:cubicBezTo>
                  <a:cubicBezTo>
                    <a:pt x="1117" y="838"/>
                    <a:pt x="1145" y="922"/>
                    <a:pt x="1173" y="977"/>
                  </a:cubicBezTo>
                  <a:lnTo>
                    <a:pt x="1200" y="977"/>
                  </a:lnTo>
                  <a:cubicBezTo>
                    <a:pt x="1228" y="1033"/>
                    <a:pt x="1256" y="1117"/>
                    <a:pt x="1284" y="1173"/>
                  </a:cubicBezTo>
                  <a:cubicBezTo>
                    <a:pt x="1312" y="1228"/>
                    <a:pt x="1340" y="1312"/>
                    <a:pt x="1368" y="1368"/>
                  </a:cubicBezTo>
                  <a:lnTo>
                    <a:pt x="1368" y="1396"/>
                  </a:lnTo>
                  <a:cubicBezTo>
                    <a:pt x="1396" y="1452"/>
                    <a:pt x="1396" y="1507"/>
                    <a:pt x="1396" y="1563"/>
                  </a:cubicBezTo>
                  <a:lnTo>
                    <a:pt x="1424" y="1591"/>
                  </a:lnTo>
                  <a:cubicBezTo>
                    <a:pt x="1424" y="1647"/>
                    <a:pt x="1424" y="1731"/>
                    <a:pt x="1424" y="1786"/>
                  </a:cubicBezTo>
                  <a:cubicBezTo>
                    <a:pt x="1424" y="2031"/>
                    <a:pt x="1344" y="2223"/>
                    <a:pt x="1210" y="2310"/>
                  </a:cubicBezTo>
                  <a:lnTo>
                    <a:pt x="1210" y="2310"/>
                  </a:lnTo>
                  <a:lnTo>
                    <a:pt x="1647" y="2037"/>
                  </a:lnTo>
                  <a:cubicBezTo>
                    <a:pt x="1786" y="1954"/>
                    <a:pt x="1870" y="1786"/>
                    <a:pt x="1870" y="1507"/>
                  </a:cubicBezTo>
                  <a:cubicBezTo>
                    <a:pt x="1870" y="1480"/>
                    <a:pt x="1870" y="1424"/>
                    <a:pt x="1870" y="1368"/>
                  </a:cubicBezTo>
                  <a:lnTo>
                    <a:pt x="1870" y="1340"/>
                  </a:lnTo>
                  <a:lnTo>
                    <a:pt x="1842" y="1312"/>
                  </a:lnTo>
                  <a:lnTo>
                    <a:pt x="1842" y="1256"/>
                  </a:lnTo>
                  <a:lnTo>
                    <a:pt x="1814" y="1145"/>
                  </a:lnTo>
                  <a:lnTo>
                    <a:pt x="1814" y="1117"/>
                  </a:lnTo>
                  <a:lnTo>
                    <a:pt x="1786" y="1061"/>
                  </a:lnTo>
                  <a:lnTo>
                    <a:pt x="1758" y="977"/>
                  </a:lnTo>
                  <a:lnTo>
                    <a:pt x="1731" y="922"/>
                  </a:lnTo>
                  <a:lnTo>
                    <a:pt x="1731" y="894"/>
                  </a:lnTo>
                  <a:lnTo>
                    <a:pt x="1703" y="838"/>
                  </a:lnTo>
                  <a:lnTo>
                    <a:pt x="1675" y="782"/>
                  </a:lnTo>
                  <a:lnTo>
                    <a:pt x="1647" y="726"/>
                  </a:lnTo>
                  <a:lnTo>
                    <a:pt x="1619" y="698"/>
                  </a:lnTo>
                  <a:lnTo>
                    <a:pt x="1591" y="643"/>
                  </a:lnTo>
                  <a:lnTo>
                    <a:pt x="1535" y="559"/>
                  </a:lnTo>
                  <a:lnTo>
                    <a:pt x="1507" y="531"/>
                  </a:lnTo>
                  <a:lnTo>
                    <a:pt x="1479" y="475"/>
                  </a:lnTo>
                  <a:lnTo>
                    <a:pt x="1424" y="419"/>
                  </a:lnTo>
                  <a:lnTo>
                    <a:pt x="1396" y="364"/>
                  </a:lnTo>
                  <a:lnTo>
                    <a:pt x="1368" y="336"/>
                  </a:lnTo>
                  <a:lnTo>
                    <a:pt x="1312" y="308"/>
                  </a:lnTo>
                  <a:lnTo>
                    <a:pt x="1256" y="252"/>
                  </a:lnTo>
                  <a:lnTo>
                    <a:pt x="1200" y="196"/>
                  </a:lnTo>
                  <a:cubicBezTo>
                    <a:pt x="1145" y="168"/>
                    <a:pt x="1089" y="140"/>
                    <a:pt x="1033" y="85"/>
                  </a:cubicBezTo>
                  <a:lnTo>
                    <a:pt x="949" y="57"/>
                  </a:lnTo>
                  <a:lnTo>
                    <a:pt x="921" y="29"/>
                  </a:lnTo>
                  <a:lnTo>
                    <a:pt x="838" y="1"/>
                  </a:lnTo>
                  <a:close/>
                  <a:moveTo>
                    <a:pt x="1210" y="2310"/>
                  </a:moveTo>
                  <a:lnTo>
                    <a:pt x="1200" y="2316"/>
                  </a:lnTo>
                  <a:cubicBezTo>
                    <a:pt x="1204" y="2314"/>
                    <a:pt x="1207" y="2312"/>
                    <a:pt x="1210" y="23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1"/>
            <p:cNvSpPr/>
            <p:nvPr/>
          </p:nvSpPr>
          <p:spPr>
            <a:xfrm>
              <a:off x="1822525" y="2180650"/>
              <a:ext cx="41175" cy="52900"/>
            </a:xfrm>
            <a:custGeom>
              <a:avLst/>
              <a:gdLst/>
              <a:ahLst/>
              <a:cxnLst/>
              <a:rect l="l" t="t" r="r" b="b"/>
              <a:pathLst>
                <a:path w="1647" h="2116" extrusionOk="0">
                  <a:moveTo>
                    <a:pt x="447" y="1"/>
                  </a:moveTo>
                  <a:cubicBezTo>
                    <a:pt x="182" y="1"/>
                    <a:pt x="1" y="208"/>
                    <a:pt x="1" y="584"/>
                  </a:cubicBezTo>
                  <a:cubicBezTo>
                    <a:pt x="1" y="1114"/>
                    <a:pt x="363" y="1756"/>
                    <a:pt x="838" y="2007"/>
                  </a:cubicBezTo>
                  <a:cubicBezTo>
                    <a:pt x="968" y="2080"/>
                    <a:pt x="1091" y="2115"/>
                    <a:pt x="1200" y="2115"/>
                  </a:cubicBezTo>
                  <a:cubicBezTo>
                    <a:pt x="1465" y="2115"/>
                    <a:pt x="1647" y="1908"/>
                    <a:pt x="1647" y="1532"/>
                  </a:cubicBezTo>
                  <a:cubicBezTo>
                    <a:pt x="1647" y="1002"/>
                    <a:pt x="1284" y="361"/>
                    <a:pt x="810" y="110"/>
                  </a:cubicBezTo>
                  <a:cubicBezTo>
                    <a:pt x="679" y="36"/>
                    <a:pt x="556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1"/>
            <p:cNvSpPr/>
            <p:nvPr/>
          </p:nvSpPr>
          <p:spPr>
            <a:xfrm>
              <a:off x="1904125" y="2217550"/>
              <a:ext cx="46750" cy="58625"/>
            </a:xfrm>
            <a:custGeom>
              <a:avLst/>
              <a:gdLst/>
              <a:ahLst/>
              <a:cxnLst/>
              <a:rect l="l" t="t" r="r" b="b"/>
              <a:pathLst>
                <a:path w="1870" h="2345" extrusionOk="0">
                  <a:moveTo>
                    <a:pt x="84" y="280"/>
                  </a:moveTo>
                  <a:lnTo>
                    <a:pt x="75" y="289"/>
                  </a:lnTo>
                  <a:lnTo>
                    <a:pt x="75" y="289"/>
                  </a:lnTo>
                  <a:lnTo>
                    <a:pt x="90" y="280"/>
                  </a:lnTo>
                  <a:close/>
                  <a:moveTo>
                    <a:pt x="75" y="289"/>
                  </a:moveTo>
                  <a:lnTo>
                    <a:pt x="1" y="335"/>
                  </a:lnTo>
                  <a:lnTo>
                    <a:pt x="57" y="307"/>
                  </a:lnTo>
                  <a:lnTo>
                    <a:pt x="75" y="289"/>
                  </a:lnTo>
                  <a:close/>
                  <a:moveTo>
                    <a:pt x="587" y="1"/>
                  </a:moveTo>
                  <a:lnTo>
                    <a:pt x="559" y="28"/>
                  </a:lnTo>
                  <a:lnTo>
                    <a:pt x="503" y="28"/>
                  </a:lnTo>
                  <a:lnTo>
                    <a:pt x="447" y="56"/>
                  </a:lnTo>
                  <a:lnTo>
                    <a:pt x="90" y="280"/>
                  </a:lnTo>
                  <a:lnTo>
                    <a:pt x="363" y="280"/>
                  </a:lnTo>
                  <a:lnTo>
                    <a:pt x="391" y="307"/>
                  </a:lnTo>
                  <a:lnTo>
                    <a:pt x="447" y="307"/>
                  </a:lnTo>
                  <a:lnTo>
                    <a:pt x="475" y="335"/>
                  </a:lnTo>
                  <a:lnTo>
                    <a:pt x="587" y="391"/>
                  </a:lnTo>
                  <a:cubicBezTo>
                    <a:pt x="642" y="419"/>
                    <a:pt x="698" y="447"/>
                    <a:pt x="754" y="475"/>
                  </a:cubicBezTo>
                  <a:lnTo>
                    <a:pt x="810" y="531"/>
                  </a:lnTo>
                  <a:lnTo>
                    <a:pt x="894" y="614"/>
                  </a:lnTo>
                  <a:lnTo>
                    <a:pt x="921" y="642"/>
                  </a:lnTo>
                  <a:cubicBezTo>
                    <a:pt x="977" y="698"/>
                    <a:pt x="1005" y="754"/>
                    <a:pt x="1061" y="810"/>
                  </a:cubicBezTo>
                  <a:cubicBezTo>
                    <a:pt x="1117" y="865"/>
                    <a:pt x="1145" y="921"/>
                    <a:pt x="1173" y="977"/>
                  </a:cubicBezTo>
                  <a:lnTo>
                    <a:pt x="1173" y="1005"/>
                  </a:lnTo>
                  <a:cubicBezTo>
                    <a:pt x="1228" y="1061"/>
                    <a:pt x="1256" y="1117"/>
                    <a:pt x="1284" y="1200"/>
                  </a:cubicBezTo>
                  <a:cubicBezTo>
                    <a:pt x="1312" y="1256"/>
                    <a:pt x="1340" y="1312"/>
                    <a:pt x="1340" y="1396"/>
                  </a:cubicBezTo>
                  <a:lnTo>
                    <a:pt x="1368" y="1396"/>
                  </a:lnTo>
                  <a:cubicBezTo>
                    <a:pt x="1368" y="1451"/>
                    <a:pt x="1396" y="1535"/>
                    <a:pt x="1396" y="1591"/>
                  </a:cubicBezTo>
                  <a:lnTo>
                    <a:pt x="1396" y="1619"/>
                  </a:lnTo>
                  <a:cubicBezTo>
                    <a:pt x="1424" y="1675"/>
                    <a:pt x="1424" y="1730"/>
                    <a:pt x="1424" y="1814"/>
                  </a:cubicBezTo>
                  <a:cubicBezTo>
                    <a:pt x="1424" y="2065"/>
                    <a:pt x="1340" y="2233"/>
                    <a:pt x="1173" y="2344"/>
                  </a:cubicBezTo>
                  <a:lnTo>
                    <a:pt x="1619" y="2065"/>
                  </a:lnTo>
                  <a:cubicBezTo>
                    <a:pt x="1786" y="1981"/>
                    <a:pt x="1870" y="1786"/>
                    <a:pt x="1870" y="1535"/>
                  </a:cubicBezTo>
                  <a:cubicBezTo>
                    <a:pt x="1870" y="1479"/>
                    <a:pt x="1870" y="1423"/>
                    <a:pt x="1870" y="1368"/>
                  </a:cubicBezTo>
                  <a:lnTo>
                    <a:pt x="1842" y="1340"/>
                  </a:lnTo>
                  <a:lnTo>
                    <a:pt x="1842" y="1312"/>
                  </a:lnTo>
                  <a:lnTo>
                    <a:pt x="1842" y="1256"/>
                  </a:lnTo>
                  <a:lnTo>
                    <a:pt x="1814" y="1172"/>
                  </a:lnTo>
                  <a:lnTo>
                    <a:pt x="1814" y="1144"/>
                  </a:lnTo>
                  <a:lnTo>
                    <a:pt x="1786" y="1117"/>
                  </a:lnTo>
                  <a:lnTo>
                    <a:pt x="1786" y="1089"/>
                  </a:lnTo>
                  <a:lnTo>
                    <a:pt x="1758" y="1005"/>
                  </a:lnTo>
                  <a:lnTo>
                    <a:pt x="1731" y="921"/>
                  </a:lnTo>
                  <a:lnTo>
                    <a:pt x="1703" y="865"/>
                  </a:lnTo>
                  <a:lnTo>
                    <a:pt x="1647" y="782"/>
                  </a:lnTo>
                  <a:lnTo>
                    <a:pt x="1619" y="726"/>
                  </a:lnTo>
                  <a:lnTo>
                    <a:pt x="1591" y="642"/>
                  </a:lnTo>
                  <a:lnTo>
                    <a:pt x="1535" y="586"/>
                  </a:lnTo>
                  <a:lnTo>
                    <a:pt x="1507" y="559"/>
                  </a:lnTo>
                  <a:lnTo>
                    <a:pt x="1507" y="531"/>
                  </a:lnTo>
                  <a:lnTo>
                    <a:pt x="1479" y="503"/>
                  </a:lnTo>
                  <a:lnTo>
                    <a:pt x="1396" y="419"/>
                  </a:lnTo>
                  <a:lnTo>
                    <a:pt x="1368" y="391"/>
                  </a:lnTo>
                  <a:lnTo>
                    <a:pt x="1340" y="363"/>
                  </a:lnTo>
                  <a:lnTo>
                    <a:pt x="1312" y="335"/>
                  </a:lnTo>
                  <a:lnTo>
                    <a:pt x="1256" y="252"/>
                  </a:lnTo>
                  <a:lnTo>
                    <a:pt x="1200" y="224"/>
                  </a:lnTo>
                  <a:cubicBezTo>
                    <a:pt x="1145" y="196"/>
                    <a:pt x="1089" y="140"/>
                    <a:pt x="1033" y="112"/>
                  </a:cubicBezTo>
                  <a:lnTo>
                    <a:pt x="921" y="56"/>
                  </a:lnTo>
                  <a:lnTo>
                    <a:pt x="894" y="56"/>
                  </a:lnTo>
                  <a:lnTo>
                    <a:pt x="838" y="28"/>
                  </a:lnTo>
                  <a:lnTo>
                    <a:pt x="782" y="28"/>
                  </a:lnTo>
                  <a:lnTo>
                    <a:pt x="7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1898550" y="2224300"/>
              <a:ext cx="41175" cy="53050"/>
            </a:xfrm>
            <a:custGeom>
              <a:avLst/>
              <a:gdLst/>
              <a:ahLst/>
              <a:cxnLst/>
              <a:rect l="l" t="t" r="r" b="b"/>
              <a:pathLst>
                <a:path w="1647" h="2122" extrusionOk="0">
                  <a:moveTo>
                    <a:pt x="444" y="0"/>
                  </a:moveTo>
                  <a:cubicBezTo>
                    <a:pt x="181" y="0"/>
                    <a:pt x="1" y="222"/>
                    <a:pt x="1" y="595"/>
                  </a:cubicBezTo>
                  <a:cubicBezTo>
                    <a:pt x="1" y="1098"/>
                    <a:pt x="363" y="1739"/>
                    <a:pt x="810" y="2018"/>
                  </a:cubicBezTo>
                  <a:cubicBezTo>
                    <a:pt x="943" y="2089"/>
                    <a:pt x="1067" y="2122"/>
                    <a:pt x="1177" y="2122"/>
                  </a:cubicBezTo>
                  <a:cubicBezTo>
                    <a:pt x="1459" y="2122"/>
                    <a:pt x="1647" y="1905"/>
                    <a:pt x="1647" y="1544"/>
                  </a:cubicBezTo>
                  <a:cubicBezTo>
                    <a:pt x="1647" y="1014"/>
                    <a:pt x="1284" y="372"/>
                    <a:pt x="810" y="121"/>
                  </a:cubicBezTo>
                  <a:cubicBezTo>
                    <a:pt x="678" y="39"/>
                    <a:pt x="554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1"/>
            <p:cNvSpPr/>
            <p:nvPr/>
          </p:nvSpPr>
          <p:spPr>
            <a:xfrm>
              <a:off x="1551900" y="1956700"/>
              <a:ext cx="458275" cy="280400"/>
            </a:xfrm>
            <a:custGeom>
              <a:avLst/>
              <a:gdLst/>
              <a:ahLst/>
              <a:cxnLst/>
              <a:rect l="l" t="t" r="r" b="b"/>
              <a:pathLst>
                <a:path w="18331" h="11216" extrusionOk="0">
                  <a:moveTo>
                    <a:pt x="1" y="0"/>
                  </a:moveTo>
                  <a:lnTo>
                    <a:pt x="1" y="698"/>
                  </a:lnTo>
                  <a:lnTo>
                    <a:pt x="18330" y="11216"/>
                  </a:lnTo>
                  <a:lnTo>
                    <a:pt x="18330" y="104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1551900" y="1720950"/>
              <a:ext cx="864200" cy="498025"/>
            </a:xfrm>
            <a:custGeom>
              <a:avLst/>
              <a:gdLst/>
              <a:ahLst/>
              <a:cxnLst/>
              <a:rect l="l" t="t" r="r" b="b"/>
              <a:pathLst>
                <a:path w="34568" h="19921" extrusionOk="0">
                  <a:moveTo>
                    <a:pt x="15959" y="0"/>
                  </a:moveTo>
                  <a:lnTo>
                    <a:pt x="1" y="9430"/>
                  </a:lnTo>
                  <a:lnTo>
                    <a:pt x="18330" y="19920"/>
                  </a:lnTo>
                  <a:lnTo>
                    <a:pt x="34568" y="10658"/>
                  </a:lnTo>
                  <a:lnTo>
                    <a:pt x="159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2010150" y="1987375"/>
              <a:ext cx="405950" cy="249725"/>
            </a:xfrm>
            <a:custGeom>
              <a:avLst/>
              <a:gdLst/>
              <a:ahLst/>
              <a:cxnLst/>
              <a:rect l="l" t="t" r="r" b="b"/>
              <a:pathLst>
                <a:path w="16238" h="9989" extrusionOk="0">
                  <a:moveTo>
                    <a:pt x="16238" y="1"/>
                  </a:moveTo>
                  <a:lnTo>
                    <a:pt x="0" y="9263"/>
                  </a:lnTo>
                  <a:lnTo>
                    <a:pt x="0" y="9989"/>
                  </a:lnTo>
                  <a:lnTo>
                    <a:pt x="16238" y="643"/>
                  </a:lnTo>
                  <a:lnTo>
                    <a:pt x="162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1869950" y="2616500"/>
              <a:ext cx="37700" cy="30025"/>
            </a:xfrm>
            <a:custGeom>
              <a:avLst/>
              <a:gdLst/>
              <a:ahLst/>
              <a:cxnLst/>
              <a:rect l="l" t="t" r="r" b="b"/>
              <a:pathLst>
                <a:path w="1508" h="1201" extrusionOk="0">
                  <a:moveTo>
                    <a:pt x="1507" y="1"/>
                  </a:moveTo>
                  <a:lnTo>
                    <a:pt x="949" y="308"/>
                  </a:lnTo>
                  <a:cubicBezTo>
                    <a:pt x="810" y="503"/>
                    <a:pt x="670" y="670"/>
                    <a:pt x="531" y="810"/>
                  </a:cubicBezTo>
                  <a:cubicBezTo>
                    <a:pt x="363" y="977"/>
                    <a:pt x="196" y="1089"/>
                    <a:pt x="1" y="1201"/>
                  </a:cubicBezTo>
                  <a:lnTo>
                    <a:pt x="559" y="894"/>
                  </a:lnTo>
                  <a:cubicBezTo>
                    <a:pt x="921" y="670"/>
                    <a:pt x="1228" y="364"/>
                    <a:pt x="1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1655125" y="2325725"/>
              <a:ext cx="225325" cy="289100"/>
            </a:xfrm>
            <a:custGeom>
              <a:avLst/>
              <a:gdLst/>
              <a:ahLst/>
              <a:cxnLst/>
              <a:rect l="l" t="t" r="r" b="b"/>
              <a:pathLst>
                <a:path w="9013" h="11564" extrusionOk="0">
                  <a:moveTo>
                    <a:pt x="2507" y="0"/>
                  </a:moveTo>
                  <a:cubicBezTo>
                    <a:pt x="1035" y="0"/>
                    <a:pt x="21" y="1162"/>
                    <a:pt x="1" y="3178"/>
                  </a:cubicBezTo>
                  <a:cubicBezTo>
                    <a:pt x="1" y="6052"/>
                    <a:pt x="2010" y="9512"/>
                    <a:pt x="4493" y="10934"/>
                  </a:cubicBezTo>
                  <a:cubicBezTo>
                    <a:pt x="5222" y="11361"/>
                    <a:pt x="5911" y="11563"/>
                    <a:pt x="6520" y="11563"/>
                  </a:cubicBezTo>
                  <a:cubicBezTo>
                    <a:pt x="7983" y="11563"/>
                    <a:pt x="8984" y="10397"/>
                    <a:pt x="8984" y="8368"/>
                  </a:cubicBezTo>
                  <a:cubicBezTo>
                    <a:pt x="9012" y="5522"/>
                    <a:pt x="7003" y="2062"/>
                    <a:pt x="4520" y="612"/>
                  </a:cubicBezTo>
                  <a:cubicBezTo>
                    <a:pt x="3797" y="197"/>
                    <a:pt x="3113" y="0"/>
                    <a:pt x="25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1"/>
            <p:cNvSpPr/>
            <p:nvPr/>
          </p:nvSpPr>
          <p:spPr>
            <a:xfrm>
              <a:off x="1664900" y="2276150"/>
              <a:ext cx="242750" cy="185550"/>
            </a:xfrm>
            <a:custGeom>
              <a:avLst/>
              <a:gdLst/>
              <a:ahLst/>
              <a:cxnLst/>
              <a:rect l="l" t="t" r="r" b="b"/>
              <a:pathLst>
                <a:path w="9710" h="7422" extrusionOk="0">
                  <a:moveTo>
                    <a:pt x="1953" y="0"/>
                  </a:moveTo>
                  <a:lnTo>
                    <a:pt x="1870" y="28"/>
                  </a:lnTo>
                  <a:lnTo>
                    <a:pt x="1786" y="28"/>
                  </a:lnTo>
                  <a:cubicBezTo>
                    <a:pt x="1646" y="28"/>
                    <a:pt x="1535" y="56"/>
                    <a:pt x="1451" y="84"/>
                  </a:cubicBezTo>
                  <a:lnTo>
                    <a:pt x="1367" y="84"/>
                  </a:lnTo>
                  <a:cubicBezTo>
                    <a:pt x="1256" y="112"/>
                    <a:pt x="1144" y="140"/>
                    <a:pt x="1033" y="195"/>
                  </a:cubicBezTo>
                  <a:lnTo>
                    <a:pt x="1005" y="195"/>
                  </a:lnTo>
                  <a:cubicBezTo>
                    <a:pt x="865" y="251"/>
                    <a:pt x="698" y="307"/>
                    <a:pt x="558" y="391"/>
                  </a:cubicBezTo>
                  <a:lnTo>
                    <a:pt x="0" y="725"/>
                  </a:lnTo>
                  <a:cubicBezTo>
                    <a:pt x="140" y="642"/>
                    <a:pt x="307" y="558"/>
                    <a:pt x="447" y="502"/>
                  </a:cubicBezTo>
                  <a:cubicBezTo>
                    <a:pt x="558" y="474"/>
                    <a:pt x="698" y="447"/>
                    <a:pt x="809" y="419"/>
                  </a:cubicBezTo>
                  <a:lnTo>
                    <a:pt x="893" y="391"/>
                  </a:lnTo>
                  <a:cubicBezTo>
                    <a:pt x="1033" y="363"/>
                    <a:pt x="1172" y="335"/>
                    <a:pt x="1312" y="335"/>
                  </a:cubicBezTo>
                  <a:lnTo>
                    <a:pt x="1898" y="335"/>
                  </a:lnTo>
                  <a:cubicBezTo>
                    <a:pt x="2065" y="363"/>
                    <a:pt x="2204" y="391"/>
                    <a:pt x="2372" y="419"/>
                  </a:cubicBezTo>
                  <a:lnTo>
                    <a:pt x="2428" y="419"/>
                  </a:lnTo>
                  <a:cubicBezTo>
                    <a:pt x="2595" y="474"/>
                    <a:pt x="2762" y="530"/>
                    <a:pt x="2930" y="586"/>
                  </a:cubicBezTo>
                  <a:lnTo>
                    <a:pt x="2958" y="586"/>
                  </a:lnTo>
                  <a:cubicBezTo>
                    <a:pt x="3153" y="642"/>
                    <a:pt x="3348" y="725"/>
                    <a:pt x="3516" y="809"/>
                  </a:cubicBezTo>
                  <a:lnTo>
                    <a:pt x="3544" y="837"/>
                  </a:lnTo>
                  <a:cubicBezTo>
                    <a:pt x="3739" y="921"/>
                    <a:pt x="3934" y="1004"/>
                    <a:pt x="4129" y="1116"/>
                  </a:cubicBezTo>
                  <a:cubicBezTo>
                    <a:pt x="4408" y="1283"/>
                    <a:pt x="4660" y="1451"/>
                    <a:pt x="4939" y="1646"/>
                  </a:cubicBezTo>
                  <a:cubicBezTo>
                    <a:pt x="5190" y="1841"/>
                    <a:pt x="5441" y="2037"/>
                    <a:pt x="5692" y="2260"/>
                  </a:cubicBezTo>
                  <a:cubicBezTo>
                    <a:pt x="5943" y="2483"/>
                    <a:pt x="6166" y="2734"/>
                    <a:pt x="6417" y="2985"/>
                  </a:cubicBezTo>
                  <a:cubicBezTo>
                    <a:pt x="6640" y="3236"/>
                    <a:pt x="6864" y="3488"/>
                    <a:pt x="7087" y="3766"/>
                  </a:cubicBezTo>
                  <a:cubicBezTo>
                    <a:pt x="7310" y="4045"/>
                    <a:pt x="7505" y="4324"/>
                    <a:pt x="7701" y="4603"/>
                  </a:cubicBezTo>
                  <a:cubicBezTo>
                    <a:pt x="7728" y="4659"/>
                    <a:pt x="7756" y="4687"/>
                    <a:pt x="7784" y="4743"/>
                  </a:cubicBezTo>
                  <a:cubicBezTo>
                    <a:pt x="7952" y="4966"/>
                    <a:pt x="8091" y="5217"/>
                    <a:pt x="8231" y="5468"/>
                  </a:cubicBezTo>
                  <a:cubicBezTo>
                    <a:pt x="8259" y="5524"/>
                    <a:pt x="8286" y="5552"/>
                    <a:pt x="8314" y="5608"/>
                  </a:cubicBezTo>
                  <a:cubicBezTo>
                    <a:pt x="8454" y="5887"/>
                    <a:pt x="8621" y="6166"/>
                    <a:pt x="8761" y="6445"/>
                  </a:cubicBezTo>
                  <a:lnTo>
                    <a:pt x="8761" y="6473"/>
                  </a:lnTo>
                  <a:cubicBezTo>
                    <a:pt x="8900" y="6780"/>
                    <a:pt x="9040" y="7114"/>
                    <a:pt x="9179" y="7421"/>
                  </a:cubicBezTo>
                  <a:lnTo>
                    <a:pt x="9709" y="7114"/>
                  </a:lnTo>
                  <a:lnTo>
                    <a:pt x="9681" y="7003"/>
                  </a:lnTo>
                  <a:cubicBezTo>
                    <a:pt x="9653" y="6919"/>
                    <a:pt x="9598" y="6807"/>
                    <a:pt x="9570" y="6724"/>
                  </a:cubicBezTo>
                  <a:cubicBezTo>
                    <a:pt x="9542" y="6640"/>
                    <a:pt x="9486" y="6529"/>
                    <a:pt x="9458" y="6445"/>
                  </a:cubicBezTo>
                  <a:cubicBezTo>
                    <a:pt x="9402" y="6361"/>
                    <a:pt x="9374" y="6250"/>
                    <a:pt x="9319" y="6166"/>
                  </a:cubicBezTo>
                  <a:lnTo>
                    <a:pt x="9319" y="6138"/>
                  </a:lnTo>
                  <a:lnTo>
                    <a:pt x="9291" y="6138"/>
                  </a:lnTo>
                  <a:cubicBezTo>
                    <a:pt x="9263" y="6054"/>
                    <a:pt x="9235" y="5971"/>
                    <a:pt x="9179" y="5887"/>
                  </a:cubicBezTo>
                  <a:cubicBezTo>
                    <a:pt x="9123" y="5775"/>
                    <a:pt x="9068" y="5664"/>
                    <a:pt x="9012" y="5552"/>
                  </a:cubicBezTo>
                  <a:cubicBezTo>
                    <a:pt x="8956" y="5468"/>
                    <a:pt x="8900" y="5357"/>
                    <a:pt x="8872" y="5273"/>
                  </a:cubicBezTo>
                  <a:cubicBezTo>
                    <a:pt x="8844" y="5245"/>
                    <a:pt x="8816" y="5189"/>
                    <a:pt x="8789" y="5161"/>
                  </a:cubicBezTo>
                  <a:lnTo>
                    <a:pt x="8733" y="5022"/>
                  </a:lnTo>
                  <a:cubicBezTo>
                    <a:pt x="8593" y="4827"/>
                    <a:pt x="8454" y="4603"/>
                    <a:pt x="8342" y="4408"/>
                  </a:cubicBezTo>
                  <a:cubicBezTo>
                    <a:pt x="8314" y="4380"/>
                    <a:pt x="8286" y="4324"/>
                    <a:pt x="8259" y="4297"/>
                  </a:cubicBezTo>
                  <a:lnTo>
                    <a:pt x="8231" y="4269"/>
                  </a:lnTo>
                  <a:cubicBezTo>
                    <a:pt x="8119" y="4101"/>
                    <a:pt x="8007" y="3934"/>
                    <a:pt x="7896" y="3766"/>
                  </a:cubicBezTo>
                  <a:cubicBezTo>
                    <a:pt x="7812" y="3683"/>
                    <a:pt x="7728" y="3571"/>
                    <a:pt x="7645" y="3460"/>
                  </a:cubicBezTo>
                  <a:lnTo>
                    <a:pt x="7645" y="3432"/>
                  </a:lnTo>
                  <a:cubicBezTo>
                    <a:pt x="7561" y="3348"/>
                    <a:pt x="7505" y="3264"/>
                    <a:pt x="7422" y="3181"/>
                  </a:cubicBezTo>
                  <a:cubicBezTo>
                    <a:pt x="7366" y="3097"/>
                    <a:pt x="7282" y="3013"/>
                    <a:pt x="7198" y="2930"/>
                  </a:cubicBezTo>
                  <a:cubicBezTo>
                    <a:pt x="7143" y="2846"/>
                    <a:pt x="7059" y="2762"/>
                    <a:pt x="6975" y="2678"/>
                  </a:cubicBezTo>
                  <a:lnTo>
                    <a:pt x="6975" y="2651"/>
                  </a:lnTo>
                  <a:cubicBezTo>
                    <a:pt x="6891" y="2567"/>
                    <a:pt x="6808" y="2511"/>
                    <a:pt x="6752" y="2427"/>
                  </a:cubicBezTo>
                  <a:cubicBezTo>
                    <a:pt x="6668" y="2344"/>
                    <a:pt x="6585" y="2260"/>
                    <a:pt x="6501" y="2204"/>
                  </a:cubicBezTo>
                  <a:cubicBezTo>
                    <a:pt x="6417" y="2120"/>
                    <a:pt x="6333" y="2037"/>
                    <a:pt x="6250" y="1953"/>
                  </a:cubicBezTo>
                  <a:cubicBezTo>
                    <a:pt x="6166" y="1869"/>
                    <a:pt x="6082" y="1786"/>
                    <a:pt x="5999" y="1730"/>
                  </a:cubicBezTo>
                  <a:cubicBezTo>
                    <a:pt x="5915" y="1646"/>
                    <a:pt x="5831" y="1590"/>
                    <a:pt x="5748" y="1507"/>
                  </a:cubicBezTo>
                  <a:cubicBezTo>
                    <a:pt x="5664" y="1451"/>
                    <a:pt x="5552" y="1395"/>
                    <a:pt x="5469" y="1311"/>
                  </a:cubicBezTo>
                  <a:cubicBezTo>
                    <a:pt x="5385" y="1256"/>
                    <a:pt x="5301" y="1200"/>
                    <a:pt x="5218" y="1144"/>
                  </a:cubicBezTo>
                  <a:cubicBezTo>
                    <a:pt x="5134" y="1088"/>
                    <a:pt x="5078" y="1032"/>
                    <a:pt x="4994" y="977"/>
                  </a:cubicBezTo>
                  <a:cubicBezTo>
                    <a:pt x="4911" y="921"/>
                    <a:pt x="4827" y="893"/>
                    <a:pt x="4743" y="837"/>
                  </a:cubicBezTo>
                  <a:lnTo>
                    <a:pt x="4687" y="809"/>
                  </a:lnTo>
                  <a:cubicBezTo>
                    <a:pt x="4632" y="753"/>
                    <a:pt x="4548" y="725"/>
                    <a:pt x="4492" y="698"/>
                  </a:cubicBezTo>
                  <a:cubicBezTo>
                    <a:pt x="4408" y="642"/>
                    <a:pt x="4353" y="614"/>
                    <a:pt x="4269" y="586"/>
                  </a:cubicBezTo>
                  <a:cubicBezTo>
                    <a:pt x="4213" y="558"/>
                    <a:pt x="4157" y="530"/>
                    <a:pt x="4102" y="502"/>
                  </a:cubicBezTo>
                  <a:lnTo>
                    <a:pt x="4074" y="474"/>
                  </a:lnTo>
                  <a:lnTo>
                    <a:pt x="4018" y="474"/>
                  </a:lnTo>
                  <a:cubicBezTo>
                    <a:pt x="3962" y="419"/>
                    <a:pt x="3878" y="391"/>
                    <a:pt x="3795" y="363"/>
                  </a:cubicBezTo>
                  <a:cubicBezTo>
                    <a:pt x="3711" y="335"/>
                    <a:pt x="3627" y="307"/>
                    <a:pt x="3571" y="279"/>
                  </a:cubicBezTo>
                  <a:lnTo>
                    <a:pt x="3516" y="279"/>
                  </a:lnTo>
                  <a:lnTo>
                    <a:pt x="3488" y="251"/>
                  </a:lnTo>
                  <a:cubicBezTo>
                    <a:pt x="3432" y="223"/>
                    <a:pt x="3376" y="223"/>
                    <a:pt x="3320" y="195"/>
                  </a:cubicBezTo>
                  <a:cubicBezTo>
                    <a:pt x="3265" y="168"/>
                    <a:pt x="3181" y="168"/>
                    <a:pt x="3097" y="140"/>
                  </a:cubicBezTo>
                  <a:lnTo>
                    <a:pt x="2986" y="112"/>
                  </a:lnTo>
                  <a:lnTo>
                    <a:pt x="2930" y="112"/>
                  </a:lnTo>
                  <a:lnTo>
                    <a:pt x="2846" y="84"/>
                  </a:lnTo>
                  <a:cubicBezTo>
                    <a:pt x="2762" y="56"/>
                    <a:pt x="2679" y="56"/>
                    <a:pt x="2595" y="56"/>
                  </a:cubicBezTo>
                  <a:cubicBezTo>
                    <a:pt x="2539" y="28"/>
                    <a:pt x="2511" y="28"/>
                    <a:pt x="2455" y="28"/>
                  </a:cubicBezTo>
                  <a:lnTo>
                    <a:pt x="2344" y="28"/>
                  </a:lnTo>
                  <a:cubicBezTo>
                    <a:pt x="2260" y="0"/>
                    <a:pt x="2149" y="0"/>
                    <a:pt x="2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1655125" y="2325650"/>
              <a:ext cx="205800" cy="289500"/>
            </a:xfrm>
            <a:custGeom>
              <a:avLst/>
              <a:gdLst/>
              <a:ahLst/>
              <a:cxnLst/>
              <a:rect l="l" t="t" r="r" b="b"/>
              <a:pathLst>
                <a:path w="8232" h="11580" extrusionOk="0">
                  <a:moveTo>
                    <a:pt x="1870" y="1"/>
                  </a:moveTo>
                  <a:lnTo>
                    <a:pt x="1870" y="1"/>
                  </a:lnTo>
                  <a:cubicBezTo>
                    <a:pt x="1811" y="25"/>
                    <a:pt x="1756" y="59"/>
                    <a:pt x="1705" y="99"/>
                  </a:cubicBezTo>
                  <a:lnTo>
                    <a:pt x="1705" y="99"/>
                  </a:lnTo>
                  <a:lnTo>
                    <a:pt x="1731" y="85"/>
                  </a:lnTo>
                  <a:lnTo>
                    <a:pt x="1870" y="1"/>
                  </a:lnTo>
                  <a:close/>
                  <a:moveTo>
                    <a:pt x="1705" y="99"/>
                  </a:moveTo>
                  <a:lnTo>
                    <a:pt x="1312" y="308"/>
                  </a:lnTo>
                  <a:cubicBezTo>
                    <a:pt x="1173" y="392"/>
                    <a:pt x="1061" y="503"/>
                    <a:pt x="949" y="587"/>
                  </a:cubicBezTo>
                  <a:lnTo>
                    <a:pt x="866" y="671"/>
                  </a:lnTo>
                  <a:cubicBezTo>
                    <a:pt x="754" y="810"/>
                    <a:pt x="642" y="922"/>
                    <a:pt x="559" y="1061"/>
                  </a:cubicBezTo>
                  <a:lnTo>
                    <a:pt x="531" y="1061"/>
                  </a:lnTo>
                  <a:cubicBezTo>
                    <a:pt x="475" y="1173"/>
                    <a:pt x="419" y="1256"/>
                    <a:pt x="363" y="1368"/>
                  </a:cubicBezTo>
                  <a:lnTo>
                    <a:pt x="363" y="1396"/>
                  </a:lnTo>
                  <a:lnTo>
                    <a:pt x="363" y="1424"/>
                  </a:lnTo>
                  <a:cubicBezTo>
                    <a:pt x="336" y="1480"/>
                    <a:pt x="280" y="1563"/>
                    <a:pt x="280" y="1647"/>
                  </a:cubicBezTo>
                  <a:lnTo>
                    <a:pt x="224" y="1759"/>
                  </a:lnTo>
                  <a:lnTo>
                    <a:pt x="196" y="1814"/>
                  </a:lnTo>
                  <a:lnTo>
                    <a:pt x="196" y="1870"/>
                  </a:lnTo>
                  <a:cubicBezTo>
                    <a:pt x="168" y="1954"/>
                    <a:pt x="140" y="2010"/>
                    <a:pt x="140" y="2093"/>
                  </a:cubicBezTo>
                  <a:lnTo>
                    <a:pt x="112" y="2177"/>
                  </a:lnTo>
                  <a:lnTo>
                    <a:pt x="112" y="2233"/>
                  </a:lnTo>
                  <a:lnTo>
                    <a:pt x="84" y="2317"/>
                  </a:lnTo>
                  <a:cubicBezTo>
                    <a:pt x="84" y="2400"/>
                    <a:pt x="57" y="2456"/>
                    <a:pt x="57" y="2540"/>
                  </a:cubicBezTo>
                  <a:lnTo>
                    <a:pt x="29" y="2651"/>
                  </a:lnTo>
                  <a:lnTo>
                    <a:pt x="29" y="2707"/>
                  </a:lnTo>
                  <a:lnTo>
                    <a:pt x="29" y="2763"/>
                  </a:lnTo>
                  <a:cubicBezTo>
                    <a:pt x="29" y="2819"/>
                    <a:pt x="29" y="2902"/>
                    <a:pt x="29" y="2958"/>
                  </a:cubicBezTo>
                  <a:cubicBezTo>
                    <a:pt x="1" y="3042"/>
                    <a:pt x="1" y="3098"/>
                    <a:pt x="1" y="3181"/>
                  </a:cubicBezTo>
                  <a:cubicBezTo>
                    <a:pt x="1" y="3265"/>
                    <a:pt x="1" y="3321"/>
                    <a:pt x="1" y="3405"/>
                  </a:cubicBezTo>
                  <a:cubicBezTo>
                    <a:pt x="29" y="3460"/>
                    <a:pt x="29" y="3544"/>
                    <a:pt x="29" y="3600"/>
                  </a:cubicBezTo>
                  <a:lnTo>
                    <a:pt x="29" y="3712"/>
                  </a:lnTo>
                  <a:lnTo>
                    <a:pt x="29" y="3767"/>
                  </a:lnTo>
                  <a:lnTo>
                    <a:pt x="29" y="3823"/>
                  </a:lnTo>
                  <a:cubicBezTo>
                    <a:pt x="57" y="3907"/>
                    <a:pt x="57" y="3991"/>
                    <a:pt x="57" y="4046"/>
                  </a:cubicBezTo>
                  <a:cubicBezTo>
                    <a:pt x="84" y="4130"/>
                    <a:pt x="84" y="4214"/>
                    <a:pt x="112" y="4270"/>
                  </a:cubicBezTo>
                  <a:lnTo>
                    <a:pt x="112" y="4297"/>
                  </a:lnTo>
                  <a:cubicBezTo>
                    <a:pt x="112" y="4353"/>
                    <a:pt x="112" y="4437"/>
                    <a:pt x="140" y="4493"/>
                  </a:cubicBezTo>
                  <a:cubicBezTo>
                    <a:pt x="140" y="4576"/>
                    <a:pt x="168" y="4660"/>
                    <a:pt x="196" y="4744"/>
                  </a:cubicBezTo>
                  <a:lnTo>
                    <a:pt x="196" y="4827"/>
                  </a:lnTo>
                  <a:lnTo>
                    <a:pt x="224" y="4855"/>
                  </a:lnTo>
                  <a:lnTo>
                    <a:pt x="252" y="4967"/>
                  </a:lnTo>
                  <a:cubicBezTo>
                    <a:pt x="252" y="5051"/>
                    <a:pt x="280" y="5134"/>
                    <a:pt x="308" y="5218"/>
                  </a:cubicBezTo>
                  <a:cubicBezTo>
                    <a:pt x="308" y="5274"/>
                    <a:pt x="336" y="5330"/>
                    <a:pt x="363" y="5385"/>
                  </a:cubicBezTo>
                  <a:lnTo>
                    <a:pt x="363" y="5413"/>
                  </a:lnTo>
                  <a:lnTo>
                    <a:pt x="363" y="5441"/>
                  </a:lnTo>
                  <a:cubicBezTo>
                    <a:pt x="391" y="5525"/>
                    <a:pt x="419" y="5609"/>
                    <a:pt x="447" y="5692"/>
                  </a:cubicBezTo>
                  <a:cubicBezTo>
                    <a:pt x="475" y="5748"/>
                    <a:pt x="503" y="5832"/>
                    <a:pt x="531" y="5916"/>
                  </a:cubicBezTo>
                  <a:lnTo>
                    <a:pt x="531" y="5943"/>
                  </a:lnTo>
                  <a:lnTo>
                    <a:pt x="559" y="5971"/>
                  </a:lnTo>
                  <a:cubicBezTo>
                    <a:pt x="559" y="6027"/>
                    <a:pt x="587" y="6083"/>
                    <a:pt x="615" y="6139"/>
                  </a:cubicBezTo>
                  <a:cubicBezTo>
                    <a:pt x="642" y="6195"/>
                    <a:pt x="670" y="6278"/>
                    <a:pt x="698" y="6362"/>
                  </a:cubicBezTo>
                  <a:cubicBezTo>
                    <a:pt x="726" y="6390"/>
                    <a:pt x="754" y="6446"/>
                    <a:pt x="754" y="6501"/>
                  </a:cubicBezTo>
                  <a:lnTo>
                    <a:pt x="782" y="6529"/>
                  </a:lnTo>
                  <a:lnTo>
                    <a:pt x="782" y="6557"/>
                  </a:lnTo>
                  <a:cubicBezTo>
                    <a:pt x="810" y="6641"/>
                    <a:pt x="866" y="6725"/>
                    <a:pt x="894" y="6780"/>
                  </a:cubicBezTo>
                  <a:cubicBezTo>
                    <a:pt x="921" y="6864"/>
                    <a:pt x="977" y="6948"/>
                    <a:pt x="1005" y="7032"/>
                  </a:cubicBezTo>
                  <a:lnTo>
                    <a:pt x="1033" y="7059"/>
                  </a:lnTo>
                  <a:lnTo>
                    <a:pt x="1033" y="7087"/>
                  </a:lnTo>
                  <a:cubicBezTo>
                    <a:pt x="1089" y="7171"/>
                    <a:pt x="1117" y="7227"/>
                    <a:pt x="1145" y="7283"/>
                  </a:cubicBezTo>
                  <a:cubicBezTo>
                    <a:pt x="1173" y="7366"/>
                    <a:pt x="1228" y="7450"/>
                    <a:pt x="1256" y="7506"/>
                  </a:cubicBezTo>
                  <a:lnTo>
                    <a:pt x="1340" y="7645"/>
                  </a:lnTo>
                  <a:lnTo>
                    <a:pt x="1368" y="7673"/>
                  </a:lnTo>
                  <a:cubicBezTo>
                    <a:pt x="1396" y="7757"/>
                    <a:pt x="1452" y="7813"/>
                    <a:pt x="1479" y="7868"/>
                  </a:cubicBezTo>
                  <a:cubicBezTo>
                    <a:pt x="1535" y="7980"/>
                    <a:pt x="1619" y="8064"/>
                    <a:pt x="1675" y="8175"/>
                  </a:cubicBezTo>
                  <a:lnTo>
                    <a:pt x="1703" y="8203"/>
                  </a:lnTo>
                  <a:cubicBezTo>
                    <a:pt x="1786" y="8343"/>
                    <a:pt x="1870" y="8482"/>
                    <a:pt x="1954" y="8594"/>
                  </a:cubicBezTo>
                  <a:lnTo>
                    <a:pt x="1982" y="8622"/>
                  </a:lnTo>
                  <a:cubicBezTo>
                    <a:pt x="2037" y="8705"/>
                    <a:pt x="2121" y="8789"/>
                    <a:pt x="2177" y="8873"/>
                  </a:cubicBezTo>
                  <a:cubicBezTo>
                    <a:pt x="2233" y="8957"/>
                    <a:pt x="2289" y="9012"/>
                    <a:pt x="2344" y="9096"/>
                  </a:cubicBezTo>
                  <a:cubicBezTo>
                    <a:pt x="2400" y="9152"/>
                    <a:pt x="2456" y="9236"/>
                    <a:pt x="2540" y="9291"/>
                  </a:cubicBezTo>
                  <a:cubicBezTo>
                    <a:pt x="2595" y="9375"/>
                    <a:pt x="2651" y="9431"/>
                    <a:pt x="2707" y="9487"/>
                  </a:cubicBezTo>
                  <a:lnTo>
                    <a:pt x="2735" y="9515"/>
                  </a:lnTo>
                  <a:lnTo>
                    <a:pt x="2763" y="9542"/>
                  </a:lnTo>
                  <a:cubicBezTo>
                    <a:pt x="2791" y="9598"/>
                    <a:pt x="2846" y="9654"/>
                    <a:pt x="2874" y="9682"/>
                  </a:cubicBezTo>
                  <a:cubicBezTo>
                    <a:pt x="2958" y="9738"/>
                    <a:pt x="3014" y="9821"/>
                    <a:pt x="3070" y="9877"/>
                  </a:cubicBezTo>
                  <a:lnTo>
                    <a:pt x="3125" y="9933"/>
                  </a:lnTo>
                  <a:lnTo>
                    <a:pt x="3181" y="9961"/>
                  </a:lnTo>
                  <a:lnTo>
                    <a:pt x="3265" y="10045"/>
                  </a:lnTo>
                  <a:cubicBezTo>
                    <a:pt x="3349" y="10128"/>
                    <a:pt x="3404" y="10184"/>
                    <a:pt x="3460" y="10240"/>
                  </a:cubicBezTo>
                  <a:lnTo>
                    <a:pt x="3572" y="10296"/>
                  </a:lnTo>
                  <a:lnTo>
                    <a:pt x="3600" y="10352"/>
                  </a:lnTo>
                  <a:lnTo>
                    <a:pt x="3683" y="10379"/>
                  </a:lnTo>
                  <a:cubicBezTo>
                    <a:pt x="3739" y="10435"/>
                    <a:pt x="3795" y="10491"/>
                    <a:pt x="3879" y="10547"/>
                  </a:cubicBezTo>
                  <a:cubicBezTo>
                    <a:pt x="3907" y="10575"/>
                    <a:pt x="3962" y="10603"/>
                    <a:pt x="4018" y="10658"/>
                  </a:cubicBezTo>
                  <a:lnTo>
                    <a:pt x="4046" y="10658"/>
                  </a:lnTo>
                  <a:lnTo>
                    <a:pt x="4074" y="10686"/>
                  </a:lnTo>
                  <a:cubicBezTo>
                    <a:pt x="4130" y="10714"/>
                    <a:pt x="4186" y="10770"/>
                    <a:pt x="4241" y="10798"/>
                  </a:cubicBezTo>
                  <a:cubicBezTo>
                    <a:pt x="4325" y="10854"/>
                    <a:pt x="4381" y="10882"/>
                    <a:pt x="4437" y="10937"/>
                  </a:cubicBezTo>
                  <a:lnTo>
                    <a:pt x="4493" y="10937"/>
                  </a:lnTo>
                  <a:cubicBezTo>
                    <a:pt x="4548" y="10965"/>
                    <a:pt x="4576" y="10993"/>
                    <a:pt x="4632" y="11021"/>
                  </a:cubicBezTo>
                  <a:cubicBezTo>
                    <a:pt x="4688" y="11077"/>
                    <a:pt x="4744" y="11105"/>
                    <a:pt x="4827" y="11133"/>
                  </a:cubicBezTo>
                  <a:lnTo>
                    <a:pt x="4939" y="11188"/>
                  </a:lnTo>
                  <a:lnTo>
                    <a:pt x="4967" y="11188"/>
                  </a:lnTo>
                  <a:lnTo>
                    <a:pt x="4995" y="11216"/>
                  </a:lnTo>
                  <a:cubicBezTo>
                    <a:pt x="5051" y="11244"/>
                    <a:pt x="5106" y="11272"/>
                    <a:pt x="5190" y="11300"/>
                  </a:cubicBezTo>
                  <a:cubicBezTo>
                    <a:pt x="5246" y="11300"/>
                    <a:pt x="5302" y="11328"/>
                    <a:pt x="5357" y="11356"/>
                  </a:cubicBezTo>
                  <a:lnTo>
                    <a:pt x="5385" y="11356"/>
                  </a:lnTo>
                  <a:lnTo>
                    <a:pt x="5413" y="11384"/>
                  </a:lnTo>
                  <a:lnTo>
                    <a:pt x="5525" y="11412"/>
                  </a:lnTo>
                  <a:cubicBezTo>
                    <a:pt x="5609" y="11440"/>
                    <a:pt x="5664" y="11440"/>
                    <a:pt x="5720" y="11467"/>
                  </a:cubicBezTo>
                  <a:lnTo>
                    <a:pt x="5804" y="11495"/>
                  </a:lnTo>
                  <a:lnTo>
                    <a:pt x="5915" y="11495"/>
                  </a:lnTo>
                  <a:cubicBezTo>
                    <a:pt x="5971" y="11523"/>
                    <a:pt x="6027" y="11523"/>
                    <a:pt x="6111" y="11551"/>
                  </a:cubicBezTo>
                  <a:lnTo>
                    <a:pt x="6306" y="11551"/>
                  </a:lnTo>
                  <a:cubicBezTo>
                    <a:pt x="6390" y="11551"/>
                    <a:pt x="6445" y="11579"/>
                    <a:pt x="6529" y="11579"/>
                  </a:cubicBezTo>
                  <a:lnTo>
                    <a:pt x="6613" y="11551"/>
                  </a:lnTo>
                  <a:lnTo>
                    <a:pt x="6752" y="11551"/>
                  </a:lnTo>
                  <a:cubicBezTo>
                    <a:pt x="6836" y="11551"/>
                    <a:pt x="6920" y="11523"/>
                    <a:pt x="7003" y="11523"/>
                  </a:cubicBezTo>
                  <a:lnTo>
                    <a:pt x="7059" y="11495"/>
                  </a:lnTo>
                  <a:cubicBezTo>
                    <a:pt x="7143" y="11467"/>
                    <a:pt x="7255" y="11467"/>
                    <a:pt x="7310" y="11440"/>
                  </a:cubicBezTo>
                  <a:lnTo>
                    <a:pt x="7338" y="11412"/>
                  </a:lnTo>
                  <a:cubicBezTo>
                    <a:pt x="7450" y="11384"/>
                    <a:pt x="7589" y="11328"/>
                    <a:pt x="7673" y="11272"/>
                  </a:cubicBezTo>
                  <a:lnTo>
                    <a:pt x="8092" y="11021"/>
                  </a:lnTo>
                  <a:lnTo>
                    <a:pt x="8231" y="10937"/>
                  </a:lnTo>
                  <a:lnTo>
                    <a:pt x="8231" y="10937"/>
                  </a:lnTo>
                  <a:cubicBezTo>
                    <a:pt x="8119" y="10993"/>
                    <a:pt x="8008" y="11049"/>
                    <a:pt x="7896" y="11105"/>
                  </a:cubicBezTo>
                  <a:cubicBezTo>
                    <a:pt x="7813" y="11133"/>
                    <a:pt x="7701" y="11161"/>
                    <a:pt x="7617" y="11188"/>
                  </a:cubicBezTo>
                  <a:lnTo>
                    <a:pt x="7561" y="11188"/>
                  </a:lnTo>
                  <a:cubicBezTo>
                    <a:pt x="7450" y="11216"/>
                    <a:pt x="7338" y="11244"/>
                    <a:pt x="7227" y="11244"/>
                  </a:cubicBezTo>
                  <a:lnTo>
                    <a:pt x="6808" y="11244"/>
                  </a:lnTo>
                  <a:lnTo>
                    <a:pt x="6780" y="11216"/>
                  </a:lnTo>
                  <a:cubicBezTo>
                    <a:pt x="6641" y="11216"/>
                    <a:pt x="6529" y="11188"/>
                    <a:pt x="6390" y="11161"/>
                  </a:cubicBezTo>
                  <a:lnTo>
                    <a:pt x="6362" y="11161"/>
                  </a:lnTo>
                  <a:cubicBezTo>
                    <a:pt x="6222" y="11133"/>
                    <a:pt x="6111" y="11105"/>
                    <a:pt x="5971" y="11049"/>
                  </a:cubicBezTo>
                  <a:lnTo>
                    <a:pt x="5943" y="11049"/>
                  </a:lnTo>
                  <a:cubicBezTo>
                    <a:pt x="5804" y="10993"/>
                    <a:pt x="5664" y="10937"/>
                    <a:pt x="5525" y="10882"/>
                  </a:cubicBezTo>
                  <a:lnTo>
                    <a:pt x="5497" y="10854"/>
                  </a:lnTo>
                  <a:cubicBezTo>
                    <a:pt x="5330" y="10798"/>
                    <a:pt x="5190" y="10714"/>
                    <a:pt x="5051" y="10631"/>
                  </a:cubicBezTo>
                  <a:cubicBezTo>
                    <a:pt x="4883" y="10547"/>
                    <a:pt x="4744" y="10435"/>
                    <a:pt x="4604" y="10352"/>
                  </a:cubicBezTo>
                  <a:lnTo>
                    <a:pt x="4576" y="10324"/>
                  </a:lnTo>
                  <a:cubicBezTo>
                    <a:pt x="4437" y="10240"/>
                    <a:pt x="4297" y="10128"/>
                    <a:pt x="4158" y="10017"/>
                  </a:cubicBezTo>
                  <a:lnTo>
                    <a:pt x="4102" y="9989"/>
                  </a:lnTo>
                  <a:cubicBezTo>
                    <a:pt x="3990" y="9877"/>
                    <a:pt x="3851" y="9766"/>
                    <a:pt x="3739" y="9654"/>
                  </a:cubicBezTo>
                  <a:lnTo>
                    <a:pt x="3683" y="9598"/>
                  </a:lnTo>
                  <a:cubicBezTo>
                    <a:pt x="3544" y="9487"/>
                    <a:pt x="3432" y="9347"/>
                    <a:pt x="3321" y="9236"/>
                  </a:cubicBezTo>
                  <a:lnTo>
                    <a:pt x="3293" y="9208"/>
                  </a:lnTo>
                  <a:cubicBezTo>
                    <a:pt x="3153" y="9068"/>
                    <a:pt x="3014" y="8929"/>
                    <a:pt x="2902" y="8761"/>
                  </a:cubicBezTo>
                  <a:cubicBezTo>
                    <a:pt x="2763" y="8622"/>
                    <a:pt x="2651" y="8454"/>
                    <a:pt x="2540" y="8287"/>
                  </a:cubicBezTo>
                  <a:lnTo>
                    <a:pt x="2512" y="8287"/>
                  </a:lnTo>
                  <a:cubicBezTo>
                    <a:pt x="2428" y="8147"/>
                    <a:pt x="2316" y="7980"/>
                    <a:pt x="2233" y="7841"/>
                  </a:cubicBezTo>
                  <a:cubicBezTo>
                    <a:pt x="2149" y="7757"/>
                    <a:pt x="2093" y="7645"/>
                    <a:pt x="2037" y="7562"/>
                  </a:cubicBezTo>
                  <a:cubicBezTo>
                    <a:pt x="1982" y="7478"/>
                    <a:pt x="1926" y="7394"/>
                    <a:pt x="1898" y="7311"/>
                  </a:cubicBezTo>
                  <a:lnTo>
                    <a:pt x="1814" y="7199"/>
                  </a:lnTo>
                  <a:cubicBezTo>
                    <a:pt x="1731" y="7059"/>
                    <a:pt x="1675" y="6920"/>
                    <a:pt x="1591" y="6780"/>
                  </a:cubicBezTo>
                  <a:lnTo>
                    <a:pt x="1563" y="6725"/>
                  </a:lnTo>
                  <a:cubicBezTo>
                    <a:pt x="1479" y="6557"/>
                    <a:pt x="1396" y="6390"/>
                    <a:pt x="1340" y="6222"/>
                  </a:cubicBezTo>
                  <a:lnTo>
                    <a:pt x="1312" y="6195"/>
                  </a:lnTo>
                  <a:cubicBezTo>
                    <a:pt x="1228" y="5999"/>
                    <a:pt x="1173" y="5832"/>
                    <a:pt x="1117" y="5664"/>
                  </a:cubicBezTo>
                  <a:lnTo>
                    <a:pt x="1089" y="5637"/>
                  </a:lnTo>
                  <a:cubicBezTo>
                    <a:pt x="1033" y="5441"/>
                    <a:pt x="977" y="5274"/>
                    <a:pt x="921" y="5106"/>
                  </a:cubicBezTo>
                  <a:lnTo>
                    <a:pt x="894" y="5051"/>
                  </a:lnTo>
                  <a:cubicBezTo>
                    <a:pt x="866" y="4883"/>
                    <a:pt x="810" y="4716"/>
                    <a:pt x="754" y="4549"/>
                  </a:cubicBezTo>
                  <a:lnTo>
                    <a:pt x="754" y="4493"/>
                  </a:lnTo>
                  <a:cubicBezTo>
                    <a:pt x="726" y="4325"/>
                    <a:pt x="670" y="4158"/>
                    <a:pt x="642" y="3963"/>
                  </a:cubicBezTo>
                  <a:cubicBezTo>
                    <a:pt x="615" y="3795"/>
                    <a:pt x="615" y="3600"/>
                    <a:pt x="587" y="3433"/>
                  </a:cubicBezTo>
                  <a:lnTo>
                    <a:pt x="587" y="3377"/>
                  </a:lnTo>
                  <a:cubicBezTo>
                    <a:pt x="559" y="3209"/>
                    <a:pt x="559" y="3042"/>
                    <a:pt x="559" y="2875"/>
                  </a:cubicBezTo>
                  <a:cubicBezTo>
                    <a:pt x="559" y="2707"/>
                    <a:pt x="559" y="2540"/>
                    <a:pt x="587" y="2372"/>
                  </a:cubicBezTo>
                  <a:lnTo>
                    <a:pt x="587" y="2344"/>
                  </a:lnTo>
                  <a:cubicBezTo>
                    <a:pt x="615" y="2177"/>
                    <a:pt x="615" y="2038"/>
                    <a:pt x="642" y="1926"/>
                  </a:cubicBezTo>
                  <a:lnTo>
                    <a:pt x="670" y="1870"/>
                  </a:lnTo>
                  <a:cubicBezTo>
                    <a:pt x="698" y="1731"/>
                    <a:pt x="726" y="1619"/>
                    <a:pt x="754" y="1480"/>
                  </a:cubicBezTo>
                  <a:lnTo>
                    <a:pt x="782" y="1424"/>
                  </a:lnTo>
                  <a:cubicBezTo>
                    <a:pt x="810" y="1312"/>
                    <a:pt x="866" y="1201"/>
                    <a:pt x="894" y="1117"/>
                  </a:cubicBezTo>
                  <a:lnTo>
                    <a:pt x="921" y="1061"/>
                  </a:lnTo>
                  <a:cubicBezTo>
                    <a:pt x="977" y="950"/>
                    <a:pt x="1033" y="838"/>
                    <a:pt x="1089" y="754"/>
                  </a:cubicBezTo>
                  <a:cubicBezTo>
                    <a:pt x="1200" y="615"/>
                    <a:pt x="1312" y="475"/>
                    <a:pt x="1424" y="364"/>
                  </a:cubicBezTo>
                  <a:lnTo>
                    <a:pt x="1507" y="280"/>
                  </a:lnTo>
                  <a:cubicBezTo>
                    <a:pt x="1571" y="216"/>
                    <a:pt x="1635" y="152"/>
                    <a:pt x="1705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1"/>
            <p:cNvSpPr/>
            <p:nvPr/>
          </p:nvSpPr>
          <p:spPr>
            <a:xfrm>
              <a:off x="1623050" y="2284250"/>
              <a:ext cx="273425" cy="371875"/>
            </a:xfrm>
            <a:custGeom>
              <a:avLst/>
              <a:gdLst/>
              <a:ahLst/>
              <a:cxnLst/>
              <a:rect l="l" t="t" r="r" b="b"/>
              <a:pathLst>
                <a:path w="10937" h="14875" extrusionOk="0">
                  <a:moveTo>
                    <a:pt x="3790" y="1659"/>
                  </a:moveTo>
                  <a:cubicBezTo>
                    <a:pt x="4396" y="1659"/>
                    <a:pt x="5080" y="1856"/>
                    <a:pt x="5803" y="2271"/>
                  </a:cubicBezTo>
                  <a:cubicBezTo>
                    <a:pt x="8286" y="3721"/>
                    <a:pt x="10295" y="7181"/>
                    <a:pt x="10267" y="10027"/>
                  </a:cubicBezTo>
                  <a:cubicBezTo>
                    <a:pt x="10267" y="12056"/>
                    <a:pt x="9266" y="13222"/>
                    <a:pt x="7803" y="13222"/>
                  </a:cubicBezTo>
                  <a:cubicBezTo>
                    <a:pt x="7194" y="13222"/>
                    <a:pt x="6505" y="13020"/>
                    <a:pt x="5776" y="12593"/>
                  </a:cubicBezTo>
                  <a:cubicBezTo>
                    <a:pt x="3293" y="11171"/>
                    <a:pt x="1284" y="7711"/>
                    <a:pt x="1284" y="4837"/>
                  </a:cubicBezTo>
                  <a:cubicBezTo>
                    <a:pt x="1304" y="2821"/>
                    <a:pt x="2318" y="1659"/>
                    <a:pt x="3790" y="1659"/>
                  </a:cubicBezTo>
                  <a:close/>
                  <a:moveTo>
                    <a:pt x="3215" y="1"/>
                  </a:moveTo>
                  <a:cubicBezTo>
                    <a:pt x="1316" y="1"/>
                    <a:pt x="0" y="1503"/>
                    <a:pt x="0" y="4112"/>
                  </a:cubicBezTo>
                  <a:cubicBezTo>
                    <a:pt x="0" y="7767"/>
                    <a:pt x="2567" y="12259"/>
                    <a:pt x="5776" y="14100"/>
                  </a:cubicBezTo>
                  <a:cubicBezTo>
                    <a:pt x="6694" y="14625"/>
                    <a:pt x="7567" y="14874"/>
                    <a:pt x="8344" y="14874"/>
                  </a:cubicBezTo>
                  <a:cubicBezTo>
                    <a:pt x="9383" y="14874"/>
                    <a:pt x="10251" y="14428"/>
                    <a:pt x="10825" y="13598"/>
                  </a:cubicBezTo>
                  <a:cubicBezTo>
                    <a:pt x="10518" y="13263"/>
                    <a:pt x="10379" y="12761"/>
                    <a:pt x="10518" y="12482"/>
                  </a:cubicBezTo>
                  <a:cubicBezTo>
                    <a:pt x="10797" y="11896"/>
                    <a:pt x="10937" y="11198"/>
                    <a:pt x="10937" y="10417"/>
                  </a:cubicBezTo>
                  <a:cubicBezTo>
                    <a:pt x="10937" y="9608"/>
                    <a:pt x="10797" y="8771"/>
                    <a:pt x="10518" y="7878"/>
                  </a:cubicBezTo>
                  <a:cubicBezTo>
                    <a:pt x="10407" y="7432"/>
                    <a:pt x="10546" y="7097"/>
                    <a:pt x="10853" y="7097"/>
                  </a:cubicBezTo>
                  <a:cubicBezTo>
                    <a:pt x="9849" y="4503"/>
                    <a:pt x="7980" y="2048"/>
                    <a:pt x="5803" y="792"/>
                  </a:cubicBezTo>
                  <a:cubicBezTo>
                    <a:pt x="4876" y="255"/>
                    <a:pt x="3996" y="1"/>
                    <a:pt x="3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1889475" y="2454000"/>
              <a:ext cx="53050" cy="177875"/>
            </a:xfrm>
            <a:custGeom>
              <a:avLst/>
              <a:gdLst/>
              <a:ahLst/>
              <a:cxnLst/>
              <a:rect l="l" t="t" r="r" b="b"/>
              <a:pathLst>
                <a:path w="2122" h="7115" extrusionOk="0">
                  <a:moveTo>
                    <a:pt x="615" y="0"/>
                  </a:moveTo>
                  <a:lnTo>
                    <a:pt x="559" y="28"/>
                  </a:lnTo>
                  <a:lnTo>
                    <a:pt x="1" y="363"/>
                  </a:lnTo>
                  <a:cubicBezTo>
                    <a:pt x="57" y="335"/>
                    <a:pt x="112" y="307"/>
                    <a:pt x="196" y="307"/>
                  </a:cubicBezTo>
                  <a:lnTo>
                    <a:pt x="224" y="307"/>
                  </a:lnTo>
                  <a:cubicBezTo>
                    <a:pt x="308" y="335"/>
                    <a:pt x="391" y="363"/>
                    <a:pt x="475" y="391"/>
                  </a:cubicBezTo>
                  <a:cubicBezTo>
                    <a:pt x="531" y="447"/>
                    <a:pt x="587" y="475"/>
                    <a:pt x="643" y="530"/>
                  </a:cubicBezTo>
                  <a:cubicBezTo>
                    <a:pt x="698" y="586"/>
                    <a:pt x="754" y="642"/>
                    <a:pt x="810" y="726"/>
                  </a:cubicBezTo>
                  <a:cubicBezTo>
                    <a:pt x="866" y="782"/>
                    <a:pt x="922" y="865"/>
                    <a:pt x="949" y="949"/>
                  </a:cubicBezTo>
                  <a:cubicBezTo>
                    <a:pt x="1005" y="1033"/>
                    <a:pt x="1033" y="1116"/>
                    <a:pt x="1061" y="1200"/>
                  </a:cubicBezTo>
                  <a:cubicBezTo>
                    <a:pt x="1145" y="1451"/>
                    <a:pt x="1201" y="1730"/>
                    <a:pt x="1284" y="1981"/>
                  </a:cubicBezTo>
                  <a:lnTo>
                    <a:pt x="1284" y="2065"/>
                  </a:lnTo>
                  <a:cubicBezTo>
                    <a:pt x="1340" y="2316"/>
                    <a:pt x="1396" y="2567"/>
                    <a:pt x="1452" y="2818"/>
                  </a:cubicBezTo>
                  <a:cubicBezTo>
                    <a:pt x="1480" y="3069"/>
                    <a:pt x="1507" y="3320"/>
                    <a:pt x="1535" y="3571"/>
                  </a:cubicBezTo>
                  <a:lnTo>
                    <a:pt x="1535" y="3627"/>
                  </a:lnTo>
                  <a:cubicBezTo>
                    <a:pt x="1563" y="3878"/>
                    <a:pt x="1563" y="4129"/>
                    <a:pt x="1563" y="4381"/>
                  </a:cubicBezTo>
                  <a:cubicBezTo>
                    <a:pt x="1563" y="4604"/>
                    <a:pt x="1535" y="4855"/>
                    <a:pt x="1535" y="5078"/>
                  </a:cubicBezTo>
                  <a:lnTo>
                    <a:pt x="1535" y="5134"/>
                  </a:lnTo>
                  <a:cubicBezTo>
                    <a:pt x="1507" y="5329"/>
                    <a:pt x="1480" y="5524"/>
                    <a:pt x="1424" y="5720"/>
                  </a:cubicBezTo>
                  <a:lnTo>
                    <a:pt x="1424" y="5803"/>
                  </a:lnTo>
                  <a:cubicBezTo>
                    <a:pt x="1396" y="5999"/>
                    <a:pt x="1340" y="6166"/>
                    <a:pt x="1284" y="6333"/>
                  </a:cubicBezTo>
                  <a:lnTo>
                    <a:pt x="1256" y="6445"/>
                  </a:lnTo>
                  <a:cubicBezTo>
                    <a:pt x="1201" y="6612"/>
                    <a:pt x="1117" y="6780"/>
                    <a:pt x="1061" y="6947"/>
                  </a:cubicBezTo>
                  <a:cubicBezTo>
                    <a:pt x="1005" y="7031"/>
                    <a:pt x="977" y="7059"/>
                    <a:pt x="922" y="7115"/>
                  </a:cubicBezTo>
                  <a:lnTo>
                    <a:pt x="1452" y="6780"/>
                  </a:lnTo>
                  <a:cubicBezTo>
                    <a:pt x="1507" y="6752"/>
                    <a:pt x="1535" y="6724"/>
                    <a:pt x="1591" y="6668"/>
                  </a:cubicBezTo>
                  <a:lnTo>
                    <a:pt x="1591" y="6640"/>
                  </a:lnTo>
                  <a:cubicBezTo>
                    <a:pt x="1647" y="6501"/>
                    <a:pt x="1703" y="6389"/>
                    <a:pt x="1759" y="6278"/>
                  </a:cubicBezTo>
                  <a:cubicBezTo>
                    <a:pt x="1759" y="6222"/>
                    <a:pt x="1786" y="6166"/>
                    <a:pt x="1814" y="6110"/>
                  </a:cubicBezTo>
                  <a:lnTo>
                    <a:pt x="1842" y="6027"/>
                  </a:lnTo>
                  <a:lnTo>
                    <a:pt x="1870" y="5943"/>
                  </a:lnTo>
                  <a:cubicBezTo>
                    <a:pt x="1898" y="5831"/>
                    <a:pt x="1926" y="5720"/>
                    <a:pt x="1954" y="5608"/>
                  </a:cubicBezTo>
                  <a:lnTo>
                    <a:pt x="1982" y="5469"/>
                  </a:lnTo>
                  <a:lnTo>
                    <a:pt x="1982" y="5413"/>
                  </a:lnTo>
                  <a:lnTo>
                    <a:pt x="2010" y="5301"/>
                  </a:lnTo>
                  <a:cubicBezTo>
                    <a:pt x="2038" y="5190"/>
                    <a:pt x="2038" y="5106"/>
                    <a:pt x="2065" y="4994"/>
                  </a:cubicBezTo>
                  <a:cubicBezTo>
                    <a:pt x="2065" y="4939"/>
                    <a:pt x="2065" y="4855"/>
                    <a:pt x="2065" y="4799"/>
                  </a:cubicBezTo>
                  <a:lnTo>
                    <a:pt x="2093" y="4743"/>
                  </a:lnTo>
                  <a:lnTo>
                    <a:pt x="2093" y="4687"/>
                  </a:lnTo>
                  <a:cubicBezTo>
                    <a:pt x="2093" y="4576"/>
                    <a:pt x="2093" y="4492"/>
                    <a:pt x="2093" y="4381"/>
                  </a:cubicBezTo>
                  <a:cubicBezTo>
                    <a:pt x="2121" y="4269"/>
                    <a:pt x="2121" y="4185"/>
                    <a:pt x="2121" y="4074"/>
                  </a:cubicBezTo>
                  <a:lnTo>
                    <a:pt x="2121" y="4046"/>
                  </a:lnTo>
                  <a:cubicBezTo>
                    <a:pt x="2121" y="3962"/>
                    <a:pt x="2121" y="3850"/>
                    <a:pt x="2121" y="3739"/>
                  </a:cubicBezTo>
                  <a:cubicBezTo>
                    <a:pt x="2093" y="3655"/>
                    <a:pt x="2093" y="3544"/>
                    <a:pt x="2093" y="3432"/>
                  </a:cubicBezTo>
                  <a:lnTo>
                    <a:pt x="2093" y="3320"/>
                  </a:lnTo>
                  <a:lnTo>
                    <a:pt x="2093" y="3265"/>
                  </a:lnTo>
                  <a:cubicBezTo>
                    <a:pt x="2065" y="3209"/>
                    <a:pt x="2065" y="3181"/>
                    <a:pt x="2065" y="3125"/>
                  </a:cubicBezTo>
                  <a:cubicBezTo>
                    <a:pt x="2065" y="3013"/>
                    <a:pt x="2038" y="2930"/>
                    <a:pt x="2038" y="2818"/>
                  </a:cubicBezTo>
                  <a:cubicBezTo>
                    <a:pt x="2010" y="2707"/>
                    <a:pt x="2010" y="2623"/>
                    <a:pt x="1982" y="2511"/>
                  </a:cubicBezTo>
                  <a:lnTo>
                    <a:pt x="1982" y="2483"/>
                  </a:lnTo>
                  <a:cubicBezTo>
                    <a:pt x="1982" y="2372"/>
                    <a:pt x="1954" y="2288"/>
                    <a:pt x="1926" y="2177"/>
                  </a:cubicBezTo>
                  <a:cubicBezTo>
                    <a:pt x="1926" y="2065"/>
                    <a:pt x="1898" y="1953"/>
                    <a:pt x="1870" y="1842"/>
                  </a:cubicBezTo>
                  <a:lnTo>
                    <a:pt x="1842" y="1730"/>
                  </a:lnTo>
                  <a:lnTo>
                    <a:pt x="1814" y="1674"/>
                  </a:lnTo>
                  <a:cubicBezTo>
                    <a:pt x="1814" y="1619"/>
                    <a:pt x="1814" y="1563"/>
                    <a:pt x="1786" y="1507"/>
                  </a:cubicBezTo>
                  <a:cubicBezTo>
                    <a:pt x="1759" y="1395"/>
                    <a:pt x="1731" y="1284"/>
                    <a:pt x="1703" y="1172"/>
                  </a:cubicBezTo>
                  <a:cubicBezTo>
                    <a:pt x="1675" y="1061"/>
                    <a:pt x="1647" y="977"/>
                    <a:pt x="1619" y="893"/>
                  </a:cubicBezTo>
                  <a:lnTo>
                    <a:pt x="1619" y="865"/>
                  </a:lnTo>
                  <a:lnTo>
                    <a:pt x="1619" y="837"/>
                  </a:lnTo>
                  <a:lnTo>
                    <a:pt x="1591" y="809"/>
                  </a:lnTo>
                  <a:lnTo>
                    <a:pt x="1591" y="782"/>
                  </a:lnTo>
                  <a:lnTo>
                    <a:pt x="1563" y="754"/>
                  </a:lnTo>
                  <a:lnTo>
                    <a:pt x="1563" y="726"/>
                  </a:lnTo>
                  <a:lnTo>
                    <a:pt x="1535" y="698"/>
                  </a:lnTo>
                  <a:lnTo>
                    <a:pt x="1535" y="642"/>
                  </a:lnTo>
                  <a:lnTo>
                    <a:pt x="1507" y="642"/>
                  </a:lnTo>
                  <a:lnTo>
                    <a:pt x="1507" y="614"/>
                  </a:lnTo>
                  <a:lnTo>
                    <a:pt x="1480" y="558"/>
                  </a:lnTo>
                  <a:lnTo>
                    <a:pt x="1424" y="475"/>
                  </a:lnTo>
                  <a:lnTo>
                    <a:pt x="1396" y="419"/>
                  </a:lnTo>
                  <a:lnTo>
                    <a:pt x="1368" y="419"/>
                  </a:lnTo>
                  <a:lnTo>
                    <a:pt x="1368" y="391"/>
                  </a:lnTo>
                  <a:lnTo>
                    <a:pt x="1340" y="363"/>
                  </a:lnTo>
                  <a:lnTo>
                    <a:pt x="1312" y="307"/>
                  </a:lnTo>
                  <a:lnTo>
                    <a:pt x="1284" y="279"/>
                  </a:lnTo>
                  <a:lnTo>
                    <a:pt x="1256" y="251"/>
                  </a:lnTo>
                  <a:lnTo>
                    <a:pt x="1228" y="224"/>
                  </a:lnTo>
                  <a:lnTo>
                    <a:pt x="1201" y="224"/>
                  </a:lnTo>
                  <a:lnTo>
                    <a:pt x="1201" y="196"/>
                  </a:lnTo>
                  <a:lnTo>
                    <a:pt x="1173" y="196"/>
                  </a:lnTo>
                  <a:lnTo>
                    <a:pt x="1145" y="168"/>
                  </a:lnTo>
                  <a:lnTo>
                    <a:pt x="1117" y="140"/>
                  </a:lnTo>
                  <a:lnTo>
                    <a:pt x="1089" y="112"/>
                  </a:lnTo>
                  <a:lnTo>
                    <a:pt x="1061" y="112"/>
                  </a:lnTo>
                  <a:lnTo>
                    <a:pt x="1033" y="84"/>
                  </a:lnTo>
                  <a:lnTo>
                    <a:pt x="1005" y="56"/>
                  </a:lnTo>
                  <a:lnTo>
                    <a:pt x="949" y="56"/>
                  </a:lnTo>
                  <a:lnTo>
                    <a:pt x="922" y="28"/>
                  </a:lnTo>
                  <a:lnTo>
                    <a:pt x="866" y="28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1882500" y="2461675"/>
              <a:ext cx="46075" cy="170950"/>
            </a:xfrm>
            <a:custGeom>
              <a:avLst/>
              <a:gdLst/>
              <a:ahLst/>
              <a:cxnLst/>
              <a:rect l="l" t="t" r="r" b="b"/>
              <a:pathLst>
                <a:path w="1843" h="6838" extrusionOk="0">
                  <a:moveTo>
                    <a:pt x="475" y="0"/>
                  </a:moveTo>
                  <a:cubicBezTo>
                    <a:pt x="168" y="0"/>
                    <a:pt x="29" y="335"/>
                    <a:pt x="140" y="781"/>
                  </a:cubicBezTo>
                  <a:cubicBezTo>
                    <a:pt x="419" y="1674"/>
                    <a:pt x="559" y="2511"/>
                    <a:pt x="559" y="3320"/>
                  </a:cubicBezTo>
                  <a:cubicBezTo>
                    <a:pt x="559" y="4101"/>
                    <a:pt x="419" y="4799"/>
                    <a:pt x="140" y="5385"/>
                  </a:cubicBezTo>
                  <a:cubicBezTo>
                    <a:pt x="1" y="5664"/>
                    <a:pt x="140" y="6166"/>
                    <a:pt x="447" y="6501"/>
                  </a:cubicBezTo>
                  <a:lnTo>
                    <a:pt x="475" y="6557"/>
                  </a:lnTo>
                  <a:cubicBezTo>
                    <a:pt x="559" y="6640"/>
                    <a:pt x="643" y="6696"/>
                    <a:pt x="726" y="6752"/>
                  </a:cubicBezTo>
                  <a:cubicBezTo>
                    <a:pt x="827" y="6808"/>
                    <a:pt x="929" y="6837"/>
                    <a:pt x="1021" y="6837"/>
                  </a:cubicBezTo>
                  <a:cubicBezTo>
                    <a:pt x="1157" y="6837"/>
                    <a:pt x="1273" y="6773"/>
                    <a:pt x="1340" y="6640"/>
                  </a:cubicBezTo>
                  <a:cubicBezTo>
                    <a:pt x="1675" y="5943"/>
                    <a:pt x="1842" y="5050"/>
                    <a:pt x="1842" y="4074"/>
                  </a:cubicBezTo>
                  <a:cubicBezTo>
                    <a:pt x="1842" y="3069"/>
                    <a:pt x="1675" y="1981"/>
                    <a:pt x="1340" y="893"/>
                  </a:cubicBezTo>
                  <a:cubicBezTo>
                    <a:pt x="1228" y="558"/>
                    <a:pt x="1005" y="251"/>
                    <a:pt x="754" y="84"/>
                  </a:cubicBezTo>
                  <a:cubicBezTo>
                    <a:pt x="670" y="56"/>
                    <a:pt x="587" y="28"/>
                    <a:pt x="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1742325" y="2123400"/>
              <a:ext cx="65575" cy="79525"/>
            </a:xfrm>
            <a:custGeom>
              <a:avLst/>
              <a:gdLst/>
              <a:ahLst/>
              <a:cxnLst/>
              <a:rect l="l" t="t" r="r" b="b"/>
              <a:pathLst>
                <a:path w="2623" h="3181" extrusionOk="0">
                  <a:moveTo>
                    <a:pt x="0" y="0"/>
                  </a:moveTo>
                  <a:lnTo>
                    <a:pt x="0" y="1674"/>
                  </a:lnTo>
                  <a:lnTo>
                    <a:pt x="2623" y="3181"/>
                  </a:lnTo>
                  <a:lnTo>
                    <a:pt x="2623" y="1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2333075" y="2114825"/>
              <a:ext cx="51650" cy="570750"/>
            </a:xfrm>
            <a:custGeom>
              <a:avLst/>
              <a:gdLst/>
              <a:ahLst/>
              <a:cxnLst/>
              <a:rect l="l" t="t" r="r" b="b"/>
              <a:pathLst>
                <a:path w="2066" h="22830" extrusionOk="0">
                  <a:moveTo>
                    <a:pt x="1512" y="0"/>
                  </a:moveTo>
                  <a:cubicBezTo>
                    <a:pt x="1370" y="0"/>
                    <a:pt x="1208" y="48"/>
                    <a:pt x="1033" y="148"/>
                  </a:cubicBezTo>
                  <a:cubicBezTo>
                    <a:pt x="475" y="455"/>
                    <a:pt x="1" y="1264"/>
                    <a:pt x="1" y="1933"/>
                  </a:cubicBezTo>
                  <a:lnTo>
                    <a:pt x="1" y="22830"/>
                  </a:lnTo>
                  <a:lnTo>
                    <a:pt x="2065" y="21630"/>
                  </a:lnTo>
                  <a:lnTo>
                    <a:pt x="2065" y="734"/>
                  </a:lnTo>
                  <a:cubicBezTo>
                    <a:pt x="2065" y="264"/>
                    <a:pt x="1846" y="0"/>
                    <a:pt x="1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2243100" y="2166875"/>
              <a:ext cx="51650" cy="572425"/>
            </a:xfrm>
            <a:custGeom>
              <a:avLst/>
              <a:gdLst/>
              <a:ahLst/>
              <a:cxnLst/>
              <a:rect l="l" t="t" r="r" b="b"/>
              <a:pathLst>
                <a:path w="2066" h="22897" extrusionOk="0">
                  <a:moveTo>
                    <a:pt x="1484" y="0"/>
                  </a:moveTo>
                  <a:cubicBezTo>
                    <a:pt x="1347" y="0"/>
                    <a:pt x="1193" y="42"/>
                    <a:pt x="1033" y="130"/>
                  </a:cubicBezTo>
                  <a:cubicBezTo>
                    <a:pt x="447" y="465"/>
                    <a:pt x="1" y="1274"/>
                    <a:pt x="1" y="1916"/>
                  </a:cubicBezTo>
                  <a:lnTo>
                    <a:pt x="1" y="22896"/>
                  </a:lnTo>
                  <a:lnTo>
                    <a:pt x="2065" y="21669"/>
                  </a:lnTo>
                  <a:lnTo>
                    <a:pt x="2065" y="716"/>
                  </a:lnTo>
                  <a:cubicBezTo>
                    <a:pt x="2065" y="259"/>
                    <a:pt x="1824" y="0"/>
                    <a:pt x="1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2152425" y="2218875"/>
              <a:ext cx="51650" cy="573425"/>
            </a:xfrm>
            <a:custGeom>
              <a:avLst/>
              <a:gdLst/>
              <a:ahLst/>
              <a:cxnLst/>
              <a:rect l="l" t="t" r="r" b="b"/>
              <a:pathLst>
                <a:path w="2066" h="22937" extrusionOk="0">
                  <a:moveTo>
                    <a:pt x="1500" y="0"/>
                  </a:moveTo>
                  <a:cubicBezTo>
                    <a:pt x="1361" y="0"/>
                    <a:pt x="1203" y="46"/>
                    <a:pt x="1033" y="143"/>
                  </a:cubicBezTo>
                  <a:cubicBezTo>
                    <a:pt x="475" y="478"/>
                    <a:pt x="1" y="1287"/>
                    <a:pt x="1" y="1928"/>
                  </a:cubicBezTo>
                  <a:lnTo>
                    <a:pt x="1" y="22936"/>
                  </a:lnTo>
                  <a:lnTo>
                    <a:pt x="2065" y="21709"/>
                  </a:lnTo>
                  <a:lnTo>
                    <a:pt x="2065" y="729"/>
                  </a:lnTo>
                  <a:cubicBezTo>
                    <a:pt x="2065" y="273"/>
                    <a:pt x="1840" y="0"/>
                    <a:pt x="1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2061750" y="2271175"/>
              <a:ext cx="52350" cy="574125"/>
            </a:xfrm>
            <a:custGeom>
              <a:avLst/>
              <a:gdLst/>
              <a:ahLst/>
              <a:cxnLst/>
              <a:rect l="l" t="t" r="r" b="b"/>
              <a:pathLst>
                <a:path w="2094" h="22965" extrusionOk="0">
                  <a:moveTo>
                    <a:pt x="1516" y="1"/>
                  </a:moveTo>
                  <a:cubicBezTo>
                    <a:pt x="1378" y="1"/>
                    <a:pt x="1223" y="46"/>
                    <a:pt x="1061" y="143"/>
                  </a:cubicBezTo>
                  <a:cubicBezTo>
                    <a:pt x="475" y="478"/>
                    <a:pt x="1" y="1287"/>
                    <a:pt x="1" y="1929"/>
                  </a:cubicBezTo>
                  <a:lnTo>
                    <a:pt x="1" y="22965"/>
                  </a:lnTo>
                  <a:lnTo>
                    <a:pt x="2093" y="21737"/>
                  </a:lnTo>
                  <a:lnTo>
                    <a:pt x="2093" y="729"/>
                  </a:lnTo>
                  <a:cubicBezTo>
                    <a:pt x="2093" y="274"/>
                    <a:pt x="1854" y="1"/>
                    <a:pt x="1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41"/>
          <p:cNvGrpSpPr/>
          <p:nvPr/>
        </p:nvGrpSpPr>
        <p:grpSpPr>
          <a:xfrm flipH="1">
            <a:off x="693919" y="2571750"/>
            <a:ext cx="1244965" cy="2467063"/>
            <a:chOff x="5141125" y="399925"/>
            <a:chExt cx="841875" cy="1668400"/>
          </a:xfrm>
        </p:grpSpPr>
        <p:sp>
          <p:nvSpPr>
            <p:cNvPr id="270" name="Google Shape;270;p41"/>
            <p:cNvSpPr/>
            <p:nvPr/>
          </p:nvSpPr>
          <p:spPr>
            <a:xfrm>
              <a:off x="5579150" y="632175"/>
              <a:ext cx="403850" cy="1422900"/>
            </a:xfrm>
            <a:custGeom>
              <a:avLst/>
              <a:gdLst/>
              <a:ahLst/>
              <a:cxnLst/>
              <a:rect l="l" t="t" r="r" b="b"/>
              <a:pathLst>
                <a:path w="16154" h="56916" extrusionOk="0">
                  <a:moveTo>
                    <a:pt x="16154" y="1"/>
                  </a:moveTo>
                  <a:lnTo>
                    <a:pt x="0" y="9347"/>
                  </a:lnTo>
                  <a:lnTo>
                    <a:pt x="0" y="56915"/>
                  </a:lnTo>
                  <a:lnTo>
                    <a:pt x="16154" y="47597"/>
                  </a:lnTo>
                  <a:lnTo>
                    <a:pt x="16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5176000" y="632175"/>
              <a:ext cx="403175" cy="1422900"/>
            </a:xfrm>
            <a:custGeom>
              <a:avLst/>
              <a:gdLst/>
              <a:ahLst/>
              <a:cxnLst/>
              <a:rect l="l" t="t" r="r" b="b"/>
              <a:pathLst>
                <a:path w="16127" h="56916" extrusionOk="0">
                  <a:moveTo>
                    <a:pt x="0" y="1"/>
                  </a:moveTo>
                  <a:lnTo>
                    <a:pt x="0" y="47597"/>
                  </a:lnTo>
                  <a:lnTo>
                    <a:pt x="16126" y="56915"/>
                  </a:lnTo>
                  <a:lnTo>
                    <a:pt x="16126" y="93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5176000" y="399925"/>
              <a:ext cx="807000" cy="465950"/>
            </a:xfrm>
            <a:custGeom>
              <a:avLst/>
              <a:gdLst/>
              <a:ahLst/>
              <a:cxnLst/>
              <a:rect l="l" t="t" r="r" b="b"/>
              <a:pathLst>
                <a:path w="32280" h="18638" extrusionOk="0">
                  <a:moveTo>
                    <a:pt x="16210" y="1"/>
                  </a:moveTo>
                  <a:lnTo>
                    <a:pt x="0" y="9291"/>
                  </a:lnTo>
                  <a:lnTo>
                    <a:pt x="16126" y="18637"/>
                  </a:lnTo>
                  <a:lnTo>
                    <a:pt x="32280" y="9291"/>
                  </a:lnTo>
                  <a:lnTo>
                    <a:pt x="162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5152275" y="1247350"/>
              <a:ext cx="403875" cy="820975"/>
            </a:xfrm>
            <a:custGeom>
              <a:avLst/>
              <a:gdLst/>
              <a:ahLst/>
              <a:cxnLst/>
              <a:rect l="l" t="t" r="r" b="b"/>
              <a:pathLst>
                <a:path w="16155" h="32839" extrusionOk="0">
                  <a:moveTo>
                    <a:pt x="1" y="1"/>
                  </a:moveTo>
                  <a:lnTo>
                    <a:pt x="1" y="23520"/>
                  </a:lnTo>
                  <a:lnTo>
                    <a:pt x="16154" y="32838"/>
                  </a:lnTo>
                  <a:lnTo>
                    <a:pt x="16154" y="9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5556125" y="1471950"/>
              <a:ext cx="13975" cy="596375"/>
            </a:xfrm>
            <a:custGeom>
              <a:avLst/>
              <a:gdLst/>
              <a:ahLst/>
              <a:cxnLst/>
              <a:rect l="l" t="t" r="r" b="b"/>
              <a:pathLst>
                <a:path w="559" h="23855" extrusionOk="0">
                  <a:moveTo>
                    <a:pt x="558" y="0"/>
                  </a:moveTo>
                  <a:lnTo>
                    <a:pt x="0" y="335"/>
                  </a:lnTo>
                  <a:lnTo>
                    <a:pt x="0" y="23854"/>
                  </a:lnTo>
                  <a:lnTo>
                    <a:pt x="558" y="23519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5152275" y="1239000"/>
              <a:ext cx="417825" cy="241350"/>
            </a:xfrm>
            <a:custGeom>
              <a:avLst/>
              <a:gdLst/>
              <a:ahLst/>
              <a:cxnLst/>
              <a:rect l="l" t="t" r="r" b="b"/>
              <a:pathLst>
                <a:path w="16713" h="9654" extrusionOk="0">
                  <a:moveTo>
                    <a:pt x="587" y="0"/>
                  </a:moveTo>
                  <a:lnTo>
                    <a:pt x="1" y="335"/>
                  </a:lnTo>
                  <a:lnTo>
                    <a:pt x="16154" y="9653"/>
                  </a:lnTo>
                  <a:lnTo>
                    <a:pt x="16712" y="9318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5152275" y="645450"/>
              <a:ext cx="403875" cy="820950"/>
            </a:xfrm>
            <a:custGeom>
              <a:avLst/>
              <a:gdLst/>
              <a:ahLst/>
              <a:cxnLst/>
              <a:rect l="l" t="t" r="r" b="b"/>
              <a:pathLst>
                <a:path w="16155" h="32838" extrusionOk="0">
                  <a:moveTo>
                    <a:pt x="1" y="0"/>
                  </a:moveTo>
                  <a:lnTo>
                    <a:pt x="1" y="23519"/>
                  </a:lnTo>
                  <a:lnTo>
                    <a:pt x="16154" y="32837"/>
                  </a:lnTo>
                  <a:lnTo>
                    <a:pt x="16154" y="9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5556125" y="870025"/>
              <a:ext cx="13975" cy="596375"/>
            </a:xfrm>
            <a:custGeom>
              <a:avLst/>
              <a:gdLst/>
              <a:ahLst/>
              <a:cxnLst/>
              <a:rect l="l" t="t" r="r" b="b"/>
              <a:pathLst>
                <a:path w="559" h="23855" extrusionOk="0">
                  <a:moveTo>
                    <a:pt x="558" y="1"/>
                  </a:moveTo>
                  <a:lnTo>
                    <a:pt x="0" y="335"/>
                  </a:lnTo>
                  <a:lnTo>
                    <a:pt x="0" y="23854"/>
                  </a:lnTo>
                  <a:lnTo>
                    <a:pt x="558" y="23519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5152275" y="637075"/>
              <a:ext cx="417825" cy="241350"/>
            </a:xfrm>
            <a:custGeom>
              <a:avLst/>
              <a:gdLst/>
              <a:ahLst/>
              <a:cxnLst/>
              <a:rect l="l" t="t" r="r" b="b"/>
              <a:pathLst>
                <a:path w="16713" h="9654" extrusionOk="0">
                  <a:moveTo>
                    <a:pt x="587" y="0"/>
                  </a:moveTo>
                  <a:lnTo>
                    <a:pt x="1" y="335"/>
                  </a:lnTo>
                  <a:lnTo>
                    <a:pt x="16154" y="9653"/>
                  </a:lnTo>
                  <a:lnTo>
                    <a:pt x="16712" y="9319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5292475" y="851200"/>
              <a:ext cx="101150" cy="122775"/>
            </a:xfrm>
            <a:custGeom>
              <a:avLst/>
              <a:gdLst/>
              <a:ahLst/>
              <a:cxnLst/>
              <a:rect l="l" t="t" r="r" b="b"/>
              <a:pathLst>
                <a:path w="4046" h="4911" extrusionOk="0">
                  <a:moveTo>
                    <a:pt x="1" y="0"/>
                  </a:moveTo>
                  <a:lnTo>
                    <a:pt x="1" y="2567"/>
                  </a:lnTo>
                  <a:lnTo>
                    <a:pt x="4046" y="4911"/>
                  </a:lnTo>
                  <a:lnTo>
                    <a:pt x="4046" y="23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5152975" y="1210400"/>
              <a:ext cx="6300" cy="17450"/>
            </a:xfrm>
            <a:custGeom>
              <a:avLst/>
              <a:gdLst/>
              <a:ahLst/>
              <a:cxnLst/>
              <a:rect l="l" t="t" r="r" b="b"/>
              <a:pathLst>
                <a:path w="252" h="698" extrusionOk="0">
                  <a:moveTo>
                    <a:pt x="252" y="0"/>
                  </a:moveTo>
                  <a:lnTo>
                    <a:pt x="1" y="140"/>
                  </a:lnTo>
                  <a:lnTo>
                    <a:pt x="1" y="698"/>
                  </a:lnTo>
                  <a:lnTo>
                    <a:pt x="252" y="558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5141125" y="1213875"/>
              <a:ext cx="123475" cy="85825"/>
            </a:xfrm>
            <a:custGeom>
              <a:avLst/>
              <a:gdLst/>
              <a:ahLst/>
              <a:cxnLst/>
              <a:rect l="l" t="t" r="r" b="b"/>
              <a:pathLst>
                <a:path w="4939" h="3433" extrusionOk="0">
                  <a:moveTo>
                    <a:pt x="0" y="1"/>
                  </a:moveTo>
                  <a:lnTo>
                    <a:pt x="0" y="559"/>
                  </a:lnTo>
                  <a:lnTo>
                    <a:pt x="4939" y="3432"/>
                  </a:lnTo>
                  <a:lnTo>
                    <a:pt x="4939" y="28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5264575" y="1278050"/>
              <a:ext cx="12575" cy="21650"/>
            </a:xfrm>
            <a:custGeom>
              <a:avLst/>
              <a:gdLst/>
              <a:ahLst/>
              <a:cxnLst/>
              <a:rect l="l" t="t" r="r" b="b"/>
              <a:pathLst>
                <a:path w="503" h="866" extrusionOk="0">
                  <a:moveTo>
                    <a:pt x="503" y="1"/>
                  </a:moveTo>
                  <a:lnTo>
                    <a:pt x="1" y="307"/>
                  </a:lnTo>
                  <a:lnTo>
                    <a:pt x="1" y="865"/>
                  </a:lnTo>
                  <a:lnTo>
                    <a:pt x="503" y="55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5141125" y="1206900"/>
              <a:ext cx="136025" cy="78850"/>
            </a:xfrm>
            <a:custGeom>
              <a:avLst/>
              <a:gdLst/>
              <a:ahLst/>
              <a:cxnLst/>
              <a:rect l="l" t="t" r="r" b="b"/>
              <a:pathLst>
                <a:path w="5441" h="3154" extrusionOk="0">
                  <a:moveTo>
                    <a:pt x="475" y="1"/>
                  </a:moveTo>
                  <a:lnTo>
                    <a:pt x="0" y="280"/>
                  </a:lnTo>
                  <a:lnTo>
                    <a:pt x="4939" y="3153"/>
                  </a:lnTo>
                  <a:lnTo>
                    <a:pt x="5441" y="2847"/>
                  </a:lnTo>
                  <a:lnTo>
                    <a:pt x="5190" y="2707"/>
                  </a:lnTo>
                  <a:lnTo>
                    <a:pt x="4939" y="2847"/>
                  </a:lnTo>
                  <a:lnTo>
                    <a:pt x="475" y="280"/>
                  </a:lnTo>
                  <a:lnTo>
                    <a:pt x="726" y="140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5152975" y="1259925"/>
              <a:ext cx="6300" cy="18150"/>
            </a:xfrm>
            <a:custGeom>
              <a:avLst/>
              <a:gdLst/>
              <a:ahLst/>
              <a:cxnLst/>
              <a:rect l="l" t="t" r="r" b="b"/>
              <a:pathLst>
                <a:path w="252" h="726" extrusionOk="0">
                  <a:moveTo>
                    <a:pt x="252" y="0"/>
                  </a:moveTo>
                  <a:lnTo>
                    <a:pt x="1" y="140"/>
                  </a:lnTo>
                  <a:lnTo>
                    <a:pt x="1" y="726"/>
                  </a:lnTo>
                  <a:lnTo>
                    <a:pt x="252" y="558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5141125" y="1263400"/>
              <a:ext cx="123475" cy="85825"/>
            </a:xfrm>
            <a:custGeom>
              <a:avLst/>
              <a:gdLst/>
              <a:ahLst/>
              <a:cxnLst/>
              <a:rect l="l" t="t" r="r" b="b"/>
              <a:pathLst>
                <a:path w="4939" h="3433" extrusionOk="0">
                  <a:moveTo>
                    <a:pt x="0" y="1"/>
                  </a:moveTo>
                  <a:lnTo>
                    <a:pt x="0" y="587"/>
                  </a:lnTo>
                  <a:lnTo>
                    <a:pt x="4939" y="3432"/>
                  </a:lnTo>
                  <a:lnTo>
                    <a:pt x="4939" y="28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5264575" y="1328275"/>
              <a:ext cx="12575" cy="20950"/>
            </a:xfrm>
            <a:custGeom>
              <a:avLst/>
              <a:gdLst/>
              <a:ahLst/>
              <a:cxnLst/>
              <a:rect l="l" t="t" r="r" b="b"/>
              <a:pathLst>
                <a:path w="503" h="838" extrusionOk="0">
                  <a:moveTo>
                    <a:pt x="503" y="0"/>
                  </a:moveTo>
                  <a:lnTo>
                    <a:pt x="1" y="279"/>
                  </a:lnTo>
                  <a:lnTo>
                    <a:pt x="1" y="837"/>
                  </a:lnTo>
                  <a:lnTo>
                    <a:pt x="503" y="558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5141125" y="1256425"/>
              <a:ext cx="136025" cy="78850"/>
            </a:xfrm>
            <a:custGeom>
              <a:avLst/>
              <a:gdLst/>
              <a:ahLst/>
              <a:cxnLst/>
              <a:rect l="l" t="t" r="r" b="b"/>
              <a:pathLst>
                <a:path w="5441" h="3154" extrusionOk="0">
                  <a:moveTo>
                    <a:pt x="475" y="1"/>
                  </a:moveTo>
                  <a:lnTo>
                    <a:pt x="0" y="280"/>
                  </a:lnTo>
                  <a:lnTo>
                    <a:pt x="4939" y="3153"/>
                  </a:lnTo>
                  <a:lnTo>
                    <a:pt x="5441" y="2874"/>
                  </a:lnTo>
                  <a:lnTo>
                    <a:pt x="5190" y="2735"/>
                  </a:lnTo>
                  <a:lnTo>
                    <a:pt x="4939" y="2874"/>
                  </a:lnTo>
                  <a:lnTo>
                    <a:pt x="475" y="280"/>
                  </a:lnTo>
                  <a:lnTo>
                    <a:pt x="726" y="140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8" name="Google Shape;288;p41"/>
          <p:cNvCxnSpPr/>
          <p:nvPr/>
        </p:nvCxnSpPr>
        <p:spPr>
          <a:xfrm>
            <a:off x="5204737" y="4134351"/>
            <a:ext cx="3029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>
          <a:extLst>
            <a:ext uri="{FF2B5EF4-FFF2-40B4-BE49-F238E27FC236}">
              <a16:creationId xmlns:a16="http://schemas.microsoft.com/office/drawing/2014/main" id="{288A60F4-44E5-A17D-D5A5-B3D3A411E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3">
            <a:extLst>
              <a:ext uri="{FF2B5EF4-FFF2-40B4-BE49-F238E27FC236}">
                <a16:creationId xmlns:a16="http://schemas.microsoft.com/office/drawing/2014/main" id="{80EA42DA-459F-72A2-CF23-953E6B682CD3}"/>
              </a:ext>
            </a:extLst>
          </p:cNvPr>
          <p:cNvSpPr/>
          <p:nvPr/>
        </p:nvSpPr>
        <p:spPr>
          <a:xfrm rot="-5400000">
            <a:off x="3456190" y="3894728"/>
            <a:ext cx="2070000" cy="2271300"/>
          </a:xfrm>
          <a:prstGeom prst="homePlate">
            <a:avLst>
              <a:gd name="adj" fmla="val 34336"/>
            </a:avLst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53">
            <a:extLst>
              <a:ext uri="{FF2B5EF4-FFF2-40B4-BE49-F238E27FC236}">
                <a16:creationId xmlns:a16="http://schemas.microsoft.com/office/drawing/2014/main" id="{759E619C-120D-4FAE-5259-5C7DBC79844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988" y="113122"/>
            <a:ext cx="8981367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Med-Fi prototype constructions</a:t>
            </a:r>
            <a:endParaRPr/>
          </a:p>
        </p:txBody>
      </p:sp>
      <p:pic>
        <p:nvPicPr>
          <p:cNvPr id="3" name="Picture 2" descr="A screenshot of a login page&#10;&#10;Description automatically generated">
            <a:extLst>
              <a:ext uri="{FF2B5EF4-FFF2-40B4-BE49-F238E27FC236}">
                <a16:creationId xmlns:a16="http://schemas.microsoft.com/office/drawing/2014/main" id="{0945A274-CE70-E49B-8C63-8DB6B3107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511" y="1190451"/>
            <a:ext cx="2003409" cy="3580680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0E8598F9-8BAF-497D-F492-F2B9F48F3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289" y="907305"/>
            <a:ext cx="1727241" cy="3863826"/>
          </a:xfrm>
          <a:prstGeom prst="rect">
            <a:avLst/>
          </a:prstGeom>
        </p:spPr>
      </p:pic>
      <p:pic>
        <p:nvPicPr>
          <p:cNvPr id="7" name="Picture 6" descr="A screenshot of a phone number&#10;&#10;Description automatically generated">
            <a:extLst>
              <a:ext uri="{FF2B5EF4-FFF2-40B4-BE49-F238E27FC236}">
                <a16:creationId xmlns:a16="http://schemas.microsoft.com/office/drawing/2014/main" id="{1D919EEC-A738-92FB-D0CC-59A939C46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889" y="1190451"/>
            <a:ext cx="1993466" cy="3580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3AB214-D481-2E52-A4DD-16CA9C70E9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800000">
            <a:off x="3513706" y="4353261"/>
            <a:ext cx="307195" cy="307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7D88A2-FBF7-8A99-9885-18B9BBBEAB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800000">
            <a:off x="4198834" y="4566411"/>
            <a:ext cx="307195" cy="307195"/>
          </a:xfrm>
          <a:prstGeom prst="rect">
            <a:avLst/>
          </a:prstGeom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65167AF-6DB7-290D-AB51-7087D808EC9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800323" y="2988527"/>
            <a:ext cx="3470272" cy="1441533"/>
          </a:xfrm>
          <a:prstGeom prst="curvedConnector3">
            <a:avLst>
              <a:gd name="adj1" fmla="val 32648"/>
            </a:avLst>
          </a:prstGeom>
          <a:ln w="28575">
            <a:solidFill>
              <a:schemeClr val="accent5">
                <a:lumMod val="1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4917DA9-22B8-8A63-ECA6-506AC9337D6E}"/>
              </a:ext>
            </a:extLst>
          </p:cNvPr>
          <p:cNvCxnSpPr>
            <a:cxnSpLocks/>
          </p:cNvCxnSpPr>
          <p:nvPr/>
        </p:nvCxnSpPr>
        <p:spPr>
          <a:xfrm flipV="1">
            <a:off x="4317336" y="4302500"/>
            <a:ext cx="874162" cy="30985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5">
                <a:lumMod val="1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4145EF1-DAFB-71E3-87E3-4F43CF2B9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800000">
            <a:off x="6275477" y="4535004"/>
            <a:ext cx="307195" cy="307195"/>
          </a:xfrm>
          <a:prstGeom prst="rect">
            <a:avLst/>
          </a:prstGeom>
        </p:spPr>
      </p:pic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8F2BE47-E0DD-4AC5-1723-39D43F86E62C}"/>
              </a:ext>
            </a:extLst>
          </p:cNvPr>
          <p:cNvCxnSpPr>
            <a:cxnSpLocks/>
            <a:stCxn id="22" idx="2"/>
          </p:cNvCxnSpPr>
          <p:nvPr/>
        </p:nvCxnSpPr>
        <p:spPr>
          <a:xfrm rot="5400000" flipH="1">
            <a:off x="5175529" y="3491276"/>
            <a:ext cx="31938" cy="2628753"/>
          </a:xfrm>
          <a:prstGeom prst="curvedConnector4">
            <a:avLst>
              <a:gd name="adj1" fmla="val -715762"/>
              <a:gd name="adj2" fmla="val 101893"/>
            </a:avLst>
          </a:prstGeom>
          <a:ln w="28575">
            <a:solidFill>
              <a:schemeClr val="accent5">
                <a:lumMod val="1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0" name="Picture 809">
            <a:extLst>
              <a:ext uri="{FF2B5EF4-FFF2-40B4-BE49-F238E27FC236}">
                <a16:creationId xmlns:a16="http://schemas.microsoft.com/office/drawing/2014/main" id="{31765C1C-28EB-4E71-ABAD-2787E9E748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800000">
            <a:off x="8126803" y="4535004"/>
            <a:ext cx="307195" cy="307195"/>
          </a:xfrm>
          <a:prstGeom prst="rect">
            <a:avLst/>
          </a:prstGeom>
        </p:spPr>
      </p:pic>
      <p:cxnSp>
        <p:nvCxnSpPr>
          <p:cNvPr id="815" name="Connector: Curved 814">
            <a:extLst>
              <a:ext uri="{FF2B5EF4-FFF2-40B4-BE49-F238E27FC236}">
                <a16:creationId xmlns:a16="http://schemas.microsoft.com/office/drawing/2014/main" id="{AF218A79-FC21-C4C4-B028-8D8A3416AF6D}"/>
              </a:ext>
            </a:extLst>
          </p:cNvPr>
          <p:cNvCxnSpPr>
            <a:cxnSpLocks/>
            <a:stCxn id="810" idx="1"/>
          </p:cNvCxnSpPr>
          <p:nvPr/>
        </p:nvCxnSpPr>
        <p:spPr>
          <a:xfrm rot="10800000" flipV="1">
            <a:off x="6012351" y="4765400"/>
            <a:ext cx="2135030" cy="220371"/>
          </a:xfrm>
          <a:prstGeom prst="curvedConnector3">
            <a:avLst>
              <a:gd name="adj1" fmla="val 208"/>
            </a:avLst>
          </a:prstGeom>
          <a:ln w="28575">
            <a:solidFill>
              <a:schemeClr val="accent5">
                <a:lumMod val="1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1D0D8FDD-8644-6DA1-40D5-53DBFA5809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451" y="1190451"/>
            <a:ext cx="2003408" cy="359154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32826B0-8DF3-77EE-A659-022B52FB8C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800000">
            <a:off x="1734643" y="4051598"/>
            <a:ext cx="307195" cy="307195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E3435C76-B7F3-DEC8-95A1-D114DF24B580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021260" y="3828585"/>
            <a:ext cx="910868" cy="29981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5">
                <a:lumMod val="1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15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>
          <a:extLst>
            <a:ext uri="{FF2B5EF4-FFF2-40B4-BE49-F238E27FC236}">
              <a16:creationId xmlns:a16="http://schemas.microsoft.com/office/drawing/2014/main" id="{1865ED7F-39AC-D1D0-FD1E-7F35FEDE5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phone&#10;&#10;Description automatically generated">
            <a:extLst>
              <a:ext uri="{FF2B5EF4-FFF2-40B4-BE49-F238E27FC236}">
                <a16:creationId xmlns:a16="http://schemas.microsoft.com/office/drawing/2014/main" id="{B268A094-B859-9E73-9653-8A246CED2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38" y="952500"/>
            <a:ext cx="2044948" cy="3532910"/>
          </a:xfrm>
          <a:prstGeom prst="rect">
            <a:avLst/>
          </a:prstGeom>
        </p:spPr>
      </p:pic>
      <p:sp>
        <p:nvSpPr>
          <p:cNvPr id="830" name="Google Shape;830;p53">
            <a:extLst>
              <a:ext uri="{FF2B5EF4-FFF2-40B4-BE49-F238E27FC236}">
                <a16:creationId xmlns:a16="http://schemas.microsoft.com/office/drawing/2014/main" id="{E19B5366-9F3F-9310-6D3E-C1B560E8140F}"/>
              </a:ext>
            </a:extLst>
          </p:cNvPr>
          <p:cNvSpPr/>
          <p:nvPr/>
        </p:nvSpPr>
        <p:spPr>
          <a:xfrm rot="-5400000">
            <a:off x="3456190" y="3894728"/>
            <a:ext cx="2070000" cy="2271300"/>
          </a:xfrm>
          <a:prstGeom prst="homePlate">
            <a:avLst>
              <a:gd name="adj" fmla="val 34336"/>
            </a:avLst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4" name="Picture 823" descr="A screenshot of a phone number&#10;&#10;Description automatically generated">
            <a:extLst>
              <a:ext uri="{FF2B5EF4-FFF2-40B4-BE49-F238E27FC236}">
                <a16:creationId xmlns:a16="http://schemas.microsoft.com/office/drawing/2014/main" id="{A42B314F-B378-8F40-C263-910C07EEC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636" y="949860"/>
            <a:ext cx="1969024" cy="3506285"/>
          </a:xfrm>
          <a:prstGeom prst="rect">
            <a:avLst/>
          </a:prstGeom>
        </p:spPr>
      </p:pic>
      <p:pic>
        <p:nvPicPr>
          <p:cNvPr id="826" name="Picture 825" descr="A screenshot of a phone number&#10;&#10;Description automatically generated">
            <a:extLst>
              <a:ext uri="{FF2B5EF4-FFF2-40B4-BE49-F238E27FC236}">
                <a16:creationId xmlns:a16="http://schemas.microsoft.com/office/drawing/2014/main" id="{1E9F5AA6-67B2-5F2B-5AD7-2ED1E7AEC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857" y="955917"/>
            <a:ext cx="1961624" cy="3506285"/>
          </a:xfrm>
          <a:prstGeom prst="rect">
            <a:avLst/>
          </a:prstGeom>
        </p:spPr>
      </p:pic>
      <p:pic>
        <p:nvPicPr>
          <p:cNvPr id="822" name="Picture 821">
            <a:extLst>
              <a:ext uri="{FF2B5EF4-FFF2-40B4-BE49-F238E27FC236}">
                <a16:creationId xmlns:a16="http://schemas.microsoft.com/office/drawing/2014/main" id="{EADED4E0-5142-67AA-9ADE-09D73F59C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097" y="955919"/>
            <a:ext cx="1961063" cy="3506284"/>
          </a:xfrm>
          <a:prstGeom prst="rect">
            <a:avLst/>
          </a:prstGeom>
        </p:spPr>
      </p:pic>
      <p:sp>
        <p:nvSpPr>
          <p:cNvPr id="840" name="Google Shape;840;p53">
            <a:extLst>
              <a:ext uri="{FF2B5EF4-FFF2-40B4-BE49-F238E27FC236}">
                <a16:creationId xmlns:a16="http://schemas.microsoft.com/office/drawing/2014/main" id="{5D88D6D0-121F-D277-69EE-67BF5FD4D6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988" y="113122"/>
            <a:ext cx="8981367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Med-Fi prototype constructions</a:t>
            </a: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A42233-3AD4-F0B8-3004-57A5533AEB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800000">
            <a:off x="4032011" y="3014079"/>
            <a:ext cx="307195" cy="307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C13268-10CA-9CC2-896B-E2F207C3FB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800000">
            <a:off x="4153947" y="1642983"/>
            <a:ext cx="307195" cy="307195"/>
          </a:xfrm>
          <a:prstGeom prst="rect">
            <a:avLst/>
          </a:prstGeom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3D6F32A-FE24-B6BF-8A79-A75391E26C61}"/>
              </a:ext>
            </a:extLst>
          </p:cNvPr>
          <p:cNvCxnSpPr>
            <a:cxnSpLocks/>
          </p:cNvCxnSpPr>
          <p:nvPr/>
        </p:nvCxnSpPr>
        <p:spPr>
          <a:xfrm flipV="1">
            <a:off x="4328160" y="2097024"/>
            <a:ext cx="2688336" cy="1087606"/>
          </a:xfrm>
          <a:prstGeom prst="curvedConnector3">
            <a:avLst>
              <a:gd name="adj1" fmla="val 94671"/>
            </a:avLst>
          </a:prstGeom>
          <a:ln w="28575">
            <a:solidFill>
              <a:schemeClr val="bg1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47D216B-C11E-1116-50C7-C71FF7AD0263}"/>
              </a:ext>
            </a:extLst>
          </p:cNvPr>
          <p:cNvCxnSpPr>
            <a:cxnSpLocks/>
          </p:cNvCxnSpPr>
          <p:nvPr/>
        </p:nvCxnSpPr>
        <p:spPr>
          <a:xfrm>
            <a:off x="4456127" y="1796581"/>
            <a:ext cx="319957" cy="301150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FF80ED6-578B-149B-B55B-70FBC61087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800000">
            <a:off x="6156217" y="4200599"/>
            <a:ext cx="307195" cy="307195"/>
          </a:xfrm>
          <a:prstGeom prst="rect">
            <a:avLst/>
          </a:prstGeom>
        </p:spPr>
      </p:pic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89E5B07-1E79-2767-9B7B-1913B78E0D3A}"/>
              </a:ext>
            </a:extLst>
          </p:cNvPr>
          <p:cNvCxnSpPr>
            <a:cxnSpLocks/>
            <a:stCxn id="22" idx="2"/>
          </p:cNvCxnSpPr>
          <p:nvPr/>
        </p:nvCxnSpPr>
        <p:spPr>
          <a:xfrm rot="5400000" flipH="1">
            <a:off x="5135687" y="3236290"/>
            <a:ext cx="91755" cy="2410099"/>
          </a:xfrm>
          <a:prstGeom prst="curvedConnector4">
            <a:avLst>
              <a:gd name="adj1" fmla="val -249142"/>
              <a:gd name="adj2" fmla="val 102838"/>
            </a:avLst>
          </a:prstGeom>
          <a:ln w="28575">
            <a:solidFill>
              <a:schemeClr val="accent6">
                <a:lumMod val="6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0" name="Picture 809">
            <a:extLst>
              <a:ext uri="{FF2B5EF4-FFF2-40B4-BE49-F238E27FC236}">
                <a16:creationId xmlns:a16="http://schemas.microsoft.com/office/drawing/2014/main" id="{D777D0A0-FBD9-E7F0-9C00-62EBAE00FA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800000">
            <a:off x="8329440" y="4172137"/>
            <a:ext cx="307195" cy="307195"/>
          </a:xfrm>
          <a:prstGeom prst="rect">
            <a:avLst/>
          </a:prstGeom>
        </p:spPr>
      </p:pic>
      <p:cxnSp>
        <p:nvCxnSpPr>
          <p:cNvPr id="815" name="Connector: Curved 814">
            <a:extLst>
              <a:ext uri="{FF2B5EF4-FFF2-40B4-BE49-F238E27FC236}">
                <a16:creationId xmlns:a16="http://schemas.microsoft.com/office/drawing/2014/main" id="{AF86ECF4-DDC9-CE3B-FCCE-1398227F3D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96022" y="4372054"/>
            <a:ext cx="2153996" cy="222806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1049">
            <a:extLst>
              <a:ext uri="{FF2B5EF4-FFF2-40B4-BE49-F238E27FC236}">
                <a16:creationId xmlns:a16="http://schemas.microsoft.com/office/drawing/2014/main" id="{6D0598EB-C974-AD70-EA48-F5E85A354D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800000">
            <a:off x="1997759" y="1069542"/>
            <a:ext cx="307195" cy="307195"/>
          </a:xfrm>
          <a:prstGeom prst="rect">
            <a:avLst/>
          </a:prstGeom>
        </p:spPr>
      </p:pic>
      <p:cxnSp>
        <p:nvCxnSpPr>
          <p:cNvPr id="1051" name="Connector: Curved 1050">
            <a:extLst>
              <a:ext uri="{FF2B5EF4-FFF2-40B4-BE49-F238E27FC236}">
                <a16:creationId xmlns:a16="http://schemas.microsoft.com/office/drawing/2014/main" id="{DF890A73-19F7-604A-52BB-5D2AE38D3EAC}"/>
              </a:ext>
            </a:extLst>
          </p:cNvPr>
          <p:cNvCxnSpPr>
            <a:cxnSpLocks/>
          </p:cNvCxnSpPr>
          <p:nvPr/>
        </p:nvCxnSpPr>
        <p:spPr>
          <a:xfrm>
            <a:off x="2256719" y="1285612"/>
            <a:ext cx="319957" cy="301150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3" name="Picture 1052">
            <a:extLst>
              <a:ext uri="{FF2B5EF4-FFF2-40B4-BE49-F238E27FC236}">
                <a16:creationId xmlns:a16="http://schemas.microsoft.com/office/drawing/2014/main" id="{49FCA0B4-6D46-4637-6236-CC759DD71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800000">
            <a:off x="2616276" y="1083942"/>
            <a:ext cx="307195" cy="307195"/>
          </a:xfrm>
          <a:prstGeom prst="rect">
            <a:avLst/>
          </a:prstGeom>
        </p:spPr>
      </p:pic>
      <p:cxnSp>
        <p:nvCxnSpPr>
          <p:cNvPr id="1054" name="Connector: Curved 1053">
            <a:extLst>
              <a:ext uri="{FF2B5EF4-FFF2-40B4-BE49-F238E27FC236}">
                <a16:creationId xmlns:a16="http://schemas.microsoft.com/office/drawing/2014/main" id="{A6213E90-90A0-FF6F-56F7-95824A9A4304}"/>
              </a:ext>
            </a:extLst>
          </p:cNvPr>
          <p:cNvCxnSpPr>
            <a:cxnSpLocks/>
          </p:cNvCxnSpPr>
          <p:nvPr/>
        </p:nvCxnSpPr>
        <p:spPr>
          <a:xfrm rot="5400000">
            <a:off x="1986544" y="1515342"/>
            <a:ext cx="1002438" cy="699738"/>
          </a:xfrm>
          <a:prstGeom prst="curvedConnector3">
            <a:avLst>
              <a:gd name="adj1" fmla="val 103210"/>
            </a:avLst>
          </a:prstGeom>
          <a:ln w="28575">
            <a:solidFill>
              <a:schemeClr val="bg1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1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>
          <a:extLst>
            <a:ext uri="{FF2B5EF4-FFF2-40B4-BE49-F238E27FC236}">
              <a16:creationId xmlns:a16="http://schemas.microsoft.com/office/drawing/2014/main" id="{3667DF2B-B34C-8C40-E933-7407F5307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hat&#10;&#10;Description automatically generated">
            <a:extLst>
              <a:ext uri="{FF2B5EF4-FFF2-40B4-BE49-F238E27FC236}">
                <a16:creationId xmlns:a16="http://schemas.microsoft.com/office/drawing/2014/main" id="{38AAAF6B-1C87-A23F-627F-B62E0C5EA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332" y="1052079"/>
            <a:ext cx="2015836" cy="3550228"/>
          </a:xfrm>
          <a:prstGeom prst="rect">
            <a:avLst/>
          </a:prstGeom>
        </p:spPr>
      </p:pic>
      <p:sp>
        <p:nvSpPr>
          <p:cNvPr id="1043" name="Google Shape;1043;p60">
            <a:extLst>
              <a:ext uri="{FF2B5EF4-FFF2-40B4-BE49-F238E27FC236}">
                <a16:creationId xmlns:a16="http://schemas.microsoft.com/office/drawing/2014/main" id="{A290A191-8660-6C4F-3A6C-ECE9893ADA1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54104" y="246038"/>
            <a:ext cx="5187929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Simple: Chatbot  </a:t>
            </a:r>
            <a:endParaRPr/>
          </a:p>
        </p:txBody>
      </p:sp>
      <p:cxnSp>
        <p:nvCxnSpPr>
          <p:cNvPr id="1066" name="Google Shape;1066;p60">
            <a:extLst>
              <a:ext uri="{FF2B5EF4-FFF2-40B4-BE49-F238E27FC236}">
                <a16:creationId xmlns:a16="http://schemas.microsoft.com/office/drawing/2014/main" id="{8C54F701-2C18-0040-D3F2-26F447FF0BA9}"/>
              </a:ext>
            </a:extLst>
          </p:cNvPr>
          <p:cNvCxnSpPr/>
          <p:nvPr/>
        </p:nvCxnSpPr>
        <p:spPr>
          <a:xfrm>
            <a:off x="712975" y="1162418"/>
            <a:ext cx="0" cy="3440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E43E2FB-F307-F301-4DFA-215C76494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178" y="1055738"/>
            <a:ext cx="1475422" cy="3541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766F0C-99AE-83B5-6C09-628DAFC0D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800000">
            <a:off x="2100506" y="4443153"/>
            <a:ext cx="307195" cy="307195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83AB807-C258-FB99-75F4-08CB53E3351D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 flipH="1" flipV="1">
            <a:off x="2999915" y="3717920"/>
            <a:ext cx="342838" cy="1680862"/>
          </a:xfrm>
          <a:prstGeom prst="curvedConnector4">
            <a:avLst>
              <a:gd name="adj1" fmla="val 34748"/>
              <a:gd name="adj2" fmla="val 100338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8FBDD08D-29DB-B40F-AE93-D7B28FD1F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693" y="1085618"/>
            <a:ext cx="1994680" cy="35410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F07898-D483-1AB6-E2CB-51533813B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800000">
            <a:off x="5174929" y="2945172"/>
            <a:ext cx="307195" cy="307195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10D418BC-F286-2524-1D35-E5F2A1361697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461546" y="2774675"/>
            <a:ext cx="1058200" cy="247296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19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>
          <a:extLst>
            <a:ext uri="{FF2B5EF4-FFF2-40B4-BE49-F238E27FC236}">
              <a16:creationId xmlns:a16="http://schemas.microsoft.com/office/drawing/2014/main" id="{1865ED7F-39AC-D1D0-FD1E-7F35FEDE5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DC60B49-7409-DADE-1AC5-3C290A625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020" y="944707"/>
            <a:ext cx="2062596" cy="3505200"/>
          </a:xfrm>
          <a:prstGeom prst="rect">
            <a:avLst/>
          </a:prstGeom>
        </p:spPr>
      </p:pic>
      <p:pic>
        <p:nvPicPr>
          <p:cNvPr id="5" name="Picture 4" descr="Screens screenshot of a phone&#10;&#10;Description automatically generated">
            <a:extLst>
              <a:ext uri="{FF2B5EF4-FFF2-40B4-BE49-F238E27FC236}">
                <a16:creationId xmlns:a16="http://schemas.microsoft.com/office/drawing/2014/main" id="{D9DBAD96-DD32-AC19-ADF8-B9137D63A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173" y="963756"/>
            <a:ext cx="2067791" cy="3510395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C40509-EFD2-8332-B6B0-C01D2BCE1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672" y="950333"/>
            <a:ext cx="2067792" cy="3511263"/>
          </a:xfrm>
          <a:prstGeom prst="rect">
            <a:avLst/>
          </a:prstGeom>
        </p:spPr>
      </p:pic>
      <p:sp>
        <p:nvSpPr>
          <p:cNvPr id="840" name="Google Shape;840;p53">
            <a:extLst>
              <a:ext uri="{FF2B5EF4-FFF2-40B4-BE49-F238E27FC236}">
                <a16:creationId xmlns:a16="http://schemas.microsoft.com/office/drawing/2014/main" id="{5D88D6D0-121F-D277-69EE-67BF5FD4D6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988" y="113122"/>
            <a:ext cx="8981367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Moderate: View product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A42233-3AD4-F0B8-3004-57A5533AE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800000">
            <a:off x="4300443" y="4330261"/>
            <a:ext cx="307195" cy="307195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47D216B-C11E-1116-50C7-C71FF7AD0263}"/>
              </a:ext>
            </a:extLst>
          </p:cNvPr>
          <p:cNvCxnSpPr>
            <a:cxnSpLocks/>
          </p:cNvCxnSpPr>
          <p:nvPr/>
        </p:nvCxnSpPr>
        <p:spPr>
          <a:xfrm flipV="1">
            <a:off x="4586014" y="4028709"/>
            <a:ext cx="588388" cy="426213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1049">
            <a:extLst>
              <a:ext uri="{FF2B5EF4-FFF2-40B4-BE49-F238E27FC236}">
                <a16:creationId xmlns:a16="http://schemas.microsoft.com/office/drawing/2014/main" id="{6D0598EB-C974-AD70-EA48-F5E85A354D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800000">
            <a:off x="1997759" y="1069542"/>
            <a:ext cx="307195" cy="307195"/>
          </a:xfrm>
          <a:prstGeom prst="rect">
            <a:avLst/>
          </a:prstGeom>
        </p:spPr>
      </p:pic>
      <p:cxnSp>
        <p:nvCxnSpPr>
          <p:cNvPr id="1051" name="Connector: Curved 1050">
            <a:extLst>
              <a:ext uri="{FF2B5EF4-FFF2-40B4-BE49-F238E27FC236}">
                <a16:creationId xmlns:a16="http://schemas.microsoft.com/office/drawing/2014/main" id="{DF890A73-19F7-604A-52BB-5D2AE38D3EAC}"/>
              </a:ext>
            </a:extLst>
          </p:cNvPr>
          <p:cNvCxnSpPr>
            <a:cxnSpLocks/>
          </p:cNvCxnSpPr>
          <p:nvPr/>
        </p:nvCxnSpPr>
        <p:spPr>
          <a:xfrm>
            <a:off x="2256719" y="1285612"/>
            <a:ext cx="319957" cy="301150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3" name="Picture 1052">
            <a:extLst>
              <a:ext uri="{FF2B5EF4-FFF2-40B4-BE49-F238E27FC236}">
                <a16:creationId xmlns:a16="http://schemas.microsoft.com/office/drawing/2014/main" id="{49FCA0B4-6D46-4637-6236-CC759DD71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800000">
            <a:off x="2616276" y="1083942"/>
            <a:ext cx="307195" cy="307195"/>
          </a:xfrm>
          <a:prstGeom prst="rect">
            <a:avLst/>
          </a:prstGeom>
        </p:spPr>
      </p:pic>
      <p:cxnSp>
        <p:nvCxnSpPr>
          <p:cNvPr id="1054" name="Connector: Curved 1053">
            <a:extLst>
              <a:ext uri="{FF2B5EF4-FFF2-40B4-BE49-F238E27FC236}">
                <a16:creationId xmlns:a16="http://schemas.microsoft.com/office/drawing/2014/main" id="{A6213E90-90A0-FF6F-56F7-95824A9A4304}"/>
              </a:ext>
            </a:extLst>
          </p:cNvPr>
          <p:cNvCxnSpPr>
            <a:cxnSpLocks/>
          </p:cNvCxnSpPr>
          <p:nvPr/>
        </p:nvCxnSpPr>
        <p:spPr>
          <a:xfrm rot="5400000">
            <a:off x="1986544" y="1515342"/>
            <a:ext cx="1002438" cy="699738"/>
          </a:xfrm>
          <a:prstGeom prst="curvedConnector3">
            <a:avLst>
              <a:gd name="adj1" fmla="val 103210"/>
            </a:avLst>
          </a:prstGeom>
          <a:ln w="28575">
            <a:solidFill>
              <a:schemeClr val="bg1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Không có mô tả.">
            <a:extLst>
              <a:ext uri="{FF2B5EF4-FFF2-40B4-BE49-F238E27FC236}">
                <a16:creationId xmlns:a16="http://schemas.microsoft.com/office/drawing/2014/main" id="{92013DC8-35E3-0EA9-CB04-60A544F1216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1388" t="-666" r="41418" b="837"/>
          <a:stretch/>
        </p:blipFill>
        <p:spPr>
          <a:xfrm>
            <a:off x="6809302" y="949293"/>
            <a:ext cx="2048589" cy="35216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4C6EEC-C3FE-4262-76CA-34378CD2D9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800000">
            <a:off x="3504090" y="3018621"/>
            <a:ext cx="307195" cy="307195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C36B61A2-A652-E596-1CAA-467D8C23D1F9}"/>
              </a:ext>
            </a:extLst>
          </p:cNvPr>
          <p:cNvCxnSpPr/>
          <p:nvPr/>
        </p:nvCxnSpPr>
        <p:spPr>
          <a:xfrm>
            <a:off x="3861827" y="3272909"/>
            <a:ext cx="3113808" cy="949035"/>
          </a:xfrm>
          <a:prstGeom prst="curvedConnector3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16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>
          <a:extLst>
            <a:ext uri="{FF2B5EF4-FFF2-40B4-BE49-F238E27FC236}">
              <a16:creationId xmlns:a16="http://schemas.microsoft.com/office/drawing/2014/main" id="{FD627C99-4062-865F-5094-30741DB6B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phone&#10;&#10;Description automatically generated">
            <a:extLst>
              <a:ext uri="{FF2B5EF4-FFF2-40B4-BE49-F238E27FC236}">
                <a16:creationId xmlns:a16="http://schemas.microsoft.com/office/drawing/2014/main" id="{8320B95E-8C3F-CDA8-1716-B318F72E5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015" y="1065068"/>
            <a:ext cx="1941039" cy="3463637"/>
          </a:xfrm>
          <a:prstGeom prst="rect">
            <a:avLst/>
          </a:prstGeom>
        </p:spPr>
      </p:pic>
      <p:sp>
        <p:nvSpPr>
          <p:cNvPr id="1043" name="Google Shape;1043;p60">
            <a:extLst>
              <a:ext uri="{FF2B5EF4-FFF2-40B4-BE49-F238E27FC236}">
                <a16:creationId xmlns:a16="http://schemas.microsoft.com/office/drawing/2014/main" id="{2F74D859-D689-54F1-7190-133FD7E6502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2975" y="136132"/>
            <a:ext cx="8714410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Complex: Purchase product</a:t>
            </a:r>
            <a:endParaRPr/>
          </a:p>
        </p:txBody>
      </p:sp>
      <p:cxnSp>
        <p:nvCxnSpPr>
          <p:cNvPr id="1066" name="Google Shape;1066;p60">
            <a:extLst>
              <a:ext uri="{FF2B5EF4-FFF2-40B4-BE49-F238E27FC236}">
                <a16:creationId xmlns:a16="http://schemas.microsoft.com/office/drawing/2014/main" id="{82F4110E-B3EF-4363-5A58-80BEA2286898}"/>
              </a:ext>
            </a:extLst>
          </p:cNvPr>
          <p:cNvCxnSpPr/>
          <p:nvPr/>
        </p:nvCxnSpPr>
        <p:spPr>
          <a:xfrm>
            <a:off x="712975" y="1162418"/>
            <a:ext cx="0" cy="3440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4C2086C-69F0-D5BF-55EA-208B31DFD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078" y="1036988"/>
            <a:ext cx="1475422" cy="3541013"/>
          </a:xfrm>
          <a:prstGeom prst="rect">
            <a:avLst/>
          </a:prstGeom>
        </p:spPr>
      </p:pic>
      <p:pic>
        <p:nvPicPr>
          <p:cNvPr id="8" name="Picture 7" descr="Screens screenshot of a phone&#10;&#10;Description automatically generated">
            <a:extLst>
              <a:ext uri="{FF2B5EF4-FFF2-40B4-BE49-F238E27FC236}">
                <a16:creationId xmlns:a16="http://schemas.microsoft.com/office/drawing/2014/main" id="{37E705E7-8AA1-D75D-0253-867138206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2306" y="1054306"/>
            <a:ext cx="1935116" cy="3526692"/>
          </a:xfrm>
          <a:prstGeom prst="rect">
            <a:avLst/>
          </a:prstGeom>
        </p:spPr>
      </p:pic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FF89381F-81B1-A132-02D5-EE73FBE59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1193" y="1054305"/>
            <a:ext cx="1951528" cy="35371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FBB1C3-FB88-BC32-6CF5-EFBE89D068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800000">
            <a:off x="1366166" y="4368617"/>
            <a:ext cx="307195" cy="307195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41110F5-595C-76E5-FF91-566B716DD888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 flipH="1" flipV="1">
            <a:off x="1857248" y="3396686"/>
            <a:ext cx="997862" cy="1519233"/>
          </a:xfrm>
          <a:prstGeom prst="curvedConnector4">
            <a:avLst>
              <a:gd name="adj1" fmla="val -22909"/>
              <a:gd name="adj2" fmla="val 52527"/>
            </a:avLst>
          </a:prstGeom>
          <a:ln w="28575">
            <a:solidFill>
              <a:schemeClr val="bg1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9CB900D-9514-298C-AA66-0F31E6351F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800000">
            <a:off x="4056820" y="4323491"/>
            <a:ext cx="307195" cy="307195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E0AB96D-1E1B-9117-8BC1-0CCB96661970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343437" y="3657371"/>
            <a:ext cx="838163" cy="742919"/>
          </a:xfrm>
          <a:prstGeom prst="curvedConnector3">
            <a:avLst>
              <a:gd name="adj1" fmla="val 39357"/>
            </a:avLst>
          </a:prstGeom>
          <a:ln w="28575">
            <a:solidFill>
              <a:schemeClr val="bg1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8377B36-F241-C7A2-4499-0C3136C7EB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800000">
            <a:off x="6201754" y="4368617"/>
            <a:ext cx="307195" cy="307195"/>
          </a:xfrm>
          <a:prstGeom prst="rect">
            <a:avLst/>
          </a:prstGeom>
        </p:spPr>
      </p:pic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D1CF620-9424-42EE-F5EF-967C82E426B7}"/>
              </a:ext>
            </a:extLst>
          </p:cNvPr>
          <p:cNvCxnSpPr>
            <a:cxnSpLocks/>
            <a:stCxn id="25" idx="0"/>
          </p:cNvCxnSpPr>
          <p:nvPr/>
        </p:nvCxnSpPr>
        <p:spPr>
          <a:xfrm rot="5400000" flipH="1" flipV="1">
            <a:off x="6230357" y="3534811"/>
            <a:ext cx="902580" cy="806188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F9668F78-46E8-BFCD-3C2B-259185E92E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800000">
            <a:off x="4875328" y="1093207"/>
            <a:ext cx="307195" cy="307195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681620C-8418-F94B-7594-94C71161D9BE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4200296" y="1323603"/>
            <a:ext cx="695611" cy="162523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6A7404BF-7A14-96E5-BFCB-0B5ACC2F3A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800000">
            <a:off x="2723741" y="1135584"/>
            <a:ext cx="307195" cy="307195"/>
          </a:xfrm>
          <a:prstGeom prst="rect">
            <a:avLst/>
          </a:prstGeom>
        </p:spPr>
      </p:pic>
      <p:cxnSp>
        <p:nvCxnSpPr>
          <p:cNvPr id="4096" name="Connector: Curved 4095">
            <a:extLst>
              <a:ext uri="{FF2B5EF4-FFF2-40B4-BE49-F238E27FC236}">
                <a16:creationId xmlns:a16="http://schemas.microsoft.com/office/drawing/2014/main" id="{23D59D99-BF3E-2AA7-C96A-0A7ED2427BD5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2446274" y="1301531"/>
            <a:ext cx="387194" cy="628535"/>
          </a:xfrm>
          <a:prstGeom prst="curvedConnector2">
            <a:avLst/>
          </a:prstGeom>
          <a:ln w="28575">
            <a:solidFill>
              <a:schemeClr val="bg1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16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69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>
            <a:spLocks noGrp="1"/>
          </p:cNvSpPr>
          <p:nvPr>
            <p:ph type="ctrTitle" idx="3"/>
          </p:nvPr>
        </p:nvSpPr>
        <p:spPr>
          <a:xfrm>
            <a:off x="713250" y="316600"/>
            <a:ext cx="7719000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892676" y="2335197"/>
            <a:ext cx="8841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5" name="Google Shape;305;p43"/>
          <p:cNvSpPr txBox="1">
            <a:spLocks noGrp="1"/>
          </p:cNvSpPr>
          <p:nvPr>
            <p:ph type="subTitle" idx="2"/>
          </p:nvPr>
        </p:nvSpPr>
        <p:spPr>
          <a:xfrm>
            <a:off x="1776776" y="2496905"/>
            <a:ext cx="2846100" cy="4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Low-fi revision</a:t>
            </a:r>
            <a:endParaRPr/>
          </a:p>
        </p:txBody>
      </p:sp>
      <p:sp>
        <p:nvSpPr>
          <p:cNvPr id="307" name="Google Shape;307;p43"/>
          <p:cNvSpPr txBox="1">
            <a:spLocks noGrp="1"/>
          </p:cNvSpPr>
          <p:nvPr>
            <p:ph type="title" idx="5"/>
          </p:nvPr>
        </p:nvSpPr>
        <p:spPr>
          <a:xfrm>
            <a:off x="5110207" y="2335197"/>
            <a:ext cx="889819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8" name="Google Shape;308;p43"/>
          <p:cNvSpPr txBox="1">
            <a:spLocks noGrp="1"/>
          </p:cNvSpPr>
          <p:nvPr>
            <p:ph type="subTitle" idx="6"/>
          </p:nvPr>
        </p:nvSpPr>
        <p:spPr>
          <a:xfrm>
            <a:off x="6000026" y="2496905"/>
            <a:ext cx="3273390" cy="4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Med-fi prototypes</a:t>
            </a:r>
          </a:p>
        </p:txBody>
      </p:sp>
      <p:cxnSp>
        <p:nvCxnSpPr>
          <p:cNvPr id="322" name="Google Shape;322;p43"/>
          <p:cNvCxnSpPr/>
          <p:nvPr/>
        </p:nvCxnSpPr>
        <p:spPr>
          <a:xfrm>
            <a:off x="4803677" y="1262350"/>
            <a:ext cx="0" cy="3099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Google Shape;323;p43"/>
          <p:cNvCxnSpPr/>
          <p:nvPr/>
        </p:nvCxnSpPr>
        <p:spPr>
          <a:xfrm>
            <a:off x="711875" y="1262350"/>
            <a:ext cx="0" cy="3099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6" name="Google Shape;1236;p67"/>
          <p:cNvCxnSpPr/>
          <p:nvPr/>
        </p:nvCxnSpPr>
        <p:spPr>
          <a:xfrm>
            <a:off x="1497192" y="3823484"/>
            <a:ext cx="4210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7" name="Google Shape;1237;p67"/>
          <p:cNvGrpSpPr/>
          <p:nvPr/>
        </p:nvGrpSpPr>
        <p:grpSpPr>
          <a:xfrm>
            <a:off x="6645732" y="1597702"/>
            <a:ext cx="2053416" cy="1803972"/>
            <a:chOff x="2867350" y="3087300"/>
            <a:chExt cx="828625" cy="870475"/>
          </a:xfrm>
        </p:grpSpPr>
        <p:sp>
          <p:nvSpPr>
            <p:cNvPr id="1238" name="Google Shape;1238;p67"/>
            <p:cNvSpPr/>
            <p:nvPr/>
          </p:nvSpPr>
          <p:spPr>
            <a:xfrm>
              <a:off x="3414175" y="3395600"/>
              <a:ext cx="281800" cy="552425"/>
            </a:xfrm>
            <a:custGeom>
              <a:avLst/>
              <a:gdLst/>
              <a:ahLst/>
              <a:cxnLst/>
              <a:rect l="l" t="t" r="r" b="b"/>
              <a:pathLst>
                <a:path w="11272" h="22097" extrusionOk="0">
                  <a:moveTo>
                    <a:pt x="11272" y="0"/>
                  </a:moveTo>
                  <a:lnTo>
                    <a:pt x="28" y="6529"/>
                  </a:lnTo>
                  <a:lnTo>
                    <a:pt x="0" y="22096"/>
                  </a:lnTo>
                  <a:lnTo>
                    <a:pt x="11216" y="15568"/>
                  </a:lnTo>
                  <a:lnTo>
                    <a:pt x="112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7"/>
            <p:cNvSpPr/>
            <p:nvPr/>
          </p:nvSpPr>
          <p:spPr>
            <a:xfrm>
              <a:off x="2882000" y="3087300"/>
              <a:ext cx="813975" cy="471525"/>
            </a:xfrm>
            <a:custGeom>
              <a:avLst/>
              <a:gdLst/>
              <a:ahLst/>
              <a:cxnLst/>
              <a:rect l="l" t="t" r="r" b="b"/>
              <a:pathLst>
                <a:path w="32559" h="18861" extrusionOk="0">
                  <a:moveTo>
                    <a:pt x="11244" y="1"/>
                  </a:moveTo>
                  <a:lnTo>
                    <a:pt x="0" y="6529"/>
                  </a:lnTo>
                  <a:lnTo>
                    <a:pt x="21315" y="18861"/>
                  </a:lnTo>
                  <a:lnTo>
                    <a:pt x="32559" y="12332"/>
                  </a:lnTo>
                  <a:lnTo>
                    <a:pt x="112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7"/>
            <p:cNvSpPr/>
            <p:nvPr/>
          </p:nvSpPr>
          <p:spPr>
            <a:xfrm>
              <a:off x="2881300" y="3250525"/>
              <a:ext cx="533600" cy="697500"/>
            </a:xfrm>
            <a:custGeom>
              <a:avLst/>
              <a:gdLst/>
              <a:ahLst/>
              <a:cxnLst/>
              <a:rect l="l" t="t" r="r" b="b"/>
              <a:pathLst>
                <a:path w="21344" h="27900" extrusionOk="0">
                  <a:moveTo>
                    <a:pt x="28" y="0"/>
                  </a:moveTo>
                  <a:lnTo>
                    <a:pt x="0" y="15568"/>
                  </a:lnTo>
                  <a:lnTo>
                    <a:pt x="21315" y="27899"/>
                  </a:lnTo>
                  <a:lnTo>
                    <a:pt x="21343" y="1233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7"/>
            <p:cNvSpPr/>
            <p:nvPr/>
          </p:nvSpPr>
          <p:spPr>
            <a:xfrm>
              <a:off x="2906400" y="3358625"/>
              <a:ext cx="357825" cy="475000"/>
            </a:xfrm>
            <a:custGeom>
              <a:avLst/>
              <a:gdLst/>
              <a:ahLst/>
              <a:cxnLst/>
              <a:rect l="l" t="t" r="r" b="b"/>
              <a:pathLst>
                <a:path w="14313" h="19000" extrusionOk="0">
                  <a:moveTo>
                    <a:pt x="1" y="0"/>
                  </a:moveTo>
                  <a:lnTo>
                    <a:pt x="1" y="10742"/>
                  </a:lnTo>
                  <a:lnTo>
                    <a:pt x="14313" y="19000"/>
                  </a:lnTo>
                  <a:lnTo>
                    <a:pt x="14313" y="14954"/>
                  </a:lnTo>
                  <a:lnTo>
                    <a:pt x="14313" y="8287"/>
                  </a:lnTo>
                  <a:lnTo>
                    <a:pt x="7003" y="4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7"/>
            <p:cNvSpPr/>
            <p:nvPr/>
          </p:nvSpPr>
          <p:spPr>
            <a:xfrm>
              <a:off x="2937800" y="3459750"/>
              <a:ext cx="326425" cy="272750"/>
            </a:xfrm>
            <a:custGeom>
              <a:avLst/>
              <a:gdLst/>
              <a:ahLst/>
              <a:cxnLst/>
              <a:rect l="l" t="t" r="r" b="b"/>
              <a:pathLst>
                <a:path w="13057" h="10910" extrusionOk="0">
                  <a:moveTo>
                    <a:pt x="5747" y="1"/>
                  </a:moveTo>
                  <a:lnTo>
                    <a:pt x="0" y="3349"/>
                  </a:lnTo>
                  <a:lnTo>
                    <a:pt x="13057" y="10909"/>
                  </a:lnTo>
                  <a:lnTo>
                    <a:pt x="13057" y="4242"/>
                  </a:lnTo>
                  <a:lnTo>
                    <a:pt x="57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7"/>
            <p:cNvSpPr/>
            <p:nvPr/>
          </p:nvSpPr>
          <p:spPr>
            <a:xfrm>
              <a:off x="2907100" y="3620175"/>
              <a:ext cx="368300" cy="213450"/>
            </a:xfrm>
            <a:custGeom>
              <a:avLst/>
              <a:gdLst/>
              <a:ahLst/>
              <a:cxnLst/>
              <a:rect l="l" t="t" r="r" b="b"/>
              <a:pathLst>
                <a:path w="14732" h="8538" extrusionOk="0">
                  <a:moveTo>
                    <a:pt x="447" y="1"/>
                  </a:moveTo>
                  <a:lnTo>
                    <a:pt x="1" y="280"/>
                  </a:lnTo>
                  <a:lnTo>
                    <a:pt x="14285" y="8538"/>
                  </a:lnTo>
                  <a:lnTo>
                    <a:pt x="14731" y="8287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7"/>
            <p:cNvSpPr/>
            <p:nvPr/>
          </p:nvSpPr>
          <p:spPr>
            <a:xfrm>
              <a:off x="2906400" y="3352350"/>
              <a:ext cx="11900" cy="274825"/>
            </a:xfrm>
            <a:custGeom>
              <a:avLst/>
              <a:gdLst/>
              <a:ahLst/>
              <a:cxnLst/>
              <a:rect l="l" t="t" r="r" b="b"/>
              <a:pathLst>
                <a:path w="476" h="10993" extrusionOk="0">
                  <a:moveTo>
                    <a:pt x="447" y="0"/>
                  </a:moveTo>
                  <a:lnTo>
                    <a:pt x="1" y="251"/>
                  </a:lnTo>
                  <a:lnTo>
                    <a:pt x="29" y="10993"/>
                  </a:lnTo>
                  <a:lnTo>
                    <a:pt x="475" y="10714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7"/>
            <p:cNvSpPr/>
            <p:nvPr/>
          </p:nvSpPr>
          <p:spPr>
            <a:xfrm>
              <a:off x="2867350" y="3258200"/>
              <a:ext cx="436650" cy="643775"/>
            </a:xfrm>
            <a:custGeom>
              <a:avLst/>
              <a:gdLst/>
              <a:ahLst/>
              <a:cxnLst/>
              <a:rect l="l" t="t" r="r" b="b"/>
              <a:pathLst>
                <a:path w="17466" h="25751" extrusionOk="0">
                  <a:moveTo>
                    <a:pt x="1116" y="3236"/>
                  </a:moveTo>
                  <a:lnTo>
                    <a:pt x="16321" y="12052"/>
                  </a:lnTo>
                  <a:lnTo>
                    <a:pt x="16321" y="23798"/>
                  </a:lnTo>
                  <a:lnTo>
                    <a:pt x="1116" y="15010"/>
                  </a:lnTo>
                  <a:lnTo>
                    <a:pt x="1116" y="3236"/>
                  </a:lnTo>
                  <a:close/>
                  <a:moveTo>
                    <a:pt x="0" y="0"/>
                  </a:moveTo>
                  <a:lnTo>
                    <a:pt x="0" y="15651"/>
                  </a:lnTo>
                  <a:lnTo>
                    <a:pt x="17465" y="25751"/>
                  </a:lnTo>
                  <a:lnTo>
                    <a:pt x="17465" y="10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7"/>
            <p:cNvSpPr/>
            <p:nvPr/>
          </p:nvSpPr>
          <p:spPr>
            <a:xfrm>
              <a:off x="2895250" y="3339100"/>
              <a:ext cx="380150" cy="514050"/>
            </a:xfrm>
            <a:custGeom>
              <a:avLst/>
              <a:gdLst/>
              <a:ahLst/>
              <a:cxnLst/>
              <a:rect l="l" t="t" r="r" b="b"/>
              <a:pathLst>
                <a:path w="15206" h="20562" extrusionOk="0">
                  <a:moveTo>
                    <a:pt x="447" y="781"/>
                  </a:moveTo>
                  <a:lnTo>
                    <a:pt x="14759" y="9068"/>
                  </a:lnTo>
                  <a:lnTo>
                    <a:pt x="14759" y="19781"/>
                  </a:lnTo>
                  <a:lnTo>
                    <a:pt x="475" y="11523"/>
                  </a:lnTo>
                  <a:lnTo>
                    <a:pt x="447" y="781"/>
                  </a:lnTo>
                  <a:close/>
                  <a:moveTo>
                    <a:pt x="0" y="0"/>
                  </a:moveTo>
                  <a:lnTo>
                    <a:pt x="0" y="11774"/>
                  </a:lnTo>
                  <a:lnTo>
                    <a:pt x="15205" y="20562"/>
                  </a:lnTo>
                  <a:lnTo>
                    <a:pt x="15205" y="8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7"/>
            <p:cNvSpPr/>
            <p:nvPr/>
          </p:nvSpPr>
          <p:spPr>
            <a:xfrm>
              <a:off x="2867350" y="3251900"/>
              <a:ext cx="447800" cy="258800"/>
            </a:xfrm>
            <a:custGeom>
              <a:avLst/>
              <a:gdLst/>
              <a:ahLst/>
              <a:cxnLst/>
              <a:rect l="l" t="t" r="r" b="b"/>
              <a:pathLst>
                <a:path w="17912" h="10352" extrusionOk="0">
                  <a:moveTo>
                    <a:pt x="447" y="1"/>
                  </a:moveTo>
                  <a:lnTo>
                    <a:pt x="0" y="252"/>
                  </a:lnTo>
                  <a:lnTo>
                    <a:pt x="17465" y="10351"/>
                  </a:lnTo>
                  <a:lnTo>
                    <a:pt x="17912" y="10100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7"/>
            <p:cNvSpPr/>
            <p:nvPr/>
          </p:nvSpPr>
          <p:spPr>
            <a:xfrm>
              <a:off x="3303975" y="3504400"/>
              <a:ext cx="11175" cy="397575"/>
            </a:xfrm>
            <a:custGeom>
              <a:avLst/>
              <a:gdLst/>
              <a:ahLst/>
              <a:cxnLst/>
              <a:rect l="l" t="t" r="r" b="b"/>
              <a:pathLst>
                <a:path w="447" h="15903" extrusionOk="0">
                  <a:moveTo>
                    <a:pt x="447" y="0"/>
                  </a:moveTo>
                  <a:lnTo>
                    <a:pt x="0" y="251"/>
                  </a:lnTo>
                  <a:lnTo>
                    <a:pt x="0" y="15903"/>
                  </a:lnTo>
                  <a:lnTo>
                    <a:pt x="447" y="15652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7"/>
            <p:cNvSpPr/>
            <p:nvPr/>
          </p:nvSpPr>
          <p:spPr>
            <a:xfrm>
              <a:off x="3305375" y="3505100"/>
              <a:ext cx="106725" cy="62100"/>
            </a:xfrm>
            <a:custGeom>
              <a:avLst/>
              <a:gdLst/>
              <a:ahLst/>
              <a:cxnLst/>
              <a:rect l="l" t="t" r="r" b="b"/>
              <a:pathLst>
                <a:path w="4269" h="2484" extrusionOk="0">
                  <a:moveTo>
                    <a:pt x="446" y="0"/>
                  </a:moveTo>
                  <a:lnTo>
                    <a:pt x="0" y="279"/>
                  </a:lnTo>
                  <a:lnTo>
                    <a:pt x="3822" y="2483"/>
                  </a:lnTo>
                  <a:lnTo>
                    <a:pt x="4269" y="2204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7"/>
            <p:cNvSpPr/>
            <p:nvPr/>
          </p:nvSpPr>
          <p:spPr>
            <a:xfrm>
              <a:off x="3400225" y="3560200"/>
              <a:ext cx="11875" cy="397575"/>
            </a:xfrm>
            <a:custGeom>
              <a:avLst/>
              <a:gdLst/>
              <a:ahLst/>
              <a:cxnLst/>
              <a:rect l="l" t="t" r="r" b="b"/>
              <a:pathLst>
                <a:path w="475" h="15903" extrusionOk="0">
                  <a:moveTo>
                    <a:pt x="475" y="0"/>
                  </a:moveTo>
                  <a:lnTo>
                    <a:pt x="28" y="279"/>
                  </a:lnTo>
                  <a:lnTo>
                    <a:pt x="0" y="15903"/>
                  </a:lnTo>
                  <a:lnTo>
                    <a:pt x="0" y="15903"/>
                  </a:lnTo>
                  <a:lnTo>
                    <a:pt x="447" y="15652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7"/>
            <p:cNvSpPr/>
            <p:nvPr/>
          </p:nvSpPr>
          <p:spPr>
            <a:xfrm>
              <a:off x="3305375" y="3512075"/>
              <a:ext cx="95575" cy="445700"/>
            </a:xfrm>
            <a:custGeom>
              <a:avLst/>
              <a:gdLst/>
              <a:ahLst/>
              <a:cxnLst/>
              <a:rect l="l" t="t" r="r" b="b"/>
              <a:pathLst>
                <a:path w="3823" h="17828" extrusionOk="0">
                  <a:moveTo>
                    <a:pt x="0" y="0"/>
                  </a:moveTo>
                  <a:lnTo>
                    <a:pt x="0" y="15652"/>
                  </a:lnTo>
                  <a:lnTo>
                    <a:pt x="3794" y="17828"/>
                  </a:lnTo>
                  <a:lnTo>
                    <a:pt x="3822" y="2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7"/>
            <p:cNvSpPr/>
            <p:nvPr/>
          </p:nvSpPr>
          <p:spPr>
            <a:xfrm>
              <a:off x="2895250" y="3298650"/>
              <a:ext cx="7700" cy="22325"/>
            </a:xfrm>
            <a:custGeom>
              <a:avLst/>
              <a:gdLst/>
              <a:ahLst/>
              <a:cxnLst/>
              <a:rect l="l" t="t" r="r" b="b"/>
              <a:pathLst>
                <a:path w="308" h="893" extrusionOk="0">
                  <a:moveTo>
                    <a:pt x="307" y="0"/>
                  </a:moveTo>
                  <a:lnTo>
                    <a:pt x="0" y="195"/>
                  </a:lnTo>
                  <a:lnTo>
                    <a:pt x="0" y="893"/>
                  </a:lnTo>
                  <a:lnTo>
                    <a:pt x="307" y="726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7"/>
            <p:cNvSpPr/>
            <p:nvPr/>
          </p:nvSpPr>
          <p:spPr>
            <a:xfrm>
              <a:off x="2879900" y="3303525"/>
              <a:ext cx="397600" cy="246225"/>
            </a:xfrm>
            <a:custGeom>
              <a:avLst/>
              <a:gdLst/>
              <a:ahLst/>
              <a:cxnLst/>
              <a:rect l="l" t="t" r="r" b="b"/>
              <a:pathLst>
                <a:path w="15904" h="9849" extrusionOk="0">
                  <a:moveTo>
                    <a:pt x="1" y="0"/>
                  </a:moveTo>
                  <a:lnTo>
                    <a:pt x="1" y="698"/>
                  </a:lnTo>
                  <a:lnTo>
                    <a:pt x="15903" y="9849"/>
                  </a:lnTo>
                  <a:lnTo>
                    <a:pt x="15903" y="91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7"/>
            <p:cNvSpPr/>
            <p:nvPr/>
          </p:nvSpPr>
          <p:spPr>
            <a:xfrm>
              <a:off x="3277475" y="3522525"/>
              <a:ext cx="15350" cy="27225"/>
            </a:xfrm>
            <a:custGeom>
              <a:avLst/>
              <a:gdLst/>
              <a:ahLst/>
              <a:cxnLst/>
              <a:rect l="l" t="t" r="r" b="b"/>
              <a:pathLst>
                <a:path w="614" h="1089" extrusionOk="0">
                  <a:moveTo>
                    <a:pt x="614" y="1"/>
                  </a:moveTo>
                  <a:lnTo>
                    <a:pt x="0" y="363"/>
                  </a:lnTo>
                  <a:lnTo>
                    <a:pt x="0" y="1089"/>
                  </a:lnTo>
                  <a:lnTo>
                    <a:pt x="614" y="726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7"/>
            <p:cNvSpPr/>
            <p:nvPr/>
          </p:nvSpPr>
          <p:spPr>
            <a:xfrm>
              <a:off x="2879900" y="3294450"/>
              <a:ext cx="412925" cy="237175"/>
            </a:xfrm>
            <a:custGeom>
              <a:avLst/>
              <a:gdLst/>
              <a:ahLst/>
              <a:cxnLst/>
              <a:rect l="l" t="t" r="r" b="b"/>
              <a:pathLst>
                <a:path w="16517" h="9487" extrusionOk="0">
                  <a:moveTo>
                    <a:pt x="614" y="1"/>
                  </a:moveTo>
                  <a:lnTo>
                    <a:pt x="1" y="363"/>
                  </a:lnTo>
                  <a:lnTo>
                    <a:pt x="15903" y="9486"/>
                  </a:lnTo>
                  <a:lnTo>
                    <a:pt x="16517" y="9124"/>
                  </a:lnTo>
                  <a:lnTo>
                    <a:pt x="16210" y="8956"/>
                  </a:lnTo>
                  <a:lnTo>
                    <a:pt x="15903" y="9124"/>
                  </a:lnTo>
                  <a:lnTo>
                    <a:pt x="614" y="363"/>
                  </a:lnTo>
                  <a:lnTo>
                    <a:pt x="921" y="168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7"/>
            <p:cNvSpPr/>
            <p:nvPr/>
          </p:nvSpPr>
          <p:spPr>
            <a:xfrm>
              <a:off x="3320700" y="3579025"/>
              <a:ext cx="65600" cy="79550"/>
            </a:xfrm>
            <a:custGeom>
              <a:avLst/>
              <a:gdLst/>
              <a:ahLst/>
              <a:cxnLst/>
              <a:rect l="l" t="t" r="r" b="b"/>
              <a:pathLst>
                <a:path w="2624" h="3182" extrusionOk="0">
                  <a:moveTo>
                    <a:pt x="1" y="1"/>
                  </a:moveTo>
                  <a:lnTo>
                    <a:pt x="1" y="1675"/>
                  </a:lnTo>
                  <a:lnTo>
                    <a:pt x="2623" y="3181"/>
                  </a:lnTo>
                  <a:lnTo>
                    <a:pt x="2623" y="15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7"/>
            <p:cNvSpPr/>
            <p:nvPr/>
          </p:nvSpPr>
          <p:spPr>
            <a:xfrm>
              <a:off x="3335350" y="3690625"/>
              <a:ext cx="36300" cy="43975"/>
            </a:xfrm>
            <a:custGeom>
              <a:avLst/>
              <a:gdLst/>
              <a:ahLst/>
              <a:cxnLst/>
              <a:rect l="l" t="t" r="r" b="b"/>
              <a:pathLst>
                <a:path w="1452" h="1759" extrusionOk="0">
                  <a:moveTo>
                    <a:pt x="531" y="0"/>
                  </a:moveTo>
                  <a:lnTo>
                    <a:pt x="475" y="28"/>
                  </a:lnTo>
                  <a:lnTo>
                    <a:pt x="447" y="28"/>
                  </a:lnTo>
                  <a:lnTo>
                    <a:pt x="391" y="56"/>
                  </a:lnTo>
                  <a:lnTo>
                    <a:pt x="1" y="279"/>
                  </a:lnTo>
                  <a:lnTo>
                    <a:pt x="1" y="279"/>
                  </a:lnTo>
                  <a:lnTo>
                    <a:pt x="84" y="252"/>
                  </a:lnTo>
                  <a:lnTo>
                    <a:pt x="112" y="252"/>
                  </a:lnTo>
                  <a:lnTo>
                    <a:pt x="196" y="224"/>
                  </a:lnTo>
                  <a:lnTo>
                    <a:pt x="308" y="252"/>
                  </a:lnTo>
                  <a:cubicBezTo>
                    <a:pt x="363" y="279"/>
                    <a:pt x="391" y="279"/>
                    <a:pt x="447" y="307"/>
                  </a:cubicBezTo>
                  <a:cubicBezTo>
                    <a:pt x="531" y="363"/>
                    <a:pt x="614" y="419"/>
                    <a:pt x="670" y="503"/>
                  </a:cubicBezTo>
                  <a:cubicBezTo>
                    <a:pt x="754" y="586"/>
                    <a:pt x="810" y="670"/>
                    <a:pt x="866" y="782"/>
                  </a:cubicBezTo>
                  <a:cubicBezTo>
                    <a:pt x="921" y="865"/>
                    <a:pt x="977" y="977"/>
                    <a:pt x="1005" y="1061"/>
                  </a:cubicBezTo>
                  <a:cubicBezTo>
                    <a:pt x="1033" y="1172"/>
                    <a:pt x="1061" y="1284"/>
                    <a:pt x="1061" y="1368"/>
                  </a:cubicBezTo>
                  <a:cubicBezTo>
                    <a:pt x="1061" y="1479"/>
                    <a:pt x="1033" y="1563"/>
                    <a:pt x="1005" y="1619"/>
                  </a:cubicBezTo>
                  <a:cubicBezTo>
                    <a:pt x="981" y="1666"/>
                    <a:pt x="937" y="1714"/>
                    <a:pt x="890" y="1744"/>
                  </a:cubicBezTo>
                  <a:lnTo>
                    <a:pt x="890" y="1744"/>
                  </a:lnTo>
                  <a:lnTo>
                    <a:pt x="1256" y="1535"/>
                  </a:lnTo>
                  <a:cubicBezTo>
                    <a:pt x="1312" y="1535"/>
                    <a:pt x="1340" y="1479"/>
                    <a:pt x="1368" y="1451"/>
                  </a:cubicBezTo>
                  <a:lnTo>
                    <a:pt x="1396" y="1395"/>
                  </a:lnTo>
                  <a:lnTo>
                    <a:pt x="1396" y="1368"/>
                  </a:lnTo>
                  <a:lnTo>
                    <a:pt x="1424" y="1340"/>
                  </a:lnTo>
                  <a:lnTo>
                    <a:pt x="1424" y="1312"/>
                  </a:lnTo>
                  <a:lnTo>
                    <a:pt x="1424" y="1284"/>
                  </a:lnTo>
                  <a:lnTo>
                    <a:pt x="1424" y="1228"/>
                  </a:lnTo>
                  <a:lnTo>
                    <a:pt x="1424" y="1200"/>
                  </a:lnTo>
                  <a:lnTo>
                    <a:pt x="1451" y="1172"/>
                  </a:lnTo>
                  <a:lnTo>
                    <a:pt x="1451" y="1144"/>
                  </a:lnTo>
                  <a:lnTo>
                    <a:pt x="1451" y="1116"/>
                  </a:lnTo>
                  <a:lnTo>
                    <a:pt x="1451" y="1089"/>
                  </a:lnTo>
                  <a:lnTo>
                    <a:pt x="1424" y="1061"/>
                  </a:lnTo>
                  <a:lnTo>
                    <a:pt x="1424" y="1033"/>
                  </a:lnTo>
                  <a:lnTo>
                    <a:pt x="1424" y="1005"/>
                  </a:lnTo>
                  <a:lnTo>
                    <a:pt x="1424" y="977"/>
                  </a:lnTo>
                  <a:lnTo>
                    <a:pt x="1424" y="949"/>
                  </a:lnTo>
                  <a:lnTo>
                    <a:pt x="1396" y="921"/>
                  </a:lnTo>
                  <a:lnTo>
                    <a:pt x="1396" y="865"/>
                  </a:lnTo>
                  <a:lnTo>
                    <a:pt x="1396" y="837"/>
                  </a:lnTo>
                  <a:lnTo>
                    <a:pt x="1368" y="810"/>
                  </a:lnTo>
                  <a:lnTo>
                    <a:pt x="1368" y="782"/>
                  </a:lnTo>
                  <a:lnTo>
                    <a:pt x="1368" y="754"/>
                  </a:lnTo>
                  <a:lnTo>
                    <a:pt x="1340" y="726"/>
                  </a:lnTo>
                  <a:lnTo>
                    <a:pt x="1340" y="698"/>
                  </a:lnTo>
                  <a:lnTo>
                    <a:pt x="1312" y="670"/>
                  </a:lnTo>
                  <a:lnTo>
                    <a:pt x="1312" y="642"/>
                  </a:lnTo>
                  <a:lnTo>
                    <a:pt x="1284" y="586"/>
                  </a:lnTo>
                  <a:lnTo>
                    <a:pt x="1256" y="558"/>
                  </a:lnTo>
                  <a:lnTo>
                    <a:pt x="1256" y="531"/>
                  </a:lnTo>
                  <a:lnTo>
                    <a:pt x="1200" y="475"/>
                  </a:lnTo>
                  <a:lnTo>
                    <a:pt x="1172" y="419"/>
                  </a:lnTo>
                  <a:lnTo>
                    <a:pt x="1145" y="363"/>
                  </a:lnTo>
                  <a:lnTo>
                    <a:pt x="1117" y="335"/>
                  </a:lnTo>
                  <a:lnTo>
                    <a:pt x="1089" y="307"/>
                  </a:lnTo>
                  <a:lnTo>
                    <a:pt x="1061" y="279"/>
                  </a:lnTo>
                  <a:lnTo>
                    <a:pt x="1061" y="252"/>
                  </a:lnTo>
                  <a:lnTo>
                    <a:pt x="1033" y="252"/>
                  </a:lnTo>
                  <a:lnTo>
                    <a:pt x="1005" y="224"/>
                  </a:lnTo>
                  <a:lnTo>
                    <a:pt x="977" y="196"/>
                  </a:lnTo>
                  <a:lnTo>
                    <a:pt x="949" y="168"/>
                  </a:lnTo>
                  <a:lnTo>
                    <a:pt x="921" y="140"/>
                  </a:lnTo>
                  <a:lnTo>
                    <a:pt x="893" y="140"/>
                  </a:lnTo>
                  <a:lnTo>
                    <a:pt x="866" y="112"/>
                  </a:lnTo>
                  <a:lnTo>
                    <a:pt x="838" y="84"/>
                  </a:lnTo>
                  <a:lnTo>
                    <a:pt x="810" y="84"/>
                  </a:lnTo>
                  <a:lnTo>
                    <a:pt x="782" y="56"/>
                  </a:lnTo>
                  <a:lnTo>
                    <a:pt x="726" y="56"/>
                  </a:lnTo>
                  <a:lnTo>
                    <a:pt x="698" y="28"/>
                  </a:lnTo>
                  <a:lnTo>
                    <a:pt x="642" y="28"/>
                  </a:lnTo>
                  <a:lnTo>
                    <a:pt x="614" y="0"/>
                  </a:lnTo>
                  <a:close/>
                  <a:moveTo>
                    <a:pt x="890" y="1744"/>
                  </a:moveTo>
                  <a:lnTo>
                    <a:pt x="866" y="1758"/>
                  </a:lnTo>
                  <a:cubicBezTo>
                    <a:pt x="874" y="1754"/>
                    <a:pt x="882" y="1749"/>
                    <a:pt x="890" y="17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7"/>
            <p:cNvSpPr/>
            <p:nvPr/>
          </p:nvSpPr>
          <p:spPr>
            <a:xfrm>
              <a:off x="3331175" y="3696250"/>
              <a:ext cx="30700" cy="39700"/>
            </a:xfrm>
            <a:custGeom>
              <a:avLst/>
              <a:gdLst/>
              <a:ahLst/>
              <a:cxnLst/>
              <a:rect l="l" t="t" r="r" b="b"/>
              <a:pathLst>
                <a:path w="1228" h="1588" extrusionOk="0">
                  <a:moveTo>
                    <a:pt x="347" y="1"/>
                  </a:moveTo>
                  <a:cubicBezTo>
                    <a:pt x="143" y="1"/>
                    <a:pt x="0" y="166"/>
                    <a:pt x="0" y="445"/>
                  </a:cubicBezTo>
                  <a:cubicBezTo>
                    <a:pt x="0" y="836"/>
                    <a:pt x="279" y="1310"/>
                    <a:pt x="614" y="1505"/>
                  </a:cubicBezTo>
                  <a:cubicBezTo>
                    <a:pt x="709" y="1561"/>
                    <a:pt x="800" y="1587"/>
                    <a:pt x="881" y="1587"/>
                  </a:cubicBezTo>
                  <a:cubicBezTo>
                    <a:pt x="1085" y="1587"/>
                    <a:pt x="1228" y="1422"/>
                    <a:pt x="1228" y="1143"/>
                  </a:cubicBezTo>
                  <a:cubicBezTo>
                    <a:pt x="1228" y="752"/>
                    <a:pt x="949" y="278"/>
                    <a:pt x="614" y="82"/>
                  </a:cubicBezTo>
                  <a:cubicBezTo>
                    <a:pt x="519" y="27"/>
                    <a:pt x="428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7"/>
            <p:cNvSpPr/>
            <p:nvPr/>
          </p:nvSpPr>
          <p:spPr>
            <a:xfrm>
              <a:off x="3335350" y="3760375"/>
              <a:ext cx="36300" cy="43950"/>
            </a:xfrm>
            <a:custGeom>
              <a:avLst/>
              <a:gdLst/>
              <a:ahLst/>
              <a:cxnLst/>
              <a:rect l="l" t="t" r="r" b="b"/>
              <a:pathLst>
                <a:path w="1452" h="1758" extrusionOk="0">
                  <a:moveTo>
                    <a:pt x="475" y="0"/>
                  </a:moveTo>
                  <a:lnTo>
                    <a:pt x="475" y="28"/>
                  </a:lnTo>
                  <a:lnTo>
                    <a:pt x="447" y="28"/>
                  </a:lnTo>
                  <a:lnTo>
                    <a:pt x="391" y="56"/>
                  </a:lnTo>
                  <a:lnTo>
                    <a:pt x="1" y="279"/>
                  </a:lnTo>
                  <a:lnTo>
                    <a:pt x="1" y="279"/>
                  </a:lnTo>
                  <a:lnTo>
                    <a:pt x="84" y="251"/>
                  </a:lnTo>
                  <a:lnTo>
                    <a:pt x="112" y="251"/>
                  </a:lnTo>
                  <a:lnTo>
                    <a:pt x="196" y="224"/>
                  </a:lnTo>
                  <a:lnTo>
                    <a:pt x="308" y="251"/>
                  </a:lnTo>
                  <a:cubicBezTo>
                    <a:pt x="363" y="279"/>
                    <a:pt x="391" y="279"/>
                    <a:pt x="447" y="307"/>
                  </a:cubicBezTo>
                  <a:cubicBezTo>
                    <a:pt x="531" y="363"/>
                    <a:pt x="614" y="419"/>
                    <a:pt x="670" y="503"/>
                  </a:cubicBezTo>
                  <a:cubicBezTo>
                    <a:pt x="754" y="586"/>
                    <a:pt x="810" y="670"/>
                    <a:pt x="866" y="782"/>
                  </a:cubicBezTo>
                  <a:cubicBezTo>
                    <a:pt x="921" y="865"/>
                    <a:pt x="977" y="977"/>
                    <a:pt x="1005" y="1061"/>
                  </a:cubicBezTo>
                  <a:cubicBezTo>
                    <a:pt x="1033" y="1172"/>
                    <a:pt x="1061" y="1284"/>
                    <a:pt x="1061" y="1367"/>
                  </a:cubicBezTo>
                  <a:cubicBezTo>
                    <a:pt x="1061" y="1479"/>
                    <a:pt x="1033" y="1563"/>
                    <a:pt x="1005" y="1619"/>
                  </a:cubicBezTo>
                  <a:cubicBezTo>
                    <a:pt x="981" y="1666"/>
                    <a:pt x="937" y="1714"/>
                    <a:pt x="890" y="1744"/>
                  </a:cubicBezTo>
                  <a:lnTo>
                    <a:pt x="890" y="1744"/>
                  </a:lnTo>
                  <a:lnTo>
                    <a:pt x="1256" y="1535"/>
                  </a:lnTo>
                  <a:cubicBezTo>
                    <a:pt x="1312" y="1507"/>
                    <a:pt x="1340" y="1479"/>
                    <a:pt x="1368" y="1451"/>
                  </a:cubicBezTo>
                  <a:lnTo>
                    <a:pt x="1396" y="1395"/>
                  </a:lnTo>
                  <a:lnTo>
                    <a:pt x="1396" y="1367"/>
                  </a:lnTo>
                  <a:lnTo>
                    <a:pt x="1424" y="1340"/>
                  </a:lnTo>
                  <a:lnTo>
                    <a:pt x="1424" y="1312"/>
                  </a:lnTo>
                  <a:lnTo>
                    <a:pt x="1424" y="1284"/>
                  </a:lnTo>
                  <a:lnTo>
                    <a:pt x="1424" y="1228"/>
                  </a:lnTo>
                  <a:lnTo>
                    <a:pt x="1424" y="1200"/>
                  </a:lnTo>
                  <a:lnTo>
                    <a:pt x="1451" y="1172"/>
                  </a:lnTo>
                  <a:lnTo>
                    <a:pt x="1451" y="1144"/>
                  </a:lnTo>
                  <a:lnTo>
                    <a:pt x="1451" y="1116"/>
                  </a:lnTo>
                  <a:lnTo>
                    <a:pt x="1451" y="1088"/>
                  </a:lnTo>
                  <a:lnTo>
                    <a:pt x="1424" y="1061"/>
                  </a:lnTo>
                  <a:lnTo>
                    <a:pt x="1424" y="1033"/>
                  </a:lnTo>
                  <a:lnTo>
                    <a:pt x="1424" y="1005"/>
                  </a:lnTo>
                  <a:lnTo>
                    <a:pt x="1424" y="977"/>
                  </a:lnTo>
                  <a:lnTo>
                    <a:pt x="1424" y="949"/>
                  </a:lnTo>
                  <a:lnTo>
                    <a:pt x="1396" y="921"/>
                  </a:lnTo>
                  <a:lnTo>
                    <a:pt x="1396" y="865"/>
                  </a:lnTo>
                  <a:lnTo>
                    <a:pt x="1396" y="837"/>
                  </a:lnTo>
                  <a:lnTo>
                    <a:pt x="1368" y="809"/>
                  </a:lnTo>
                  <a:lnTo>
                    <a:pt x="1368" y="782"/>
                  </a:lnTo>
                  <a:lnTo>
                    <a:pt x="1368" y="754"/>
                  </a:lnTo>
                  <a:lnTo>
                    <a:pt x="1340" y="726"/>
                  </a:lnTo>
                  <a:lnTo>
                    <a:pt x="1340" y="698"/>
                  </a:lnTo>
                  <a:lnTo>
                    <a:pt x="1312" y="670"/>
                  </a:lnTo>
                  <a:lnTo>
                    <a:pt x="1312" y="642"/>
                  </a:lnTo>
                  <a:lnTo>
                    <a:pt x="1284" y="586"/>
                  </a:lnTo>
                  <a:lnTo>
                    <a:pt x="1256" y="558"/>
                  </a:lnTo>
                  <a:lnTo>
                    <a:pt x="1256" y="530"/>
                  </a:lnTo>
                  <a:lnTo>
                    <a:pt x="1200" y="475"/>
                  </a:lnTo>
                  <a:lnTo>
                    <a:pt x="1172" y="419"/>
                  </a:lnTo>
                  <a:lnTo>
                    <a:pt x="1145" y="363"/>
                  </a:lnTo>
                  <a:lnTo>
                    <a:pt x="1117" y="335"/>
                  </a:lnTo>
                  <a:lnTo>
                    <a:pt x="1089" y="307"/>
                  </a:lnTo>
                  <a:lnTo>
                    <a:pt x="1061" y="279"/>
                  </a:lnTo>
                  <a:lnTo>
                    <a:pt x="1061" y="251"/>
                  </a:lnTo>
                  <a:lnTo>
                    <a:pt x="1033" y="251"/>
                  </a:lnTo>
                  <a:lnTo>
                    <a:pt x="1005" y="224"/>
                  </a:lnTo>
                  <a:lnTo>
                    <a:pt x="977" y="196"/>
                  </a:lnTo>
                  <a:lnTo>
                    <a:pt x="949" y="168"/>
                  </a:lnTo>
                  <a:lnTo>
                    <a:pt x="921" y="140"/>
                  </a:lnTo>
                  <a:lnTo>
                    <a:pt x="893" y="140"/>
                  </a:lnTo>
                  <a:lnTo>
                    <a:pt x="866" y="112"/>
                  </a:lnTo>
                  <a:lnTo>
                    <a:pt x="838" y="84"/>
                  </a:lnTo>
                  <a:lnTo>
                    <a:pt x="810" y="84"/>
                  </a:lnTo>
                  <a:lnTo>
                    <a:pt x="782" y="56"/>
                  </a:lnTo>
                  <a:lnTo>
                    <a:pt x="726" y="56"/>
                  </a:lnTo>
                  <a:lnTo>
                    <a:pt x="698" y="28"/>
                  </a:lnTo>
                  <a:lnTo>
                    <a:pt x="642" y="28"/>
                  </a:lnTo>
                  <a:lnTo>
                    <a:pt x="614" y="0"/>
                  </a:lnTo>
                  <a:close/>
                  <a:moveTo>
                    <a:pt x="890" y="1744"/>
                  </a:moveTo>
                  <a:lnTo>
                    <a:pt x="866" y="1758"/>
                  </a:lnTo>
                  <a:cubicBezTo>
                    <a:pt x="874" y="1754"/>
                    <a:pt x="882" y="1749"/>
                    <a:pt x="890" y="17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7"/>
            <p:cNvSpPr/>
            <p:nvPr/>
          </p:nvSpPr>
          <p:spPr>
            <a:xfrm>
              <a:off x="3331175" y="3766000"/>
              <a:ext cx="30700" cy="39675"/>
            </a:xfrm>
            <a:custGeom>
              <a:avLst/>
              <a:gdLst/>
              <a:ahLst/>
              <a:cxnLst/>
              <a:rect l="l" t="t" r="r" b="b"/>
              <a:pathLst>
                <a:path w="1228" h="1587" extrusionOk="0">
                  <a:moveTo>
                    <a:pt x="347" y="0"/>
                  </a:moveTo>
                  <a:cubicBezTo>
                    <a:pt x="143" y="0"/>
                    <a:pt x="0" y="166"/>
                    <a:pt x="0" y="445"/>
                  </a:cubicBezTo>
                  <a:cubicBezTo>
                    <a:pt x="0" y="836"/>
                    <a:pt x="279" y="1310"/>
                    <a:pt x="614" y="1505"/>
                  </a:cubicBezTo>
                  <a:cubicBezTo>
                    <a:pt x="709" y="1561"/>
                    <a:pt x="800" y="1587"/>
                    <a:pt x="881" y="1587"/>
                  </a:cubicBezTo>
                  <a:cubicBezTo>
                    <a:pt x="1085" y="1587"/>
                    <a:pt x="1228" y="1422"/>
                    <a:pt x="1228" y="1142"/>
                  </a:cubicBezTo>
                  <a:cubicBezTo>
                    <a:pt x="1228" y="752"/>
                    <a:pt x="949" y="278"/>
                    <a:pt x="614" y="82"/>
                  </a:cubicBezTo>
                  <a:cubicBezTo>
                    <a:pt x="519" y="27"/>
                    <a:pt x="42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7"/>
            <p:cNvSpPr/>
            <p:nvPr/>
          </p:nvSpPr>
          <p:spPr>
            <a:xfrm>
              <a:off x="3331175" y="3830125"/>
              <a:ext cx="50925" cy="62800"/>
            </a:xfrm>
            <a:custGeom>
              <a:avLst/>
              <a:gdLst/>
              <a:ahLst/>
              <a:cxnLst/>
              <a:rect l="l" t="t" r="r" b="b"/>
              <a:pathLst>
                <a:path w="2037" h="2512" extrusionOk="0">
                  <a:moveTo>
                    <a:pt x="74" y="345"/>
                  </a:moveTo>
                  <a:lnTo>
                    <a:pt x="74" y="345"/>
                  </a:lnTo>
                  <a:cubicBezTo>
                    <a:pt x="47" y="355"/>
                    <a:pt x="18" y="373"/>
                    <a:pt x="0" y="391"/>
                  </a:cubicBezTo>
                  <a:lnTo>
                    <a:pt x="74" y="345"/>
                  </a:lnTo>
                  <a:close/>
                  <a:moveTo>
                    <a:pt x="726" y="0"/>
                  </a:moveTo>
                  <a:lnTo>
                    <a:pt x="670" y="28"/>
                  </a:lnTo>
                  <a:lnTo>
                    <a:pt x="614" y="28"/>
                  </a:lnTo>
                  <a:lnTo>
                    <a:pt x="530" y="56"/>
                  </a:lnTo>
                  <a:lnTo>
                    <a:pt x="74" y="345"/>
                  </a:lnTo>
                  <a:lnTo>
                    <a:pt x="74" y="345"/>
                  </a:lnTo>
                  <a:cubicBezTo>
                    <a:pt x="88" y="339"/>
                    <a:pt x="102" y="335"/>
                    <a:pt x="112" y="335"/>
                  </a:cubicBezTo>
                  <a:lnTo>
                    <a:pt x="279" y="335"/>
                  </a:lnTo>
                  <a:cubicBezTo>
                    <a:pt x="335" y="335"/>
                    <a:pt x="391" y="335"/>
                    <a:pt x="447" y="363"/>
                  </a:cubicBezTo>
                  <a:cubicBezTo>
                    <a:pt x="502" y="391"/>
                    <a:pt x="558" y="419"/>
                    <a:pt x="614" y="447"/>
                  </a:cubicBezTo>
                  <a:cubicBezTo>
                    <a:pt x="726" y="502"/>
                    <a:pt x="837" y="614"/>
                    <a:pt x="949" y="726"/>
                  </a:cubicBezTo>
                  <a:cubicBezTo>
                    <a:pt x="1060" y="837"/>
                    <a:pt x="1144" y="949"/>
                    <a:pt x="1228" y="1088"/>
                  </a:cubicBezTo>
                  <a:cubicBezTo>
                    <a:pt x="1312" y="1228"/>
                    <a:pt x="1367" y="1367"/>
                    <a:pt x="1423" y="1535"/>
                  </a:cubicBezTo>
                  <a:cubicBezTo>
                    <a:pt x="1451" y="1674"/>
                    <a:pt x="1479" y="1814"/>
                    <a:pt x="1479" y="1953"/>
                  </a:cubicBezTo>
                  <a:cubicBezTo>
                    <a:pt x="1479" y="2093"/>
                    <a:pt x="1451" y="2204"/>
                    <a:pt x="1423" y="2316"/>
                  </a:cubicBezTo>
                  <a:cubicBezTo>
                    <a:pt x="1383" y="2376"/>
                    <a:pt x="1343" y="2436"/>
                    <a:pt x="1292" y="2476"/>
                  </a:cubicBezTo>
                  <a:lnTo>
                    <a:pt x="1292" y="2476"/>
                  </a:lnTo>
                  <a:lnTo>
                    <a:pt x="1786" y="2204"/>
                  </a:lnTo>
                  <a:cubicBezTo>
                    <a:pt x="1842" y="2176"/>
                    <a:pt x="1897" y="2121"/>
                    <a:pt x="1925" y="2037"/>
                  </a:cubicBezTo>
                  <a:lnTo>
                    <a:pt x="1953" y="1981"/>
                  </a:lnTo>
                  <a:lnTo>
                    <a:pt x="1981" y="1953"/>
                  </a:lnTo>
                  <a:lnTo>
                    <a:pt x="2009" y="1897"/>
                  </a:lnTo>
                  <a:lnTo>
                    <a:pt x="2009" y="1842"/>
                  </a:lnTo>
                  <a:lnTo>
                    <a:pt x="2009" y="1814"/>
                  </a:lnTo>
                  <a:lnTo>
                    <a:pt x="2037" y="1758"/>
                  </a:lnTo>
                  <a:lnTo>
                    <a:pt x="2037" y="1730"/>
                  </a:lnTo>
                  <a:lnTo>
                    <a:pt x="2037" y="1674"/>
                  </a:lnTo>
                  <a:lnTo>
                    <a:pt x="2037" y="1646"/>
                  </a:lnTo>
                  <a:lnTo>
                    <a:pt x="2037" y="1591"/>
                  </a:lnTo>
                  <a:lnTo>
                    <a:pt x="2037" y="1563"/>
                  </a:lnTo>
                  <a:lnTo>
                    <a:pt x="2037" y="1507"/>
                  </a:lnTo>
                  <a:lnTo>
                    <a:pt x="2037" y="1479"/>
                  </a:lnTo>
                  <a:lnTo>
                    <a:pt x="2009" y="1423"/>
                  </a:lnTo>
                  <a:lnTo>
                    <a:pt x="2009" y="1395"/>
                  </a:lnTo>
                  <a:lnTo>
                    <a:pt x="2009" y="1339"/>
                  </a:lnTo>
                  <a:lnTo>
                    <a:pt x="1981" y="1284"/>
                  </a:lnTo>
                  <a:lnTo>
                    <a:pt x="1981" y="1256"/>
                  </a:lnTo>
                  <a:lnTo>
                    <a:pt x="1981" y="1200"/>
                  </a:lnTo>
                  <a:lnTo>
                    <a:pt x="1953" y="1200"/>
                  </a:lnTo>
                  <a:lnTo>
                    <a:pt x="1953" y="1144"/>
                  </a:lnTo>
                  <a:lnTo>
                    <a:pt x="1925" y="1116"/>
                  </a:lnTo>
                  <a:lnTo>
                    <a:pt x="1925" y="1060"/>
                  </a:lnTo>
                  <a:lnTo>
                    <a:pt x="1897" y="1033"/>
                  </a:lnTo>
                  <a:lnTo>
                    <a:pt x="1897" y="977"/>
                  </a:lnTo>
                  <a:lnTo>
                    <a:pt x="1870" y="949"/>
                  </a:lnTo>
                  <a:lnTo>
                    <a:pt x="1842" y="893"/>
                  </a:lnTo>
                  <a:lnTo>
                    <a:pt x="1814" y="837"/>
                  </a:lnTo>
                  <a:lnTo>
                    <a:pt x="1786" y="781"/>
                  </a:lnTo>
                  <a:lnTo>
                    <a:pt x="1786" y="754"/>
                  </a:lnTo>
                  <a:lnTo>
                    <a:pt x="1702" y="670"/>
                  </a:lnTo>
                  <a:lnTo>
                    <a:pt x="1646" y="586"/>
                  </a:lnTo>
                  <a:lnTo>
                    <a:pt x="1618" y="530"/>
                  </a:lnTo>
                  <a:lnTo>
                    <a:pt x="1591" y="475"/>
                  </a:lnTo>
                  <a:lnTo>
                    <a:pt x="1535" y="447"/>
                  </a:lnTo>
                  <a:lnTo>
                    <a:pt x="1507" y="419"/>
                  </a:lnTo>
                  <a:lnTo>
                    <a:pt x="1507" y="391"/>
                  </a:lnTo>
                  <a:lnTo>
                    <a:pt x="1479" y="363"/>
                  </a:lnTo>
                  <a:lnTo>
                    <a:pt x="1451" y="335"/>
                  </a:lnTo>
                  <a:lnTo>
                    <a:pt x="1395" y="307"/>
                  </a:lnTo>
                  <a:lnTo>
                    <a:pt x="1367" y="279"/>
                  </a:lnTo>
                  <a:lnTo>
                    <a:pt x="1312" y="223"/>
                  </a:lnTo>
                  <a:lnTo>
                    <a:pt x="1284" y="196"/>
                  </a:lnTo>
                  <a:lnTo>
                    <a:pt x="1256" y="168"/>
                  </a:lnTo>
                  <a:lnTo>
                    <a:pt x="1200" y="168"/>
                  </a:lnTo>
                  <a:lnTo>
                    <a:pt x="1172" y="140"/>
                  </a:lnTo>
                  <a:lnTo>
                    <a:pt x="1144" y="112"/>
                  </a:lnTo>
                  <a:lnTo>
                    <a:pt x="1088" y="84"/>
                  </a:lnTo>
                  <a:lnTo>
                    <a:pt x="1060" y="84"/>
                  </a:lnTo>
                  <a:lnTo>
                    <a:pt x="1033" y="56"/>
                  </a:lnTo>
                  <a:lnTo>
                    <a:pt x="977" y="56"/>
                  </a:lnTo>
                  <a:lnTo>
                    <a:pt x="949" y="28"/>
                  </a:lnTo>
                  <a:lnTo>
                    <a:pt x="893" y="28"/>
                  </a:lnTo>
                  <a:lnTo>
                    <a:pt x="837" y="0"/>
                  </a:lnTo>
                  <a:close/>
                  <a:moveTo>
                    <a:pt x="1292" y="2476"/>
                  </a:moveTo>
                  <a:lnTo>
                    <a:pt x="1228" y="2511"/>
                  </a:lnTo>
                  <a:cubicBezTo>
                    <a:pt x="1251" y="2503"/>
                    <a:pt x="1273" y="2491"/>
                    <a:pt x="1292" y="24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7"/>
            <p:cNvSpPr/>
            <p:nvPr/>
          </p:nvSpPr>
          <p:spPr>
            <a:xfrm>
              <a:off x="3324900" y="3838275"/>
              <a:ext cx="43250" cy="56250"/>
            </a:xfrm>
            <a:custGeom>
              <a:avLst/>
              <a:gdLst/>
              <a:ahLst/>
              <a:cxnLst/>
              <a:rect l="l" t="t" r="r" b="b"/>
              <a:pathLst>
                <a:path w="1730" h="2250" extrusionOk="0">
                  <a:moveTo>
                    <a:pt x="479" y="1"/>
                  </a:moveTo>
                  <a:cubicBezTo>
                    <a:pt x="196" y="1"/>
                    <a:pt x="0" y="228"/>
                    <a:pt x="0" y="623"/>
                  </a:cubicBezTo>
                  <a:cubicBezTo>
                    <a:pt x="0" y="1181"/>
                    <a:pt x="391" y="1850"/>
                    <a:pt x="865" y="2129"/>
                  </a:cubicBezTo>
                  <a:cubicBezTo>
                    <a:pt x="1004" y="2211"/>
                    <a:pt x="1135" y="2250"/>
                    <a:pt x="1251" y="2250"/>
                  </a:cubicBezTo>
                  <a:cubicBezTo>
                    <a:pt x="1534" y="2250"/>
                    <a:pt x="1730" y="2022"/>
                    <a:pt x="1730" y="1627"/>
                  </a:cubicBezTo>
                  <a:cubicBezTo>
                    <a:pt x="1730" y="1069"/>
                    <a:pt x="1339" y="400"/>
                    <a:pt x="865" y="121"/>
                  </a:cubicBezTo>
                  <a:cubicBezTo>
                    <a:pt x="727" y="39"/>
                    <a:pt x="595" y="1"/>
                    <a:pt x="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182;p65">
            <a:extLst>
              <a:ext uri="{FF2B5EF4-FFF2-40B4-BE49-F238E27FC236}">
                <a16:creationId xmlns:a16="http://schemas.microsoft.com/office/drawing/2014/main" id="{07751442-C3A0-CD58-92C3-CD672A56C6CF}"/>
              </a:ext>
            </a:extLst>
          </p:cNvPr>
          <p:cNvSpPr txBox="1">
            <a:spLocks/>
          </p:cNvSpPr>
          <p:nvPr/>
        </p:nvSpPr>
        <p:spPr>
          <a:xfrm>
            <a:off x="1212258" y="1931669"/>
            <a:ext cx="7134856" cy="11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Giga"/>
              <a:buNone/>
              <a:defRPr sz="53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Lexend Giga"/>
                <a:ea typeface="Lexend Giga"/>
                <a:cs typeface="Lexend Giga"/>
                <a:sym typeface="Lexend G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Giga"/>
              <a:buNone/>
              <a:defRPr sz="12000" b="0" i="0" u="none" strike="noStrike" cap="none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Giga"/>
              <a:buNone/>
              <a:defRPr sz="12000" b="0" i="0" u="none" strike="noStrike" cap="none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Giga"/>
              <a:buNone/>
              <a:defRPr sz="12000" b="0" i="0" u="none" strike="noStrike" cap="none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Giga"/>
              <a:buNone/>
              <a:defRPr sz="12000" b="0" i="0" u="none" strike="noStrike" cap="none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Giga"/>
              <a:buNone/>
              <a:defRPr sz="12000" b="0" i="0" u="none" strike="noStrike" cap="none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Giga"/>
              <a:buNone/>
              <a:defRPr sz="12000" b="0" i="0" u="none" strike="noStrike" cap="none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Giga"/>
              <a:buNone/>
              <a:defRPr sz="12000" b="0" i="0" u="none" strike="noStrike" cap="none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Giga"/>
              <a:buNone/>
              <a:defRPr sz="12000" b="0" i="0" u="none" strike="noStrike" cap="none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Low-fi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revision</a:t>
            </a:r>
          </a:p>
        </p:txBody>
      </p:sp>
      <p:sp>
        <p:nvSpPr>
          <p:cNvPr id="4" name="Google Shape;1184;p65">
            <a:extLst>
              <a:ext uri="{FF2B5EF4-FFF2-40B4-BE49-F238E27FC236}">
                <a16:creationId xmlns:a16="http://schemas.microsoft.com/office/drawing/2014/main" id="{5805AE68-4A54-D923-187C-A04D6F995D16}"/>
              </a:ext>
            </a:extLst>
          </p:cNvPr>
          <p:cNvSpPr txBox="1">
            <a:spLocks/>
          </p:cNvSpPr>
          <p:nvPr/>
        </p:nvSpPr>
        <p:spPr>
          <a:xfrm>
            <a:off x="5355296" y="695856"/>
            <a:ext cx="1656000" cy="11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6"/>
              </a:buClr>
              <a:buSzPts val="4800"/>
              <a:buFont typeface="Poppins"/>
              <a:buNone/>
              <a:defRPr sz="7300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1pPr>
            <a:lvl2pPr algn="ctr"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algn="ctr"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algn="ctr"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algn="ctr"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algn="ctr"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algn="ctr"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algn="ctr"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algn="ctr"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/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3"/>
          <p:cNvSpPr/>
          <p:nvPr/>
        </p:nvSpPr>
        <p:spPr>
          <a:xfrm rot="-5400000">
            <a:off x="3229838" y="3894728"/>
            <a:ext cx="2070000" cy="2271300"/>
          </a:xfrm>
          <a:prstGeom prst="homePlate">
            <a:avLst>
              <a:gd name="adj" fmla="val 34336"/>
            </a:avLst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53"/>
          <p:cNvSpPr txBox="1">
            <a:spLocks noGrp="1"/>
          </p:cNvSpPr>
          <p:nvPr>
            <p:ph type="ctrTitle"/>
          </p:nvPr>
        </p:nvSpPr>
        <p:spPr>
          <a:xfrm>
            <a:off x="65989" y="113122"/>
            <a:ext cx="8904994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Low-Fi prototype constructions</a:t>
            </a:r>
            <a:endParaRPr/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8015D672-07A3-344F-6BB2-A83ABE203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8" y="922822"/>
            <a:ext cx="8820153" cy="38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>
          <a:extLst>
            <a:ext uri="{FF2B5EF4-FFF2-40B4-BE49-F238E27FC236}">
              <a16:creationId xmlns:a16="http://schemas.microsoft.com/office/drawing/2014/main" id="{A146BED7-AF59-9830-9A95-FC6CBCC0D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60">
            <a:extLst>
              <a:ext uri="{FF2B5EF4-FFF2-40B4-BE49-F238E27FC236}">
                <a16:creationId xmlns:a16="http://schemas.microsoft.com/office/drawing/2014/main" id="{49114DF4-03A9-7416-F258-D1445C91686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54104" y="352718"/>
            <a:ext cx="5187929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Simple: Chatbot  </a:t>
            </a:r>
            <a:endParaRPr/>
          </a:p>
        </p:txBody>
      </p:sp>
      <p:cxnSp>
        <p:nvCxnSpPr>
          <p:cNvPr id="1066" name="Google Shape;1066;p60">
            <a:extLst>
              <a:ext uri="{FF2B5EF4-FFF2-40B4-BE49-F238E27FC236}">
                <a16:creationId xmlns:a16="http://schemas.microsoft.com/office/drawing/2014/main" id="{8B934710-17AC-CCCC-375D-3F337AE78C5A}"/>
              </a:ext>
            </a:extLst>
          </p:cNvPr>
          <p:cNvCxnSpPr/>
          <p:nvPr/>
        </p:nvCxnSpPr>
        <p:spPr>
          <a:xfrm>
            <a:off x="712975" y="1162418"/>
            <a:ext cx="0" cy="3440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 descr="Không có mô tả.">
            <a:extLst>
              <a:ext uri="{FF2B5EF4-FFF2-40B4-BE49-F238E27FC236}">
                <a16:creationId xmlns:a16="http://schemas.microsoft.com/office/drawing/2014/main" id="{721791AC-26CA-75AD-9710-01D31ED71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60" y="1451728"/>
            <a:ext cx="7958019" cy="261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18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>
          <a:extLst>
            <a:ext uri="{FF2B5EF4-FFF2-40B4-BE49-F238E27FC236}">
              <a16:creationId xmlns:a16="http://schemas.microsoft.com/office/drawing/2014/main" id="{20E2D9A8-27BF-EA87-F099-8A396DA51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60">
            <a:extLst>
              <a:ext uri="{FF2B5EF4-FFF2-40B4-BE49-F238E27FC236}">
                <a16:creationId xmlns:a16="http://schemas.microsoft.com/office/drawing/2014/main" id="{2630058C-D47A-DF1A-F883-4F5E6F80E95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55454" y="130296"/>
            <a:ext cx="7671625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Moderate: View product</a:t>
            </a:r>
            <a:endParaRPr/>
          </a:p>
        </p:txBody>
      </p:sp>
      <p:cxnSp>
        <p:nvCxnSpPr>
          <p:cNvPr id="1066" name="Google Shape;1066;p60">
            <a:extLst>
              <a:ext uri="{FF2B5EF4-FFF2-40B4-BE49-F238E27FC236}">
                <a16:creationId xmlns:a16="http://schemas.microsoft.com/office/drawing/2014/main" id="{BCC14CD9-501A-2790-B7F8-9A2F633F2EFE}"/>
              </a:ext>
            </a:extLst>
          </p:cNvPr>
          <p:cNvCxnSpPr/>
          <p:nvPr/>
        </p:nvCxnSpPr>
        <p:spPr>
          <a:xfrm>
            <a:off x="712975" y="1162418"/>
            <a:ext cx="0" cy="3440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4" name="Picture 2" descr="Không có mô tả.">
            <a:extLst>
              <a:ext uri="{FF2B5EF4-FFF2-40B4-BE49-F238E27FC236}">
                <a16:creationId xmlns:a16="http://schemas.microsoft.com/office/drawing/2014/main" id="{9A6B98A0-58AC-DBF5-06B9-AA09C5BB1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868" y="939996"/>
            <a:ext cx="5626264" cy="396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75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>
          <a:extLst>
            <a:ext uri="{FF2B5EF4-FFF2-40B4-BE49-F238E27FC236}">
              <a16:creationId xmlns:a16="http://schemas.microsoft.com/office/drawing/2014/main" id="{D51D3207-D25F-9F64-554D-CCF21E61E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60">
            <a:extLst>
              <a:ext uri="{FF2B5EF4-FFF2-40B4-BE49-F238E27FC236}">
                <a16:creationId xmlns:a16="http://schemas.microsoft.com/office/drawing/2014/main" id="{FC17F793-95F6-1780-D6CA-07743FD7E36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2975" y="136132"/>
            <a:ext cx="8714410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Complex: Purchase product</a:t>
            </a:r>
            <a:endParaRPr/>
          </a:p>
        </p:txBody>
      </p:sp>
      <p:cxnSp>
        <p:nvCxnSpPr>
          <p:cNvPr id="1066" name="Google Shape;1066;p60">
            <a:extLst>
              <a:ext uri="{FF2B5EF4-FFF2-40B4-BE49-F238E27FC236}">
                <a16:creationId xmlns:a16="http://schemas.microsoft.com/office/drawing/2014/main" id="{9F2AB602-1BEA-4FFD-CF20-A8896654AF7C}"/>
              </a:ext>
            </a:extLst>
          </p:cNvPr>
          <p:cNvCxnSpPr/>
          <p:nvPr/>
        </p:nvCxnSpPr>
        <p:spPr>
          <a:xfrm>
            <a:off x="712975" y="1162418"/>
            <a:ext cx="0" cy="3440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98" name="Picture 2" descr="Không có mô tả.">
            <a:extLst>
              <a:ext uri="{FF2B5EF4-FFF2-40B4-BE49-F238E27FC236}">
                <a16:creationId xmlns:a16="http://schemas.microsoft.com/office/drawing/2014/main" id="{C6E04ED0-8F4D-F91D-8982-E998B2BBB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066" y="872406"/>
            <a:ext cx="4693867" cy="402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32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>
          <a:extLst>
            <a:ext uri="{FF2B5EF4-FFF2-40B4-BE49-F238E27FC236}">
              <a16:creationId xmlns:a16="http://schemas.microsoft.com/office/drawing/2014/main" id="{FC677938-1FA0-A976-0C05-AB2E8CEDA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60">
            <a:extLst>
              <a:ext uri="{FF2B5EF4-FFF2-40B4-BE49-F238E27FC236}">
                <a16:creationId xmlns:a16="http://schemas.microsoft.com/office/drawing/2014/main" id="{A09A0C46-B2EB-23BB-8AE7-2138ED54866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66765" y="352718"/>
            <a:ext cx="5837995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main adjustments</a:t>
            </a:r>
            <a:endParaRPr/>
          </a:p>
        </p:txBody>
      </p:sp>
      <p:cxnSp>
        <p:nvCxnSpPr>
          <p:cNvPr id="1066" name="Google Shape;1066;p60">
            <a:extLst>
              <a:ext uri="{FF2B5EF4-FFF2-40B4-BE49-F238E27FC236}">
                <a16:creationId xmlns:a16="http://schemas.microsoft.com/office/drawing/2014/main" id="{C9C5D458-56E3-0311-FCCB-9C161AB58B46}"/>
              </a:ext>
            </a:extLst>
          </p:cNvPr>
          <p:cNvCxnSpPr/>
          <p:nvPr/>
        </p:nvCxnSpPr>
        <p:spPr>
          <a:xfrm>
            <a:off x="712975" y="1162418"/>
            <a:ext cx="0" cy="3440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043;p60">
            <a:extLst>
              <a:ext uri="{FF2B5EF4-FFF2-40B4-BE49-F238E27FC236}">
                <a16:creationId xmlns:a16="http://schemas.microsoft.com/office/drawing/2014/main" id="{6594E687-5301-BCB4-970C-A5205CAFD181}"/>
              </a:ext>
            </a:extLst>
          </p:cNvPr>
          <p:cNvSpPr txBox="1">
            <a:spLocks/>
          </p:cNvSpPr>
          <p:nvPr/>
        </p:nvSpPr>
        <p:spPr>
          <a:xfrm>
            <a:off x="1058105" y="1549058"/>
            <a:ext cx="6897175" cy="1636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Giga"/>
              <a:buNone/>
              <a:defRPr sz="3300" b="0" i="0" u="none" strike="noStrike" cap="none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Giga"/>
              <a:buNone/>
              <a:defRPr sz="1800" b="0" i="0" u="none" strike="noStrike" cap="none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Giga"/>
              <a:buNone/>
              <a:defRPr sz="1800" b="0" i="0" u="none" strike="noStrike" cap="none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Giga"/>
              <a:buNone/>
              <a:defRPr sz="1800" b="0" i="0" u="none" strike="noStrike" cap="none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Giga"/>
              <a:buNone/>
              <a:defRPr sz="1800" b="0" i="0" u="none" strike="noStrike" cap="none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Giga"/>
              <a:buNone/>
              <a:defRPr sz="1800" b="0" i="0" u="none" strike="noStrike" cap="none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Giga"/>
              <a:buNone/>
              <a:defRPr sz="1800" b="0" i="0" u="none" strike="noStrike" cap="none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Giga"/>
              <a:buNone/>
              <a:defRPr sz="1800" b="0" i="0" u="none" strike="noStrike" cap="none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Giga"/>
              <a:buNone/>
              <a:defRPr sz="1800" b="0" i="0" u="none" strike="noStrike" cap="none">
                <a:solidFill>
                  <a:schemeClr val="dk1"/>
                </a:solidFill>
                <a:latin typeface="Lexend Giga"/>
                <a:ea typeface="Lexend Giga"/>
                <a:cs typeface="Lexend Giga"/>
                <a:sym typeface="Lexend Giga"/>
              </a:defRPr>
            </a:lvl9pPr>
          </a:lstStyle>
          <a:p>
            <a:r>
              <a:rPr lang="en-US" sz="2000">
                <a:latin typeface="Lato" panose="020F0502020204030203" pitchFamily="34" charset="0"/>
              </a:rPr>
              <a:t>- Change the navigate bar from list to icons in the lowest bar</a:t>
            </a:r>
          </a:p>
          <a:p>
            <a:endParaRPr lang="en-US" sz="2000">
              <a:latin typeface="Lato" panose="020F0502020204030203" pitchFamily="34" charset="0"/>
            </a:endParaRPr>
          </a:p>
          <a:p>
            <a:r>
              <a:rPr lang="en-US" sz="2000">
                <a:latin typeface="Lato" panose="020F0502020204030203" pitchFamily="34" charset="0"/>
              </a:rPr>
              <a:t>- Adding account page</a:t>
            </a:r>
          </a:p>
          <a:p>
            <a:endParaRPr lang="en-US" sz="2000">
              <a:latin typeface="Lato" panose="020F0502020204030203" pitchFamily="34" charset="0"/>
            </a:endParaRPr>
          </a:p>
          <a:p>
            <a:r>
              <a:rPr lang="en-US" sz="2000">
                <a:latin typeface="Lato" panose="020F0502020204030203" pitchFamily="34" charset="0"/>
              </a:rPr>
              <a:t>- Adding forget password choice</a:t>
            </a:r>
          </a:p>
        </p:txBody>
      </p:sp>
    </p:spTree>
    <p:extLst>
      <p:ext uri="{BB962C8B-B14F-4D97-AF65-F5344CB8AC3E}">
        <p14:creationId xmlns:p14="http://schemas.microsoft.com/office/powerpoint/2010/main" val="117143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65"/>
          <p:cNvSpPr/>
          <p:nvPr/>
        </p:nvSpPr>
        <p:spPr>
          <a:xfrm rot="5400000">
            <a:off x="1417800" y="574800"/>
            <a:ext cx="2070000" cy="2271300"/>
          </a:xfrm>
          <a:prstGeom prst="homePlate">
            <a:avLst>
              <a:gd name="adj" fmla="val 34336"/>
            </a:avLst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65"/>
          <p:cNvSpPr txBox="1">
            <a:spLocks noGrp="1"/>
          </p:cNvSpPr>
          <p:nvPr>
            <p:ph type="title"/>
          </p:nvPr>
        </p:nvSpPr>
        <p:spPr>
          <a:xfrm>
            <a:off x="3905897" y="1203028"/>
            <a:ext cx="5311146" cy="11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Med-fi prototypes</a:t>
            </a:r>
            <a:endParaRPr/>
          </a:p>
        </p:txBody>
      </p:sp>
      <p:sp>
        <p:nvSpPr>
          <p:cNvPr id="1184" name="Google Shape;1184;p65"/>
          <p:cNvSpPr txBox="1">
            <a:spLocks noGrp="1"/>
          </p:cNvSpPr>
          <p:nvPr>
            <p:ph type="title" idx="2"/>
          </p:nvPr>
        </p:nvSpPr>
        <p:spPr>
          <a:xfrm>
            <a:off x="1624800" y="1042800"/>
            <a:ext cx="1656000" cy="11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85" name="Google Shape;1185;p65"/>
          <p:cNvSpPr/>
          <p:nvPr/>
        </p:nvSpPr>
        <p:spPr>
          <a:xfrm rot="-5400000">
            <a:off x="1417800" y="2972850"/>
            <a:ext cx="2070000" cy="2271300"/>
          </a:xfrm>
          <a:prstGeom prst="homePlate">
            <a:avLst>
              <a:gd name="adj" fmla="val 34336"/>
            </a:avLst>
          </a:prstGeom>
          <a:gradFill>
            <a:gsLst>
              <a:gs pos="0">
                <a:srgbClr val="1C4587">
                  <a:alpha val="0"/>
                </a:srgbClr>
              </a:gs>
              <a:gs pos="32000">
                <a:srgbClr val="1C4587">
                  <a:alpha val="14901"/>
                </a:srgbClr>
              </a:gs>
              <a:gs pos="63000">
                <a:srgbClr val="4A86E8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6" name="Google Shape;1186;p65"/>
          <p:cNvCxnSpPr/>
          <p:nvPr/>
        </p:nvCxnSpPr>
        <p:spPr>
          <a:xfrm>
            <a:off x="4399375" y="3095471"/>
            <a:ext cx="3029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65"/>
          <p:cNvGrpSpPr/>
          <p:nvPr/>
        </p:nvGrpSpPr>
        <p:grpSpPr>
          <a:xfrm flipH="1">
            <a:off x="1677964" y="2462699"/>
            <a:ext cx="1549683" cy="2069980"/>
            <a:chOff x="1551900" y="1720950"/>
            <a:chExt cx="864200" cy="1154350"/>
          </a:xfrm>
        </p:grpSpPr>
        <p:sp>
          <p:nvSpPr>
            <p:cNvPr id="1188" name="Google Shape;1188;p65"/>
            <p:cNvSpPr/>
            <p:nvPr/>
          </p:nvSpPr>
          <p:spPr>
            <a:xfrm>
              <a:off x="2022000" y="1986700"/>
              <a:ext cx="394100" cy="880925"/>
            </a:xfrm>
            <a:custGeom>
              <a:avLst/>
              <a:gdLst/>
              <a:ahLst/>
              <a:cxnLst/>
              <a:rect l="l" t="t" r="r" b="b"/>
              <a:pathLst>
                <a:path w="15764" h="35237" extrusionOk="0">
                  <a:moveTo>
                    <a:pt x="15708" y="0"/>
                  </a:moveTo>
                  <a:lnTo>
                    <a:pt x="1" y="9235"/>
                  </a:lnTo>
                  <a:lnTo>
                    <a:pt x="57" y="35237"/>
                  </a:lnTo>
                  <a:lnTo>
                    <a:pt x="15764" y="26030"/>
                  </a:lnTo>
                  <a:lnTo>
                    <a:pt x="15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65"/>
            <p:cNvSpPr/>
            <p:nvPr/>
          </p:nvSpPr>
          <p:spPr>
            <a:xfrm>
              <a:off x="1567950" y="1958100"/>
              <a:ext cx="455475" cy="909525"/>
            </a:xfrm>
            <a:custGeom>
              <a:avLst/>
              <a:gdLst/>
              <a:ahLst/>
              <a:cxnLst/>
              <a:rect l="l" t="t" r="r" b="b"/>
              <a:pathLst>
                <a:path w="18219" h="36381" extrusionOk="0">
                  <a:moveTo>
                    <a:pt x="0" y="0"/>
                  </a:moveTo>
                  <a:lnTo>
                    <a:pt x="56" y="26030"/>
                  </a:lnTo>
                  <a:lnTo>
                    <a:pt x="18219" y="36381"/>
                  </a:lnTo>
                  <a:lnTo>
                    <a:pt x="18163" y="103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65"/>
            <p:cNvSpPr/>
            <p:nvPr/>
          </p:nvSpPr>
          <p:spPr>
            <a:xfrm>
              <a:off x="2009450" y="2351475"/>
              <a:ext cx="11875" cy="523825"/>
            </a:xfrm>
            <a:custGeom>
              <a:avLst/>
              <a:gdLst/>
              <a:ahLst/>
              <a:cxnLst/>
              <a:rect l="l" t="t" r="r" b="b"/>
              <a:pathLst>
                <a:path w="475" h="20953" extrusionOk="0">
                  <a:moveTo>
                    <a:pt x="447" y="0"/>
                  </a:moveTo>
                  <a:lnTo>
                    <a:pt x="1" y="279"/>
                  </a:lnTo>
                  <a:lnTo>
                    <a:pt x="28" y="20952"/>
                  </a:lnTo>
                  <a:lnTo>
                    <a:pt x="475" y="20701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5"/>
            <p:cNvSpPr/>
            <p:nvPr/>
          </p:nvSpPr>
          <p:spPr>
            <a:xfrm>
              <a:off x="1554700" y="2092000"/>
              <a:ext cx="465925" cy="266475"/>
            </a:xfrm>
            <a:custGeom>
              <a:avLst/>
              <a:gdLst/>
              <a:ahLst/>
              <a:cxnLst/>
              <a:rect l="l" t="t" r="r" b="b"/>
              <a:pathLst>
                <a:path w="18637" h="10659" extrusionOk="0">
                  <a:moveTo>
                    <a:pt x="475" y="1"/>
                  </a:moveTo>
                  <a:lnTo>
                    <a:pt x="0" y="280"/>
                  </a:lnTo>
                  <a:lnTo>
                    <a:pt x="18191" y="10658"/>
                  </a:lnTo>
                  <a:lnTo>
                    <a:pt x="18637" y="1037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5"/>
            <p:cNvSpPr/>
            <p:nvPr/>
          </p:nvSpPr>
          <p:spPr>
            <a:xfrm>
              <a:off x="1554700" y="2098975"/>
              <a:ext cx="455475" cy="776325"/>
            </a:xfrm>
            <a:custGeom>
              <a:avLst/>
              <a:gdLst/>
              <a:ahLst/>
              <a:cxnLst/>
              <a:rect l="l" t="t" r="r" b="b"/>
              <a:pathLst>
                <a:path w="18219" h="31053" extrusionOk="0">
                  <a:moveTo>
                    <a:pt x="0" y="1"/>
                  </a:moveTo>
                  <a:lnTo>
                    <a:pt x="56" y="20674"/>
                  </a:lnTo>
                  <a:lnTo>
                    <a:pt x="18218" y="31052"/>
                  </a:lnTo>
                  <a:lnTo>
                    <a:pt x="18191" y="103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5"/>
            <p:cNvSpPr/>
            <p:nvPr/>
          </p:nvSpPr>
          <p:spPr>
            <a:xfrm>
              <a:off x="2008750" y="2218950"/>
              <a:ext cx="11200" cy="136725"/>
            </a:xfrm>
            <a:custGeom>
              <a:avLst/>
              <a:gdLst/>
              <a:ahLst/>
              <a:cxnLst/>
              <a:rect l="l" t="t" r="r" b="b"/>
              <a:pathLst>
                <a:path w="448" h="5469" extrusionOk="0">
                  <a:moveTo>
                    <a:pt x="447" y="0"/>
                  </a:moveTo>
                  <a:lnTo>
                    <a:pt x="1" y="251"/>
                  </a:lnTo>
                  <a:lnTo>
                    <a:pt x="1" y="5469"/>
                  </a:lnTo>
                  <a:lnTo>
                    <a:pt x="447" y="519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5"/>
            <p:cNvSpPr/>
            <p:nvPr/>
          </p:nvSpPr>
          <p:spPr>
            <a:xfrm>
              <a:off x="1554700" y="1959475"/>
              <a:ext cx="465250" cy="265775"/>
            </a:xfrm>
            <a:custGeom>
              <a:avLst/>
              <a:gdLst/>
              <a:ahLst/>
              <a:cxnLst/>
              <a:rect l="l" t="t" r="r" b="b"/>
              <a:pathLst>
                <a:path w="18610" h="10631" extrusionOk="0">
                  <a:moveTo>
                    <a:pt x="447" y="1"/>
                  </a:moveTo>
                  <a:lnTo>
                    <a:pt x="0" y="252"/>
                  </a:lnTo>
                  <a:lnTo>
                    <a:pt x="18163" y="10630"/>
                  </a:lnTo>
                  <a:lnTo>
                    <a:pt x="18609" y="10379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5"/>
            <p:cNvSpPr/>
            <p:nvPr/>
          </p:nvSpPr>
          <p:spPr>
            <a:xfrm>
              <a:off x="1554700" y="1965775"/>
              <a:ext cx="454075" cy="389900"/>
            </a:xfrm>
            <a:custGeom>
              <a:avLst/>
              <a:gdLst/>
              <a:ahLst/>
              <a:cxnLst/>
              <a:rect l="l" t="t" r="r" b="b"/>
              <a:pathLst>
                <a:path w="18163" h="15596" extrusionOk="0">
                  <a:moveTo>
                    <a:pt x="0" y="0"/>
                  </a:moveTo>
                  <a:lnTo>
                    <a:pt x="0" y="5217"/>
                  </a:lnTo>
                  <a:lnTo>
                    <a:pt x="18163" y="15596"/>
                  </a:lnTo>
                  <a:lnTo>
                    <a:pt x="18163" y="10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5"/>
            <p:cNvSpPr/>
            <p:nvPr/>
          </p:nvSpPr>
          <p:spPr>
            <a:xfrm>
              <a:off x="1828100" y="2174300"/>
              <a:ext cx="46750" cy="57925"/>
            </a:xfrm>
            <a:custGeom>
              <a:avLst/>
              <a:gdLst/>
              <a:ahLst/>
              <a:cxnLst/>
              <a:rect l="l" t="t" r="r" b="b"/>
              <a:pathLst>
                <a:path w="1870" h="2317" extrusionOk="0">
                  <a:moveTo>
                    <a:pt x="531" y="1"/>
                  </a:moveTo>
                  <a:lnTo>
                    <a:pt x="503" y="29"/>
                  </a:lnTo>
                  <a:lnTo>
                    <a:pt x="475" y="29"/>
                  </a:lnTo>
                  <a:lnTo>
                    <a:pt x="447" y="57"/>
                  </a:lnTo>
                  <a:lnTo>
                    <a:pt x="1" y="308"/>
                  </a:lnTo>
                  <a:lnTo>
                    <a:pt x="57" y="280"/>
                  </a:lnTo>
                  <a:lnTo>
                    <a:pt x="84" y="280"/>
                  </a:lnTo>
                  <a:lnTo>
                    <a:pt x="112" y="252"/>
                  </a:lnTo>
                  <a:lnTo>
                    <a:pt x="336" y="252"/>
                  </a:lnTo>
                  <a:lnTo>
                    <a:pt x="363" y="280"/>
                  </a:lnTo>
                  <a:lnTo>
                    <a:pt x="391" y="280"/>
                  </a:lnTo>
                  <a:lnTo>
                    <a:pt x="475" y="308"/>
                  </a:lnTo>
                  <a:lnTo>
                    <a:pt x="503" y="308"/>
                  </a:lnTo>
                  <a:lnTo>
                    <a:pt x="587" y="364"/>
                  </a:lnTo>
                  <a:cubicBezTo>
                    <a:pt x="642" y="391"/>
                    <a:pt x="698" y="419"/>
                    <a:pt x="754" y="475"/>
                  </a:cubicBezTo>
                  <a:lnTo>
                    <a:pt x="810" y="503"/>
                  </a:lnTo>
                  <a:lnTo>
                    <a:pt x="921" y="615"/>
                  </a:lnTo>
                  <a:lnTo>
                    <a:pt x="949" y="643"/>
                  </a:lnTo>
                  <a:cubicBezTo>
                    <a:pt x="977" y="670"/>
                    <a:pt x="1033" y="726"/>
                    <a:pt x="1061" y="782"/>
                  </a:cubicBezTo>
                  <a:cubicBezTo>
                    <a:pt x="1117" y="838"/>
                    <a:pt x="1145" y="922"/>
                    <a:pt x="1173" y="977"/>
                  </a:cubicBezTo>
                  <a:lnTo>
                    <a:pt x="1200" y="977"/>
                  </a:lnTo>
                  <a:cubicBezTo>
                    <a:pt x="1228" y="1033"/>
                    <a:pt x="1256" y="1117"/>
                    <a:pt x="1284" y="1173"/>
                  </a:cubicBezTo>
                  <a:cubicBezTo>
                    <a:pt x="1312" y="1228"/>
                    <a:pt x="1340" y="1312"/>
                    <a:pt x="1368" y="1368"/>
                  </a:cubicBezTo>
                  <a:lnTo>
                    <a:pt x="1368" y="1396"/>
                  </a:lnTo>
                  <a:cubicBezTo>
                    <a:pt x="1396" y="1452"/>
                    <a:pt x="1396" y="1507"/>
                    <a:pt x="1396" y="1563"/>
                  </a:cubicBezTo>
                  <a:lnTo>
                    <a:pt x="1424" y="1591"/>
                  </a:lnTo>
                  <a:cubicBezTo>
                    <a:pt x="1424" y="1647"/>
                    <a:pt x="1424" y="1731"/>
                    <a:pt x="1424" y="1786"/>
                  </a:cubicBezTo>
                  <a:cubicBezTo>
                    <a:pt x="1424" y="2031"/>
                    <a:pt x="1344" y="2223"/>
                    <a:pt x="1210" y="2310"/>
                  </a:cubicBezTo>
                  <a:lnTo>
                    <a:pt x="1210" y="2310"/>
                  </a:lnTo>
                  <a:lnTo>
                    <a:pt x="1647" y="2037"/>
                  </a:lnTo>
                  <a:cubicBezTo>
                    <a:pt x="1786" y="1954"/>
                    <a:pt x="1870" y="1786"/>
                    <a:pt x="1870" y="1507"/>
                  </a:cubicBezTo>
                  <a:cubicBezTo>
                    <a:pt x="1870" y="1480"/>
                    <a:pt x="1870" y="1424"/>
                    <a:pt x="1870" y="1368"/>
                  </a:cubicBezTo>
                  <a:lnTo>
                    <a:pt x="1870" y="1340"/>
                  </a:lnTo>
                  <a:lnTo>
                    <a:pt x="1842" y="1312"/>
                  </a:lnTo>
                  <a:lnTo>
                    <a:pt x="1842" y="1256"/>
                  </a:lnTo>
                  <a:lnTo>
                    <a:pt x="1814" y="1145"/>
                  </a:lnTo>
                  <a:lnTo>
                    <a:pt x="1814" y="1117"/>
                  </a:lnTo>
                  <a:lnTo>
                    <a:pt x="1786" y="1061"/>
                  </a:lnTo>
                  <a:lnTo>
                    <a:pt x="1758" y="977"/>
                  </a:lnTo>
                  <a:lnTo>
                    <a:pt x="1731" y="922"/>
                  </a:lnTo>
                  <a:lnTo>
                    <a:pt x="1731" y="894"/>
                  </a:lnTo>
                  <a:lnTo>
                    <a:pt x="1703" y="838"/>
                  </a:lnTo>
                  <a:lnTo>
                    <a:pt x="1675" y="782"/>
                  </a:lnTo>
                  <a:lnTo>
                    <a:pt x="1647" y="726"/>
                  </a:lnTo>
                  <a:lnTo>
                    <a:pt x="1619" y="698"/>
                  </a:lnTo>
                  <a:lnTo>
                    <a:pt x="1591" y="643"/>
                  </a:lnTo>
                  <a:lnTo>
                    <a:pt x="1535" y="559"/>
                  </a:lnTo>
                  <a:lnTo>
                    <a:pt x="1507" y="531"/>
                  </a:lnTo>
                  <a:lnTo>
                    <a:pt x="1479" y="475"/>
                  </a:lnTo>
                  <a:lnTo>
                    <a:pt x="1424" y="419"/>
                  </a:lnTo>
                  <a:lnTo>
                    <a:pt x="1396" y="364"/>
                  </a:lnTo>
                  <a:lnTo>
                    <a:pt x="1368" y="336"/>
                  </a:lnTo>
                  <a:lnTo>
                    <a:pt x="1312" y="308"/>
                  </a:lnTo>
                  <a:lnTo>
                    <a:pt x="1256" y="252"/>
                  </a:lnTo>
                  <a:lnTo>
                    <a:pt x="1200" y="196"/>
                  </a:lnTo>
                  <a:cubicBezTo>
                    <a:pt x="1145" y="168"/>
                    <a:pt x="1089" y="140"/>
                    <a:pt x="1033" y="85"/>
                  </a:cubicBezTo>
                  <a:lnTo>
                    <a:pt x="949" y="57"/>
                  </a:lnTo>
                  <a:lnTo>
                    <a:pt x="921" y="29"/>
                  </a:lnTo>
                  <a:lnTo>
                    <a:pt x="838" y="1"/>
                  </a:lnTo>
                  <a:close/>
                  <a:moveTo>
                    <a:pt x="1210" y="2310"/>
                  </a:moveTo>
                  <a:lnTo>
                    <a:pt x="1200" y="2316"/>
                  </a:lnTo>
                  <a:cubicBezTo>
                    <a:pt x="1204" y="2314"/>
                    <a:pt x="1207" y="2312"/>
                    <a:pt x="1210" y="23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5"/>
            <p:cNvSpPr/>
            <p:nvPr/>
          </p:nvSpPr>
          <p:spPr>
            <a:xfrm>
              <a:off x="1822525" y="2180650"/>
              <a:ext cx="41175" cy="52900"/>
            </a:xfrm>
            <a:custGeom>
              <a:avLst/>
              <a:gdLst/>
              <a:ahLst/>
              <a:cxnLst/>
              <a:rect l="l" t="t" r="r" b="b"/>
              <a:pathLst>
                <a:path w="1647" h="2116" extrusionOk="0">
                  <a:moveTo>
                    <a:pt x="447" y="1"/>
                  </a:moveTo>
                  <a:cubicBezTo>
                    <a:pt x="182" y="1"/>
                    <a:pt x="1" y="208"/>
                    <a:pt x="1" y="584"/>
                  </a:cubicBezTo>
                  <a:cubicBezTo>
                    <a:pt x="1" y="1114"/>
                    <a:pt x="363" y="1756"/>
                    <a:pt x="838" y="2007"/>
                  </a:cubicBezTo>
                  <a:cubicBezTo>
                    <a:pt x="968" y="2080"/>
                    <a:pt x="1091" y="2115"/>
                    <a:pt x="1200" y="2115"/>
                  </a:cubicBezTo>
                  <a:cubicBezTo>
                    <a:pt x="1465" y="2115"/>
                    <a:pt x="1647" y="1908"/>
                    <a:pt x="1647" y="1532"/>
                  </a:cubicBezTo>
                  <a:cubicBezTo>
                    <a:pt x="1647" y="1002"/>
                    <a:pt x="1284" y="361"/>
                    <a:pt x="810" y="110"/>
                  </a:cubicBezTo>
                  <a:cubicBezTo>
                    <a:pt x="679" y="36"/>
                    <a:pt x="556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5"/>
            <p:cNvSpPr/>
            <p:nvPr/>
          </p:nvSpPr>
          <p:spPr>
            <a:xfrm>
              <a:off x="1904125" y="2217550"/>
              <a:ext cx="46750" cy="58625"/>
            </a:xfrm>
            <a:custGeom>
              <a:avLst/>
              <a:gdLst/>
              <a:ahLst/>
              <a:cxnLst/>
              <a:rect l="l" t="t" r="r" b="b"/>
              <a:pathLst>
                <a:path w="1870" h="2345" extrusionOk="0">
                  <a:moveTo>
                    <a:pt x="84" y="280"/>
                  </a:moveTo>
                  <a:lnTo>
                    <a:pt x="75" y="289"/>
                  </a:lnTo>
                  <a:lnTo>
                    <a:pt x="75" y="289"/>
                  </a:lnTo>
                  <a:lnTo>
                    <a:pt x="90" y="280"/>
                  </a:lnTo>
                  <a:close/>
                  <a:moveTo>
                    <a:pt x="75" y="289"/>
                  </a:moveTo>
                  <a:lnTo>
                    <a:pt x="1" y="335"/>
                  </a:lnTo>
                  <a:lnTo>
                    <a:pt x="57" y="307"/>
                  </a:lnTo>
                  <a:lnTo>
                    <a:pt x="75" y="289"/>
                  </a:lnTo>
                  <a:close/>
                  <a:moveTo>
                    <a:pt x="587" y="1"/>
                  </a:moveTo>
                  <a:lnTo>
                    <a:pt x="559" y="28"/>
                  </a:lnTo>
                  <a:lnTo>
                    <a:pt x="503" y="28"/>
                  </a:lnTo>
                  <a:lnTo>
                    <a:pt x="447" y="56"/>
                  </a:lnTo>
                  <a:lnTo>
                    <a:pt x="90" y="280"/>
                  </a:lnTo>
                  <a:lnTo>
                    <a:pt x="363" y="280"/>
                  </a:lnTo>
                  <a:lnTo>
                    <a:pt x="391" y="307"/>
                  </a:lnTo>
                  <a:lnTo>
                    <a:pt x="447" y="307"/>
                  </a:lnTo>
                  <a:lnTo>
                    <a:pt x="475" y="335"/>
                  </a:lnTo>
                  <a:lnTo>
                    <a:pt x="587" y="391"/>
                  </a:lnTo>
                  <a:cubicBezTo>
                    <a:pt x="642" y="419"/>
                    <a:pt x="698" y="447"/>
                    <a:pt x="754" y="475"/>
                  </a:cubicBezTo>
                  <a:lnTo>
                    <a:pt x="810" y="531"/>
                  </a:lnTo>
                  <a:lnTo>
                    <a:pt x="894" y="614"/>
                  </a:lnTo>
                  <a:lnTo>
                    <a:pt x="921" y="642"/>
                  </a:lnTo>
                  <a:cubicBezTo>
                    <a:pt x="977" y="698"/>
                    <a:pt x="1005" y="754"/>
                    <a:pt x="1061" y="810"/>
                  </a:cubicBezTo>
                  <a:cubicBezTo>
                    <a:pt x="1117" y="865"/>
                    <a:pt x="1145" y="921"/>
                    <a:pt x="1173" y="977"/>
                  </a:cubicBezTo>
                  <a:lnTo>
                    <a:pt x="1173" y="1005"/>
                  </a:lnTo>
                  <a:cubicBezTo>
                    <a:pt x="1228" y="1061"/>
                    <a:pt x="1256" y="1117"/>
                    <a:pt x="1284" y="1200"/>
                  </a:cubicBezTo>
                  <a:cubicBezTo>
                    <a:pt x="1312" y="1256"/>
                    <a:pt x="1340" y="1312"/>
                    <a:pt x="1340" y="1396"/>
                  </a:cubicBezTo>
                  <a:lnTo>
                    <a:pt x="1368" y="1396"/>
                  </a:lnTo>
                  <a:cubicBezTo>
                    <a:pt x="1368" y="1451"/>
                    <a:pt x="1396" y="1535"/>
                    <a:pt x="1396" y="1591"/>
                  </a:cubicBezTo>
                  <a:lnTo>
                    <a:pt x="1396" y="1619"/>
                  </a:lnTo>
                  <a:cubicBezTo>
                    <a:pt x="1424" y="1675"/>
                    <a:pt x="1424" y="1730"/>
                    <a:pt x="1424" y="1814"/>
                  </a:cubicBezTo>
                  <a:cubicBezTo>
                    <a:pt x="1424" y="2065"/>
                    <a:pt x="1340" y="2233"/>
                    <a:pt x="1173" y="2344"/>
                  </a:cubicBezTo>
                  <a:lnTo>
                    <a:pt x="1619" y="2065"/>
                  </a:lnTo>
                  <a:cubicBezTo>
                    <a:pt x="1786" y="1981"/>
                    <a:pt x="1870" y="1786"/>
                    <a:pt x="1870" y="1535"/>
                  </a:cubicBezTo>
                  <a:cubicBezTo>
                    <a:pt x="1870" y="1479"/>
                    <a:pt x="1870" y="1423"/>
                    <a:pt x="1870" y="1368"/>
                  </a:cubicBezTo>
                  <a:lnTo>
                    <a:pt x="1842" y="1340"/>
                  </a:lnTo>
                  <a:lnTo>
                    <a:pt x="1842" y="1312"/>
                  </a:lnTo>
                  <a:lnTo>
                    <a:pt x="1842" y="1256"/>
                  </a:lnTo>
                  <a:lnTo>
                    <a:pt x="1814" y="1172"/>
                  </a:lnTo>
                  <a:lnTo>
                    <a:pt x="1814" y="1144"/>
                  </a:lnTo>
                  <a:lnTo>
                    <a:pt x="1786" y="1117"/>
                  </a:lnTo>
                  <a:lnTo>
                    <a:pt x="1786" y="1089"/>
                  </a:lnTo>
                  <a:lnTo>
                    <a:pt x="1758" y="1005"/>
                  </a:lnTo>
                  <a:lnTo>
                    <a:pt x="1731" y="921"/>
                  </a:lnTo>
                  <a:lnTo>
                    <a:pt x="1703" y="865"/>
                  </a:lnTo>
                  <a:lnTo>
                    <a:pt x="1647" y="782"/>
                  </a:lnTo>
                  <a:lnTo>
                    <a:pt x="1619" y="726"/>
                  </a:lnTo>
                  <a:lnTo>
                    <a:pt x="1591" y="642"/>
                  </a:lnTo>
                  <a:lnTo>
                    <a:pt x="1535" y="586"/>
                  </a:lnTo>
                  <a:lnTo>
                    <a:pt x="1507" y="559"/>
                  </a:lnTo>
                  <a:lnTo>
                    <a:pt x="1507" y="531"/>
                  </a:lnTo>
                  <a:lnTo>
                    <a:pt x="1479" y="503"/>
                  </a:lnTo>
                  <a:lnTo>
                    <a:pt x="1396" y="419"/>
                  </a:lnTo>
                  <a:lnTo>
                    <a:pt x="1368" y="391"/>
                  </a:lnTo>
                  <a:lnTo>
                    <a:pt x="1340" y="363"/>
                  </a:lnTo>
                  <a:lnTo>
                    <a:pt x="1312" y="335"/>
                  </a:lnTo>
                  <a:lnTo>
                    <a:pt x="1256" y="252"/>
                  </a:lnTo>
                  <a:lnTo>
                    <a:pt x="1200" y="224"/>
                  </a:lnTo>
                  <a:cubicBezTo>
                    <a:pt x="1145" y="196"/>
                    <a:pt x="1089" y="140"/>
                    <a:pt x="1033" y="112"/>
                  </a:cubicBezTo>
                  <a:lnTo>
                    <a:pt x="921" y="56"/>
                  </a:lnTo>
                  <a:lnTo>
                    <a:pt x="894" y="56"/>
                  </a:lnTo>
                  <a:lnTo>
                    <a:pt x="838" y="28"/>
                  </a:lnTo>
                  <a:lnTo>
                    <a:pt x="782" y="28"/>
                  </a:lnTo>
                  <a:lnTo>
                    <a:pt x="7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5"/>
            <p:cNvSpPr/>
            <p:nvPr/>
          </p:nvSpPr>
          <p:spPr>
            <a:xfrm>
              <a:off x="1898550" y="2224300"/>
              <a:ext cx="41175" cy="53050"/>
            </a:xfrm>
            <a:custGeom>
              <a:avLst/>
              <a:gdLst/>
              <a:ahLst/>
              <a:cxnLst/>
              <a:rect l="l" t="t" r="r" b="b"/>
              <a:pathLst>
                <a:path w="1647" h="2122" extrusionOk="0">
                  <a:moveTo>
                    <a:pt x="444" y="0"/>
                  </a:moveTo>
                  <a:cubicBezTo>
                    <a:pt x="181" y="0"/>
                    <a:pt x="1" y="222"/>
                    <a:pt x="1" y="595"/>
                  </a:cubicBezTo>
                  <a:cubicBezTo>
                    <a:pt x="1" y="1098"/>
                    <a:pt x="363" y="1739"/>
                    <a:pt x="810" y="2018"/>
                  </a:cubicBezTo>
                  <a:cubicBezTo>
                    <a:pt x="943" y="2089"/>
                    <a:pt x="1067" y="2122"/>
                    <a:pt x="1177" y="2122"/>
                  </a:cubicBezTo>
                  <a:cubicBezTo>
                    <a:pt x="1459" y="2122"/>
                    <a:pt x="1647" y="1905"/>
                    <a:pt x="1647" y="1544"/>
                  </a:cubicBezTo>
                  <a:cubicBezTo>
                    <a:pt x="1647" y="1014"/>
                    <a:pt x="1284" y="372"/>
                    <a:pt x="810" y="121"/>
                  </a:cubicBezTo>
                  <a:cubicBezTo>
                    <a:pt x="678" y="39"/>
                    <a:pt x="554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5"/>
            <p:cNvSpPr/>
            <p:nvPr/>
          </p:nvSpPr>
          <p:spPr>
            <a:xfrm>
              <a:off x="1551900" y="1956700"/>
              <a:ext cx="458275" cy="280400"/>
            </a:xfrm>
            <a:custGeom>
              <a:avLst/>
              <a:gdLst/>
              <a:ahLst/>
              <a:cxnLst/>
              <a:rect l="l" t="t" r="r" b="b"/>
              <a:pathLst>
                <a:path w="18331" h="11216" extrusionOk="0">
                  <a:moveTo>
                    <a:pt x="1" y="0"/>
                  </a:moveTo>
                  <a:lnTo>
                    <a:pt x="1" y="698"/>
                  </a:lnTo>
                  <a:lnTo>
                    <a:pt x="18330" y="11216"/>
                  </a:lnTo>
                  <a:lnTo>
                    <a:pt x="18330" y="104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5"/>
            <p:cNvSpPr/>
            <p:nvPr/>
          </p:nvSpPr>
          <p:spPr>
            <a:xfrm>
              <a:off x="1551900" y="1720950"/>
              <a:ext cx="864200" cy="498025"/>
            </a:xfrm>
            <a:custGeom>
              <a:avLst/>
              <a:gdLst/>
              <a:ahLst/>
              <a:cxnLst/>
              <a:rect l="l" t="t" r="r" b="b"/>
              <a:pathLst>
                <a:path w="34568" h="19921" extrusionOk="0">
                  <a:moveTo>
                    <a:pt x="15959" y="0"/>
                  </a:moveTo>
                  <a:lnTo>
                    <a:pt x="1" y="9430"/>
                  </a:lnTo>
                  <a:lnTo>
                    <a:pt x="18330" y="19920"/>
                  </a:lnTo>
                  <a:lnTo>
                    <a:pt x="34568" y="10658"/>
                  </a:lnTo>
                  <a:lnTo>
                    <a:pt x="159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5"/>
            <p:cNvSpPr/>
            <p:nvPr/>
          </p:nvSpPr>
          <p:spPr>
            <a:xfrm>
              <a:off x="2010150" y="1987375"/>
              <a:ext cx="405950" cy="249725"/>
            </a:xfrm>
            <a:custGeom>
              <a:avLst/>
              <a:gdLst/>
              <a:ahLst/>
              <a:cxnLst/>
              <a:rect l="l" t="t" r="r" b="b"/>
              <a:pathLst>
                <a:path w="16238" h="9989" extrusionOk="0">
                  <a:moveTo>
                    <a:pt x="16238" y="1"/>
                  </a:moveTo>
                  <a:lnTo>
                    <a:pt x="0" y="9263"/>
                  </a:lnTo>
                  <a:lnTo>
                    <a:pt x="0" y="9989"/>
                  </a:lnTo>
                  <a:lnTo>
                    <a:pt x="16238" y="643"/>
                  </a:lnTo>
                  <a:lnTo>
                    <a:pt x="162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5"/>
            <p:cNvSpPr/>
            <p:nvPr/>
          </p:nvSpPr>
          <p:spPr>
            <a:xfrm>
              <a:off x="1869950" y="2616500"/>
              <a:ext cx="37700" cy="30025"/>
            </a:xfrm>
            <a:custGeom>
              <a:avLst/>
              <a:gdLst/>
              <a:ahLst/>
              <a:cxnLst/>
              <a:rect l="l" t="t" r="r" b="b"/>
              <a:pathLst>
                <a:path w="1508" h="1201" extrusionOk="0">
                  <a:moveTo>
                    <a:pt x="1507" y="1"/>
                  </a:moveTo>
                  <a:lnTo>
                    <a:pt x="949" y="308"/>
                  </a:lnTo>
                  <a:cubicBezTo>
                    <a:pt x="810" y="503"/>
                    <a:pt x="670" y="670"/>
                    <a:pt x="531" y="810"/>
                  </a:cubicBezTo>
                  <a:cubicBezTo>
                    <a:pt x="363" y="977"/>
                    <a:pt x="196" y="1089"/>
                    <a:pt x="1" y="1201"/>
                  </a:cubicBezTo>
                  <a:lnTo>
                    <a:pt x="559" y="894"/>
                  </a:lnTo>
                  <a:cubicBezTo>
                    <a:pt x="921" y="670"/>
                    <a:pt x="1228" y="364"/>
                    <a:pt x="1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5"/>
            <p:cNvSpPr/>
            <p:nvPr/>
          </p:nvSpPr>
          <p:spPr>
            <a:xfrm>
              <a:off x="1655125" y="2325725"/>
              <a:ext cx="225325" cy="289100"/>
            </a:xfrm>
            <a:custGeom>
              <a:avLst/>
              <a:gdLst/>
              <a:ahLst/>
              <a:cxnLst/>
              <a:rect l="l" t="t" r="r" b="b"/>
              <a:pathLst>
                <a:path w="9013" h="11564" extrusionOk="0">
                  <a:moveTo>
                    <a:pt x="2507" y="0"/>
                  </a:moveTo>
                  <a:cubicBezTo>
                    <a:pt x="1035" y="0"/>
                    <a:pt x="21" y="1162"/>
                    <a:pt x="1" y="3178"/>
                  </a:cubicBezTo>
                  <a:cubicBezTo>
                    <a:pt x="1" y="6052"/>
                    <a:pt x="2010" y="9512"/>
                    <a:pt x="4493" y="10934"/>
                  </a:cubicBezTo>
                  <a:cubicBezTo>
                    <a:pt x="5222" y="11361"/>
                    <a:pt x="5911" y="11563"/>
                    <a:pt x="6520" y="11563"/>
                  </a:cubicBezTo>
                  <a:cubicBezTo>
                    <a:pt x="7983" y="11563"/>
                    <a:pt x="8984" y="10397"/>
                    <a:pt x="8984" y="8368"/>
                  </a:cubicBezTo>
                  <a:cubicBezTo>
                    <a:pt x="9012" y="5522"/>
                    <a:pt x="7003" y="2062"/>
                    <a:pt x="4520" y="612"/>
                  </a:cubicBezTo>
                  <a:cubicBezTo>
                    <a:pt x="3797" y="197"/>
                    <a:pt x="3113" y="0"/>
                    <a:pt x="25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5"/>
            <p:cNvSpPr/>
            <p:nvPr/>
          </p:nvSpPr>
          <p:spPr>
            <a:xfrm>
              <a:off x="1664900" y="2276150"/>
              <a:ext cx="242750" cy="185550"/>
            </a:xfrm>
            <a:custGeom>
              <a:avLst/>
              <a:gdLst/>
              <a:ahLst/>
              <a:cxnLst/>
              <a:rect l="l" t="t" r="r" b="b"/>
              <a:pathLst>
                <a:path w="9710" h="7422" extrusionOk="0">
                  <a:moveTo>
                    <a:pt x="1953" y="0"/>
                  </a:moveTo>
                  <a:lnTo>
                    <a:pt x="1870" y="28"/>
                  </a:lnTo>
                  <a:lnTo>
                    <a:pt x="1786" y="28"/>
                  </a:lnTo>
                  <a:cubicBezTo>
                    <a:pt x="1646" y="28"/>
                    <a:pt x="1535" y="56"/>
                    <a:pt x="1451" y="84"/>
                  </a:cubicBezTo>
                  <a:lnTo>
                    <a:pt x="1367" y="84"/>
                  </a:lnTo>
                  <a:cubicBezTo>
                    <a:pt x="1256" y="112"/>
                    <a:pt x="1144" y="140"/>
                    <a:pt x="1033" y="195"/>
                  </a:cubicBezTo>
                  <a:lnTo>
                    <a:pt x="1005" y="195"/>
                  </a:lnTo>
                  <a:cubicBezTo>
                    <a:pt x="865" y="251"/>
                    <a:pt x="698" y="307"/>
                    <a:pt x="558" y="391"/>
                  </a:cubicBezTo>
                  <a:lnTo>
                    <a:pt x="0" y="725"/>
                  </a:lnTo>
                  <a:cubicBezTo>
                    <a:pt x="140" y="642"/>
                    <a:pt x="307" y="558"/>
                    <a:pt x="447" y="502"/>
                  </a:cubicBezTo>
                  <a:cubicBezTo>
                    <a:pt x="558" y="474"/>
                    <a:pt x="698" y="447"/>
                    <a:pt x="809" y="419"/>
                  </a:cubicBezTo>
                  <a:lnTo>
                    <a:pt x="893" y="391"/>
                  </a:lnTo>
                  <a:cubicBezTo>
                    <a:pt x="1033" y="363"/>
                    <a:pt x="1172" y="335"/>
                    <a:pt x="1312" y="335"/>
                  </a:cubicBezTo>
                  <a:lnTo>
                    <a:pt x="1898" y="335"/>
                  </a:lnTo>
                  <a:cubicBezTo>
                    <a:pt x="2065" y="363"/>
                    <a:pt x="2204" y="391"/>
                    <a:pt x="2372" y="419"/>
                  </a:cubicBezTo>
                  <a:lnTo>
                    <a:pt x="2428" y="419"/>
                  </a:lnTo>
                  <a:cubicBezTo>
                    <a:pt x="2595" y="474"/>
                    <a:pt x="2762" y="530"/>
                    <a:pt x="2930" y="586"/>
                  </a:cubicBezTo>
                  <a:lnTo>
                    <a:pt x="2958" y="586"/>
                  </a:lnTo>
                  <a:cubicBezTo>
                    <a:pt x="3153" y="642"/>
                    <a:pt x="3348" y="725"/>
                    <a:pt x="3516" y="809"/>
                  </a:cubicBezTo>
                  <a:lnTo>
                    <a:pt x="3544" y="837"/>
                  </a:lnTo>
                  <a:cubicBezTo>
                    <a:pt x="3739" y="921"/>
                    <a:pt x="3934" y="1004"/>
                    <a:pt x="4129" y="1116"/>
                  </a:cubicBezTo>
                  <a:cubicBezTo>
                    <a:pt x="4408" y="1283"/>
                    <a:pt x="4660" y="1451"/>
                    <a:pt x="4939" y="1646"/>
                  </a:cubicBezTo>
                  <a:cubicBezTo>
                    <a:pt x="5190" y="1841"/>
                    <a:pt x="5441" y="2037"/>
                    <a:pt x="5692" y="2260"/>
                  </a:cubicBezTo>
                  <a:cubicBezTo>
                    <a:pt x="5943" y="2483"/>
                    <a:pt x="6166" y="2734"/>
                    <a:pt x="6417" y="2985"/>
                  </a:cubicBezTo>
                  <a:cubicBezTo>
                    <a:pt x="6640" y="3236"/>
                    <a:pt x="6864" y="3488"/>
                    <a:pt x="7087" y="3766"/>
                  </a:cubicBezTo>
                  <a:cubicBezTo>
                    <a:pt x="7310" y="4045"/>
                    <a:pt x="7505" y="4324"/>
                    <a:pt x="7701" y="4603"/>
                  </a:cubicBezTo>
                  <a:cubicBezTo>
                    <a:pt x="7728" y="4659"/>
                    <a:pt x="7756" y="4687"/>
                    <a:pt x="7784" y="4743"/>
                  </a:cubicBezTo>
                  <a:cubicBezTo>
                    <a:pt x="7952" y="4966"/>
                    <a:pt x="8091" y="5217"/>
                    <a:pt x="8231" y="5468"/>
                  </a:cubicBezTo>
                  <a:cubicBezTo>
                    <a:pt x="8259" y="5524"/>
                    <a:pt x="8286" y="5552"/>
                    <a:pt x="8314" y="5608"/>
                  </a:cubicBezTo>
                  <a:cubicBezTo>
                    <a:pt x="8454" y="5887"/>
                    <a:pt x="8621" y="6166"/>
                    <a:pt x="8761" y="6445"/>
                  </a:cubicBezTo>
                  <a:lnTo>
                    <a:pt x="8761" y="6473"/>
                  </a:lnTo>
                  <a:cubicBezTo>
                    <a:pt x="8900" y="6780"/>
                    <a:pt x="9040" y="7114"/>
                    <a:pt x="9179" y="7421"/>
                  </a:cubicBezTo>
                  <a:lnTo>
                    <a:pt x="9709" y="7114"/>
                  </a:lnTo>
                  <a:lnTo>
                    <a:pt x="9681" y="7003"/>
                  </a:lnTo>
                  <a:cubicBezTo>
                    <a:pt x="9653" y="6919"/>
                    <a:pt x="9598" y="6807"/>
                    <a:pt x="9570" y="6724"/>
                  </a:cubicBezTo>
                  <a:cubicBezTo>
                    <a:pt x="9542" y="6640"/>
                    <a:pt x="9486" y="6529"/>
                    <a:pt x="9458" y="6445"/>
                  </a:cubicBezTo>
                  <a:cubicBezTo>
                    <a:pt x="9402" y="6361"/>
                    <a:pt x="9374" y="6250"/>
                    <a:pt x="9319" y="6166"/>
                  </a:cubicBezTo>
                  <a:lnTo>
                    <a:pt x="9319" y="6138"/>
                  </a:lnTo>
                  <a:lnTo>
                    <a:pt x="9291" y="6138"/>
                  </a:lnTo>
                  <a:cubicBezTo>
                    <a:pt x="9263" y="6054"/>
                    <a:pt x="9235" y="5971"/>
                    <a:pt x="9179" y="5887"/>
                  </a:cubicBezTo>
                  <a:cubicBezTo>
                    <a:pt x="9123" y="5775"/>
                    <a:pt x="9068" y="5664"/>
                    <a:pt x="9012" y="5552"/>
                  </a:cubicBezTo>
                  <a:cubicBezTo>
                    <a:pt x="8956" y="5468"/>
                    <a:pt x="8900" y="5357"/>
                    <a:pt x="8872" y="5273"/>
                  </a:cubicBezTo>
                  <a:cubicBezTo>
                    <a:pt x="8844" y="5245"/>
                    <a:pt x="8816" y="5189"/>
                    <a:pt x="8789" y="5161"/>
                  </a:cubicBezTo>
                  <a:lnTo>
                    <a:pt x="8733" y="5022"/>
                  </a:lnTo>
                  <a:cubicBezTo>
                    <a:pt x="8593" y="4827"/>
                    <a:pt x="8454" y="4603"/>
                    <a:pt x="8342" y="4408"/>
                  </a:cubicBezTo>
                  <a:cubicBezTo>
                    <a:pt x="8314" y="4380"/>
                    <a:pt x="8286" y="4324"/>
                    <a:pt x="8259" y="4297"/>
                  </a:cubicBezTo>
                  <a:lnTo>
                    <a:pt x="8231" y="4269"/>
                  </a:lnTo>
                  <a:cubicBezTo>
                    <a:pt x="8119" y="4101"/>
                    <a:pt x="8007" y="3934"/>
                    <a:pt x="7896" y="3766"/>
                  </a:cubicBezTo>
                  <a:cubicBezTo>
                    <a:pt x="7812" y="3683"/>
                    <a:pt x="7728" y="3571"/>
                    <a:pt x="7645" y="3460"/>
                  </a:cubicBezTo>
                  <a:lnTo>
                    <a:pt x="7645" y="3432"/>
                  </a:lnTo>
                  <a:cubicBezTo>
                    <a:pt x="7561" y="3348"/>
                    <a:pt x="7505" y="3264"/>
                    <a:pt x="7422" y="3181"/>
                  </a:cubicBezTo>
                  <a:cubicBezTo>
                    <a:pt x="7366" y="3097"/>
                    <a:pt x="7282" y="3013"/>
                    <a:pt x="7198" y="2930"/>
                  </a:cubicBezTo>
                  <a:cubicBezTo>
                    <a:pt x="7143" y="2846"/>
                    <a:pt x="7059" y="2762"/>
                    <a:pt x="6975" y="2678"/>
                  </a:cubicBezTo>
                  <a:lnTo>
                    <a:pt x="6975" y="2651"/>
                  </a:lnTo>
                  <a:cubicBezTo>
                    <a:pt x="6891" y="2567"/>
                    <a:pt x="6808" y="2511"/>
                    <a:pt x="6752" y="2427"/>
                  </a:cubicBezTo>
                  <a:cubicBezTo>
                    <a:pt x="6668" y="2344"/>
                    <a:pt x="6585" y="2260"/>
                    <a:pt x="6501" y="2204"/>
                  </a:cubicBezTo>
                  <a:cubicBezTo>
                    <a:pt x="6417" y="2120"/>
                    <a:pt x="6333" y="2037"/>
                    <a:pt x="6250" y="1953"/>
                  </a:cubicBezTo>
                  <a:cubicBezTo>
                    <a:pt x="6166" y="1869"/>
                    <a:pt x="6082" y="1786"/>
                    <a:pt x="5999" y="1730"/>
                  </a:cubicBezTo>
                  <a:cubicBezTo>
                    <a:pt x="5915" y="1646"/>
                    <a:pt x="5831" y="1590"/>
                    <a:pt x="5748" y="1507"/>
                  </a:cubicBezTo>
                  <a:cubicBezTo>
                    <a:pt x="5664" y="1451"/>
                    <a:pt x="5552" y="1395"/>
                    <a:pt x="5469" y="1311"/>
                  </a:cubicBezTo>
                  <a:cubicBezTo>
                    <a:pt x="5385" y="1256"/>
                    <a:pt x="5301" y="1200"/>
                    <a:pt x="5218" y="1144"/>
                  </a:cubicBezTo>
                  <a:cubicBezTo>
                    <a:pt x="5134" y="1088"/>
                    <a:pt x="5078" y="1032"/>
                    <a:pt x="4994" y="977"/>
                  </a:cubicBezTo>
                  <a:cubicBezTo>
                    <a:pt x="4911" y="921"/>
                    <a:pt x="4827" y="893"/>
                    <a:pt x="4743" y="837"/>
                  </a:cubicBezTo>
                  <a:lnTo>
                    <a:pt x="4687" y="809"/>
                  </a:lnTo>
                  <a:cubicBezTo>
                    <a:pt x="4632" y="753"/>
                    <a:pt x="4548" y="725"/>
                    <a:pt x="4492" y="698"/>
                  </a:cubicBezTo>
                  <a:cubicBezTo>
                    <a:pt x="4408" y="642"/>
                    <a:pt x="4353" y="614"/>
                    <a:pt x="4269" y="586"/>
                  </a:cubicBezTo>
                  <a:cubicBezTo>
                    <a:pt x="4213" y="558"/>
                    <a:pt x="4157" y="530"/>
                    <a:pt x="4102" y="502"/>
                  </a:cubicBezTo>
                  <a:lnTo>
                    <a:pt x="4074" y="474"/>
                  </a:lnTo>
                  <a:lnTo>
                    <a:pt x="4018" y="474"/>
                  </a:lnTo>
                  <a:cubicBezTo>
                    <a:pt x="3962" y="419"/>
                    <a:pt x="3878" y="391"/>
                    <a:pt x="3795" y="363"/>
                  </a:cubicBezTo>
                  <a:cubicBezTo>
                    <a:pt x="3711" y="335"/>
                    <a:pt x="3627" y="307"/>
                    <a:pt x="3571" y="279"/>
                  </a:cubicBezTo>
                  <a:lnTo>
                    <a:pt x="3516" y="279"/>
                  </a:lnTo>
                  <a:lnTo>
                    <a:pt x="3488" y="251"/>
                  </a:lnTo>
                  <a:cubicBezTo>
                    <a:pt x="3432" y="223"/>
                    <a:pt x="3376" y="223"/>
                    <a:pt x="3320" y="195"/>
                  </a:cubicBezTo>
                  <a:cubicBezTo>
                    <a:pt x="3265" y="168"/>
                    <a:pt x="3181" y="168"/>
                    <a:pt x="3097" y="140"/>
                  </a:cubicBezTo>
                  <a:lnTo>
                    <a:pt x="2986" y="112"/>
                  </a:lnTo>
                  <a:lnTo>
                    <a:pt x="2930" y="112"/>
                  </a:lnTo>
                  <a:lnTo>
                    <a:pt x="2846" y="84"/>
                  </a:lnTo>
                  <a:cubicBezTo>
                    <a:pt x="2762" y="56"/>
                    <a:pt x="2679" y="56"/>
                    <a:pt x="2595" y="56"/>
                  </a:cubicBezTo>
                  <a:cubicBezTo>
                    <a:pt x="2539" y="28"/>
                    <a:pt x="2511" y="28"/>
                    <a:pt x="2455" y="28"/>
                  </a:cubicBezTo>
                  <a:lnTo>
                    <a:pt x="2344" y="28"/>
                  </a:lnTo>
                  <a:cubicBezTo>
                    <a:pt x="2260" y="0"/>
                    <a:pt x="2149" y="0"/>
                    <a:pt x="2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5"/>
            <p:cNvSpPr/>
            <p:nvPr/>
          </p:nvSpPr>
          <p:spPr>
            <a:xfrm>
              <a:off x="1655125" y="2325650"/>
              <a:ext cx="205800" cy="289500"/>
            </a:xfrm>
            <a:custGeom>
              <a:avLst/>
              <a:gdLst/>
              <a:ahLst/>
              <a:cxnLst/>
              <a:rect l="l" t="t" r="r" b="b"/>
              <a:pathLst>
                <a:path w="8232" h="11580" extrusionOk="0">
                  <a:moveTo>
                    <a:pt x="1870" y="1"/>
                  </a:moveTo>
                  <a:lnTo>
                    <a:pt x="1870" y="1"/>
                  </a:lnTo>
                  <a:cubicBezTo>
                    <a:pt x="1811" y="25"/>
                    <a:pt x="1756" y="59"/>
                    <a:pt x="1705" y="99"/>
                  </a:cubicBezTo>
                  <a:lnTo>
                    <a:pt x="1705" y="99"/>
                  </a:lnTo>
                  <a:lnTo>
                    <a:pt x="1731" y="85"/>
                  </a:lnTo>
                  <a:lnTo>
                    <a:pt x="1870" y="1"/>
                  </a:lnTo>
                  <a:close/>
                  <a:moveTo>
                    <a:pt x="1705" y="99"/>
                  </a:moveTo>
                  <a:lnTo>
                    <a:pt x="1312" y="308"/>
                  </a:lnTo>
                  <a:cubicBezTo>
                    <a:pt x="1173" y="392"/>
                    <a:pt x="1061" y="503"/>
                    <a:pt x="949" y="587"/>
                  </a:cubicBezTo>
                  <a:lnTo>
                    <a:pt x="866" y="671"/>
                  </a:lnTo>
                  <a:cubicBezTo>
                    <a:pt x="754" y="810"/>
                    <a:pt x="642" y="922"/>
                    <a:pt x="559" y="1061"/>
                  </a:cubicBezTo>
                  <a:lnTo>
                    <a:pt x="531" y="1061"/>
                  </a:lnTo>
                  <a:cubicBezTo>
                    <a:pt x="475" y="1173"/>
                    <a:pt x="419" y="1256"/>
                    <a:pt x="363" y="1368"/>
                  </a:cubicBezTo>
                  <a:lnTo>
                    <a:pt x="363" y="1396"/>
                  </a:lnTo>
                  <a:lnTo>
                    <a:pt x="363" y="1424"/>
                  </a:lnTo>
                  <a:cubicBezTo>
                    <a:pt x="336" y="1480"/>
                    <a:pt x="280" y="1563"/>
                    <a:pt x="280" y="1647"/>
                  </a:cubicBezTo>
                  <a:lnTo>
                    <a:pt x="224" y="1759"/>
                  </a:lnTo>
                  <a:lnTo>
                    <a:pt x="196" y="1814"/>
                  </a:lnTo>
                  <a:lnTo>
                    <a:pt x="196" y="1870"/>
                  </a:lnTo>
                  <a:cubicBezTo>
                    <a:pt x="168" y="1954"/>
                    <a:pt x="140" y="2010"/>
                    <a:pt x="140" y="2093"/>
                  </a:cubicBezTo>
                  <a:lnTo>
                    <a:pt x="112" y="2177"/>
                  </a:lnTo>
                  <a:lnTo>
                    <a:pt x="112" y="2233"/>
                  </a:lnTo>
                  <a:lnTo>
                    <a:pt x="84" y="2317"/>
                  </a:lnTo>
                  <a:cubicBezTo>
                    <a:pt x="84" y="2400"/>
                    <a:pt x="57" y="2456"/>
                    <a:pt x="57" y="2540"/>
                  </a:cubicBezTo>
                  <a:lnTo>
                    <a:pt x="29" y="2651"/>
                  </a:lnTo>
                  <a:lnTo>
                    <a:pt x="29" y="2707"/>
                  </a:lnTo>
                  <a:lnTo>
                    <a:pt x="29" y="2763"/>
                  </a:lnTo>
                  <a:cubicBezTo>
                    <a:pt x="29" y="2819"/>
                    <a:pt x="29" y="2902"/>
                    <a:pt x="29" y="2958"/>
                  </a:cubicBezTo>
                  <a:cubicBezTo>
                    <a:pt x="1" y="3042"/>
                    <a:pt x="1" y="3098"/>
                    <a:pt x="1" y="3181"/>
                  </a:cubicBezTo>
                  <a:cubicBezTo>
                    <a:pt x="1" y="3265"/>
                    <a:pt x="1" y="3321"/>
                    <a:pt x="1" y="3405"/>
                  </a:cubicBezTo>
                  <a:cubicBezTo>
                    <a:pt x="29" y="3460"/>
                    <a:pt x="29" y="3544"/>
                    <a:pt x="29" y="3600"/>
                  </a:cubicBezTo>
                  <a:lnTo>
                    <a:pt x="29" y="3712"/>
                  </a:lnTo>
                  <a:lnTo>
                    <a:pt x="29" y="3767"/>
                  </a:lnTo>
                  <a:lnTo>
                    <a:pt x="29" y="3823"/>
                  </a:lnTo>
                  <a:cubicBezTo>
                    <a:pt x="57" y="3907"/>
                    <a:pt x="57" y="3991"/>
                    <a:pt x="57" y="4046"/>
                  </a:cubicBezTo>
                  <a:cubicBezTo>
                    <a:pt x="84" y="4130"/>
                    <a:pt x="84" y="4214"/>
                    <a:pt x="112" y="4270"/>
                  </a:cubicBezTo>
                  <a:lnTo>
                    <a:pt x="112" y="4297"/>
                  </a:lnTo>
                  <a:cubicBezTo>
                    <a:pt x="112" y="4353"/>
                    <a:pt x="112" y="4437"/>
                    <a:pt x="140" y="4493"/>
                  </a:cubicBezTo>
                  <a:cubicBezTo>
                    <a:pt x="140" y="4576"/>
                    <a:pt x="168" y="4660"/>
                    <a:pt x="196" y="4744"/>
                  </a:cubicBezTo>
                  <a:lnTo>
                    <a:pt x="196" y="4827"/>
                  </a:lnTo>
                  <a:lnTo>
                    <a:pt x="224" y="4855"/>
                  </a:lnTo>
                  <a:lnTo>
                    <a:pt x="252" y="4967"/>
                  </a:lnTo>
                  <a:cubicBezTo>
                    <a:pt x="252" y="5051"/>
                    <a:pt x="280" y="5134"/>
                    <a:pt x="308" y="5218"/>
                  </a:cubicBezTo>
                  <a:cubicBezTo>
                    <a:pt x="308" y="5274"/>
                    <a:pt x="336" y="5330"/>
                    <a:pt x="363" y="5385"/>
                  </a:cubicBezTo>
                  <a:lnTo>
                    <a:pt x="363" y="5413"/>
                  </a:lnTo>
                  <a:lnTo>
                    <a:pt x="363" y="5441"/>
                  </a:lnTo>
                  <a:cubicBezTo>
                    <a:pt x="391" y="5525"/>
                    <a:pt x="419" y="5609"/>
                    <a:pt x="447" y="5692"/>
                  </a:cubicBezTo>
                  <a:cubicBezTo>
                    <a:pt x="475" y="5748"/>
                    <a:pt x="503" y="5832"/>
                    <a:pt x="531" y="5916"/>
                  </a:cubicBezTo>
                  <a:lnTo>
                    <a:pt x="531" y="5943"/>
                  </a:lnTo>
                  <a:lnTo>
                    <a:pt x="559" y="5971"/>
                  </a:lnTo>
                  <a:cubicBezTo>
                    <a:pt x="559" y="6027"/>
                    <a:pt x="587" y="6083"/>
                    <a:pt x="615" y="6139"/>
                  </a:cubicBezTo>
                  <a:cubicBezTo>
                    <a:pt x="642" y="6195"/>
                    <a:pt x="670" y="6278"/>
                    <a:pt x="698" y="6362"/>
                  </a:cubicBezTo>
                  <a:cubicBezTo>
                    <a:pt x="726" y="6390"/>
                    <a:pt x="754" y="6446"/>
                    <a:pt x="754" y="6501"/>
                  </a:cubicBezTo>
                  <a:lnTo>
                    <a:pt x="782" y="6529"/>
                  </a:lnTo>
                  <a:lnTo>
                    <a:pt x="782" y="6557"/>
                  </a:lnTo>
                  <a:cubicBezTo>
                    <a:pt x="810" y="6641"/>
                    <a:pt x="866" y="6725"/>
                    <a:pt x="894" y="6780"/>
                  </a:cubicBezTo>
                  <a:cubicBezTo>
                    <a:pt x="921" y="6864"/>
                    <a:pt x="977" y="6948"/>
                    <a:pt x="1005" y="7032"/>
                  </a:cubicBezTo>
                  <a:lnTo>
                    <a:pt x="1033" y="7059"/>
                  </a:lnTo>
                  <a:lnTo>
                    <a:pt x="1033" y="7087"/>
                  </a:lnTo>
                  <a:cubicBezTo>
                    <a:pt x="1089" y="7171"/>
                    <a:pt x="1117" y="7227"/>
                    <a:pt x="1145" y="7283"/>
                  </a:cubicBezTo>
                  <a:cubicBezTo>
                    <a:pt x="1173" y="7366"/>
                    <a:pt x="1228" y="7450"/>
                    <a:pt x="1256" y="7506"/>
                  </a:cubicBezTo>
                  <a:lnTo>
                    <a:pt x="1340" y="7645"/>
                  </a:lnTo>
                  <a:lnTo>
                    <a:pt x="1368" y="7673"/>
                  </a:lnTo>
                  <a:cubicBezTo>
                    <a:pt x="1396" y="7757"/>
                    <a:pt x="1452" y="7813"/>
                    <a:pt x="1479" y="7868"/>
                  </a:cubicBezTo>
                  <a:cubicBezTo>
                    <a:pt x="1535" y="7980"/>
                    <a:pt x="1619" y="8064"/>
                    <a:pt x="1675" y="8175"/>
                  </a:cubicBezTo>
                  <a:lnTo>
                    <a:pt x="1703" y="8203"/>
                  </a:lnTo>
                  <a:cubicBezTo>
                    <a:pt x="1786" y="8343"/>
                    <a:pt x="1870" y="8482"/>
                    <a:pt x="1954" y="8594"/>
                  </a:cubicBezTo>
                  <a:lnTo>
                    <a:pt x="1982" y="8622"/>
                  </a:lnTo>
                  <a:cubicBezTo>
                    <a:pt x="2037" y="8705"/>
                    <a:pt x="2121" y="8789"/>
                    <a:pt x="2177" y="8873"/>
                  </a:cubicBezTo>
                  <a:cubicBezTo>
                    <a:pt x="2233" y="8957"/>
                    <a:pt x="2289" y="9012"/>
                    <a:pt x="2344" y="9096"/>
                  </a:cubicBezTo>
                  <a:cubicBezTo>
                    <a:pt x="2400" y="9152"/>
                    <a:pt x="2456" y="9236"/>
                    <a:pt x="2540" y="9291"/>
                  </a:cubicBezTo>
                  <a:cubicBezTo>
                    <a:pt x="2595" y="9375"/>
                    <a:pt x="2651" y="9431"/>
                    <a:pt x="2707" y="9487"/>
                  </a:cubicBezTo>
                  <a:lnTo>
                    <a:pt x="2735" y="9515"/>
                  </a:lnTo>
                  <a:lnTo>
                    <a:pt x="2763" y="9542"/>
                  </a:lnTo>
                  <a:cubicBezTo>
                    <a:pt x="2791" y="9598"/>
                    <a:pt x="2846" y="9654"/>
                    <a:pt x="2874" y="9682"/>
                  </a:cubicBezTo>
                  <a:cubicBezTo>
                    <a:pt x="2958" y="9738"/>
                    <a:pt x="3014" y="9821"/>
                    <a:pt x="3070" y="9877"/>
                  </a:cubicBezTo>
                  <a:lnTo>
                    <a:pt x="3125" y="9933"/>
                  </a:lnTo>
                  <a:lnTo>
                    <a:pt x="3181" y="9961"/>
                  </a:lnTo>
                  <a:lnTo>
                    <a:pt x="3265" y="10045"/>
                  </a:lnTo>
                  <a:cubicBezTo>
                    <a:pt x="3349" y="10128"/>
                    <a:pt x="3404" y="10184"/>
                    <a:pt x="3460" y="10240"/>
                  </a:cubicBezTo>
                  <a:lnTo>
                    <a:pt x="3572" y="10296"/>
                  </a:lnTo>
                  <a:lnTo>
                    <a:pt x="3600" y="10352"/>
                  </a:lnTo>
                  <a:lnTo>
                    <a:pt x="3683" y="10379"/>
                  </a:lnTo>
                  <a:cubicBezTo>
                    <a:pt x="3739" y="10435"/>
                    <a:pt x="3795" y="10491"/>
                    <a:pt x="3879" y="10547"/>
                  </a:cubicBezTo>
                  <a:cubicBezTo>
                    <a:pt x="3907" y="10575"/>
                    <a:pt x="3962" y="10603"/>
                    <a:pt x="4018" y="10658"/>
                  </a:cubicBezTo>
                  <a:lnTo>
                    <a:pt x="4046" y="10658"/>
                  </a:lnTo>
                  <a:lnTo>
                    <a:pt x="4074" y="10686"/>
                  </a:lnTo>
                  <a:cubicBezTo>
                    <a:pt x="4130" y="10714"/>
                    <a:pt x="4186" y="10770"/>
                    <a:pt x="4241" y="10798"/>
                  </a:cubicBezTo>
                  <a:cubicBezTo>
                    <a:pt x="4325" y="10854"/>
                    <a:pt x="4381" y="10882"/>
                    <a:pt x="4437" y="10937"/>
                  </a:cubicBezTo>
                  <a:lnTo>
                    <a:pt x="4493" y="10937"/>
                  </a:lnTo>
                  <a:cubicBezTo>
                    <a:pt x="4548" y="10965"/>
                    <a:pt x="4576" y="10993"/>
                    <a:pt x="4632" y="11021"/>
                  </a:cubicBezTo>
                  <a:cubicBezTo>
                    <a:pt x="4688" y="11077"/>
                    <a:pt x="4744" y="11105"/>
                    <a:pt x="4827" y="11133"/>
                  </a:cubicBezTo>
                  <a:lnTo>
                    <a:pt x="4939" y="11188"/>
                  </a:lnTo>
                  <a:lnTo>
                    <a:pt x="4967" y="11188"/>
                  </a:lnTo>
                  <a:lnTo>
                    <a:pt x="4995" y="11216"/>
                  </a:lnTo>
                  <a:cubicBezTo>
                    <a:pt x="5051" y="11244"/>
                    <a:pt x="5106" y="11272"/>
                    <a:pt x="5190" y="11300"/>
                  </a:cubicBezTo>
                  <a:cubicBezTo>
                    <a:pt x="5246" y="11300"/>
                    <a:pt x="5302" y="11328"/>
                    <a:pt x="5357" y="11356"/>
                  </a:cubicBezTo>
                  <a:lnTo>
                    <a:pt x="5385" y="11356"/>
                  </a:lnTo>
                  <a:lnTo>
                    <a:pt x="5413" y="11384"/>
                  </a:lnTo>
                  <a:lnTo>
                    <a:pt x="5525" y="11412"/>
                  </a:lnTo>
                  <a:cubicBezTo>
                    <a:pt x="5609" y="11440"/>
                    <a:pt x="5664" y="11440"/>
                    <a:pt x="5720" y="11467"/>
                  </a:cubicBezTo>
                  <a:lnTo>
                    <a:pt x="5804" y="11495"/>
                  </a:lnTo>
                  <a:lnTo>
                    <a:pt x="5915" y="11495"/>
                  </a:lnTo>
                  <a:cubicBezTo>
                    <a:pt x="5971" y="11523"/>
                    <a:pt x="6027" y="11523"/>
                    <a:pt x="6111" y="11551"/>
                  </a:cubicBezTo>
                  <a:lnTo>
                    <a:pt x="6306" y="11551"/>
                  </a:lnTo>
                  <a:cubicBezTo>
                    <a:pt x="6390" y="11551"/>
                    <a:pt x="6445" y="11579"/>
                    <a:pt x="6529" y="11579"/>
                  </a:cubicBezTo>
                  <a:lnTo>
                    <a:pt x="6613" y="11551"/>
                  </a:lnTo>
                  <a:lnTo>
                    <a:pt x="6752" y="11551"/>
                  </a:lnTo>
                  <a:cubicBezTo>
                    <a:pt x="6836" y="11551"/>
                    <a:pt x="6920" y="11523"/>
                    <a:pt x="7003" y="11523"/>
                  </a:cubicBezTo>
                  <a:lnTo>
                    <a:pt x="7059" y="11495"/>
                  </a:lnTo>
                  <a:cubicBezTo>
                    <a:pt x="7143" y="11467"/>
                    <a:pt x="7255" y="11467"/>
                    <a:pt x="7310" y="11440"/>
                  </a:cubicBezTo>
                  <a:lnTo>
                    <a:pt x="7338" y="11412"/>
                  </a:lnTo>
                  <a:cubicBezTo>
                    <a:pt x="7450" y="11384"/>
                    <a:pt x="7589" y="11328"/>
                    <a:pt x="7673" y="11272"/>
                  </a:cubicBezTo>
                  <a:lnTo>
                    <a:pt x="8092" y="11021"/>
                  </a:lnTo>
                  <a:lnTo>
                    <a:pt x="8231" y="10937"/>
                  </a:lnTo>
                  <a:lnTo>
                    <a:pt x="8231" y="10937"/>
                  </a:lnTo>
                  <a:cubicBezTo>
                    <a:pt x="8119" y="10993"/>
                    <a:pt x="8008" y="11049"/>
                    <a:pt x="7896" y="11105"/>
                  </a:cubicBezTo>
                  <a:cubicBezTo>
                    <a:pt x="7813" y="11133"/>
                    <a:pt x="7701" y="11161"/>
                    <a:pt x="7617" y="11188"/>
                  </a:cubicBezTo>
                  <a:lnTo>
                    <a:pt x="7561" y="11188"/>
                  </a:lnTo>
                  <a:cubicBezTo>
                    <a:pt x="7450" y="11216"/>
                    <a:pt x="7338" y="11244"/>
                    <a:pt x="7227" y="11244"/>
                  </a:cubicBezTo>
                  <a:lnTo>
                    <a:pt x="6808" y="11244"/>
                  </a:lnTo>
                  <a:lnTo>
                    <a:pt x="6780" y="11216"/>
                  </a:lnTo>
                  <a:cubicBezTo>
                    <a:pt x="6641" y="11216"/>
                    <a:pt x="6529" y="11188"/>
                    <a:pt x="6390" y="11161"/>
                  </a:cubicBezTo>
                  <a:lnTo>
                    <a:pt x="6362" y="11161"/>
                  </a:lnTo>
                  <a:cubicBezTo>
                    <a:pt x="6222" y="11133"/>
                    <a:pt x="6111" y="11105"/>
                    <a:pt x="5971" y="11049"/>
                  </a:cubicBezTo>
                  <a:lnTo>
                    <a:pt x="5943" y="11049"/>
                  </a:lnTo>
                  <a:cubicBezTo>
                    <a:pt x="5804" y="10993"/>
                    <a:pt x="5664" y="10937"/>
                    <a:pt x="5525" y="10882"/>
                  </a:cubicBezTo>
                  <a:lnTo>
                    <a:pt x="5497" y="10854"/>
                  </a:lnTo>
                  <a:cubicBezTo>
                    <a:pt x="5330" y="10798"/>
                    <a:pt x="5190" y="10714"/>
                    <a:pt x="5051" y="10631"/>
                  </a:cubicBezTo>
                  <a:cubicBezTo>
                    <a:pt x="4883" y="10547"/>
                    <a:pt x="4744" y="10435"/>
                    <a:pt x="4604" y="10352"/>
                  </a:cubicBezTo>
                  <a:lnTo>
                    <a:pt x="4576" y="10324"/>
                  </a:lnTo>
                  <a:cubicBezTo>
                    <a:pt x="4437" y="10240"/>
                    <a:pt x="4297" y="10128"/>
                    <a:pt x="4158" y="10017"/>
                  </a:cubicBezTo>
                  <a:lnTo>
                    <a:pt x="4102" y="9989"/>
                  </a:lnTo>
                  <a:cubicBezTo>
                    <a:pt x="3990" y="9877"/>
                    <a:pt x="3851" y="9766"/>
                    <a:pt x="3739" y="9654"/>
                  </a:cubicBezTo>
                  <a:lnTo>
                    <a:pt x="3683" y="9598"/>
                  </a:lnTo>
                  <a:cubicBezTo>
                    <a:pt x="3544" y="9487"/>
                    <a:pt x="3432" y="9347"/>
                    <a:pt x="3321" y="9236"/>
                  </a:cubicBezTo>
                  <a:lnTo>
                    <a:pt x="3293" y="9208"/>
                  </a:lnTo>
                  <a:cubicBezTo>
                    <a:pt x="3153" y="9068"/>
                    <a:pt x="3014" y="8929"/>
                    <a:pt x="2902" y="8761"/>
                  </a:cubicBezTo>
                  <a:cubicBezTo>
                    <a:pt x="2763" y="8622"/>
                    <a:pt x="2651" y="8454"/>
                    <a:pt x="2540" y="8287"/>
                  </a:cubicBezTo>
                  <a:lnTo>
                    <a:pt x="2512" y="8287"/>
                  </a:lnTo>
                  <a:cubicBezTo>
                    <a:pt x="2428" y="8147"/>
                    <a:pt x="2316" y="7980"/>
                    <a:pt x="2233" y="7841"/>
                  </a:cubicBezTo>
                  <a:cubicBezTo>
                    <a:pt x="2149" y="7757"/>
                    <a:pt x="2093" y="7645"/>
                    <a:pt x="2037" y="7562"/>
                  </a:cubicBezTo>
                  <a:cubicBezTo>
                    <a:pt x="1982" y="7478"/>
                    <a:pt x="1926" y="7394"/>
                    <a:pt x="1898" y="7311"/>
                  </a:cubicBezTo>
                  <a:lnTo>
                    <a:pt x="1814" y="7199"/>
                  </a:lnTo>
                  <a:cubicBezTo>
                    <a:pt x="1731" y="7059"/>
                    <a:pt x="1675" y="6920"/>
                    <a:pt x="1591" y="6780"/>
                  </a:cubicBezTo>
                  <a:lnTo>
                    <a:pt x="1563" y="6725"/>
                  </a:lnTo>
                  <a:cubicBezTo>
                    <a:pt x="1479" y="6557"/>
                    <a:pt x="1396" y="6390"/>
                    <a:pt x="1340" y="6222"/>
                  </a:cubicBezTo>
                  <a:lnTo>
                    <a:pt x="1312" y="6195"/>
                  </a:lnTo>
                  <a:cubicBezTo>
                    <a:pt x="1228" y="5999"/>
                    <a:pt x="1173" y="5832"/>
                    <a:pt x="1117" y="5664"/>
                  </a:cubicBezTo>
                  <a:lnTo>
                    <a:pt x="1089" y="5637"/>
                  </a:lnTo>
                  <a:cubicBezTo>
                    <a:pt x="1033" y="5441"/>
                    <a:pt x="977" y="5274"/>
                    <a:pt x="921" y="5106"/>
                  </a:cubicBezTo>
                  <a:lnTo>
                    <a:pt x="894" y="5051"/>
                  </a:lnTo>
                  <a:cubicBezTo>
                    <a:pt x="866" y="4883"/>
                    <a:pt x="810" y="4716"/>
                    <a:pt x="754" y="4549"/>
                  </a:cubicBezTo>
                  <a:lnTo>
                    <a:pt x="754" y="4493"/>
                  </a:lnTo>
                  <a:cubicBezTo>
                    <a:pt x="726" y="4325"/>
                    <a:pt x="670" y="4158"/>
                    <a:pt x="642" y="3963"/>
                  </a:cubicBezTo>
                  <a:cubicBezTo>
                    <a:pt x="615" y="3795"/>
                    <a:pt x="615" y="3600"/>
                    <a:pt x="587" y="3433"/>
                  </a:cubicBezTo>
                  <a:lnTo>
                    <a:pt x="587" y="3377"/>
                  </a:lnTo>
                  <a:cubicBezTo>
                    <a:pt x="559" y="3209"/>
                    <a:pt x="559" y="3042"/>
                    <a:pt x="559" y="2875"/>
                  </a:cubicBezTo>
                  <a:cubicBezTo>
                    <a:pt x="559" y="2707"/>
                    <a:pt x="559" y="2540"/>
                    <a:pt x="587" y="2372"/>
                  </a:cubicBezTo>
                  <a:lnTo>
                    <a:pt x="587" y="2344"/>
                  </a:lnTo>
                  <a:cubicBezTo>
                    <a:pt x="615" y="2177"/>
                    <a:pt x="615" y="2038"/>
                    <a:pt x="642" y="1926"/>
                  </a:cubicBezTo>
                  <a:lnTo>
                    <a:pt x="670" y="1870"/>
                  </a:lnTo>
                  <a:cubicBezTo>
                    <a:pt x="698" y="1731"/>
                    <a:pt x="726" y="1619"/>
                    <a:pt x="754" y="1480"/>
                  </a:cubicBezTo>
                  <a:lnTo>
                    <a:pt x="782" y="1424"/>
                  </a:lnTo>
                  <a:cubicBezTo>
                    <a:pt x="810" y="1312"/>
                    <a:pt x="866" y="1201"/>
                    <a:pt x="894" y="1117"/>
                  </a:cubicBezTo>
                  <a:lnTo>
                    <a:pt x="921" y="1061"/>
                  </a:lnTo>
                  <a:cubicBezTo>
                    <a:pt x="977" y="950"/>
                    <a:pt x="1033" y="838"/>
                    <a:pt x="1089" y="754"/>
                  </a:cubicBezTo>
                  <a:cubicBezTo>
                    <a:pt x="1200" y="615"/>
                    <a:pt x="1312" y="475"/>
                    <a:pt x="1424" y="364"/>
                  </a:cubicBezTo>
                  <a:lnTo>
                    <a:pt x="1507" y="280"/>
                  </a:lnTo>
                  <a:cubicBezTo>
                    <a:pt x="1571" y="216"/>
                    <a:pt x="1635" y="152"/>
                    <a:pt x="1705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5"/>
            <p:cNvSpPr/>
            <p:nvPr/>
          </p:nvSpPr>
          <p:spPr>
            <a:xfrm>
              <a:off x="1623050" y="2284250"/>
              <a:ext cx="273425" cy="371875"/>
            </a:xfrm>
            <a:custGeom>
              <a:avLst/>
              <a:gdLst/>
              <a:ahLst/>
              <a:cxnLst/>
              <a:rect l="l" t="t" r="r" b="b"/>
              <a:pathLst>
                <a:path w="10937" h="14875" extrusionOk="0">
                  <a:moveTo>
                    <a:pt x="3790" y="1659"/>
                  </a:moveTo>
                  <a:cubicBezTo>
                    <a:pt x="4396" y="1659"/>
                    <a:pt x="5080" y="1856"/>
                    <a:pt x="5803" y="2271"/>
                  </a:cubicBezTo>
                  <a:cubicBezTo>
                    <a:pt x="8286" y="3721"/>
                    <a:pt x="10295" y="7181"/>
                    <a:pt x="10267" y="10027"/>
                  </a:cubicBezTo>
                  <a:cubicBezTo>
                    <a:pt x="10267" y="12056"/>
                    <a:pt x="9266" y="13222"/>
                    <a:pt x="7803" y="13222"/>
                  </a:cubicBezTo>
                  <a:cubicBezTo>
                    <a:pt x="7194" y="13222"/>
                    <a:pt x="6505" y="13020"/>
                    <a:pt x="5776" y="12593"/>
                  </a:cubicBezTo>
                  <a:cubicBezTo>
                    <a:pt x="3293" y="11171"/>
                    <a:pt x="1284" y="7711"/>
                    <a:pt x="1284" y="4837"/>
                  </a:cubicBezTo>
                  <a:cubicBezTo>
                    <a:pt x="1304" y="2821"/>
                    <a:pt x="2318" y="1659"/>
                    <a:pt x="3790" y="1659"/>
                  </a:cubicBezTo>
                  <a:close/>
                  <a:moveTo>
                    <a:pt x="3215" y="1"/>
                  </a:moveTo>
                  <a:cubicBezTo>
                    <a:pt x="1316" y="1"/>
                    <a:pt x="0" y="1503"/>
                    <a:pt x="0" y="4112"/>
                  </a:cubicBezTo>
                  <a:cubicBezTo>
                    <a:pt x="0" y="7767"/>
                    <a:pt x="2567" y="12259"/>
                    <a:pt x="5776" y="14100"/>
                  </a:cubicBezTo>
                  <a:cubicBezTo>
                    <a:pt x="6694" y="14625"/>
                    <a:pt x="7567" y="14874"/>
                    <a:pt x="8344" y="14874"/>
                  </a:cubicBezTo>
                  <a:cubicBezTo>
                    <a:pt x="9383" y="14874"/>
                    <a:pt x="10251" y="14428"/>
                    <a:pt x="10825" y="13598"/>
                  </a:cubicBezTo>
                  <a:cubicBezTo>
                    <a:pt x="10518" y="13263"/>
                    <a:pt x="10379" y="12761"/>
                    <a:pt x="10518" y="12482"/>
                  </a:cubicBezTo>
                  <a:cubicBezTo>
                    <a:pt x="10797" y="11896"/>
                    <a:pt x="10937" y="11198"/>
                    <a:pt x="10937" y="10417"/>
                  </a:cubicBezTo>
                  <a:cubicBezTo>
                    <a:pt x="10937" y="9608"/>
                    <a:pt x="10797" y="8771"/>
                    <a:pt x="10518" y="7878"/>
                  </a:cubicBezTo>
                  <a:cubicBezTo>
                    <a:pt x="10407" y="7432"/>
                    <a:pt x="10546" y="7097"/>
                    <a:pt x="10853" y="7097"/>
                  </a:cubicBezTo>
                  <a:cubicBezTo>
                    <a:pt x="9849" y="4503"/>
                    <a:pt x="7980" y="2048"/>
                    <a:pt x="5803" y="792"/>
                  </a:cubicBezTo>
                  <a:cubicBezTo>
                    <a:pt x="4876" y="255"/>
                    <a:pt x="3996" y="1"/>
                    <a:pt x="3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5"/>
            <p:cNvSpPr/>
            <p:nvPr/>
          </p:nvSpPr>
          <p:spPr>
            <a:xfrm>
              <a:off x="1889475" y="2454000"/>
              <a:ext cx="53050" cy="177875"/>
            </a:xfrm>
            <a:custGeom>
              <a:avLst/>
              <a:gdLst/>
              <a:ahLst/>
              <a:cxnLst/>
              <a:rect l="l" t="t" r="r" b="b"/>
              <a:pathLst>
                <a:path w="2122" h="7115" extrusionOk="0">
                  <a:moveTo>
                    <a:pt x="615" y="0"/>
                  </a:moveTo>
                  <a:lnTo>
                    <a:pt x="559" y="28"/>
                  </a:lnTo>
                  <a:lnTo>
                    <a:pt x="1" y="363"/>
                  </a:lnTo>
                  <a:cubicBezTo>
                    <a:pt x="57" y="335"/>
                    <a:pt x="112" y="307"/>
                    <a:pt x="196" y="307"/>
                  </a:cubicBezTo>
                  <a:lnTo>
                    <a:pt x="224" y="307"/>
                  </a:lnTo>
                  <a:cubicBezTo>
                    <a:pt x="308" y="335"/>
                    <a:pt x="391" y="363"/>
                    <a:pt x="475" y="391"/>
                  </a:cubicBezTo>
                  <a:cubicBezTo>
                    <a:pt x="531" y="447"/>
                    <a:pt x="587" y="475"/>
                    <a:pt x="643" y="530"/>
                  </a:cubicBezTo>
                  <a:cubicBezTo>
                    <a:pt x="698" y="586"/>
                    <a:pt x="754" y="642"/>
                    <a:pt x="810" y="726"/>
                  </a:cubicBezTo>
                  <a:cubicBezTo>
                    <a:pt x="866" y="782"/>
                    <a:pt x="922" y="865"/>
                    <a:pt x="949" y="949"/>
                  </a:cubicBezTo>
                  <a:cubicBezTo>
                    <a:pt x="1005" y="1033"/>
                    <a:pt x="1033" y="1116"/>
                    <a:pt x="1061" y="1200"/>
                  </a:cubicBezTo>
                  <a:cubicBezTo>
                    <a:pt x="1145" y="1451"/>
                    <a:pt x="1201" y="1730"/>
                    <a:pt x="1284" y="1981"/>
                  </a:cubicBezTo>
                  <a:lnTo>
                    <a:pt x="1284" y="2065"/>
                  </a:lnTo>
                  <a:cubicBezTo>
                    <a:pt x="1340" y="2316"/>
                    <a:pt x="1396" y="2567"/>
                    <a:pt x="1452" y="2818"/>
                  </a:cubicBezTo>
                  <a:cubicBezTo>
                    <a:pt x="1480" y="3069"/>
                    <a:pt x="1507" y="3320"/>
                    <a:pt x="1535" y="3571"/>
                  </a:cubicBezTo>
                  <a:lnTo>
                    <a:pt x="1535" y="3627"/>
                  </a:lnTo>
                  <a:cubicBezTo>
                    <a:pt x="1563" y="3878"/>
                    <a:pt x="1563" y="4129"/>
                    <a:pt x="1563" y="4381"/>
                  </a:cubicBezTo>
                  <a:cubicBezTo>
                    <a:pt x="1563" y="4604"/>
                    <a:pt x="1535" y="4855"/>
                    <a:pt x="1535" y="5078"/>
                  </a:cubicBezTo>
                  <a:lnTo>
                    <a:pt x="1535" y="5134"/>
                  </a:lnTo>
                  <a:cubicBezTo>
                    <a:pt x="1507" y="5329"/>
                    <a:pt x="1480" y="5524"/>
                    <a:pt x="1424" y="5720"/>
                  </a:cubicBezTo>
                  <a:lnTo>
                    <a:pt x="1424" y="5803"/>
                  </a:lnTo>
                  <a:cubicBezTo>
                    <a:pt x="1396" y="5999"/>
                    <a:pt x="1340" y="6166"/>
                    <a:pt x="1284" y="6333"/>
                  </a:cubicBezTo>
                  <a:lnTo>
                    <a:pt x="1256" y="6445"/>
                  </a:lnTo>
                  <a:cubicBezTo>
                    <a:pt x="1201" y="6612"/>
                    <a:pt x="1117" y="6780"/>
                    <a:pt x="1061" y="6947"/>
                  </a:cubicBezTo>
                  <a:cubicBezTo>
                    <a:pt x="1005" y="7031"/>
                    <a:pt x="977" y="7059"/>
                    <a:pt x="922" y="7115"/>
                  </a:cubicBezTo>
                  <a:lnTo>
                    <a:pt x="1452" y="6780"/>
                  </a:lnTo>
                  <a:cubicBezTo>
                    <a:pt x="1507" y="6752"/>
                    <a:pt x="1535" y="6724"/>
                    <a:pt x="1591" y="6668"/>
                  </a:cubicBezTo>
                  <a:lnTo>
                    <a:pt x="1591" y="6640"/>
                  </a:lnTo>
                  <a:cubicBezTo>
                    <a:pt x="1647" y="6501"/>
                    <a:pt x="1703" y="6389"/>
                    <a:pt x="1759" y="6278"/>
                  </a:cubicBezTo>
                  <a:cubicBezTo>
                    <a:pt x="1759" y="6222"/>
                    <a:pt x="1786" y="6166"/>
                    <a:pt x="1814" y="6110"/>
                  </a:cubicBezTo>
                  <a:lnTo>
                    <a:pt x="1842" y="6027"/>
                  </a:lnTo>
                  <a:lnTo>
                    <a:pt x="1870" y="5943"/>
                  </a:lnTo>
                  <a:cubicBezTo>
                    <a:pt x="1898" y="5831"/>
                    <a:pt x="1926" y="5720"/>
                    <a:pt x="1954" y="5608"/>
                  </a:cubicBezTo>
                  <a:lnTo>
                    <a:pt x="1982" y="5469"/>
                  </a:lnTo>
                  <a:lnTo>
                    <a:pt x="1982" y="5413"/>
                  </a:lnTo>
                  <a:lnTo>
                    <a:pt x="2010" y="5301"/>
                  </a:lnTo>
                  <a:cubicBezTo>
                    <a:pt x="2038" y="5190"/>
                    <a:pt x="2038" y="5106"/>
                    <a:pt x="2065" y="4994"/>
                  </a:cubicBezTo>
                  <a:cubicBezTo>
                    <a:pt x="2065" y="4939"/>
                    <a:pt x="2065" y="4855"/>
                    <a:pt x="2065" y="4799"/>
                  </a:cubicBezTo>
                  <a:lnTo>
                    <a:pt x="2093" y="4743"/>
                  </a:lnTo>
                  <a:lnTo>
                    <a:pt x="2093" y="4687"/>
                  </a:lnTo>
                  <a:cubicBezTo>
                    <a:pt x="2093" y="4576"/>
                    <a:pt x="2093" y="4492"/>
                    <a:pt x="2093" y="4381"/>
                  </a:cubicBezTo>
                  <a:cubicBezTo>
                    <a:pt x="2121" y="4269"/>
                    <a:pt x="2121" y="4185"/>
                    <a:pt x="2121" y="4074"/>
                  </a:cubicBezTo>
                  <a:lnTo>
                    <a:pt x="2121" y="4046"/>
                  </a:lnTo>
                  <a:cubicBezTo>
                    <a:pt x="2121" y="3962"/>
                    <a:pt x="2121" y="3850"/>
                    <a:pt x="2121" y="3739"/>
                  </a:cubicBezTo>
                  <a:cubicBezTo>
                    <a:pt x="2093" y="3655"/>
                    <a:pt x="2093" y="3544"/>
                    <a:pt x="2093" y="3432"/>
                  </a:cubicBezTo>
                  <a:lnTo>
                    <a:pt x="2093" y="3320"/>
                  </a:lnTo>
                  <a:lnTo>
                    <a:pt x="2093" y="3265"/>
                  </a:lnTo>
                  <a:cubicBezTo>
                    <a:pt x="2065" y="3209"/>
                    <a:pt x="2065" y="3181"/>
                    <a:pt x="2065" y="3125"/>
                  </a:cubicBezTo>
                  <a:cubicBezTo>
                    <a:pt x="2065" y="3013"/>
                    <a:pt x="2038" y="2930"/>
                    <a:pt x="2038" y="2818"/>
                  </a:cubicBezTo>
                  <a:cubicBezTo>
                    <a:pt x="2010" y="2707"/>
                    <a:pt x="2010" y="2623"/>
                    <a:pt x="1982" y="2511"/>
                  </a:cubicBezTo>
                  <a:lnTo>
                    <a:pt x="1982" y="2483"/>
                  </a:lnTo>
                  <a:cubicBezTo>
                    <a:pt x="1982" y="2372"/>
                    <a:pt x="1954" y="2288"/>
                    <a:pt x="1926" y="2177"/>
                  </a:cubicBezTo>
                  <a:cubicBezTo>
                    <a:pt x="1926" y="2065"/>
                    <a:pt x="1898" y="1953"/>
                    <a:pt x="1870" y="1842"/>
                  </a:cubicBezTo>
                  <a:lnTo>
                    <a:pt x="1842" y="1730"/>
                  </a:lnTo>
                  <a:lnTo>
                    <a:pt x="1814" y="1674"/>
                  </a:lnTo>
                  <a:cubicBezTo>
                    <a:pt x="1814" y="1619"/>
                    <a:pt x="1814" y="1563"/>
                    <a:pt x="1786" y="1507"/>
                  </a:cubicBezTo>
                  <a:cubicBezTo>
                    <a:pt x="1759" y="1395"/>
                    <a:pt x="1731" y="1284"/>
                    <a:pt x="1703" y="1172"/>
                  </a:cubicBezTo>
                  <a:cubicBezTo>
                    <a:pt x="1675" y="1061"/>
                    <a:pt x="1647" y="977"/>
                    <a:pt x="1619" y="893"/>
                  </a:cubicBezTo>
                  <a:lnTo>
                    <a:pt x="1619" y="865"/>
                  </a:lnTo>
                  <a:lnTo>
                    <a:pt x="1619" y="837"/>
                  </a:lnTo>
                  <a:lnTo>
                    <a:pt x="1591" y="809"/>
                  </a:lnTo>
                  <a:lnTo>
                    <a:pt x="1591" y="782"/>
                  </a:lnTo>
                  <a:lnTo>
                    <a:pt x="1563" y="754"/>
                  </a:lnTo>
                  <a:lnTo>
                    <a:pt x="1563" y="726"/>
                  </a:lnTo>
                  <a:lnTo>
                    <a:pt x="1535" y="698"/>
                  </a:lnTo>
                  <a:lnTo>
                    <a:pt x="1535" y="642"/>
                  </a:lnTo>
                  <a:lnTo>
                    <a:pt x="1507" y="642"/>
                  </a:lnTo>
                  <a:lnTo>
                    <a:pt x="1507" y="614"/>
                  </a:lnTo>
                  <a:lnTo>
                    <a:pt x="1480" y="558"/>
                  </a:lnTo>
                  <a:lnTo>
                    <a:pt x="1424" y="475"/>
                  </a:lnTo>
                  <a:lnTo>
                    <a:pt x="1396" y="419"/>
                  </a:lnTo>
                  <a:lnTo>
                    <a:pt x="1368" y="419"/>
                  </a:lnTo>
                  <a:lnTo>
                    <a:pt x="1368" y="391"/>
                  </a:lnTo>
                  <a:lnTo>
                    <a:pt x="1340" y="363"/>
                  </a:lnTo>
                  <a:lnTo>
                    <a:pt x="1312" y="307"/>
                  </a:lnTo>
                  <a:lnTo>
                    <a:pt x="1284" y="279"/>
                  </a:lnTo>
                  <a:lnTo>
                    <a:pt x="1256" y="251"/>
                  </a:lnTo>
                  <a:lnTo>
                    <a:pt x="1228" y="224"/>
                  </a:lnTo>
                  <a:lnTo>
                    <a:pt x="1201" y="224"/>
                  </a:lnTo>
                  <a:lnTo>
                    <a:pt x="1201" y="196"/>
                  </a:lnTo>
                  <a:lnTo>
                    <a:pt x="1173" y="196"/>
                  </a:lnTo>
                  <a:lnTo>
                    <a:pt x="1145" y="168"/>
                  </a:lnTo>
                  <a:lnTo>
                    <a:pt x="1117" y="140"/>
                  </a:lnTo>
                  <a:lnTo>
                    <a:pt x="1089" y="112"/>
                  </a:lnTo>
                  <a:lnTo>
                    <a:pt x="1061" y="112"/>
                  </a:lnTo>
                  <a:lnTo>
                    <a:pt x="1033" y="84"/>
                  </a:lnTo>
                  <a:lnTo>
                    <a:pt x="1005" y="56"/>
                  </a:lnTo>
                  <a:lnTo>
                    <a:pt x="949" y="56"/>
                  </a:lnTo>
                  <a:lnTo>
                    <a:pt x="922" y="28"/>
                  </a:lnTo>
                  <a:lnTo>
                    <a:pt x="866" y="28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5"/>
            <p:cNvSpPr/>
            <p:nvPr/>
          </p:nvSpPr>
          <p:spPr>
            <a:xfrm>
              <a:off x="1882500" y="2461675"/>
              <a:ext cx="46075" cy="170950"/>
            </a:xfrm>
            <a:custGeom>
              <a:avLst/>
              <a:gdLst/>
              <a:ahLst/>
              <a:cxnLst/>
              <a:rect l="l" t="t" r="r" b="b"/>
              <a:pathLst>
                <a:path w="1843" h="6838" extrusionOk="0">
                  <a:moveTo>
                    <a:pt x="475" y="0"/>
                  </a:moveTo>
                  <a:cubicBezTo>
                    <a:pt x="168" y="0"/>
                    <a:pt x="29" y="335"/>
                    <a:pt x="140" y="781"/>
                  </a:cubicBezTo>
                  <a:cubicBezTo>
                    <a:pt x="419" y="1674"/>
                    <a:pt x="559" y="2511"/>
                    <a:pt x="559" y="3320"/>
                  </a:cubicBezTo>
                  <a:cubicBezTo>
                    <a:pt x="559" y="4101"/>
                    <a:pt x="419" y="4799"/>
                    <a:pt x="140" y="5385"/>
                  </a:cubicBezTo>
                  <a:cubicBezTo>
                    <a:pt x="1" y="5664"/>
                    <a:pt x="140" y="6166"/>
                    <a:pt x="447" y="6501"/>
                  </a:cubicBezTo>
                  <a:lnTo>
                    <a:pt x="475" y="6557"/>
                  </a:lnTo>
                  <a:cubicBezTo>
                    <a:pt x="559" y="6640"/>
                    <a:pt x="643" y="6696"/>
                    <a:pt x="726" y="6752"/>
                  </a:cubicBezTo>
                  <a:cubicBezTo>
                    <a:pt x="827" y="6808"/>
                    <a:pt x="929" y="6837"/>
                    <a:pt x="1021" y="6837"/>
                  </a:cubicBezTo>
                  <a:cubicBezTo>
                    <a:pt x="1157" y="6837"/>
                    <a:pt x="1273" y="6773"/>
                    <a:pt x="1340" y="6640"/>
                  </a:cubicBezTo>
                  <a:cubicBezTo>
                    <a:pt x="1675" y="5943"/>
                    <a:pt x="1842" y="5050"/>
                    <a:pt x="1842" y="4074"/>
                  </a:cubicBezTo>
                  <a:cubicBezTo>
                    <a:pt x="1842" y="3069"/>
                    <a:pt x="1675" y="1981"/>
                    <a:pt x="1340" y="893"/>
                  </a:cubicBezTo>
                  <a:cubicBezTo>
                    <a:pt x="1228" y="558"/>
                    <a:pt x="1005" y="251"/>
                    <a:pt x="754" y="84"/>
                  </a:cubicBezTo>
                  <a:cubicBezTo>
                    <a:pt x="670" y="56"/>
                    <a:pt x="587" y="28"/>
                    <a:pt x="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5"/>
            <p:cNvSpPr/>
            <p:nvPr/>
          </p:nvSpPr>
          <p:spPr>
            <a:xfrm>
              <a:off x="1742325" y="2123400"/>
              <a:ext cx="65575" cy="79525"/>
            </a:xfrm>
            <a:custGeom>
              <a:avLst/>
              <a:gdLst/>
              <a:ahLst/>
              <a:cxnLst/>
              <a:rect l="l" t="t" r="r" b="b"/>
              <a:pathLst>
                <a:path w="2623" h="3181" extrusionOk="0">
                  <a:moveTo>
                    <a:pt x="0" y="0"/>
                  </a:moveTo>
                  <a:lnTo>
                    <a:pt x="0" y="1674"/>
                  </a:lnTo>
                  <a:lnTo>
                    <a:pt x="2623" y="3181"/>
                  </a:lnTo>
                  <a:lnTo>
                    <a:pt x="2623" y="1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5"/>
            <p:cNvSpPr/>
            <p:nvPr/>
          </p:nvSpPr>
          <p:spPr>
            <a:xfrm>
              <a:off x="2333075" y="2114825"/>
              <a:ext cx="51650" cy="570750"/>
            </a:xfrm>
            <a:custGeom>
              <a:avLst/>
              <a:gdLst/>
              <a:ahLst/>
              <a:cxnLst/>
              <a:rect l="l" t="t" r="r" b="b"/>
              <a:pathLst>
                <a:path w="2066" h="22830" extrusionOk="0">
                  <a:moveTo>
                    <a:pt x="1512" y="0"/>
                  </a:moveTo>
                  <a:cubicBezTo>
                    <a:pt x="1370" y="0"/>
                    <a:pt x="1208" y="48"/>
                    <a:pt x="1033" y="148"/>
                  </a:cubicBezTo>
                  <a:cubicBezTo>
                    <a:pt x="475" y="455"/>
                    <a:pt x="1" y="1264"/>
                    <a:pt x="1" y="1933"/>
                  </a:cubicBezTo>
                  <a:lnTo>
                    <a:pt x="1" y="22830"/>
                  </a:lnTo>
                  <a:lnTo>
                    <a:pt x="2065" y="21630"/>
                  </a:lnTo>
                  <a:lnTo>
                    <a:pt x="2065" y="734"/>
                  </a:lnTo>
                  <a:cubicBezTo>
                    <a:pt x="2065" y="264"/>
                    <a:pt x="1846" y="0"/>
                    <a:pt x="1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5"/>
            <p:cNvSpPr/>
            <p:nvPr/>
          </p:nvSpPr>
          <p:spPr>
            <a:xfrm>
              <a:off x="2243100" y="2166875"/>
              <a:ext cx="51650" cy="572425"/>
            </a:xfrm>
            <a:custGeom>
              <a:avLst/>
              <a:gdLst/>
              <a:ahLst/>
              <a:cxnLst/>
              <a:rect l="l" t="t" r="r" b="b"/>
              <a:pathLst>
                <a:path w="2066" h="22897" extrusionOk="0">
                  <a:moveTo>
                    <a:pt x="1484" y="0"/>
                  </a:moveTo>
                  <a:cubicBezTo>
                    <a:pt x="1347" y="0"/>
                    <a:pt x="1193" y="42"/>
                    <a:pt x="1033" y="130"/>
                  </a:cubicBezTo>
                  <a:cubicBezTo>
                    <a:pt x="447" y="465"/>
                    <a:pt x="1" y="1274"/>
                    <a:pt x="1" y="1916"/>
                  </a:cubicBezTo>
                  <a:lnTo>
                    <a:pt x="1" y="22896"/>
                  </a:lnTo>
                  <a:lnTo>
                    <a:pt x="2065" y="21669"/>
                  </a:lnTo>
                  <a:lnTo>
                    <a:pt x="2065" y="716"/>
                  </a:lnTo>
                  <a:cubicBezTo>
                    <a:pt x="2065" y="259"/>
                    <a:pt x="1824" y="0"/>
                    <a:pt x="14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5"/>
            <p:cNvSpPr/>
            <p:nvPr/>
          </p:nvSpPr>
          <p:spPr>
            <a:xfrm>
              <a:off x="2152425" y="2218875"/>
              <a:ext cx="51650" cy="573425"/>
            </a:xfrm>
            <a:custGeom>
              <a:avLst/>
              <a:gdLst/>
              <a:ahLst/>
              <a:cxnLst/>
              <a:rect l="l" t="t" r="r" b="b"/>
              <a:pathLst>
                <a:path w="2066" h="22937" extrusionOk="0">
                  <a:moveTo>
                    <a:pt x="1500" y="0"/>
                  </a:moveTo>
                  <a:cubicBezTo>
                    <a:pt x="1361" y="0"/>
                    <a:pt x="1203" y="46"/>
                    <a:pt x="1033" y="143"/>
                  </a:cubicBezTo>
                  <a:cubicBezTo>
                    <a:pt x="475" y="478"/>
                    <a:pt x="1" y="1287"/>
                    <a:pt x="1" y="1928"/>
                  </a:cubicBezTo>
                  <a:lnTo>
                    <a:pt x="1" y="22936"/>
                  </a:lnTo>
                  <a:lnTo>
                    <a:pt x="2065" y="21709"/>
                  </a:lnTo>
                  <a:lnTo>
                    <a:pt x="2065" y="729"/>
                  </a:lnTo>
                  <a:cubicBezTo>
                    <a:pt x="2065" y="273"/>
                    <a:pt x="1840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5"/>
            <p:cNvSpPr/>
            <p:nvPr/>
          </p:nvSpPr>
          <p:spPr>
            <a:xfrm>
              <a:off x="2061750" y="2271175"/>
              <a:ext cx="52350" cy="574125"/>
            </a:xfrm>
            <a:custGeom>
              <a:avLst/>
              <a:gdLst/>
              <a:ahLst/>
              <a:cxnLst/>
              <a:rect l="l" t="t" r="r" b="b"/>
              <a:pathLst>
                <a:path w="2094" h="22965" extrusionOk="0">
                  <a:moveTo>
                    <a:pt x="1516" y="1"/>
                  </a:moveTo>
                  <a:cubicBezTo>
                    <a:pt x="1378" y="1"/>
                    <a:pt x="1223" y="46"/>
                    <a:pt x="1061" y="143"/>
                  </a:cubicBezTo>
                  <a:cubicBezTo>
                    <a:pt x="475" y="478"/>
                    <a:pt x="1" y="1287"/>
                    <a:pt x="1" y="1929"/>
                  </a:cubicBezTo>
                  <a:lnTo>
                    <a:pt x="1" y="22965"/>
                  </a:lnTo>
                  <a:lnTo>
                    <a:pt x="2093" y="21737"/>
                  </a:lnTo>
                  <a:lnTo>
                    <a:pt x="2093" y="729"/>
                  </a:lnTo>
                  <a:cubicBezTo>
                    <a:pt x="2093" y="274"/>
                    <a:pt x="1854" y="1"/>
                    <a:pt x="1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lectronic Shop Social Media Strategy by Slidesgo">
  <a:themeElements>
    <a:clrScheme name="Simple Light">
      <a:dk1>
        <a:srgbClr val="FFFFFF"/>
      </a:dk1>
      <a:lt1>
        <a:srgbClr val="103269"/>
      </a:lt1>
      <a:dk2>
        <a:srgbClr val="4987E8"/>
      </a:dk2>
      <a:lt2>
        <a:srgbClr val="081D3F"/>
      </a:lt2>
      <a:accent1>
        <a:srgbClr val="65696B"/>
      </a:accent1>
      <a:accent2>
        <a:srgbClr val="BCBEC0"/>
      </a:accent2>
      <a:accent3>
        <a:srgbClr val="D1D3D4"/>
      </a:accent3>
      <a:accent4>
        <a:srgbClr val="E6E7E8"/>
      </a:accent4>
      <a:accent5>
        <a:srgbClr val="F1F2F2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Electronic Shop Social Media Strategy by Slidesgo</vt:lpstr>
      <vt:lpstr>H2T Electronic Store Med-Fi Prototyping</vt:lpstr>
      <vt:lpstr>Table of contents</vt:lpstr>
      <vt:lpstr>PowerPoint Presentation</vt:lpstr>
      <vt:lpstr>Low-Fi prototype constructions</vt:lpstr>
      <vt:lpstr>Simple: Chatbot  </vt:lpstr>
      <vt:lpstr>Moderate: View product</vt:lpstr>
      <vt:lpstr>Complex: Purchase product</vt:lpstr>
      <vt:lpstr>3 main adjustments</vt:lpstr>
      <vt:lpstr>Med-fi prototypes</vt:lpstr>
      <vt:lpstr>Med-Fi prototype constructions</vt:lpstr>
      <vt:lpstr>Med-Fi prototype constructions</vt:lpstr>
      <vt:lpstr>Simple: Chatbot  </vt:lpstr>
      <vt:lpstr>Moderate: View product</vt:lpstr>
      <vt:lpstr>Complex: Purchase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</cp:revision>
  <dcterms:modified xsi:type="dcterms:W3CDTF">2024-12-16T17:24:40Z</dcterms:modified>
</cp:coreProperties>
</file>