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>
        <p:scale>
          <a:sx n="115" d="100"/>
          <a:sy n="115" d="100"/>
        </p:scale>
        <p:origin x="-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0BE8C-C6FE-4146-AB17-1C6C7C3B74A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B8293-4F2F-4821-815D-2062812D2CD6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2AABF6C6-B6D8-41FC-8BDC-F8CBE956BBB8}" type="parTrans" cxnId="{7C56CF4B-BF34-45CA-9642-E3E6792AA8E4}">
      <dgm:prSet/>
      <dgm:spPr/>
      <dgm:t>
        <a:bodyPr/>
        <a:lstStyle/>
        <a:p>
          <a:endParaRPr lang="en-US"/>
        </a:p>
      </dgm:t>
    </dgm:pt>
    <dgm:pt modelId="{64921339-61D3-4FAC-A34C-E86BA15F25B9}" type="sibTrans" cxnId="{7C56CF4B-BF34-45CA-9642-E3E6792AA8E4}">
      <dgm:prSet/>
      <dgm:spPr/>
      <dgm:t>
        <a:bodyPr/>
        <a:lstStyle/>
        <a:p>
          <a:endParaRPr lang="en-US"/>
        </a:p>
      </dgm:t>
    </dgm:pt>
    <dgm:pt modelId="{61D3A3AB-5C41-4370-9784-D99B42C8A298}">
      <dgm:prSet phldrT="[Text]"/>
      <dgm:spPr/>
      <dgm:t>
        <a:bodyPr/>
        <a:lstStyle/>
        <a:p>
          <a:r>
            <a:rPr lang="en-US" dirty="0"/>
            <a:t>Minting</a:t>
          </a:r>
        </a:p>
      </dgm:t>
    </dgm:pt>
    <dgm:pt modelId="{BCAE7BE1-81A6-4849-866B-EAD7E5123FD3}" type="parTrans" cxnId="{B40CC06E-D6F1-46C4-BE00-506356078F40}">
      <dgm:prSet/>
      <dgm:spPr/>
      <dgm:t>
        <a:bodyPr/>
        <a:lstStyle/>
        <a:p>
          <a:endParaRPr lang="en-US"/>
        </a:p>
      </dgm:t>
    </dgm:pt>
    <dgm:pt modelId="{DDB9AA4B-5FF1-43B3-A707-727BC41465E0}" type="sibTrans" cxnId="{B40CC06E-D6F1-46C4-BE00-506356078F40}">
      <dgm:prSet/>
      <dgm:spPr/>
      <dgm:t>
        <a:bodyPr/>
        <a:lstStyle/>
        <a:p>
          <a:endParaRPr lang="en-US"/>
        </a:p>
      </dgm:t>
    </dgm:pt>
    <dgm:pt modelId="{123E9657-1473-4169-9FCF-0823A53591E2}">
      <dgm:prSet phldrT="[Text]"/>
      <dgm:spPr/>
      <dgm:t>
        <a:bodyPr/>
        <a:lstStyle/>
        <a:p>
          <a:r>
            <a:rPr lang="en-US" dirty="0"/>
            <a:t>IPFS</a:t>
          </a:r>
        </a:p>
      </dgm:t>
    </dgm:pt>
    <dgm:pt modelId="{77C273A1-B1CC-47DC-8952-08DCDD75979A}" type="parTrans" cxnId="{F679A87B-A777-4E4B-99E2-0BE9D88F085F}">
      <dgm:prSet/>
      <dgm:spPr/>
      <dgm:t>
        <a:bodyPr/>
        <a:lstStyle/>
        <a:p>
          <a:endParaRPr lang="en-US"/>
        </a:p>
      </dgm:t>
    </dgm:pt>
    <dgm:pt modelId="{B9EA1797-BB5F-446E-A898-D4E477E7EC44}" type="sibTrans" cxnId="{F679A87B-A777-4E4B-99E2-0BE9D88F085F}">
      <dgm:prSet/>
      <dgm:spPr/>
      <dgm:t>
        <a:bodyPr/>
        <a:lstStyle/>
        <a:p>
          <a:endParaRPr lang="en-US"/>
        </a:p>
      </dgm:t>
    </dgm:pt>
    <dgm:pt modelId="{31242DA5-4948-420C-9F01-13F64063E5CD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84BBD7AB-388A-4F74-A3B7-1FDE5D096D4A}" type="parTrans" cxnId="{6512059E-E576-4406-A6BF-307FE851AF5B}">
      <dgm:prSet/>
      <dgm:spPr/>
      <dgm:t>
        <a:bodyPr/>
        <a:lstStyle/>
        <a:p>
          <a:endParaRPr lang="en-US"/>
        </a:p>
      </dgm:t>
    </dgm:pt>
    <dgm:pt modelId="{EC4B88D9-1C7B-4565-ACDB-19EAF17E94F4}" type="sibTrans" cxnId="{6512059E-E576-4406-A6BF-307FE851AF5B}">
      <dgm:prSet/>
      <dgm:spPr/>
      <dgm:t>
        <a:bodyPr/>
        <a:lstStyle/>
        <a:p>
          <a:endParaRPr lang="en-US"/>
        </a:p>
      </dgm:t>
    </dgm:pt>
    <dgm:pt modelId="{161873FC-E7E0-4BF6-B5CF-4F970D8B5AC7}">
      <dgm:prSet phldrT="[Text]"/>
      <dgm:spPr/>
      <dgm:t>
        <a:bodyPr/>
        <a:lstStyle/>
        <a:p>
          <a:r>
            <a:rPr lang="en-US" dirty="0"/>
            <a:t>Playback</a:t>
          </a:r>
        </a:p>
      </dgm:t>
    </dgm:pt>
    <dgm:pt modelId="{C1CB7AEF-020D-4F68-9BBD-98E15976FEFC}" type="parTrans" cxnId="{3D3EA3EC-73EC-4248-BEA6-01BBC9671F68}">
      <dgm:prSet/>
      <dgm:spPr/>
      <dgm:t>
        <a:bodyPr/>
        <a:lstStyle/>
        <a:p>
          <a:endParaRPr lang="en-US"/>
        </a:p>
      </dgm:t>
    </dgm:pt>
    <dgm:pt modelId="{F2980B6A-35F3-41CF-9147-C053170596DF}" type="sibTrans" cxnId="{3D3EA3EC-73EC-4248-BEA6-01BBC9671F68}">
      <dgm:prSet/>
      <dgm:spPr/>
      <dgm:t>
        <a:bodyPr/>
        <a:lstStyle/>
        <a:p>
          <a:endParaRPr lang="en-US"/>
        </a:p>
      </dgm:t>
    </dgm:pt>
    <dgm:pt modelId="{2FF702E5-0921-4A09-AE13-FB78C0429FC7}">
      <dgm:prSet phldrT="[Text]"/>
      <dgm:spPr/>
      <dgm:t>
        <a:bodyPr/>
        <a:lstStyle/>
        <a:p>
          <a:r>
            <a:rPr lang="en-US" dirty="0"/>
            <a:t>Trading</a:t>
          </a:r>
        </a:p>
      </dgm:t>
    </dgm:pt>
    <dgm:pt modelId="{AABE70EB-11AA-4443-ACD7-77ADB06652D0}" type="parTrans" cxnId="{90362CA0-A16D-46C9-B1ED-D07599362559}">
      <dgm:prSet/>
      <dgm:spPr/>
      <dgm:t>
        <a:bodyPr/>
        <a:lstStyle/>
        <a:p>
          <a:endParaRPr lang="en-US"/>
        </a:p>
      </dgm:t>
    </dgm:pt>
    <dgm:pt modelId="{67506B6F-BEE0-459F-8F00-F1611497EB0F}" type="sibTrans" cxnId="{90362CA0-A16D-46C9-B1ED-D07599362559}">
      <dgm:prSet/>
      <dgm:spPr/>
      <dgm:t>
        <a:bodyPr/>
        <a:lstStyle/>
        <a:p>
          <a:endParaRPr lang="en-US"/>
        </a:p>
      </dgm:t>
    </dgm:pt>
    <dgm:pt modelId="{3ADF794D-1BEB-499D-8220-EDEFA70A05F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5A06255E-691B-46F5-822E-28DD95A07BC6}" type="parTrans" cxnId="{A6A5A154-1D4F-45B8-ABB9-63AC3ADD7FD8}">
      <dgm:prSet/>
      <dgm:spPr/>
      <dgm:t>
        <a:bodyPr/>
        <a:lstStyle/>
        <a:p>
          <a:endParaRPr lang="en-US"/>
        </a:p>
      </dgm:t>
    </dgm:pt>
    <dgm:pt modelId="{0CBD681F-DBDD-4A4F-8443-8EB3480F62E5}" type="sibTrans" cxnId="{A6A5A154-1D4F-45B8-ABB9-63AC3ADD7FD8}">
      <dgm:prSet/>
      <dgm:spPr/>
      <dgm:t>
        <a:bodyPr/>
        <a:lstStyle/>
        <a:p>
          <a:endParaRPr lang="en-US"/>
        </a:p>
      </dgm:t>
    </dgm:pt>
    <dgm:pt modelId="{3C671C02-312A-41C9-AC1F-1342143D613E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917059F9-BA04-43DD-A243-C701F93996E0}" type="parTrans" cxnId="{075346A3-E389-44C2-B080-346C467B8F7A}">
      <dgm:prSet/>
      <dgm:spPr/>
      <dgm:t>
        <a:bodyPr/>
        <a:lstStyle/>
        <a:p>
          <a:endParaRPr lang="en-US"/>
        </a:p>
      </dgm:t>
    </dgm:pt>
    <dgm:pt modelId="{79883991-ACF4-49E3-ADE1-C33FE2F0C87B}" type="sibTrans" cxnId="{075346A3-E389-44C2-B080-346C467B8F7A}">
      <dgm:prSet/>
      <dgm:spPr/>
      <dgm:t>
        <a:bodyPr/>
        <a:lstStyle/>
        <a:p>
          <a:endParaRPr lang="en-US"/>
        </a:p>
      </dgm:t>
    </dgm:pt>
    <dgm:pt modelId="{4A9956D8-8F41-4BC9-BB92-82ED2F5BAE14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412198C1-2F6E-4572-8DB3-1AD6691BDC1F}" type="parTrans" cxnId="{91125713-8AEB-431A-A9B5-B51AC13FBFED}">
      <dgm:prSet/>
      <dgm:spPr/>
      <dgm:t>
        <a:bodyPr/>
        <a:lstStyle/>
        <a:p>
          <a:endParaRPr lang="en-US"/>
        </a:p>
      </dgm:t>
    </dgm:pt>
    <dgm:pt modelId="{9725608D-D4E5-4C73-BC18-D667934E6122}" type="sibTrans" cxnId="{91125713-8AEB-431A-A9B5-B51AC13FBFED}">
      <dgm:prSet/>
      <dgm:spPr/>
      <dgm:t>
        <a:bodyPr/>
        <a:lstStyle/>
        <a:p>
          <a:endParaRPr lang="en-US"/>
        </a:p>
      </dgm:t>
    </dgm:pt>
    <dgm:pt modelId="{E5D1402A-A5BD-400A-82EE-BB137F9BE9AB}" type="pres">
      <dgm:prSet presAssocID="{F470BE8C-C6FE-4146-AB17-1C6C7C3B74AF}" presName="Name0" presStyleCnt="0">
        <dgm:presLayoutVars>
          <dgm:dir/>
          <dgm:resizeHandles/>
        </dgm:presLayoutVars>
      </dgm:prSet>
      <dgm:spPr/>
    </dgm:pt>
    <dgm:pt modelId="{A5CD811D-9A75-4AC6-AB91-01554D579E60}" type="pres">
      <dgm:prSet presAssocID="{A85B8293-4F2F-4821-815D-2062812D2CD6}" presName="compNode" presStyleCnt="0"/>
      <dgm:spPr/>
    </dgm:pt>
    <dgm:pt modelId="{3EE6A0E5-391D-41B3-BCA1-92C6B92C8DD8}" type="pres">
      <dgm:prSet presAssocID="{A85B8293-4F2F-4821-815D-2062812D2CD6}" presName="dummyConnPt" presStyleCnt="0"/>
      <dgm:spPr/>
    </dgm:pt>
    <dgm:pt modelId="{31AACD20-202C-4F59-9042-FAE3485C2388}" type="pres">
      <dgm:prSet presAssocID="{A85B8293-4F2F-4821-815D-2062812D2CD6}" presName="node" presStyleLbl="node1" presStyleIdx="0" presStyleCnt="9">
        <dgm:presLayoutVars>
          <dgm:bulletEnabled val="1"/>
        </dgm:presLayoutVars>
      </dgm:prSet>
      <dgm:spPr/>
    </dgm:pt>
    <dgm:pt modelId="{D0C90D28-079C-45A5-9275-B14F42D48772}" type="pres">
      <dgm:prSet presAssocID="{64921339-61D3-4FAC-A34C-E86BA15F25B9}" presName="sibTrans" presStyleLbl="bgSibTrans2D1" presStyleIdx="0" presStyleCnt="8"/>
      <dgm:spPr/>
    </dgm:pt>
    <dgm:pt modelId="{AAB352E8-DBB6-4CB2-B293-EC7027986EF1}" type="pres">
      <dgm:prSet presAssocID="{61D3A3AB-5C41-4370-9784-D99B42C8A298}" presName="compNode" presStyleCnt="0"/>
      <dgm:spPr/>
    </dgm:pt>
    <dgm:pt modelId="{C3224C16-4BEF-463E-BB33-588CEE925A3B}" type="pres">
      <dgm:prSet presAssocID="{61D3A3AB-5C41-4370-9784-D99B42C8A298}" presName="dummyConnPt" presStyleCnt="0"/>
      <dgm:spPr/>
    </dgm:pt>
    <dgm:pt modelId="{3E058976-CECB-47D2-B35A-8FCE6530ABBA}" type="pres">
      <dgm:prSet presAssocID="{61D3A3AB-5C41-4370-9784-D99B42C8A298}" presName="node" presStyleLbl="node1" presStyleIdx="1" presStyleCnt="9">
        <dgm:presLayoutVars>
          <dgm:bulletEnabled val="1"/>
        </dgm:presLayoutVars>
      </dgm:prSet>
      <dgm:spPr/>
    </dgm:pt>
    <dgm:pt modelId="{742FA344-F34A-4DA1-82E2-F21A568F9021}" type="pres">
      <dgm:prSet presAssocID="{DDB9AA4B-5FF1-43B3-A707-727BC41465E0}" presName="sibTrans" presStyleLbl="bgSibTrans2D1" presStyleIdx="1" presStyleCnt="8"/>
      <dgm:spPr/>
    </dgm:pt>
    <dgm:pt modelId="{E73ED8E4-ACC3-41BB-98F4-264CA55C603A}" type="pres">
      <dgm:prSet presAssocID="{123E9657-1473-4169-9FCF-0823A53591E2}" presName="compNode" presStyleCnt="0"/>
      <dgm:spPr/>
    </dgm:pt>
    <dgm:pt modelId="{6AB526E3-3AD0-4AD5-A61F-B48AD3E7E9F6}" type="pres">
      <dgm:prSet presAssocID="{123E9657-1473-4169-9FCF-0823A53591E2}" presName="dummyConnPt" presStyleCnt="0"/>
      <dgm:spPr/>
    </dgm:pt>
    <dgm:pt modelId="{8E436BD2-E951-41A2-BF79-DD76473716E3}" type="pres">
      <dgm:prSet presAssocID="{123E9657-1473-4169-9FCF-0823A53591E2}" presName="node" presStyleLbl="node1" presStyleIdx="2" presStyleCnt="9">
        <dgm:presLayoutVars>
          <dgm:bulletEnabled val="1"/>
        </dgm:presLayoutVars>
      </dgm:prSet>
      <dgm:spPr/>
    </dgm:pt>
    <dgm:pt modelId="{BA7BD634-28FD-46DF-8335-94477092BD5B}" type="pres">
      <dgm:prSet presAssocID="{B9EA1797-BB5F-446E-A898-D4E477E7EC44}" presName="sibTrans" presStyleLbl="bgSibTrans2D1" presStyleIdx="2" presStyleCnt="8"/>
      <dgm:spPr/>
    </dgm:pt>
    <dgm:pt modelId="{47D436E5-A8DA-48CD-9B94-C2795339D744}" type="pres">
      <dgm:prSet presAssocID="{31242DA5-4948-420C-9F01-13F64063E5CD}" presName="compNode" presStyleCnt="0"/>
      <dgm:spPr/>
    </dgm:pt>
    <dgm:pt modelId="{9A9379D1-0912-497E-985D-F2EB1ED9315E}" type="pres">
      <dgm:prSet presAssocID="{31242DA5-4948-420C-9F01-13F64063E5CD}" presName="dummyConnPt" presStyleCnt="0"/>
      <dgm:spPr/>
    </dgm:pt>
    <dgm:pt modelId="{84E1E77C-9963-4201-A2DF-FB628FCE3C2D}" type="pres">
      <dgm:prSet presAssocID="{31242DA5-4948-420C-9F01-13F64063E5CD}" presName="node" presStyleLbl="node1" presStyleIdx="3" presStyleCnt="9">
        <dgm:presLayoutVars>
          <dgm:bulletEnabled val="1"/>
        </dgm:presLayoutVars>
      </dgm:prSet>
      <dgm:spPr/>
    </dgm:pt>
    <dgm:pt modelId="{24166468-D3F6-45B2-963E-14A772232D36}" type="pres">
      <dgm:prSet presAssocID="{EC4B88D9-1C7B-4565-ACDB-19EAF17E94F4}" presName="sibTrans" presStyleLbl="bgSibTrans2D1" presStyleIdx="3" presStyleCnt="8"/>
      <dgm:spPr/>
    </dgm:pt>
    <dgm:pt modelId="{21A16E04-5BCF-4D05-8356-400B221EE1A6}" type="pres">
      <dgm:prSet presAssocID="{161873FC-E7E0-4BF6-B5CF-4F970D8B5AC7}" presName="compNode" presStyleCnt="0"/>
      <dgm:spPr/>
    </dgm:pt>
    <dgm:pt modelId="{2CFC9AC4-5E35-44A8-9961-AA324C0688E4}" type="pres">
      <dgm:prSet presAssocID="{161873FC-E7E0-4BF6-B5CF-4F970D8B5AC7}" presName="dummyConnPt" presStyleCnt="0"/>
      <dgm:spPr/>
    </dgm:pt>
    <dgm:pt modelId="{9DD8B384-F41D-4601-8F3B-1D531EF0FF02}" type="pres">
      <dgm:prSet presAssocID="{161873FC-E7E0-4BF6-B5CF-4F970D8B5AC7}" presName="node" presStyleLbl="node1" presStyleIdx="4" presStyleCnt="9">
        <dgm:presLayoutVars>
          <dgm:bulletEnabled val="1"/>
        </dgm:presLayoutVars>
      </dgm:prSet>
      <dgm:spPr/>
    </dgm:pt>
    <dgm:pt modelId="{060FAFDD-8371-46B7-BDAC-7BC318BCBDB3}" type="pres">
      <dgm:prSet presAssocID="{F2980B6A-35F3-41CF-9147-C053170596DF}" presName="sibTrans" presStyleLbl="bgSibTrans2D1" presStyleIdx="4" presStyleCnt="8"/>
      <dgm:spPr/>
    </dgm:pt>
    <dgm:pt modelId="{AC3176B8-35D6-479E-B675-425112434D45}" type="pres">
      <dgm:prSet presAssocID="{2FF702E5-0921-4A09-AE13-FB78C0429FC7}" presName="compNode" presStyleCnt="0"/>
      <dgm:spPr/>
    </dgm:pt>
    <dgm:pt modelId="{BAF383A8-E555-4DF2-B493-086A6932C82A}" type="pres">
      <dgm:prSet presAssocID="{2FF702E5-0921-4A09-AE13-FB78C0429FC7}" presName="dummyConnPt" presStyleCnt="0"/>
      <dgm:spPr/>
    </dgm:pt>
    <dgm:pt modelId="{DDE0C179-1AED-4314-B569-FD7BCC251CCC}" type="pres">
      <dgm:prSet presAssocID="{2FF702E5-0921-4A09-AE13-FB78C0429FC7}" presName="node" presStyleLbl="node1" presStyleIdx="5" presStyleCnt="9">
        <dgm:presLayoutVars>
          <dgm:bulletEnabled val="1"/>
        </dgm:presLayoutVars>
      </dgm:prSet>
      <dgm:spPr/>
    </dgm:pt>
    <dgm:pt modelId="{08B717EB-8478-4B04-B9DE-B07E3E9A9034}" type="pres">
      <dgm:prSet presAssocID="{67506B6F-BEE0-459F-8F00-F1611497EB0F}" presName="sibTrans" presStyleLbl="bgSibTrans2D1" presStyleIdx="5" presStyleCnt="8"/>
      <dgm:spPr/>
    </dgm:pt>
    <dgm:pt modelId="{CF7DF1D4-5613-4671-A7AE-149A76A00A11}" type="pres">
      <dgm:prSet presAssocID="{3ADF794D-1BEB-499D-8220-EDEFA70A05F5}" presName="compNode" presStyleCnt="0"/>
      <dgm:spPr/>
    </dgm:pt>
    <dgm:pt modelId="{AA40D44F-0921-45DD-A655-029F760AB072}" type="pres">
      <dgm:prSet presAssocID="{3ADF794D-1BEB-499D-8220-EDEFA70A05F5}" presName="dummyConnPt" presStyleCnt="0"/>
      <dgm:spPr/>
    </dgm:pt>
    <dgm:pt modelId="{BC8EAE1C-2ABC-490D-AB84-3D6AB72B6E6C}" type="pres">
      <dgm:prSet presAssocID="{3ADF794D-1BEB-499D-8220-EDEFA70A05F5}" presName="node" presStyleLbl="node1" presStyleIdx="6" presStyleCnt="9">
        <dgm:presLayoutVars>
          <dgm:bulletEnabled val="1"/>
        </dgm:presLayoutVars>
      </dgm:prSet>
      <dgm:spPr/>
    </dgm:pt>
    <dgm:pt modelId="{C0A4CD35-CEF4-49C1-8704-5459623BFDEE}" type="pres">
      <dgm:prSet presAssocID="{0CBD681F-DBDD-4A4F-8443-8EB3480F62E5}" presName="sibTrans" presStyleLbl="bgSibTrans2D1" presStyleIdx="6" presStyleCnt="8"/>
      <dgm:spPr/>
    </dgm:pt>
    <dgm:pt modelId="{8756CC86-1F02-4ABC-A41D-31DA75D4D377}" type="pres">
      <dgm:prSet presAssocID="{3C671C02-312A-41C9-AC1F-1342143D613E}" presName="compNode" presStyleCnt="0"/>
      <dgm:spPr/>
    </dgm:pt>
    <dgm:pt modelId="{03576C22-69C8-4FEB-ABD3-4168E245ABD0}" type="pres">
      <dgm:prSet presAssocID="{3C671C02-312A-41C9-AC1F-1342143D613E}" presName="dummyConnPt" presStyleCnt="0"/>
      <dgm:spPr/>
    </dgm:pt>
    <dgm:pt modelId="{D9664812-E449-4DF4-BADD-36EE2824843E}" type="pres">
      <dgm:prSet presAssocID="{3C671C02-312A-41C9-AC1F-1342143D613E}" presName="node" presStyleLbl="node1" presStyleIdx="7" presStyleCnt="9">
        <dgm:presLayoutVars>
          <dgm:bulletEnabled val="1"/>
        </dgm:presLayoutVars>
      </dgm:prSet>
      <dgm:spPr/>
    </dgm:pt>
    <dgm:pt modelId="{1D41A1F9-77DF-44C7-9C46-67835747EBB0}" type="pres">
      <dgm:prSet presAssocID="{79883991-ACF4-49E3-ADE1-C33FE2F0C87B}" presName="sibTrans" presStyleLbl="bgSibTrans2D1" presStyleIdx="7" presStyleCnt="8"/>
      <dgm:spPr/>
    </dgm:pt>
    <dgm:pt modelId="{9E16CD4F-D79E-434B-8E64-8F29D37351A0}" type="pres">
      <dgm:prSet presAssocID="{4A9956D8-8F41-4BC9-BB92-82ED2F5BAE14}" presName="compNode" presStyleCnt="0"/>
      <dgm:spPr/>
    </dgm:pt>
    <dgm:pt modelId="{099DE267-9294-461D-B50C-8B2A64C4C85D}" type="pres">
      <dgm:prSet presAssocID="{4A9956D8-8F41-4BC9-BB92-82ED2F5BAE14}" presName="dummyConnPt" presStyleCnt="0"/>
      <dgm:spPr/>
    </dgm:pt>
    <dgm:pt modelId="{1CE072B4-7782-4C2B-ABCE-5C0FCBF47CF5}" type="pres">
      <dgm:prSet presAssocID="{4A9956D8-8F41-4BC9-BB92-82ED2F5BAE14}" presName="node" presStyleLbl="node1" presStyleIdx="8" presStyleCnt="9">
        <dgm:presLayoutVars>
          <dgm:bulletEnabled val="1"/>
        </dgm:presLayoutVars>
      </dgm:prSet>
      <dgm:spPr/>
    </dgm:pt>
  </dgm:ptLst>
  <dgm:cxnLst>
    <dgm:cxn modelId="{91125713-8AEB-431A-A9B5-B51AC13FBFED}" srcId="{F470BE8C-C6FE-4146-AB17-1C6C7C3B74AF}" destId="{4A9956D8-8F41-4BC9-BB92-82ED2F5BAE14}" srcOrd="8" destOrd="0" parTransId="{412198C1-2F6E-4572-8DB3-1AD6691BDC1F}" sibTransId="{9725608D-D4E5-4C73-BC18-D667934E6122}"/>
    <dgm:cxn modelId="{83DB972B-39F6-49BA-9531-27DC6A29167A}" type="presOf" srcId="{161873FC-E7E0-4BF6-B5CF-4F970D8B5AC7}" destId="{9DD8B384-F41D-4601-8F3B-1D531EF0FF02}" srcOrd="0" destOrd="0" presId="urn:microsoft.com/office/officeart/2005/8/layout/bProcess4"/>
    <dgm:cxn modelId="{77EB4B2D-ACEC-4A60-BF76-D09D73484629}" type="presOf" srcId="{67506B6F-BEE0-459F-8F00-F1611497EB0F}" destId="{08B717EB-8478-4B04-B9DE-B07E3E9A9034}" srcOrd="0" destOrd="0" presId="urn:microsoft.com/office/officeart/2005/8/layout/bProcess4"/>
    <dgm:cxn modelId="{AFEC6B31-E109-4139-B151-8DEE73617F10}" type="presOf" srcId="{B9EA1797-BB5F-446E-A898-D4E477E7EC44}" destId="{BA7BD634-28FD-46DF-8335-94477092BD5B}" srcOrd="0" destOrd="0" presId="urn:microsoft.com/office/officeart/2005/8/layout/bProcess4"/>
    <dgm:cxn modelId="{58B9573A-B5EB-45E7-B622-B580D363BEAA}" type="presOf" srcId="{3C671C02-312A-41C9-AC1F-1342143D613E}" destId="{D9664812-E449-4DF4-BADD-36EE2824843E}" srcOrd="0" destOrd="0" presId="urn:microsoft.com/office/officeart/2005/8/layout/bProcess4"/>
    <dgm:cxn modelId="{9DBFC45E-3146-4F16-9E5F-539A6DB36256}" type="presOf" srcId="{79883991-ACF4-49E3-ADE1-C33FE2F0C87B}" destId="{1D41A1F9-77DF-44C7-9C46-67835747EBB0}" srcOrd="0" destOrd="0" presId="urn:microsoft.com/office/officeart/2005/8/layout/bProcess4"/>
    <dgm:cxn modelId="{DA9C3C63-5B6A-4F5D-95A2-3F80DC49DBAE}" type="presOf" srcId="{64921339-61D3-4FAC-A34C-E86BA15F25B9}" destId="{D0C90D28-079C-45A5-9275-B14F42D48772}" srcOrd="0" destOrd="0" presId="urn:microsoft.com/office/officeart/2005/8/layout/bProcess4"/>
    <dgm:cxn modelId="{7C56CF4B-BF34-45CA-9642-E3E6792AA8E4}" srcId="{F470BE8C-C6FE-4146-AB17-1C6C7C3B74AF}" destId="{A85B8293-4F2F-4821-815D-2062812D2CD6}" srcOrd="0" destOrd="0" parTransId="{2AABF6C6-B6D8-41FC-8BDC-F8CBE956BBB8}" sibTransId="{64921339-61D3-4FAC-A34C-E86BA15F25B9}"/>
    <dgm:cxn modelId="{B40CC06E-D6F1-46C4-BE00-506356078F40}" srcId="{F470BE8C-C6FE-4146-AB17-1C6C7C3B74AF}" destId="{61D3A3AB-5C41-4370-9784-D99B42C8A298}" srcOrd="1" destOrd="0" parTransId="{BCAE7BE1-81A6-4849-866B-EAD7E5123FD3}" sibTransId="{DDB9AA4B-5FF1-43B3-A707-727BC41465E0}"/>
    <dgm:cxn modelId="{ECD1CB6E-61A1-4C1F-BCA9-73DD22CF3605}" type="presOf" srcId="{3ADF794D-1BEB-499D-8220-EDEFA70A05F5}" destId="{BC8EAE1C-2ABC-490D-AB84-3D6AB72B6E6C}" srcOrd="0" destOrd="0" presId="urn:microsoft.com/office/officeart/2005/8/layout/bProcess4"/>
    <dgm:cxn modelId="{0CEF7753-1FA0-49A4-8C9D-EAB06AC4C2AD}" type="presOf" srcId="{2FF702E5-0921-4A09-AE13-FB78C0429FC7}" destId="{DDE0C179-1AED-4314-B569-FD7BCC251CCC}" srcOrd="0" destOrd="0" presId="urn:microsoft.com/office/officeart/2005/8/layout/bProcess4"/>
    <dgm:cxn modelId="{A6A5A154-1D4F-45B8-ABB9-63AC3ADD7FD8}" srcId="{F470BE8C-C6FE-4146-AB17-1C6C7C3B74AF}" destId="{3ADF794D-1BEB-499D-8220-EDEFA70A05F5}" srcOrd="6" destOrd="0" parTransId="{5A06255E-691B-46F5-822E-28DD95A07BC6}" sibTransId="{0CBD681F-DBDD-4A4F-8443-8EB3480F62E5}"/>
    <dgm:cxn modelId="{A152F878-495F-40F3-BB2A-6360C0C09233}" type="presOf" srcId="{0CBD681F-DBDD-4A4F-8443-8EB3480F62E5}" destId="{C0A4CD35-CEF4-49C1-8704-5459623BFDEE}" srcOrd="0" destOrd="0" presId="urn:microsoft.com/office/officeart/2005/8/layout/bProcess4"/>
    <dgm:cxn modelId="{F679A87B-A777-4E4B-99E2-0BE9D88F085F}" srcId="{F470BE8C-C6FE-4146-AB17-1C6C7C3B74AF}" destId="{123E9657-1473-4169-9FCF-0823A53591E2}" srcOrd="2" destOrd="0" parTransId="{77C273A1-B1CC-47DC-8952-08DCDD75979A}" sibTransId="{B9EA1797-BB5F-446E-A898-D4E477E7EC44}"/>
    <dgm:cxn modelId="{AF11D57C-2774-44D9-98FE-87D9AB36B5BD}" type="presOf" srcId="{A85B8293-4F2F-4821-815D-2062812D2CD6}" destId="{31AACD20-202C-4F59-9042-FAE3485C2388}" srcOrd="0" destOrd="0" presId="urn:microsoft.com/office/officeart/2005/8/layout/bProcess4"/>
    <dgm:cxn modelId="{86002696-DC3B-4C02-9578-B50188E012AE}" type="presOf" srcId="{31242DA5-4948-420C-9F01-13F64063E5CD}" destId="{84E1E77C-9963-4201-A2DF-FB628FCE3C2D}" srcOrd="0" destOrd="0" presId="urn:microsoft.com/office/officeart/2005/8/layout/bProcess4"/>
    <dgm:cxn modelId="{6AC9299D-A348-42E1-AD57-248A55F58CB4}" type="presOf" srcId="{61D3A3AB-5C41-4370-9784-D99B42C8A298}" destId="{3E058976-CECB-47D2-B35A-8FCE6530ABBA}" srcOrd="0" destOrd="0" presId="urn:microsoft.com/office/officeart/2005/8/layout/bProcess4"/>
    <dgm:cxn modelId="{6512059E-E576-4406-A6BF-307FE851AF5B}" srcId="{F470BE8C-C6FE-4146-AB17-1C6C7C3B74AF}" destId="{31242DA5-4948-420C-9F01-13F64063E5CD}" srcOrd="3" destOrd="0" parTransId="{84BBD7AB-388A-4F74-A3B7-1FDE5D096D4A}" sibTransId="{EC4B88D9-1C7B-4565-ACDB-19EAF17E94F4}"/>
    <dgm:cxn modelId="{90362CA0-A16D-46C9-B1ED-D07599362559}" srcId="{F470BE8C-C6FE-4146-AB17-1C6C7C3B74AF}" destId="{2FF702E5-0921-4A09-AE13-FB78C0429FC7}" srcOrd="5" destOrd="0" parTransId="{AABE70EB-11AA-4443-ACD7-77ADB06652D0}" sibTransId="{67506B6F-BEE0-459F-8F00-F1611497EB0F}"/>
    <dgm:cxn modelId="{075346A3-E389-44C2-B080-346C467B8F7A}" srcId="{F470BE8C-C6FE-4146-AB17-1C6C7C3B74AF}" destId="{3C671C02-312A-41C9-AC1F-1342143D613E}" srcOrd="7" destOrd="0" parTransId="{917059F9-BA04-43DD-A243-C701F93996E0}" sibTransId="{79883991-ACF4-49E3-ADE1-C33FE2F0C87B}"/>
    <dgm:cxn modelId="{D6F06FB7-9156-4FA8-ADC7-A96E0D1C45BF}" type="presOf" srcId="{4A9956D8-8F41-4BC9-BB92-82ED2F5BAE14}" destId="{1CE072B4-7782-4C2B-ABCE-5C0FCBF47CF5}" srcOrd="0" destOrd="0" presId="urn:microsoft.com/office/officeart/2005/8/layout/bProcess4"/>
    <dgm:cxn modelId="{3CD30CBA-E390-4DAE-A51F-73309DF0C04F}" type="presOf" srcId="{123E9657-1473-4169-9FCF-0823A53591E2}" destId="{8E436BD2-E951-41A2-BF79-DD76473716E3}" srcOrd="0" destOrd="0" presId="urn:microsoft.com/office/officeart/2005/8/layout/bProcess4"/>
    <dgm:cxn modelId="{14D023C4-B9A8-46C0-A130-785AA0726EE9}" type="presOf" srcId="{EC4B88D9-1C7B-4565-ACDB-19EAF17E94F4}" destId="{24166468-D3F6-45B2-963E-14A772232D36}" srcOrd="0" destOrd="0" presId="urn:microsoft.com/office/officeart/2005/8/layout/bProcess4"/>
    <dgm:cxn modelId="{5E0BCDE6-5D00-44B3-8099-D26E4BEACD9D}" type="presOf" srcId="{F470BE8C-C6FE-4146-AB17-1C6C7C3B74AF}" destId="{E5D1402A-A5BD-400A-82EE-BB137F9BE9AB}" srcOrd="0" destOrd="0" presId="urn:microsoft.com/office/officeart/2005/8/layout/bProcess4"/>
    <dgm:cxn modelId="{3D3EA3EC-73EC-4248-BEA6-01BBC9671F68}" srcId="{F470BE8C-C6FE-4146-AB17-1C6C7C3B74AF}" destId="{161873FC-E7E0-4BF6-B5CF-4F970D8B5AC7}" srcOrd="4" destOrd="0" parTransId="{C1CB7AEF-020D-4F68-9BBD-98E15976FEFC}" sibTransId="{F2980B6A-35F3-41CF-9147-C053170596DF}"/>
    <dgm:cxn modelId="{94E3A4F3-9EEB-4F78-8343-1710B616112F}" type="presOf" srcId="{F2980B6A-35F3-41CF-9147-C053170596DF}" destId="{060FAFDD-8371-46B7-BDAC-7BC318BCBDB3}" srcOrd="0" destOrd="0" presId="urn:microsoft.com/office/officeart/2005/8/layout/bProcess4"/>
    <dgm:cxn modelId="{5EC60BFB-B50B-45EB-BFE0-6FBE964885BC}" type="presOf" srcId="{DDB9AA4B-5FF1-43B3-A707-727BC41465E0}" destId="{742FA344-F34A-4DA1-82E2-F21A568F9021}" srcOrd="0" destOrd="0" presId="urn:microsoft.com/office/officeart/2005/8/layout/bProcess4"/>
    <dgm:cxn modelId="{9362B3DA-52A2-4E06-B5CD-9334470CA841}" type="presParOf" srcId="{E5D1402A-A5BD-400A-82EE-BB137F9BE9AB}" destId="{A5CD811D-9A75-4AC6-AB91-01554D579E60}" srcOrd="0" destOrd="0" presId="urn:microsoft.com/office/officeart/2005/8/layout/bProcess4"/>
    <dgm:cxn modelId="{A392EA62-805F-4A85-85D5-2F9D36C5680E}" type="presParOf" srcId="{A5CD811D-9A75-4AC6-AB91-01554D579E60}" destId="{3EE6A0E5-391D-41B3-BCA1-92C6B92C8DD8}" srcOrd="0" destOrd="0" presId="urn:microsoft.com/office/officeart/2005/8/layout/bProcess4"/>
    <dgm:cxn modelId="{FA5F9339-9967-45B3-B6B8-AB2702E028B4}" type="presParOf" srcId="{A5CD811D-9A75-4AC6-AB91-01554D579E60}" destId="{31AACD20-202C-4F59-9042-FAE3485C2388}" srcOrd="1" destOrd="0" presId="urn:microsoft.com/office/officeart/2005/8/layout/bProcess4"/>
    <dgm:cxn modelId="{218FD243-9876-4F09-B6DB-863C7342CFF2}" type="presParOf" srcId="{E5D1402A-A5BD-400A-82EE-BB137F9BE9AB}" destId="{D0C90D28-079C-45A5-9275-B14F42D48772}" srcOrd="1" destOrd="0" presId="urn:microsoft.com/office/officeart/2005/8/layout/bProcess4"/>
    <dgm:cxn modelId="{3282DAF9-C503-41BB-971A-5BD1B0DF95EA}" type="presParOf" srcId="{E5D1402A-A5BD-400A-82EE-BB137F9BE9AB}" destId="{AAB352E8-DBB6-4CB2-B293-EC7027986EF1}" srcOrd="2" destOrd="0" presId="urn:microsoft.com/office/officeart/2005/8/layout/bProcess4"/>
    <dgm:cxn modelId="{1389E931-6C5D-46CC-ABAD-E57B87B18809}" type="presParOf" srcId="{AAB352E8-DBB6-4CB2-B293-EC7027986EF1}" destId="{C3224C16-4BEF-463E-BB33-588CEE925A3B}" srcOrd="0" destOrd="0" presId="urn:microsoft.com/office/officeart/2005/8/layout/bProcess4"/>
    <dgm:cxn modelId="{6E8C5203-D032-4D93-B7EA-8CA5F636EC4E}" type="presParOf" srcId="{AAB352E8-DBB6-4CB2-B293-EC7027986EF1}" destId="{3E058976-CECB-47D2-B35A-8FCE6530ABBA}" srcOrd="1" destOrd="0" presId="urn:microsoft.com/office/officeart/2005/8/layout/bProcess4"/>
    <dgm:cxn modelId="{6CCD53E3-0AE3-4C6E-84DB-65F3D60FB6BC}" type="presParOf" srcId="{E5D1402A-A5BD-400A-82EE-BB137F9BE9AB}" destId="{742FA344-F34A-4DA1-82E2-F21A568F9021}" srcOrd="3" destOrd="0" presId="urn:microsoft.com/office/officeart/2005/8/layout/bProcess4"/>
    <dgm:cxn modelId="{4120612C-A6FC-4D51-90C9-92BCCEC1D50D}" type="presParOf" srcId="{E5D1402A-A5BD-400A-82EE-BB137F9BE9AB}" destId="{E73ED8E4-ACC3-41BB-98F4-264CA55C603A}" srcOrd="4" destOrd="0" presId="urn:microsoft.com/office/officeart/2005/8/layout/bProcess4"/>
    <dgm:cxn modelId="{4D194C72-0013-450E-876A-2E3D832A29C4}" type="presParOf" srcId="{E73ED8E4-ACC3-41BB-98F4-264CA55C603A}" destId="{6AB526E3-3AD0-4AD5-A61F-B48AD3E7E9F6}" srcOrd="0" destOrd="0" presId="urn:microsoft.com/office/officeart/2005/8/layout/bProcess4"/>
    <dgm:cxn modelId="{73AA24D9-E442-4CEC-81A7-A95B79E6C942}" type="presParOf" srcId="{E73ED8E4-ACC3-41BB-98F4-264CA55C603A}" destId="{8E436BD2-E951-41A2-BF79-DD76473716E3}" srcOrd="1" destOrd="0" presId="urn:microsoft.com/office/officeart/2005/8/layout/bProcess4"/>
    <dgm:cxn modelId="{E8ECB4EF-7012-4D3F-97A8-16E9A8DC8979}" type="presParOf" srcId="{E5D1402A-A5BD-400A-82EE-BB137F9BE9AB}" destId="{BA7BD634-28FD-46DF-8335-94477092BD5B}" srcOrd="5" destOrd="0" presId="urn:microsoft.com/office/officeart/2005/8/layout/bProcess4"/>
    <dgm:cxn modelId="{E2123A6B-0B56-4C19-8AB4-F8D7F21CC0B6}" type="presParOf" srcId="{E5D1402A-A5BD-400A-82EE-BB137F9BE9AB}" destId="{47D436E5-A8DA-48CD-9B94-C2795339D744}" srcOrd="6" destOrd="0" presId="urn:microsoft.com/office/officeart/2005/8/layout/bProcess4"/>
    <dgm:cxn modelId="{23961904-32F9-43EA-B85D-B2009A843CD9}" type="presParOf" srcId="{47D436E5-A8DA-48CD-9B94-C2795339D744}" destId="{9A9379D1-0912-497E-985D-F2EB1ED9315E}" srcOrd="0" destOrd="0" presId="urn:microsoft.com/office/officeart/2005/8/layout/bProcess4"/>
    <dgm:cxn modelId="{301CD3F4-954F-4CF1-A1C7-0CB60C16E0EA}" type="presParOf" srcId="{47D436E5-A8DA-48CD-9B94-C2795339D744}" destId="{84E1E77C-9963-4201-A2DF-FB628FCE3C2D}" srcOrd="1" destOrd="0" presId="urn:microsoft.com/office/officeart/2005/8/layout/bProcess4"/>
    <dgm:cxn modelId="{1C16A682-8D5D-4E5B-9A45-546E95BF767F}" type="presParOf" srcId="{E5D1402A-A5BD-400A-82EE-BB137F9BE9AB}" destId="{24166468-D3F6-45B2-963E-14A772232D36}" srcOrd="7" destOrd="0" presId="urn:microsoft.com/office/officeart/2005/8/layout/bProcess4"/>
    <dgm:cxn modelId="{AA00F599-C3AD-4B6B-BE68-DB213BCA3DA9}" type="presParOf" srcId="{E5D1402A-A5BD-400A-82EE-BB137F9BE9AB}" destId="{21A16E04-5BCF-4D05-8356-400B221EE1A6}" srcOrd="8" destOrd="0" presId="urn:microsoft.com/office/officeart/2005/8/layout/bProcess4"/>
    <dgm:cxn modelId="{12742F34-0BDA-447C-BF8E-A583A2A5D199}" type="presParOf" srcId="{21A16E04-5BCF-4D05-8356-400B221EE1A6}" destId="{2CFC9AC4-5E35-44A8-9961-AA324C0688E4}" srcOrd="0" destOrd="0" presId="urn:microsoft.com/office/officeart/2005/8/layout/bProcess4"/>
    <dgm:cxn modelId="{87850246-DBB6-44C6-9FDE-C3C48C0B2FE6}" type="presParOf" srcId="{21A16E04-5BCF-4D05-8356-400B221EE1A6}" destId="{9DD8B384-F41D-4601-8F3B-1D531EF0FF02}" srcOrd="1" destOrd="0" presId="urn:microsoft.com/office/officeart/2005/8/layout/bProcess4"/>
    <dgm:cxn modelId="{27B49A2A-B0BD-42AF-AF0E-91FED990044C}" type="presParOf" srcId="{E5D1402A-A5BD-400A-82EE-BB137F9BE9AB}" destId="{060FAFDD-8371-46B7-BDAC-7BC318BCBDB3}" srcOrd="9" destOrd="0" presId="urn:microsoft.com/office/officeart/2005/8/layout/bProcess4"/>
    <dgm:cxn modelId="{6310B22F-B5F4-48E0-86AF-3A0B5D5A95A2}" type="presParOf" srcId="{E5D1402A-A5BD-400A-82EE-BB137F9BE9AB}" destId="{AC3176B8-35D6-479E-B675-425112434D45}" srcOrd="10" destOrd="0" presId="urn:microsoft.com/office/officeart/2005/8/layout/bProcess4"/>
    <dgm:cxn modelId="{2AA0ADEB-EDEE-4F9A-BDEC-73681C33B800}" type="presParOf" srcId="{AC3176B8-35D6-479E-B675-425112434D45}" destId="{BAF383A8-E555-4DF2-B493-086A6932C82A}" srcOrd="0" destOrd="0" presId="urn:microsoft.com/office/officeart/2005/8/layout/bProcess4"/>
    <dgm:cxn modelId="{1FFFE560-A8F4-4977-9183-8AE59B99CB08}" type="presParOf" srcId="{AC3176B8-35D6-479E-B675-425112434D45}" destId="{DDE0C179-1AED-4314-B569-FD7BCC251CCC}" srcOrd="1" destOrd="0" presId="urn:microsoft.com/office/officeart/2005/8/layout/bProcess4"/>
    <dgm:cxn modelId="{E860EF66-7B27-48C1-A29C-9B542B4F0ECD}" type="presParOf" srcId="{E5D1402A-A5BD-400A-82EE-BB137F9BE9AB}" destId="{08B717EB-8478-4B04-B9DE-B07E3E9A9034}" srcOrd="11" destOrd="0" presId="urn:microsoft.com/office/officeart/2005/8/layout/bProcess4"/>
    <dgm:cxn modelId="{7E0E1E8B-BAF1-4377-AE81-EE0D58E97647}" type="presParOf" srcId="{E5D1402A-A5BD-400A-82EE-BB137F9BE9AB}" destId="{CF7DF1D4-5613-4671-A7AE-149A76A00A11}" srcOrd="12" destOrd="0" presId="urn:microsoft.com/office/officeart/2005/8/layout/bProcess4"/>
    <dgm:cxn modelId="{104E49E4-8149-4F38-AC04-7202B2CDFAFB}" type="presParOf" srcId="{CF7DF1D4-5613-4671-A7AE-149A76A00A11}" destId="{AA40D44F-0921-45DD-A655-029F760AB072}" srcOrd="0" destOrd="0" presId="urn:microsoft.com/office/officeart/2005/8/layout/bProcess4"/>
    <dgm:cxn modelId="{638A113C-1960-44C6-AB45-710855327869}" type="presParOf" srcId="{CF7DF1D4-5613-4671-A7AE-149A76A00A11}" destId="{BC8EAE1C-2ABC-490D-AB84-3D6AB72B6E6C}" srcOrd="1" destOrd="0" presId="urn:microsoft.com/office/officeart/2005/8/layout/bProcess4"/>
    <dgm:cxn modelId="{5E422BBF-9A18-44A2-843D-FE576E06DD89}" type="presParOf" srcId="{E5D1402A-A5BD-400A-82EE-BB137F9BE9AB}" destId="{C0A4CD35-CEF4-49C1-8704-5459623BFDEE}" srcOrd="13" destOrd="0" presId="urn:microsoft.com/office/officeart/2005/8/layout/bProcess4"/>
    <dgm:cxn modelId="{44877334-2F80-42C7-B1B3-21DE48D50953}" type="presParOf" srcId="{E5D1402A-A5BD-400A-82EE-BB137F9BE9AB}" destId="{8756CC86-1F02-4ABC-A41D-31DA75D4D377}" srcOrd="14" destOrd="0" presId="urn:microsoft.com/office/officeart/2005/8/layout/bProcess4"/>
    <dgm:cxn modelId="{57CA1C61-EE81-4F39-8F42-E199B6E00995}" type="presParOf" srcId="{8756CC86-1F02-4ABC-A41D-31DA75D4D377}" destId="{03576C22-69C8-4FEB-ABD3-4168E245ABD0}" srcOrd="0" destOrd="0" presId="urn:microsoft.com/office/officeart/2005/8/layout/bProcess4"/>
    <dgm:cxn modelId="{913B78A1-25E4-460F-B4B4-B03A4858BF02}" type="presParOf" srcId="{8756CC86-1F02-4ABC-A41D-31DA75D4D377}" destId="{D9664812-E449-4DF4-BADD-36EE2824843E}" srcOrd="1" destOrd="0" presId="urn:microsoft.com/office/officeart/2005/8/layout/bProcess4"/>
    <dgm:cxn modelId="{9E685138-0630-4128-9D7A-E0AAC8724634}" type="presParOf" srcId="{E5D1402A-A5BD-400A-82EE-BB137F9BE9AB}" destId="{1D41A1F9-77DF-44C7-9C46-67835747EBB0}" srcOrd="15" destOrd="0" presId="urn:microsoft.com/office/officeart/2005/8/layout/bProcess4"/>
    <dgm:cxn modelId="{11B34769-4A58-4E81-A3C0-A161F94E078D}" type="presParOf" srcId="{E5D1402A-A5BD-400A-82EE-BB137F9BE9AB}" destId="{9E16CD4F-D79E-434B-8E64-8F29D37351A0}" srcOrd="16" destOrd="0" presId="urn:microsoft.com/office/officeart/2005/8/layout/bProcess4"/>
    <dgm:cxn modelId="{313AD4F7-72B8-4713-9F8B-860005978616}" type="presParOf" srcId="{9E16CD4F-D79E-434B-8E64-8F29D37351A0}" destId="{099DE267-9294-461D-B50C-8B2A64C4C85D}" srcOrd="0" destOrd="0" presId="urn:microsoft.com/office/officeart/2005/8/layout/bProcess4"/>
    <dgm:cxn modelId="{F2F6836A-A7C5-4C33-86AA-5D33CE8BC0A7}" type="presParOf" srcId="{9E16CD4F-D79E-434B-8E64-8F29D37351A0}" destId="{1CE072B4-7782-4C2B-ABCE-5C0FCBF47CF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Proprietary Marketplace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?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?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ABEEB-B8EA-4546-8544-4BBE5A2F02F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FCF5F-B062-4132-87D9-30DC64C0562F}">
      <dgm:prSet phldrT="[Text]"/>
      <dgm:spPr/>
      <dgm:t>
        <a:bodyPr/>
        <a:lstStyle/>
        <a:p>
          <a:r>
            <a:rPr lang="en-US" dirty="0"/>
            <a:t>UI/UX Developer</a:t>
          </a:r>
        </a:p>
      </dgm:t>
    </dgm:pt>
    <dgm:pt modelId="{ED6AE63B-FA15-4D98-8E83-02D08E7189A6}" type="parTrans" cxnId="{004ED315-F883-4114-95E1-AE2D508B10A2}">
      <dgm:prSet/>
      <dgm:spPr/>
      <dgm:t>
        <a:bodyPr/>
        <a:lstStyle/>
        <a:p>
          <a:endParaRPr lang="en-US"/>
        </a:p>
      </dgm:t>
    </dgm:pt>
    <dgm:pt modelId="{FA8788FE-1746-4FBD-B86E-517B7CA2FD70}" type="sibTrans" cxnId="{004ED315-F883-4114-95E1-AE2D508B10A2}">
      <dgm:prSet/>
      <dgm:spPr/>
      <dgm:t>
        <a:bodyPr/>
        <a:lstStyle/>
        <a:p>
          <a:endParaRPr lang="en-US"/>
        </a:p>
      </dgm:t>
    </dgm:pt>
    <dgm:pt modelId="{8B4F33E1-2ACD-4DD5-AFAB-9C01E802D1CE}">
      <dgm:prSet phldrT="[Text]"/>
      <dgm:spPr/>
      <dgm:t>
        <a:bodyPr/>
        <a:lstStyle/>
        <a:p>
          <a:r>
            <a:rPr lang="en-US" dirty="0"/>
            <a:t> Avg Yearly Salary Range: $69-149k</a:t>
          </a:r>
          <a:r>
            <a:rPr lang="en-US" baseline="30000" dirty="0"/>
            <a:t>1</a:t>
          </a:r>
          <a:r>
            <a:rPr lang="en-US" baseline="0" dirty="0"/>
            <a:t>; (Hourly rate - $52)</a:t>
          </a:r>
          <a:endParaRPr lang="en-US" baseline="30000" dirty="0"/>
        </a:p>
      </dgm:t>
    </dgm:pt>
    <dgm:pt modelId="{B6D8BE90-3A6D-4E28-903B-387BC382FE48}" type="parTrans" cxnId="{0DA9427C-447F-4E60-B7A9-C7BC8FF92AB4}">
      <dgm:prSet/>
      <dgm:spPr/>
      <dgm:t>
        <a:bodyPr/>
        <a:lstStyle/>
        <a:p>
          <a:endParaRPr lang="en-US"/>
        </a:p>
      </dgm:t>
    </dgm:pt>
    <dgm:pt modelId="{52B40EC4-DE00-40DF-8E16-687264A5A892}" type="sibTrans" cxnId="{0DA9427C-447F-4E60-B7A9-C7BC8FF92AB4}">
      <dgm:prSet/>
      <dgm:spPr/>
      <dgm:t>
        <a:bodyPr/>
        <a:lstStyle/>
        <a:p>
          <a:endParaRPr lang="en-US"/>
        </a:p>
      </dgm:t>
    </dgm:pt>
    <dgm:pt modelId="{2F8F19B2-99A0-459C-865D-8840E42E8EC0}">
      <dgm:prSet phldrT="[Text]"/>
      <dgm:spPr/>
      <dgm:t>
        <a:bodyPr/>
        <a:lstStyle/>
        <a:p>
          <a:r>
            <a:rPr lang="en-US" dirty="0"/>
            <a:t>User Interface developer will be tasked with rolling out the full-needed functionality of the Streamlit web portal</a:t>
          </a:r>
        </a:p>
      </dgm:t>
    </dgm:pt>
    <dgm:pt modelId="{A1EB63E9-C99F-4F03-AD04-A47A4FE2969C}" type="parTrans" cxnId="{A810ABFD-D95E-4E53-A8D8-4A045A56C3DB}">
      <dgm:prSet/>
      <dgm:spPr/>
      <dgm:t>
        <a:bodyPr/>
        <a:lstStyle/>
        <a:p>
          <a:endParaRPr lang="en-US"/>
        </a:p>
      </dgm:t>
    </dgm:pt>
    <dgm:pt modelId="{C1A2F27A-A2AD-4BD5-A3C6-AEA8FF3830BB}" type="sibTrans" cxnId="{A810ABFD-D95E-4E53-A8D8-4A045A56C3DB}">
      <dgm:prSet/>
      <dgm:spPr/>
      <dgm:t>
        <a:bodyPr/>
        <a:lstStyle/>
        <a:p>
          <a:endParaRPr lang="en-US"/>
        </a:p>
      </dgm:t>
    </dgm:pt>
    <dgm:pt modelId="{DB378FED-6FF3-477E-A2B7-AF01E87C1320}">
      <dgm:prSet phldrT="[Text]"/>
      <dgm:spPr/>
      <dgm:t>
        <a:bodyPr/>
        <a:lstStyle/>
        <a:p>
          <a:r>
            <a:rPr lang="en-US" dirty="0"/>
            <a:t>Solidity Developer</a:t>
          </a:r>
        </a:p>
      </dgm:t>
    </dgm:pt>
    <dgm:pt modelId="{073D6AA8-BB4F-4154-93EA-3DA4DDAC64FC}" type="parTrans" cxnId="{BDD472C4-D620-4987-84FE-18AD7E7D9AF7}">
      <dgm:prSet/>
      <dgm:spPr/>
      <dgm:t>
        <a:bodyPr/>
        <a:lstStyle/>
        <a:p>
          <a:endParaRPr lang="en-US"/>
        </a:p>
      </dgm:t>
    </dgm:pt>
    <dgm:pt modelId="{821A43BA-C59F-4276-BEC6-54698114CDF9}" type="sibTrans" cxnId="{BDD472C4-D620-4987-84FE-18AD7E7D9AF7}">
      <dgm:prSet/>
      <dgm:spPr/>
      <dgm:t>
        <a:bodyPr/>
        <a:lstStyle/>
        <a:p>
          <a:endParaRPr lang="en-US"/>
        </a:p>
      </dgm:t>
    </dgm:pt>
    <dgm:pt modelId="{9FB59437-CF92-4CB8-B2D1-A89326052027}">
      <dgm:prSet phldrT="[Text]"/>
      <dgm:spPr/>
      <dgm:t>
        <a:bodyPr/>
        <a:lstStyle/>
        <a:p>
          <a:r>
            <a:rPr lang="en-US" dirty="0"/>
            <a:t>Avg Yearly Salary Range: $100–160k</a:t>
          </a:r>
          <a:r>
            <a:rPr lang="en-US" baseline="30000" dirty="0"/>
            <a:t>2</a:t>
          </a:r>
          <a:r>
            <a:rPr lang="en-US" baseline="0" dirty="0"/>
            <a:t>; (Hourly Rate - $62)</a:t>
          </a:r>
          <a:endParaRPr lang="en-US" baseline="30000" dirty="0"/>
        </a:p>
      </dgm:t>
    </dgm:pt>
    <dgm:pt modelId="{4FCB51E5-2C56-478E-81D6-3068A2F9AE68}" type="parTrans" cxnId="{3C57D2C3-A5EA-4D85-980A-FDF23B69159E}">
      <dgm:prSet/>
      <dgm:spPr/>
      <dgm:t>
        <a:bodyPr/>
        <a:lstStyle/>
        <a:p>
          <a:endParaRPr lang="en-US"/>
        </a:p>
      </dgm:t>
    </dgm:pt>
    <dgm:pt modelId="{0F869ABE-A703-4AFF-9384-7E722AB221C6}" type="sibTrans" cxnId="{3C57D2C3-A5EA-4D85-980A-FDF23B69159E}">
      <dgm:prSet/>
      <dgm:spPr/>
      <dgm:t>
        <a:bodyPr/>
        <a:lstStyle/>
        <a:p>
          <a:endParaRPr lang="en-US"/>
        </a:p>
      </dgm:t>
    </dgm:pt>
    <dgm:pt modelId="{80ADFC43-2851-4D5B-BCFF-CC8EDDAE00AA}">
      <dgm:prSet phldrT="[Text]"/>
      <dgm:spPr/>
      <dgm:t>
        <a:bodyPr/>
        <a:lstStyle/>
        <a:p>
          <a:r>
            <a:rPr lang="en-US" dirty="0"/>
            <a:t>Solidity Developer will be tasked with maintaining the smart contract and ensuring security measures are in place and NFTs are meeting ERC721 standards</a:t>
          </a:r>
        </a:p>
      </dgm:t>
    </dgm:pt>
    <dgm:pt modelId="{7D6D0598-4709-44FC-9CD5-CF13BB5F30E6}" type="parTrans" cxnId="{383086B8-B65D-432F-A4E3-B973A316AE90}">
      <dgm:prSet/>
      <dgm:spPr/>
      <dgm:t>
        <a:bodyPr/>
        <a:lstStyle/>
        <a:p>
          <a:endParaRPr lang="en-US"/>
        </a:p>
      </dgm:t>
    </dgm:pt>
    <dgm:pt modelId="{5AB71B14-AF32-487A-BA56-C5B530A6389D}" type="sibTrans" cxnId="{383086B8-B65D-432F-A4E3-B973A316AE90}">
      <dgm:prSet/>
      <dgm:spPr/>
      <dgm:t>
        <a:bodyPr/>
        <a:lstStyle/>
        <a:p>
          <a:endParaRPr lang="en-US"/>
        </a:p>
      </dgm:t>
    </dgm:pt>
    <dgm:pt modelId="{6CF8F04F-AC46-4D90-8837-B1DD094FD259}">
      <dgm:prSet phldrT="[Text]"/>
      <dgm:spPr/>
      <dgm:t>
        <a:bodyPr/>
        <a:lstStyle/>
        <a:p>
          <a:r>
            <a:rPr lang="en-US" dirty="0"/>
            <a:t>Full Stack Developer</a:t>
          </a:r>
        </a:p>
      </dgm:t>
    </dgm:pt>
    <dgm:pt modelId="{2F9FA9F9-6510-4644-80D5-45DC5EB4C4B0}" type="parTrans" cxnId="{BF2C14C6-6CA2-4C39-82B5-FAE2E5EDC5AB}">
      <dgm:prSet/>
      <dgm:spPr/>
      <dgm:t>
        <a:bodyPr/>
        <a:lstStyle/>
        <a:p>
          <a:endParaRPr lang="en-US"/>
        </a:p>
      </dgm:t>
    </dgm:pt>
    <dgm:pt modelId="{6E8EEDAA-F0B0-48C5-8C34-2A9CAF0B90F4}" type="sibTrans" cxnId="{BF2C14C6-6CA2-4C39-82B5-FAE2E5EDC5AB}">
      <dgm:prSet/>
      <dgm:spPr/>
      <dgm:t>
        <a:bodyPr/>
        <a:lstStyle/>
        <a:p>
          <a:endParaRPr lang="en-US"/>
        </a:p>
      </dgm:t>
    </dgm:pt>
    <dgm:pt modelId="{6EB1723E-EAB7-4F38-BC51-021A16A6CE8A}">
      <dgm:prSet phldrT="[Text]"/>
      <dgm:spPr/>
      <dgm:t>
        <a:bodyPr/>
        <a:lstStyle/>
        <a:p>
          <a:r>
            <a:rPr lang="en-US" dirty="0"/>
            <a:t>Avg Yearly Salary Range: $113-167k</a:t>
          </a:r>
          <a:r>
            <a:rPr lang="en-US" baseline="30000" dirty="0"/>
            <a:t>3</a:t>
          </a:r>
          <a:r>
            <a:rPr lang="en-US" baseline="0" dirty="0"/>
            <a:t>; (Hourly Rate - $67)</a:t>
          </a:r>
        </a:p>
      </dgm:t>
    </dgm:pt>
    <dgm:pt modelId="{34C7912C-C562-423D-BD51-19E7B7B68B22}" type="parTrans" cxnId="{FC1C59C6-3695-4F79-ABC2-73AABAE02CFD}">
      <dgm:prSet/>
      <dgm:spPr/>
      <dgm:t>
        <a:bodyPr/>
        <a:lstStyle/>
        <a:p>
          <a:endParaRPr lang="en-US"/>
        </a:p>
      </dgm:t>
    </dgm:pt>
    <dgm:pt modelId="{1D1BA54C-8908-43AF-8D71-BEDCF0348223}" type="sibTrans" cxnId="{FC1C59C6-3695-4F79-ABC2-73AABAE02CFD}">
      <dgm:prSet/>
      <dgm:spPr/>
      <dgm:t>
        <a:bodyPr/>
        <a:lstStyle/>
        <a:p>
          <a:endParaRPr lang="en-US"/>
        </a:p>
      </dgm:t>
    </dgm:pt>
    <dgm:pt modelId="{D99BCA0F-473F-43A6-92F3-91962F0A640E}">
      <dgm:prSet phldrT="[Text]"/>
      <dgm:spPr/>
      <dgm:t>
        <a:bodyPr/>
        <a:lstStyle/>
        <a:p>
          <a:r>
            <a:rPr lang="en-US" dirty="0"/>
            <a:t>Ful Stack Developer to work on seamless integration of front and back end code </a:t>
          </a:r>
        </a:p>
      </dgm:t>
    </dgm:pt>
    <dgm:pt modelId="{A78B2F87-9977-4658-81CD-CCC0DE69D778}" type="parTrans" cxnId="{EE7CE5E0-E289-4DA9-ADF9-8CDDDF96CA62}">
      <dgm:prSet/>
      <dgm:spPr/>
      <dgm:t>
        <a:bodyPr/>
        <a:lstStyle/>
        <a:p>
          <a:endParaRPr lang="en-US"/>
        </a:p>
      </dgm:t>
    </dgm:pt>
    <dgm:pt modelId="{74D18025-97EA-4BBA-825D-D0B98CFAB0B2}" type="sibTrans" cxnId="{EE7CE5E0-E289-4DA9-ADF9-8CDDDF96CA62}">
      <dgm:prSet/>
      <dgm:spPr/>
      <dgm:t>
        <a:bodyPr/>
        <a:lstStyle/>
        <a:p>
          <a:endParaRPr lang="en-US"/>
        </a:p>
      </dgm:t>
    </dgm:pt>
    <dgm:pt modelId="{93CF5D65-622D-4092-81EA-864FDCD2B234}" type="pres">
      <dgm:prSet presAssocID="{6DDABEEB-B8EA-4546-8544-4BBE5A2F02F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CCF09F5-1967-49E7-AB4F-0CB6DCF90C71}" type="pres">
      <dgm:prSet presAssocID="{0ADFCF5F-B062-4132-87D9-30DC64C0562F}" presName="composite" presStyleCnt="0"/>
      <dgm:spPr/>
    </dgm:pt>
    <dgm:pt modelId="{E34F4D82-34CE-477F-BFBD-ADB566215F86}" type="pres">
      <dgm:prSet presAssocID="{0ADFCF5F-B062-4132-87D9-30DC64C0562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30B0C8A-604D-4B56-97D1-BEDF0948508F}" type="pres">
      <dgm:prSet presAssocID="{0ADFCF5F-B062-4132-87D9-30DC64C0562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F1BA12C-DC60-4E54-8C23-4B0CC1C81A68}" type="pres">
      <dgm:prSet presAssocID="{0ADFCF5F-B062-4132-87D9-30DC64C0562F}" presName="Accent" presStyleLbl="parChTrans1D1" presStyleIdx="0" presStyleCnt="3"/>
      <dgm:spPr/>
    </dgm:pt>
    <dgm:pt modelId="{9D935168-BD45-4535-8DD4-CB2CBC6FC1EB}" type="pres">
      <dgm:prSet presAssocID="{0ADFCF5F-B062-4132-87D9-30DC64C0562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990675B-730A-4AF5-9253-9CC6185AA1D2}" type="pres">
      <dgm:prSet presAssocID="{FA8788FE-1746-4FBD-B86E-517B7CA2FD70}" presName="sibTrans" presStyleCnt="0"/>
      <dgm:spPr/>
    </dgm:pt>
    <dgm:pt modelId="{975DE90E-9B3A-420F-8293-6F261793A776}" type="pres">
      <dgm:prSet presAssocID="{DB378FED-6FF3-477E-A2B7-AF01E87C1320}" presName="composite" presStyleCnt="0"/>
      <dgm:spPr/>
    </dgm:pt>
    <dgm:pt modelId="{2688AE6C-4693-47B3-8A07-5FB017B2A5B6}" type="pres">
      <dgm:prSet presAssocID="{DB378FED-6FF3-477E-A2B7-AF01E87C1320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11F1934-E1B8-4F5D-ADC0-4E5F8AAFD82A}" type="pres">
      <dgm:prSet presAssocID="{DB378FED-6FF3-477E-A2B7-AF01E87C132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8F4A4001-7DBC-443A-A244-6311FCA36DF3}" type="pres">
      <dgm:prSet presAssocID="{DB378FED-6FF3-477E-A2B7-AF01E87C1320}" presName="Accent" presStyleLbl="parChTrans1D1" presStyleIdx="1" presStyleCnt="3"/>
      <dgm:spPr/>
    </dgm:pt>
    <dgm:pt modelId="{E1198760-EF15-4477-B8A2-E01AFA61A80E}" type="pres">
      <dgm:prSet presAssocID="{DB378FED-6FF3-477E-A2B7-AF01E87C1320}" presName="Child" presStyleLbl="revTx" presStyleIdx="3" presStyleCnt="6" custLinFactNeighborX="-124">
        <dgm:presLayoutVars>
          <dgm:chMax val="0"/>
          <dgm:chPref val="0"/>
          <dgm:bulletEnabled val="1"/>
        </dgm:presLayoutVars>
      </dgm:prSet>
      <dgm:spPr/>
    </dgm:pt>
    <dgm:pt modelId="{66D08A96-D12E-48A8-AA51-174703AFA5E1}" type="pres">
      <dgm:prSet presAssocID="{821A43BA-C59F-4276-BEC6-54698114CDF9}" presName="sibTrans" presStyleCnt="0"/>
      <dgm:spPr/>
    </dgm:pt>
    <dgm:pt modelId="{59F6ABA1-E534-47BA-AC9A-B843FCD95583}" type="pres">
      <dgm:prSet presAssocID="{6CF8F04F-AC46-4D90-8837-B1DD094FD259}" presName="composite" presStyleCnt="0"/>
      <dgm:spPr/>
    </dgm:pt>
    <dgm:pt modelId="{DCBCDF78-D810-4254-9254-085A914B51B3}" type="pres">
      <dgm:prSet presAssocID="{6CF8F04F-AC46-4D90-8837-B1DD094FD25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44FF6A8-2FE7-41AE-B99E-CA02167C18A1}" type="pres">
      <dgm:prSet presAssocID="{6CF8F04F-AC46-4D90-8837-B1DD094FD2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0489CDFF-EE26-4992-8482-94B7892942E5}" type="pres">
      <dgm:prSet presAssocID="{6CF8F04F-AC46-4D90-8837-B1DD094FD259}" presName="Accent" presStyleLbl="parChTrans1D1" presStyleIdx="2" presStyleCnt="3"/>
      <dgm:spPr/>
    </dgm:pt>
    <dgm:pt modelId="{244A1A45-2667-4381-A608-DC72EE105B24}" type="pres">
      <dgm:prSet presAssocID="{6CF8F04F-AC46-4D90-8837-B1DD094FD25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E58BB15-D128-48B2-B5CF-71A08715A830}" type="presOf" srcId="{DB378FED-6FF3-477E-A2B7-AF01E87C1320}" destId="{B11F1934-E1B8-4F5D-ADC0-4E5F8AAFD82A}" srcOrd="0" destOrd="0" presId="urn:microsoft.com/office/officeart/2011/layout/TabList"/>
    <dgm:cxn modelId="{004ED315-F883-4114-95E1-AE2D508B10A2}" srcId="{6DDABEEB-B8EA-4546-8544-4BBE5A2F02FA}" destId="{0ADFCF5F-B062-4132-87D9-30DC64C0562F}" srcOrd="0" destOrd="0" parTransId="{ED6AE63B-FA15-4D98-8E83-02D08E7189A6}" sibTransId="{FA8788FE-1746-4FBD-B86E-517B7CA2FD70}"/>
    <dgm:cxn modelId="{74F6D018-5784-49D0-A2E5-E79CC688D154}" type="presOf" srcId="{8B4F33E1-2ACD-4DD5-AFAB-9C01E802D1CE}" destId="{E34F4D82-34CE-477F-BFBD-ADB566215F86}" srcOrd="0" destOrd="0" presId="urn:microsoft.com/office/officeart/2011/layout/TabList"/>
    <dgm:cxn modelId="{2B21A96C-966D-4A7D-A5B5-AF8B136DF5ED}" type="presOf" srcId="{6CF8F04F-AC46-4D90-8837-B1DD094FD259}" destId="{144FF6A8-2FE7-41AE-B99E-CA02167C18A1}" srcOrd="0" destOrd="0" presId="urn:microsoft.com/office/officeart/2011/layout/TabList"/>
    <dgm:cxn modelId="{C953D672-B4CA-4060-BA0E-3A1F112EF56D}" type="presOf" srcId="{0ADFCF5F-B062-4132-87D9-30DC64C0562F}" destId="{530B0C8A-604D-4B56-97D1-BEDF0948508F}" srcOrd="0" destOrd="0" presId="urn:microsoft.com/office/officeart/2011/layout/TabList"/>
    <dgm:cxn modelId="{74EE1C54-3584-4946-AF63-A9C664789D45}" type="presOf" srcId="{9FB59437-CF92-4CB8-B2D1-A89326052027}" destId="{2688AE6C-4693-47B3-8A07-5FB017B2A5B6}" srcOrd="0" destOrd="0" presId="urn:microsoft.com/office/officeart/2011/layout/TabList"/>
    <dgm:cxn modelId="{0DA9427C-447F-4E60-B7A9-C7BC8FF92AB4}" srcId="{0ADFCF5F-B062-4132-87D9-30DC64C0562F}" destId="{8B4F33E1-2ACD-4DD5-AFAB-9C01E802D1CE}" srcOrd="0" destOrd="0" parTransId="{B6D8BE90-3A6D-4E28-903B-387BC382FE48}" sibTransId="{52B40EC4-DE00-40DF-8E16-687264A5A892}"/>
    <dgm:cxn modelId="{89F6D5A9-B8F5-44E0-8814-2740755EAE5B}" type="presOf" srcId="{D99BCA0F-473F-43A6-92F3-91962F0A640E}" destId="{244A1A45-2667-4381-A608-DC72EE105B24}" srcOrd="0" destOrd="0" presId="urn:microsoft.com/office/officeart/2011/layout/TabList"/>
    <dgm:cxn modelId="{383086B8-B65D-432F-A4E3-B973A316AE90}" srcId="{DB378FED-6FF3-477E-A2B7-AF01E87C1320}" destId="{80ADFC43-2851-4D5B-BCFF-CC8EDDAE00AA}" srcOrd="1" destOrd="0" parTransId="{7D6D0598-4709-44FC-9CD5-CF13BB5F30E6}" sibTransId="{5AB71B14-AF32-487A-BA56-C5B530A6389D}"/>
    <dgm:cxn modelId="{3C57D2C3-A5EA-4D85-980A-FDF23B69159E}" srcId="{DB378FED-6FF3-477E-A2B7-AF01E87C1320}" destId="{9FB59437-CF92-4CB8-B2D1-A89326052027}" srcOrd="0" destOrd="0" parTransId="{4FCB51E5-2C56-478E-81D6-3068A2F9AE68}" sibTransId="{0F869ABE-A703-4AFF-9384-7E722AB221C6}"/>
    <dgm:cxn modelId="{BDD472C4-D620-4987-84FE-18AD7E7D9AF7}" srcId="{6DDABEEB-B8EA-4546-8544-4BBE5A2F02FA}" destId="{DB378FED-6FF3-477E-A2B7-AF01E87C1320}" srcOrd="1" destOrd="0" parTransId="{073D6AA8-BB4F-4154-93EA-3DA4DDAC64FC}" sibTransId="{821A43BA-C59F-4276-BEC6-54698114CDF9}"/>
    <dgm:cxn modelId="{7F78F0C4-63A9-4073-A5C7-92D72C331A3F}" type="presOf" srcId="{2F8F19B2-99A0-459C-865D-8840E42E8EC0}" destId="{9D935168-BD45-4535-8DD4-CB2CBC6FC1EB}" srcOrd="0" destOrd="0" presId="urn:microsoft.com/office/officeart/2011/layout/TabList"/>
    <dgm:cxn modelId="{BF2C14C6-6CA2-4C39-82B5-FAE2E5EDC5AB}" srcId="{6DDABEEB-B8EA-4546-8544-4BBE5A2F02FA}" destId="{6CF8F04F-AC46-4D90-8837-B1DD094FD259}" srcOrd="2" destOrd="0" parTransId="{2F9FA9F9-6510-4644-80D5-45DC5EB4C4B0}" sibTransId="{6E8EEDAA-F0B0-48C5-8C34-2A9CAF0B90F4}"/>
    <dgm:cxn modelId="{FC1C59C6-3695-4F79-ABC2-73AABAE02CFD}" srcId="{6CF8F04F-AC46-4D90-8837-B1DD094FD259}" destId="{6EB1723E-EAB7-4F38-BC51-021A16A6CE8A}" srcOrd="0" destOrd="0" parTransId="{34C7912C-C562-423D-BD51-19E7B7B68B22}" sibTransId="{1D1BA54C-8908-43AF-8D71-BEDCF0348223}"/>
    <dgm:cxn modelId="{EE7CE5E0-E289-4DA9-ADF9-8CDDDF96CA62}" srcId="{6CF8F04F-AC46-4D90-8837-B1DD094FD259}" destId="{D99BCA0F-473F-43A6-92F3-91962F0A640E}" srcOrd="1" destOrd="0" parTransId="{A78B2F87-9977-4658-81CD-CCC0DE69D778}" sibTransId="{74D18025-97EA-4BBA-825D-D0B98CFAB0B2}"/>
    <dgm:cxn modelId="{1689A5F7-4B06-4D66-8DDF-C0C2FCA2B473}" type="presOf" srcId="{6DDABEEB-B8EA-4546-8544-4BBE5A2F02FA}" destId="{93CF5D65-622D-4092-81EA-864FDCD2B234}" srcOrd="0" destOrd="0" presId="urn:microsoft.com/office/officeart/2011/layout/TabList"/>
    <dgm:cxn modelId="{FB4FCFF9-4C79-4E18-AA65-056755CFA8DE}" type="presOf" srcId="{80ADFC43-2851-4D5B-BCFF-CC8EDDAE00AA}" destId="{E1198760-EF15-4477-B8A2-E01AFA61A80E}" srcOrd="0" destOrd="0" presId="urn:microsoft.com/office/officeart/2011/layout/TabList"/>
    <dgm:cxn modelId="{A7523FFA-8C5A-4C21-8496-98ADD070B712}" type="presOf" srcId="{6EB1723E-EAB7-4F38-BC51-021A16A6CE8A}" destId="{DCBCDF78-D810-4254-9254-085A914B51B3}" srcOrd="0" destOrd="0" presId="urn:microsoft.com/office/officeart/2011/layout/TabList"/>
    <dgm:cxn modelId="{A810ABFD-D95E-4E53-A8D8-4A045A56C3DB}" srcId="{0ADFCF5F-B062-4132-87D9-30DC64C0562F}" destId="{2F8F19B2-99A0-459C-865D-8840E42E8EC0}" srcOrd="1" destOrd="0" parTransId="{A1EB63E9-C99F-4F03-AD04-A47A4FE2969C}" sibTransId="{C1A2F27A-A2AD-4BD5-A3C6-AEA8FF3830BB}"/>
    <dgm:cxn modelId="{F403E067-3898-4078-94FB-A2C627DD84B6}" type="presParOf" srcId="{93CF5D65-622D-4092-81EA-864FDCD2B234}" destId="{5CCF09F5-1967-49E7-AB4F-0CB6DCF90C71}" srcOrd="0" destOrd="0" presId="urn:microsoft.com/office/officeart/2011/layout/TabList"/>
    <dgm:cxn modelId="{5423A53F-DFB8-45C4-9DBA-EB3FDAA2BD91}" type="presParOf" srcId="{5CCF09F5-1967-49E7-AB4F-0CB6DCF90C71}" destId="{E34F4D82-34CE-477F-BFBD-ADB566215F86}" srcOrd="0" destOrd="0" presId="urn:microsoft.com/office/officeart/2011/layout/TabList"/>
    <dgm:cxn modelId="{029D7E32-378E-42BA-A8FC-59636B01DF77}" type="presParOf" srcId="{5CCF09F5-1967-49E7-AB4F-0CB6DCF90C71}" destId="{530B0C8A-604D-4B56-97D1-BEDF0948508F}" srcOrd="1" destOrd="0" presId="urn:microsoft.com/office/officeart/2011/layout/TabList"/>
    <dgm:cxn modelId="{9AEDCE4C-A1E5-43F2-A025-458E012AD291}" type="presParOf" srcId="{5CCF09F5-1967-49E7-AB4F-0CB6DCF90C71}" destId="{1F1BA12C-DC60-4E54-8C23-4B0CC1C81A68}" srcOrd="2" destOrd="0" presId="urn:microsoft.com/office/officeart/2011/layout/TabList"/>
    <dgm:cxn modelId="{A5AB0E44-3ED3-4D1C-947C-4BF62604269B}" type="presParOf" srcId="{93CF5D65-622D-4092-81EA-864FDCD2B234}" destId="{9D935168-BD45-4535-8DD4-CB2CBC6FC1EB}" srcOrd="1" destOrd="0" presId="urn:microsoft.com/office/officeart/2011/layout/TabList"/>
    <dgm:cxn modelId="{2C8CE457-4FF1-4BF7-B46D-F67E9AF748CC}" type="presParOf" srcId="{93CF5D65-622D-4092-81EA-864FDCD2B234}" destId="{8990675B-730A-4AF5-9253-9CC6185AA1D2}" srcOrd="2" destOrd="0" presId="urn:microsoft.com/office/officeart/2011/layout/TabList"/>
    <dgm:cxn modelId="{39741740-8E32-4C28-BEDC-820280EFD7F8}" type="presParOf" srcId="{93CF5D65-622D-4092-81EA-864FDCD2B234}" destId="{975DE90E-9B3A-420F-8293-6F261793A776}" srcOrd="3" destOrd="0" presId="urn:microsoft.com/office/officeart/2011/layout/TabList"/>
    <dgm:cxn modelId="{CAE70FFC-E267-4E67-A21E-4093B07400CB}" type="presParOf" srcId="{975DE90E-9B3A-420F-8293-6F261793A776}" destId="{2688AE6C-4693-47B3-8A07-5FB017B2A5B6}" srcOrd="0" destOrd="0" presId="urn:microsoft.com/office/officeart/2011/layout/TabList"/>
    <dgm:cxn modelId="{43400650-62C6-4891-8BD1-31875CA7BE35}" type="presParOf" srcId="{975DE90E-9B3A-420F-8293-6F261793A776}" destId="{B11F1934-E1B8-4F5D-ADC0-4E5F8AAFD82A}" srcOrd="1" destOrd="0" presId="urn:microsoft.com/office/officeart/2011/layout/TabList"/>
    <dgm:cxn modelId="{C453650C-51E6-40B5-9979-4158520C6270}" type="presParOf" srcId="{975DE90E-9B3A-420F-8293-6F261793A776}" destId="{8F4A4001-7DBC-443A-A244-6311FCA36DF3}" srcOrd="2" destOrd="0" presId="urn:microsoft.com/office/officeart/2011/layout/TabList"/>
    <dgm:cxn modelId="{F6CBDA3B-846F-4154-98D6-CBA4003CB592}" type="presParOf" srcId="{93CF5D65-622D-4092-81EA-864FDCD2B234}" destId="{E1198760-EF15-4477-B8A2-E01AFA61A80E}" srcOrd="4" destOrd="0" presId="urn:microsoft.com/office/officeart/2011/layout/TabList"/>
    <dgm:cxn modelId="{FEA459F5-419D-4BE8-BB61-6CB43DFF9EFD}" type="presParOf" srcId="{93CF5D65-622D-4092-81EA-864FDCD2B234}" destId="{66D08A96-D12E-48A8-AA51-174703AFA5E1}" srcOrd="5" destOrd="0" presId="urn:microsoft.com/office/officeart/2011/layout/TabList"/>
    <dgm:cxn modelId="{A7A74D16-BAE8-4451-A913-F6A423C45790}" type="presParOf" srcId="{93CF5D65-622D-4092-81EA-864FDCD2B234}" destId="{59F6ABA1-E534-47BA-AC9A-B843FCD95583}" srcOrd="6" destOrd="0" presId="urn:microsoft.com/office/officeart/2011/layout/TabList"/>
    <dgm:cxn modelId="{0837DA0D-868B-4947-AE85-3138704BB99C}" type="presParOf" srcId="{59F6ABA1-E534-47BA-AC9A-B843FCD95583}" destId="{DCBCDF78-D810-4254-9254-085A914B51B3}" srcOrd="0" destOrd="0" presId="urn:microsoft.com/office/officeart/2011/layout/TabList"/>
    <dgm:cxn modelId="{70FA9F26-6045-4505-914D-DC89B3C17DEF}" type="presParOf" srcId="{59F6ABA1-E534-47BA-AC9A-B843FCD95583}" destId="{144FF6A8-2FE7-41AE-B99E-CA02167C18A1}" srcOrd="1" destOrd="0" presId="urn:microsoft.com/office/officeart/2011/layout/TabList"/>
    <dgm:cxn modelId="{41BAE43A-5221-4814-BB3B-77E6CD44CE42}" type="presParOf" srcId="{59F6ABA1-E534-47BA-AC9A-B843FCD95583}" destId="{0489CDFF-EE26-4992-8482-94B7892942E5}" srcOrd="2" destOrd="0" presId="urn:microsoft.com/office/officeart/2011/layout/TabList"/>
    <dgm:cxn modelId="{6B8E2152-44A7-41CE-BA79-80A03099ACB1}" type="presParOf" srcId="{93CF5D65-622D-4092-81EA-864FDCD2B234}" destId="{244A1A45-2667-4381-A608-DC72EE105B2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0D28-079C-45A5-9275-B14F42D48772}">
      <dsp:nvSpPr>
        <dsp:cNvPr id="0" name=""/>
        <dsp:cNvSpPr/>
      </dsp:nvSpPr>
      <dsp:spPr>
        <a:xfrm rot="5400000">
          <a:off x="256882" y="909550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CD20-202C-4F59-9042-FAE3485C2388}">
      <dsp:nvSpPr>
        <dsp:cNvPr id="0" name=""/>
        <dsp:cNvSpPr/>
      </dsp:nvSpPr>
      <dsp:spPr>
        <a:xfrm>
          <a:off x="581481" y="1403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Login</a:t>
          </a:r>
        </a:p>
      </dsp:txBody>
      <dsp:txXfrm>
        <a:off x="614923" y="34845"/>
        <a:ext cx="1836131" cy="1074925"/>
      </dsp:txXfrm>
    </dsp:sp>
    <dsp:sp modelId="{742FA344-F34A-4DA1-82E2-F21A568F9021}">
      <dsp:nvSpPr>
        <dsp:cNvPr id="0" name=""/>
        <dsp:cNvSpPr/>
      </dsp:nvSpPr>
      <dsp:spPr>
        <a:xfrm rot="5400000">
          <a:off x="256882" y="2336812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8976-CECB-47D2-B35A-8FCE6530ABBA}">
      <dsp:nvSpPr>
        <dsp:cNvPr id="0" name=""/>
        <dsp:cNvSpPr/>
      </dsp:nvSpPr>
      <dsp:spPr>
        <a:xfrm>
          <a:off x="581481" y="1428665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Minting</a:t>
          </a:r>
        </a:p>
      </dsp:txBody>
      <dsp:txXfrm>
        <a:off x="614923" y="1462107"/>
        <a:ext cx="1836131" cy="1074925"/>
      </dsp:txXfrm>
    </dsp:sp>
    <dsp:sp modelId="{BA7BD634-28FD-46DF-8335-94477092BD5B}">
      <dsp:nvSpPr>
        <dsp:cNvPr id="0" name=""/>
        <dsp:cNvSpPr/>
      </dsp:nvSpPr>
      <dsp:spPr>
        <a:xfrm>
          <a:off x="970513" y="3050442"/>
          <a:ext cx="2522582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36BD2-E951-41A2-BF79-DD76473716E3}">
      <dsp:nvSpPr>
        <dsp:cNvPr id="0" name=""/>
        <dsp:cNvSpPr/>
      </dsp:nvSpPr>
      <dsp:spPr>
        <a:xfrm>
          <a:off x="581481" y="2855927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IPFS</a:t>
          </a:r>
        </a:p>
      </dsp:txBody>
      <dsp:txXfrm>
        <a:off x="614923" y="2889369"/>
        <a:ext cx="1836131" cy="1074925"/>
      </dsp:txXfrm>
    </dsp:sp>
    <dsp:sp modelId="{24166468-D3F6-45B2-963E-14A772232D36}">
      <dsp:nvSpPr>
        <dsp:cNvPr id="0" name=""/>
        <dsp:cNvSpPr/>
      </dsp:nvSpPr>
      <dsp:spPr>
        <a:xfrm rot="16200000">
          <a:off x="2787893" y="2336812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1E77C-9963-4201-A2DF-FB628FCE3C2D}">
      <dsp:nvSpPr>
        <dsp:cNvPr id="0" name=""/>
        <dsp:cNvSpPr/>
      </dsp:nvSpPr>
      <dsp:spPr>
        <a:xfrm>
          <a:off x="3112492" y="2855927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Collection</a:t>
          </a:r>
        </a:p>
      </dsp:txBody>
      <dsp:txXfrm>
        <a:off x="3145934" y="2889369"/>
        <a:ext cx="1836131" cy="1074925"/>
      </dsp:txXfrm>
    </dsp:sp>
    <dsp:sp modelId="{060FAFDD-8371-46B7-BDAC-7BC318BCBDB3}">
      <dsp:nvSpPr>
        <dsp:cNvPr id="0" name=""/>
        <dsp:cNvSpPr/>
      </dsp:nvSpPr>
      <dsp:spPr>
        <a:xfrm rot="16200000">
          <a:off x="2787893" y="909550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B384-F41D-4601-8F3B-1D531EF0FF02}">
      <dsp:nvSpPr>
        <dsp:cNvPr id="0" name=""/>
        <dsp:cNvSpPr/>
      </dsp:nvSpPr>
      <dsp:spPr>
        <a:xfrm>
          <a:off x="3112492" y="1428665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Playback</a:t>
          </a:r>
        </a:p>
      </dsp:txBody>
      <dsp:txXfrm>
        <a:off x="3145934" y="1462107"/>
        <a:ext cx="1836131" cy="1074925"/>
      </dsp:txXfrm>
    </dsp:sp>
    <dsp:sp modelId="{08B717EB-8478-4B04-B9DE-B07E3E9A9034}">
      <dsp:nvSpPr>
        <dsp:cNvPr id="0" name=""/>
        <dsp:cNvSpPr/>
      </dsp:nvSpPr>
      <dsp:spPr>
        <a:xfrm>
          <a:off x="3501524" y="195919"/>
          <a:ext cx="2522582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0C179-1AED-4314-B569-FD7BCC251CCC}">
      <dsp:nvSpPr>
        <dsp:cNvPr id="0" name=""/>
        <dsp:cNvSpPr/>
      </dsp:nvSpPr>
      <dsp:spPr>
        <a:xfrm>
          <a:off x="3112492" y="1403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Trading</a:t>
          </a:r>
        </a:p>
      </dsp:txBody>
      <dsp:txXfrm>
        <a:off x="3145934" y="34845"/>
        <a:ext cx="1836131" cy="1074925"/>
      </dsp:txXfrm>
    </dsp:sp>
    <dsp:sp modelId="{C0A4CD35-CEF4-49C1-8704-5459623BFDEE}">
      <dsp:nvSpPr>
        <dsp:cNvPr id="0" name=""/>
        <dsp:cNvSpPr/>
      </dsp:nvSpPr>
      <dsp:spPr>
        <a:xfrm rot="5400000">
          <a:off x="5318903" y="909550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EAE1C-2ABC-490D-AB84-3D6AB72B6E6C}">
      <dsp:nvSpPr>
        <dsp:cNvPr id="0" name=""/>
        <dsp:cNvSpPr/>
      </dsp:nvSpPr>
      <dsp:spPr>
        <a:xfrm>
          <a:off x="5643502" y="1403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?</a:t>
          </a:r>
        </a:p>
      </dsp:txBody>
      <dsp:txXfrm>
        <a:off x="5676944" y="34845"/>
        <a:ext cx="1836131" cy="1074925"/>
      </dsp:txXfrm>
    </dsp:sp>
    <dsp:sp modelId="{1D41A1F9-77DF-44C7-9C46-67835747EBB0}">
      <dsp:nvSpPr>
        <dsp:cNvPr id="0" name=""/>
        <dsp:cNvSpPr/>
      </dsp:nvSpPr>
      <dsp:spPr>
        <a:xfrm rot="5400000">
          <a:off x="5318903" y="2336812"/>
          <a:ext cx="1418833" cy="1712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4812-E449-4DF4-BADD-36EE2824843E}">
      <dsp:nvSpPr>
        <dsp:cNvPr id="0" name=""/>
        <dsp:cNvSpPr/>
      </dsp:nvSpPr>
      <dsp:spPr>
        <a:xfrm>
          <a:off x="5643502" y="1428665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?</a:t>
          </a:r>
        </a:p>
      </dsp:txBody>
      <dsp:txXfrm>
        <a:off x="5676944" y="1462107"/>
        <a:ext cx="1836131" cy="1074925"/>
      </dsp:txXfrm>
    </dsp:sp>
    <dsp:sp modelId="{1CE072B4-7782-4C2B-ABCE-5C0FCBF47CF5}">
      <dsp:nvSpPr>
        <dsp:cNvPr id="0" name=""/>
        <dsp:cNvSpPr/>
      </dsp:nvSpPr>
      <dsp:spPr>
        <a:xfrm>
          <a:off x="5643502" y="2855927"/>
          <a:ext cx="1903015" cy="1141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?</a:t>
          </a:r>
        </a:p>
      </dsp:txBody>
      <dsp:txXfrm>
        <a:off x="5676944" y="2889369"/>
        <a:ext cx="1836131" cy="1074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Proprietary Marketplace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?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?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CDFF-EE26-4992-8482-94B7892942E5}">
      <dsp:nvSpPr>
        <dsp:cNvPr id="0" name=""/>
        <dsp:cNvSpPr/>
      </dsp:nvSpPr>
      <dsp:spPr>
        <a:xfrm>
          <a:off x="0" y="3419735"/>
          <a:ext cx="686872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A4001-7DBC-443A-A244-6311FCA36DF3}">
      <dsp:nvSpPr>
        <dsp:cNvPr id="0" name=""/>
        <dsp:cNvSpPr/>
      </dsp:nvSpPr>
      <dsp:spPr>
        <a:xfrm>
          <a:off x="0" y="1950904"/>
          <a:ext cx="686872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A12C-DC60-4E54-8C23-4B0CC1C81A68}">
      <dsp:nvSpPr>
        <dsp:cNvPr id="0" name=""/>
        <dsp:cNvSpPr/>
      </dsp:nvSpPr>
      <dsp:spPr>
        <a:xfrm>
          <a:off x="0" y="482073"/>
          <a:ext cx="6868721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F4D82-34CE-477F-BFBD-ADB566215F86}">
      <dsp:nvSpPr>
        <dsp:cNvPr id="0" name=""/>
        <dsp:cNvSpPr/>
      </dsp:nvSpPr>
      <dsp:spPr>
        <a:xfrm>
          <a:off x="1785867" y="537"/>
          <a:ext cx="5082853" cy="48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Avg Yearly Salary Range: $69-149k</a:t>
          </a:r>
          <a:r>
            <a:rPr lang="en-US" sz="1500" kern="1200" baseline="30000" dirty="0"/>
            <a:t>1</a:t>
          </a:r>
          <a:r>
            <a:rPr lang="en-US" sz="1500" kern="1200" baseline="0" dirty="0"/>
            <a:t>; (Hourly rate - $52)</a:t>
          </a:r>
          <a:endParaRPr lang="en-US" sz="1500" kern="1200" baseline="30000" dirty="0"/>
        </a:p>
      </dsp:txBody>
      <dsp:txXfrm>
        <a:off x="1785867" y="537"/>
        <a:ext cx="5082853" cy="481536"/>
      </dsp:txXfrm>
    </dsp:sp>
    <dsp:sp modelId="{530B0C8A-604D-4B56-97D1-BEDF0948508F}">
      <dsp:nvSpPr>
        <dsp:cNvPr id="0" name=""/>
        <dsp:cNvSpPr/>
      </dsp:nvSpPr>
      <dsp:spPr>
        <a:xfrm>
          <a:off x="0" y="537"/>
          <a:ext cx="1785867" cy="4815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UI/UX Developer</a:t>
          </a:r>
        </a:p>
      </dsp:txBody>
      <dsp:txXfrm>
        <a:off x="23511" y="24048"/>
        <a:ext cx="1738845" cy="458025"/>
      </dsp:txXfrm>
    </dsp:sp>
    <dsp:sp modelId="{9D935168-BD45-4535-8DD4-CB2CBC6FC1EB}">
      <dsp:nvSpPr>
        <dsp:cNvPr id="0" name=""/>
        <dsp:cNvSpPr/>
      </dsp:nvSpPr>
      <dsp:spPr>
        <a:xfrm>
          <a:off x="0" y="482073"/>
          <a:ext cx="6868721" cy="96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 Interface developer will be tasked with rolling out the full-needed functionality of the Streamlit web portal</a:t>
          </a:r>
        </a:p>
      </dsp:txBody>
      <dsp:txXfrm>
        <a:off x="0" y="482073"/>
        <a:ext cx="6868721" cy="963217"/>
      </dsp:txXfrm>
    </dsp:sp>
    <dsp:sp modelId="{2688AE6C-4693-47B3-8A07-5FB017B2A5B6}">
      <dsp:nvSpPr>
        <dsp:cNvPr id="0" name=""/>
        <dsp:cNvSpPr/>
      </dsp:nvSpPr>
      <dsp:spPr>
        <a:xfrm>
          <a:off x="1785867" y="1469368"/>
          <a:ext cx="5082853" cy="48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Avg Yearly Salary Range: $100–160k</a:t>
          </a:r>
          <a:r>
            <a:rPr lang="en-US" sz="1500" kern="1200" baseline="30000" dirty="0"/>
            <a:t>2</a:t>
          </a:r>
          <a:r>
            <a:rPr lang="en-US" sz="1500" kern="1200" baseline="0" dirty="0"/>
            <a:t>; (Hourly Rate - $62)</a:t>
          </a:r>
          <a:endParaRPr lang="en-US" sz="1500" kern="1200" baseline="30000" dirty="0"/>
        </a:p>
      </dsp:txBody>
      <dsp:txXfrm>
        <a:off x="1785867" y="1469368"/>
        <a:ext cx="5082853" cy="481536"/>
      </dsp:txXfrm>
    </dsp:sp>
    <dsp:sp modelId="{B11F1934-E1B8-4F5D-ADC0-4E5F8AAFD82A}">
      <dsp:nvSpPr>
        <dsp:cNvPr id="0" name=""/>
        <dsp:cNvSpPr/>
      </dsp:nvSpPr>
      <dsp:spPr>
        <a:xfrm>
          <a:off x="0" y="1469368"/>
          <a:ext cx="1785867" cy="4815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Solidity Developer</a:t>
          </a:r>
        </a:p>
      </dsp:txBody>
      <dsp:txXfrm>
        <a:off x="23511" y="1492879"/>
        <a:ext cx="1738845" cy="458025"/>
      </dsp:txXfrm>
    </dsp:sp>
    <dsp:sp modelId="{E1198760-EF15-4477-B8A2-E01AFA61A80E}">
      <dsp:nvSpPr>
        <dsp:cNvPr id="0" name=""/>
        <dsp:cNvSpPr/>
      </dsp:nvSpPr>
      <dsp:spPr>
        <a:xfrm>
          <a:off x="0" y="1950904"/>
          <a:ext cx="6868721" cy="96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Solidity Developer will be tasked with maintaining the smart contract and ensuring security measures are in place and NFTs are meeting ERC721 standards</a:t>
          </a:r>
        </a:p>
      </dsp:txBody>
      <dsp:txXfrm>
        <a:off x="0" y="1950904"/>
        <a:ext cx="6868721" cy="963217"/>
      </dsp:txXfrm>
    </dsp:sp>
    <dsp:sp modelId="{DCBCDF78-D810-4254-9254-085A914B51B3}">
      <dsp:nvSpPr>
        <dsp:cNvPr id="0" name=""/>
        <dsp:cNvSpPr/>
      </dsp:nvSpPr>
      <dsp:spPr>
        <a:xfrm>
          <a:off x="1785867" y="2938198"/>
          <a:ext cx="5082853" cy="481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Avg Yearly Salary Range: $113-167k</a:t>
          </a:r>
          <a:r>
            <a:rPr lang="en-US" sz="1500" kern="1200" baseline="30000" dirty="0"/>
            <a:t>3</a:t>
          </a:r>
          <a:r>
            <a:rPr lang="en-US" sz="1500" kern="1200" baseline="0" dirty="0"/>
            <a:t>; (Hourly Rate - $67)</a:t>
          </a:r>
        </a:p>
      </dsp:txBody>
      <dsp:txXfrm>
        <a:off x="1785867" y="2938198"/>
        <a:ext cx="5082853" cy="481536"/>
      </dsp:txXfrm>
    </dsp:sp>
    <dsp:sp modelId="{144FF6A8-2FE7-41AE-B99E-CA02167C18A1}">
      <dsp:nvSpPr>
        <dsp:cNvPr id="0" name=""/>
        <dsp:cNvSpPr/>
      </dsp:nvSpPr>
      <dsp:spPr>
        <a:xfrm>
          <a:off x="0" y="2938198"/>
          <a:ext cx="1785867" cy="48153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Full Stack Developer</a:t>
          </a:r>
        </a:p>
      </dsp:txBody>
      <dsp:txXfrm>
        <a:off x="23511" y="2961709"/>
        <a:ext cx="1738845" cy="458025"/>
      </dsp:txXfrm>
    </dsp:sp>
    <dsp:sp modelId="{244A1A45-2667-4381-A608-DC72EE105B24}">
      <dsp:nvSpPr>
        <dsp:cNvPr id="0" name=""/>
        <dsp:cNvSpPr/>
      </dsp:nvSpPr>
      <dsp:spPr>
        <a:xfrm>
          <a:off x="0" y="3419735"/>
          <a:ext cx="6868721" cy="96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Ful Stack Developer to work on seamless integration of front and back end code </a:t>
          </a:r>
        </a:p>
      </dsp:txBody>
      <dsp:txXfrm>
        <a:off x="0" y="3419735"/>
        <a:ext cx="6868721" cy="963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J</a:t>
            </a:r>
            <a:r>
              <a:rPr lang="en-US" sz="4800" dirty="0">
                <a:solidFill>
                  <a:schemeClr val="bg1"/>
                </a:solidFill>
              </a:rPr>
              <a:t>ust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a</a:t>
            </a:r>
            <a:r>
              <a:rPr lang="en-US" sz="4800" dirty="0">
                <a:solidFill>
                  <a:schemeClr val="bg1"/>
                </a:solidFill>
              </a:rPr>
              <a:t>udio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n</a:t>
            </a:r>
            <a:r>
              <a:rPr lang="en-US" sz="4800" dirty="0" err="1">
                <a:solidFill>
                  <a:schemeClr val="bg1"/>
                </a:solidFill>
              </a:rPr>
              <a:t>f</a:t>
            </a:r>
            <a:r>
              <a:rPr lang="en-US" sz="6000" dirty="0" err="1">
                <a:solidFill>
                  <a:srgbClr val="FF0000"/>
                </a:solidFill>
              </a:rPr>
              <a:t>t</a:t>
            </a:r>
            <a:r>
              <a:rPr lang="en-US" sz="4800" dirty="0" err="1">
                <a:solidFill>
                  <a:schemeClr val="bg1"/>
                </a:solidFill>
              </a:rPr>
              <a:t>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project 3 team members: </a:t>
            </a:r>
            <a:r>
              <a:rPr lang="en-US" dirty="0" err="1">
                <a:solidFill>
                  <a:srgbClr val="7CEBFF"/>
                </a:solidFill>
              </a:rPr>
              <a:t>jas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pinglia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angela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richter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neil</a:t>
            </a:r>
            <a:r>
              <a:rPr lang="en-US" dirty="0">
                <a:solidFill>
                  <a:srgbClr val="7CEBFF"/>
                </a:solidFill>
              </a:rPr>
              <a:t> Mendelow,  </a:t>
            </a:r>
            <a:r>
              <a:rPr lang="en-US" dirty="0" err="1">
                <a:solidFill>
                  <a:srgbClr val="7CEBFF"/>
                </a:solidFill>
              </a:rPr>
              <a:t>thuy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nguyen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3" y="4286774"/>
            <a:ext cx="11029616" cy="133738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EFF"/>
                </a:solidFill>
              </a:rPr>
              <a:t>The opportunity: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95B0C04-7DFB-E33A-6C75-C978F97FD034}"/>
              </a:ext>
            </a:extLst>
          </p:cNvPr>
          <p:cNvSpPr/>
          <p:nvPr/>
        </p:nvSpPr>
        <p:spPr>
          <a:xfrm>
            <a:off x="4371522" y="2422657"/>
            <a:ext cx="427838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F3A26-3B1D-ECE5-6F22-5981656FD08B}"/>
              </a:ext>
            </a:extLst>
          </p:cNvPr>
          <p:cNvSpPr txBox="1"/>
          <p:nvPr/>
        </p:nvSpPr>
        <p:spPr>
          <a:xfrm>
            <a:off x="931178" y="5495970"/>
            <a:ext cx="1047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new digital media has been adopted, attention spans are decreasing over time. Some research has indicated that in just 15 years (2000-2015) the average attention span has been reduced from 12 seconds down to 8.25 seconds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24E9E-81D9-8076-E908-68A1FF109E8B}"/>
              </a:ext>
            </a:extLst>
          </p:cNvPr>
          <p:cNvSpPr txBox="1"/>
          <p:nvPr/>
        </p:nvSpPr>
        <p:spPr>
          <a:xfrm>
            <a:off x="8548382" y="6519104"/>
            <a:ext cx="5402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200" dirty="0"/>
              <a:t>https://www.wyzowl.com/human-attention-span/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972C8E-F14B-CBE2-606B-94363E5B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4" y="1363882"/>
            <a:ext cx="11874805" cy="33785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806670-6641-806F-A0D7-C29B0AAEEB39}"/>
              </a:ext>
            </a:extLst>
          </p:cNvPr>
          <p:cNvSpPr/>
          <p:nvPr/>
        </p:nvSpPr>
        <p:spPr>
          <a:xfrm>
            <a:off x="7431162" y="2422657"/>
            <a:ext cx="386184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Competitive Landscape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C6CBA-BC00-F01E-8948-27894CA6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" y="3346336"/>
            <a:ext cx="10891707" cy="173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4F2DD-FB36-3606-D36A-0C95B912B95B}"/>
              </a:ext>
            </a:extLst>
          </p:cNvPr>
          <p:cNvSpPr txBox="1"/>
          <p:nvPr/>
        </p:nvSpPr>
        <p:spPr>
          <a:xfrm>
            <a:off x="2176850" y="5081860"/>
            <a:ext cx="783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audio-only NFTs (apart from music) currently available on OpenSea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B05575-30F2-F434-F2C9-2389F066F121}"/>
              </a:ext>
            </a:extLst>
          </p:cNvPr>
          <p:cNvSpPr/>
          <p:nvPr/>
        </p:nvSpPr>
        <p:spPr>
          <a:xfrm>
            <a:off x="2273417" y="4647501"/>
            <a:ext cx="7566869" cy="327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58927-211F-EC67-C063-6531D0C9EE90}"/>
              </a:ext>
            </a:extLst>
          </p:cNvPr>
          <p:cNvSpPr txBox="1"/>
          <p:nvPr/>
        </p:nvSpPr>
        <p:spPr>
          <a:xfrm>
            <a:off x="1061324" y="2323246"/>
            <a:ext cx="7470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OpenSea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20B0502040204020203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oppins" panose="020B0502040204020203" pitchFamily="2" charset="0"/>
              </a:rPr>
              <a:t>he world’s first and largest digital marketplace for crypto collectibles and non-fungible tokens (NFTs).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JANT NFT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95467F5-A62D-2E2B-8CFF-30252847E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054672"/>
              </p:ext>
            </p:extLst>
          </p:nvPr>
        </p:nvGraphicFramePr>
        <p:xfrm>
          <a:off x="2032000" y="2139193"/>
          <a:ext cx="8128000" cy="399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46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 / Future Development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68676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40C-E8E0-60A3-4BCA-37E5EE5E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development costs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36F993-435B-2D14-91C5-903F04DAA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262473"/>
              </p:ext>
            </p:extLst>
          </p:nvPr>
        </p:nvGraphicFramePr>
        <p:xfrm>
          <a:off x="773649" y="2033392"/>
          <a:ext cx="6868721" cy="438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556461-09A5-56C3-DB29-B0B6E476539E}"/>
              </a:ext>
            </a:extLst>
          </p:cNvPr>
          <p:cNvSpPr txBox="1"/>
          <p:nvPr/>
        </p:nvSpPr>
        <p:spPr>
          <a:xfrm>
            <a:off x="773651" y="5839801"/>
            <a:ext cx="789404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 Salary information sourced from glassdoor.com/Salaries/ui-ux-designer-salary-SRCH_KO0,14.htm</a:t>
            </a:r>
          </a:p>
          <a:p>
            <a:r>
              <a:rPr lang="en-US" sz="1050" dirty="0"/>
              <a:t>2 Salary information sourced from web3.career/web3-salaries/solidity-developer</a:t>
            </a:r>
          </a:p>
          <a:p>
            <a:r>
              <a:rPr lang="en-US" sz="1050" dirty="0"/>
              <a:t>3 Salary information sourced from randstadusa.com/salary/full-stack-web-developer-salaries/</a:t>
            </a:r>
            <a:r>
              <a:rPr lang="en-US" sz="1050" dirty="0" err="1"/>
              <a:t>houston</a:t>
            </a:r>
            <a:r>
              <a:rPr lang="en-US" sz="1050" dirty="0"/>
              <a:t>-Texas/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296926-CC59-9479-2055-6E88CD1E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85482"/>
              </p:ext>
            </p:extLst>
          </p:nvPr>
        </p:nvGraphicFramePr>
        <p:xfrm>
          <a:off x="8121891" y="2033392"/>
          <a:ext cx="3580658" cy="3535805"/>
        </p:xfrm>
        <a:graphic>
          <a:graphicData uri="http://schemas.openxmlformats.org/drawingml/2006/table">
            <a:tbl>
              <a:tblPr/>
              <a:tblGrid>
                <a:gridCol w="1532816">
                  <a:extLst>
                    <a:ext uri="{9D8B030D-6E8A-4147-A177-3AD203B41FA5}">
                      <a16:colId xmlns:a16="http://schemas.microsoft.com/office/drawing/2014/main" val="2668981796"/>
                    </a:ext>
                  </a:extLst>
                </a:gridCol>
                <a:gridCol w="600864">
                  <a:extLst>
                    <a:ext uri="{9D8B030D-6E8A-4147-A177-3AD203B41FA5}">
                      <a16:colId xmlns:a16="http://schemas.microsoft.com/office/drawing/2014/main" val="756332402"/>
                    </a:ext>
                  </a:extLst>
                </a:gridCol>
                <a:gridCol w="600864">
                  <a:extLst>
                    <a:ext uri="{9D8B030D-6E8A-4147-A177-3AD203B41FA5}">
                      <a16:colId xmlns:a16="http://schemas.microsoft.com/office/drawing/2014/main" val="1827932567"/>
                    </a:ext>
                  </a:extLst>
                </a:gridCol>
                <a:gridCol w="846114">
                  <a:extLst>
                    <a:ext uri="{9D8B030D-6E8A-4147-A177-3AD203B41FA5}">
                      <a16:colId xmlns:a16="http://schemas.microsoft.com/office/drawing/2014/main" val="1913776566"/>
                    </a:ext>
                  </a:extLst>
                </a:gridCol>
              </a:tblGrid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Rate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Hours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16946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Current Development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748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52.00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1,300.00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304118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62.00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1,550.00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3351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50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3,350.00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8846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62832"/>
                  </a:ext>
                </a:extLst>
              </a:tr>
              <a:tr h="2115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Development Cost to Date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6,200.00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20076"/>
                  </a:ext>
                </a:extLst>
              </a:tr>
              <a:tr h="175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13839"/>
                  </a:ext>
                </a:extLst>
              </a:tr>
              <a:tr h="171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2007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Full-Feature Rollout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83827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UI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52.00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150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7,800.00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5903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Solidity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62.00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  1,550.00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700816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Full Stack Dev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67.00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175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 11,725.00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91915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41983"/>
                  </a:ext>
                </a:extLst>
              </a:tr>
              <a:tr h="2115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Additional Development Costs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$ 21,075.00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17099"/>
                  </a:ext>
                </a:extLst>
              </a:tr>
              <a:tr h="211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01173"/>
                  </a:ext>
                </a:extLst>
              </a:tr>
              <a:tr h="220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Total Project Cost</a:t>
                      </a:r>
                    </a:p>
                  </a:txBody>
                  <a:tcPr marL="9197" marR="9197" marT="91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$ 27,275.00 </a:t>
                      </a:r>
                    </a:p>
                  </a:txBody>
                  <a:tcPr marL="9197" marR="9197" marT="919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9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304</TotalTime>
  <Words>408</Words>
  <Application>Microsoft Office PowerPoint</Application>
  <PresentationFormat>Widescreen</PresentationFormat>
  <Paragraphs>107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Poppins</vt:lpstr>
      <vt:lpstr>Wingdings 2</vt:lpstr>
      <vt:lpstr>Dividend</vt:lpstr>
      <vt:lpstr>Just audio nfts</vt:lpstr>
      <vt:lpstr>The opportunity: </vt:lpstr>
      <vt:lpstr>NFT Competitive Landscape</vt:lpstr>
      <vt:lpstr>JANT NFT Structure</vt:lpstr>
      <vt:lpstr>Conclusions / Future Development</vt:lpstr>
      <vt:lpstr>Projected development costs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audio nfts</dc:title>
  <dc:creator>Neil Mendelow</dc:creator>
  <cp:lastModifiedBy>Neil Mendelow</cp:lastModifiedBy>
  <cp:revision>4</cp:revision>
  <dcterms:created xsi:type="dcterms:W3CDTF">2022-05-28T16:33:27Z</dcterms:created>
  <dcterms:modified xsi:type="dcterms:W3CDTF">2022-05-28T21:37:43Z</dcterms:modified>
</cp:coreProperties>
</file>