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8" r:id="rId4"/>
    <p:sldId id="262" r:id="rId5"/>
    <p:sldId id="266" r:id="rId6"/>
    <p:sldId id="265" r:id="rId7"/>
    <p:sldId id="259" r:id="rId8"/>
    <p:sldId id="267" r:id="rId9"/>
    <p:sldId id="263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Mendelow" initials="NM" lastIdx="7" clrIdx="0">
    <p:extLst>
      <p:ext uri="{19B8F6BF-5375-455C-9EA6-DF929625EA0E}">
        <p15:presenceInfo xmlns:p15="http://schemas.microsoft.com/office/powerpoint/2012/main" userId="fd1341baf40b6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1T20:15:38.155" idx="6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0BE8C-C6FE-4146-AB17-1C6C7C3B74A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B8293-4F2F-4821-815D-2062812D2CD6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2AABF6C6-B6D8-41FC-8BDC-F8CBE956BBB8}" type="parTrans" cxnId="{7C56CF4B-BF34-45CA-9642-E3E6792AA8E4}">
      <dgm:prSet/>
      <dgm:spPr/>
      <dgm:t>
        <a:bodyPr/>
        <a:lstStyle/>
        <a:p>
          <a:endParaRPr lang="en-US"/>
        </a:p>
      </dgm:t>
    </dgm:pt>
    <dgm:pt modelId="{64921339-61D3-4FAC-A34C-E86BA15F25B9}" type="sibTrans" cxnId="{7C56CF4B-BF34-45CA-9642-E3E6792AA8E4}">
      <dgm:prSet/>
      <dgm:spPr/>
      <dgm:t>
        <a:bodyPr/>
        <a:lstStyle/>
        <a:p>
          <a:endParaRPr lang="en-US"/>
        </a:p>
      </dgm:t>
    </dgm:pt>
    <dgm:pt modelId="{61D3A3AB-5C41-4370-9784-D99B42C8A298}">
      <dgm:prSet phldrT="[Text]"/>
      <dgm:spPr/>
      <dgm:t>
        <a:bodyPr/>
        <a:lstStyle/>
        <a:p>
          <a:r>
            <a:rPr lang="en-US" dirty="0"/>
            <a:t>Minting</a:t>
          </a:r>
        </a:p>
      </dgm:t>
    </dgm:pt>
    <dgm:pt modelId="{BCAE7BE1-81A6-4849-866B-EAD7E5123FD3}" type="parTrans" cxnId="{B40CC06E-D6F1-46C4-BE00-506356078F40}">
      <dgm:prSet/>
      <dgm:spPr/>
      <dgm:t>
        <a:bodyPr/>
        <a:lstStyle/>
        <a:p>
          <a:endParaRPr lang="en-US"/>
        </a:p>
      </dgm:t>
    </dgm:pt>
    <dgm:pt modelId="{DDB9AA4B-5FF1-43B3-A707-727BC41465E0}" type="sibTrans" cxnId="{B40CC06E-D6F1-46C4-BE00-506356078F40}">
      <dgm:prSet/>
      <dgm:spPr/>
      <dgm:t>
        <a:bodyPr/>
        <a:lstStyle/>
        <a:p>
          <a:endParaRPr lang="en-US"/>
        </a:p>
      </dgm:t>
    </dgm:pt>
    <dgm:pt modelId="{123E9657-1473-4169-9FCF-0823A53591E2}">
      <dgm:prSet phldrT="[Text]"/>
      <dgm:spPr/>
      <dgm:t>
        <a:bodyPr/>
        <a:lstStyle/>
        <a:p>
          <a:r>
            <a:rPr lang="en-US" dirty="0"/>
            <a:t>IPFS</a:t>
          </a:r>
        </a:p>
      </dgm:t>
    </dgm:pt>
    <dgm:pt modelId="{77C273A1-B1CC-47DC-8952-08DCDD75979A}" type="parTrans" cxnId="{F679A87B-A777-4E4B-99E2-0BE9D88F085F}">
      <dgm:prSet/>
      <dgm:spPr/>
      <dgm:t>
        <a:bodyPr/>
        <a:lstStyle/>
        <a:p>
          <a:endParaRPr lang="en-US"/>
        </a:p>
      </dgm:t>
    </dgm:pt>
    <dgm:pt modelId="{B9EA1797-BB5F-446E-A898-D4E477E7EC44}" type="sibTrans" cxnId="{F679A87B-A777-4E4B-99E2-0BE9D88F085F}">
      <dgm:prSet/>
      <dgm:spPr/>
      <dgm:t>
        <a:bodyPr/>
        <a:lstStyle/>
        <a:p>
          <a:endParaRPr lang="en-US"/>
        </a:p>
      </dgm:t>
    </dgm:pt>
    <dgm:pt modelId="{31242DA5-4948-420C-9F01-13F64063E5CD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84BBD7AB-388A-4F74-A3B7-1FDE5D096D4A}" type="parTrans" cxnId="{6512059E-E576-4406-A6BF-307FE851AF5B}">
      <dgm:prSet/>
      <dgm:spPr/>
      <dgm:t>
        <a:bodyPr/>
        <a:lstStyle/>
        <a:p>
          <a:endParaRPr lang="en-US"/>
        </a:p>
      </dgm:t>
    </dgm:pt>
    <dgm:pt modelId="{EC4B88D9-1C7B-4565-ACDB-19EAF17E94F4}" type="sibTrans" cxnId="{6512059E-E576-4406-A6BF-307FE851AF5B}">
      <dgm:prSet/>
      <dgm:spPr/>
      <dgm:t>
        <a:bodyPr/>
        <a:lstStyle/>
        <a:p>
          <a:endParaRPr lang="en-US"/>
        </a:p>
      </dgm:t>
    </dgm:pt>
    <dgm:pt modelId="{161873FC-E7E0-4BF6-B5CF-4F970D8B5AC7}">
      <dgm:prSet phldrT="[Text]"/>
      <dgm:spPr/>
      <dgm:t>
        <a:bodyPr/>
        <a:lstStyle/>
        <a:p>
          <a:r>
            <a:rPr lang="en-US" dirty="0"/>
            <a:t>Playback</a:t>
          </a:r>
        </a:p>
      </dgm:t>
    </dgm:pt>
    <dgm:pt modelId="{C1CB7AEF-020D-4F68-9BBD-98E15976FEFC}" type="parTrans" cxnId="{3D3EA3EC-73EC-4248-BEA6-01BBC9671F68}">
      <dgm:prSet/>
      <dgm:spPr/>
      <dgm:t>
        <a:bodyPr/>
        <a:lstStyle/>
        <a:p>
          <a:endParaRPr lang="en-US"/>
        </a:p>
      </dgm:t>
    </dgm:pt>
    <dgm:pt modelId="{F2980B6A-35F3-41CF-9147-C053170596DF}" type="sibTrans" cxnId="{3D3EA3EC-73EC-4248-BEA6-01BBC9671F68}">
      <dgm:prSet/>
      <dgm:spPr/>
      <dgm:t>
        <a:bodyPr/>
        <a:lstStyle/>
        <a:p>
          <a:endParaRPr lang="en-US"/>
        </a:p>
      </dgm:t>
    </dgm:pt>
    <dgm:pt modelId="{2FF702E5-0921-4A09-AE13-FB78C0429FC7}">
      <dgm:prSet phldrT="[Text]"/>
      <dgm:spPr/>
      <dgm:t>
        <a:bodyPr/>
        <a:lstStyle/>
        <a:p>
          <a:r>
            <a:rPr lang="en-US" dirty="0"/>
            <a:t>Trading</a:t>
          </a:r>
        </a:p>
      </dgm:t>
    </dgm:pt>
    <dgm:pt modelId="{AABE70EB-11AA-4443-ACD7-77ADB06652D0}" type="parTrans" cxnId="{90362CA0-A16D-46C9-B1ED-D07599362559}">
      <dgm:prSet/>
      <dgm:spPr/>
      <dgm:t>
        <a:bodyPr/>
        <a:lstStyle/>
        <a:p>
          <a:endParaRPr lang="en-US"/>
        </a:p>
      </dgm:t>
    </dgm:pt>
    <dgm:pt modelId="{67506B6F-BEE0-459F-8F00-F1611497EB0F}" type="sibTrans" cxnId="{90362CA0-A16D-46C9-B1ED-D07599362559}">
      <dgm:prSet/>
      <dgm:spPr/>
      <dgm:t>
        <a:bodyPr/>
        <a:lstStyle/>
        <a:p>
          <a:endParaRPr lang="en-US"/>
        </a:p>
      </dgm:t>
    </dgm:pt>
    <dgm:pt modelId="{88F914AF-4A54-4070-B627-1E4CE45C4383}">
      <dgm:prSet phldrT="[Text]"/>
      <dgm:spPr/>
      <dgm:t>
        <a:bodyPr/>
        <a:lstStyle/>
        <a:p>
          <a:r>
            <a:rPr lang="en-US" dirty="0"/>
            <a:t>Appraisal</a:t>
          </a:r>
        </a:p>
      </dgm:t>
    </dgm:pt>
    <dgm:pt modelId="{D0B94D21-C85B-4177-9BC4-EEAAA3D0E68B}" type="parTrans" cxnId="{42568B1F-0C6F-4861-8E73-8758BFAED19B}">
      <dgm:prSet/>
      <dgm:spPr/>
      <dgm:t>
        <a:bodyPr/>
        <a:lstStyle/>
        <a:p>
          <a:endParaRPr lang="en-US"/>
        </a:p>
      </dgm:t>
    </dgm:pt>
    <dgm:pt modelId="{F9F4E077-FC10-401C-8F7F-FB2D6900FE31}" type="sibTrans" cxnId="{42568B1F-0C6F-4861-8E73-8758BFAED19B}">
      <dgm:prSet/>
      <dgm:spPr/>
      <dgm:t>
        <a:bodyPr/>
        <a:lstStyle/>
        <a:p>
          <a:endParaRPr lang="en-US"/>
        </a:p>
      </dgm:t>
    </dgm:pt>
    <dgm:pt modelId="{E5D1402A-A5BD-400A-82EE-BB137F9BE9AB}" type="pres">
      <dgm:prSet presAssocID="{F470BE8C-C6FE-4146-AB17-1C6C7C3B74AF}" presName="Name0" presStyleCnt="0">
        <dgm:presLayoutVars>
          <dgm:dir/>
          <dgm:resizeHandles/>
        </dgm:presLayoutVars>
      </dgm:prSet>
      <dgm:spPr/>
    </dgm:pt>
    <dgm:pt modelId="{A5CD811D-9A75-4AC6-AB91-01554D579E60}" type="pres">
      <dgm:prSet presAssocID="{A85B8293-4F2F-4821-815D-2062812D2CD6}" presName="compNode" presStyleCnt="0"/>
      <dgm:spPr/>
    </dgm:pt>
    <dgm:pt modelId="{3EE6A0E5-391D-41B3-BCA1-92C6B92C8DD8}" type="pres">
      <dgm:prSet presAssocID="{A85B8293-4F2F-4821-815D-2062812D2CD6}" presName="dummyConnPt" presStyleCnt="0"/>
      <dgm:spPr/>
    </dgm:pt>
    <dgm:pt modelId="{31AACD20-202C-4F59-9042-FAE3485C2388}" type="pres">
      <dgm:prSet presAssocID="{A85B8293-4F2F-4821-815D-2062812D2CD6}" presName="node" presStyleLbl="node1" presStyleIdx="0" presStyleCnt="7" custLinFactX="-10176" custLinFactNeighborX="-100000" custLinFactNeighborY="-4977">
        <dgm:presLayoutVars>
          <dgm:bulletEnabled val="1"/>
        </dgm:presLayoutVars>
      </dgm:prSet>
      <dgm:spPr/>
    </dgm:pt>
    <dgm:pt modelId="{D0C90D28-079C-45A5-9275-B14F42D48772}" type="pres">
      <dgm:prSet presAssocID="{64921339-61D3-4FAC-A34C-E86BA15F25B9}" presName="sibTrans" presStyleLbl="bgSibTrans2D1" presStyleIdx="0" presStyleCnt="6"/>
      <dgm:spPr/>
    </dgm:pt>
    <dgm:pt modelId="{AAB352E8-DBB6-4CB2-B293-EC7027986EF1}" type="pres">
      <dgm:prSet presAssocID="{61D3A3AB-5C41-4370-9784-D99B42C8A298}" presName="compNode" presStyleCnt="0"/>
      <dgm:spPr/>
    </dgm:pt>
    <dgm:pt modelId="{C3224C16-4BEF-463E-BB33-588CEE925A3B}" type="pres">
      <dgm:prSet presAssocID="{61D3A3AB-5C41-4370-9784-D99B42C8A298}" presName="dummyConnPt" presStyleCnt="0"/>
      <dgm:spPr/>
    </dgm:pt>
    <dgm:pt modelId="{3E058976-CECB-47D2-B35A-8FCE6530ABBA}" type="pres">
      <dgm:prSet presAssocID="{61D3A3AB-5C41-4370-9784-D99B42C8A298}" presName="node" presStyleLbl="node1" presStyleIdx="1" presStyleCnt="7" custLinFactNeighborX="28585" custLinFactNeighborY="-6482">
        <dgm:presLayoutVars>
          <dgm:bulletEnabled val="1"/>
        </dgm:presLayoutVars>
      </dgm:prSet>
      <dgm:spPr/>
    </dgm:pt>
    <dgm:pt modelId="{742FA344-F34A-4DA1-82E2-F21A568F9021}" type="pres">
      <dgm:prSet presAssocID="{DDB9AA4B-5FF1-43B3-A707-727BC41465E0}" presName="sibTrans" presStyleLbl="bgSibTrans2D1" presStyleIdx="1" presStyleCnt="6"/>
      <dgm:spPr/>
    </dgm:pt>
    <dgm:pt modelId="{E73ED8E4-ACC3-41BB-98F4-264CA55C603A}" type="pres">
      <dgm:prSet presAssocID="{123E9657-1473-4169-9FCF-0823A53591E2}" presName="compNode" presStyleCnt="0"/>
      <dgm:spPr/>
    </dgm:pt>
    <dgm:pt modelId="{6AB526E3-3AD0-4AD5-A61F-B48AD3E7E9F6}" type="pres">
      <dgm:prSet presAssocID="{123E9657-1473-4169-9FCF-0823A53591E2}" presName="dummyConnPt" presStyleCnt="0"/>
      <dgm:spPr/>
    </dgm:pt>
    <dgm:pt modelId="{8E436BD2-E951-41A2-BF79-DD76473716E3}" type="pres">
      <dgm:prSet presAssocID="{123E9657-1473-4169-9FCF-0823A53591E2}" presName="node" presStyleLbl="node1" presStyleIdx="2" presStyleCnt="7" custLinFactNeighborX="-18376" custLinFactNeighborY="-4060">
        <dgm:presLayoutVars>
          <dgm:bulletEnabled val="1"/>
        </dgm:presLayoutVars>
      </dgm:prSet>
      <dgm:spPr/>
    </dgm:pt>
    <dgm:pt modelId="{BA7BD634-28FD-46DF-8335-94477092BD5B}" type="pres">
      <dgm:prSet presAssocID="{B9EA1797-BB5F-446E-A898-D4E477E7EC44}" presName="sibTrans" presStyleLbl="bgSibTrans2D1" presStyleIdx="2" presStyleCnt="6"/>
      <dgm:spPr/>
    </dgm:pt>
    <dgm:pt modelId="{47D436E5-A8DA-48CD-9B94-C2795339D744}" type="pres">
      <dgm:prSet presAssocID="{31242DA5-4948-420C-9F01-13F64063E5CD}" presName="compNode" presStyleCnt="0"/>
      <dgm:spPr/>
    </dgm:pt>
    <dgm:pt modelId="{9A9379D1-0912-497E-985D-F2EB1ED9315E}" type="pres">
      <dgm:prSet presAssocID="{31242DA5-4948-420C-9F01-13F64063E5CD}" presName="dummyConnPt" presStyleCnt="0"/>
      <dgm:spPr/>
    </dgm:pt>
    <dgm:pt modelId="{84E1E77C-9963-4201-A2DF-FB628FCE3C2D}" type="pres">
      <dgm:prSet presAssocID="{31242DA5-4948-420C-9F01-13F64063E5CD}" presName="node" presStyleLbl="node1" presStyleIdx="3" presStyleCnt="7">
        <dgm:presLayoutVars>
          <dgm:bulletEnabled val="1"/>
        </dgm:presLayoutVars>
      </dgm:prSet>
      <dgm:spPr/>
    </dgm:pt>
    <dgm:pt modelId="{24166468-D3F6-45B2-963E-14A772232D36}" type="pres">
      <dgm:prSet presAssocID="{EC4B88D9-1C7B-4565-ACDB-19EAF17E94F4}" presName="sibTrans" presStyleLbl="bgSibTrans2D1" presStyleIdx="3" presStyleCnt="6"/>
      <dgm:spPr/>
    </dgm:pt>
    <dgm:pt modelId="{21A16E04-5BCF-4D05-8356-400B221EE1A6}" type="pres">
      <dgm:prSet presAssocID="{161873FC-E7E0-4BF6-B5CF-4F970D8B5AC7}" presName="compNode" presStyleCnt="0"/>
      <dgm:spPr/>
    </dgm:pt>
    <dgm:pt modelId="{2CFC9AC4-5E35-44A8-9961-AA324C0688E4}" type="pres">
      <dgm:prSet presAssocID="{161873FC-E7E0-4BF6-B5CF-4F970D8B5AC7}" presName="dummyConnPt" presStyleCnt="0"/>
      <dgm:spPr/>
    </dgm:pt>
    <dgm:pt modelId="{9DD8B384-F41D-4601-8F3B-1D531EF0FF02}" type="pres">
      <dgm:prSet presAssocID="{161873FC-E7E0-4BF6-B5CF-4F970D8B5AC7}" presName="node" presStyleLbl="node1" presStyleIdx="4" presStyleCnt="7" custLinFactNeighborX="50477" custLinFactNeighborY="2427">
        <dgm:presLayoutVars>
          <dgm:bulletEnabled val="1"/>
        </dgm:presLayoutVars>
      </dgm:prSet>
      <dgm:spPr/>
    </dgm:pt>
    <dgm:pt modelId="{060FAFDD-8371-46B7-BDAC-7BC318BCBDB3}" type="pres">
      <dgm:prSet presAssocID="{F2980B6A-35F3-41CF-9147-C053170596DF}" presName="sibTrans" presStyleLbl="bgSibTrans2D1" presStyleIdx="4" presStyleCnt="6"/>
      <dgm:spPr/>
    </dgm:pt>
    <dgm:pt modelId="{B47FBFAA-91A1-488E-BA77-32CF2FB32A62}" type="pres">
      <dgm:prSet presAssocID="{88F914AF-4A54-4070-B627-1E4CE45C4383}" presName="compNode" presStyleCnt="0"/>
      <dgm:spPr/>
    </dgm:pt>
    <dgm:pt modelId="{7E51D9B1-26C0-4B6A-B1CF-8DF104A02BE9}" type="pres">
      <dgm:prSet presAssocID="{88F914AF-4A54-4070-B627-1E4CE45C4383}" presName="dummyConnPt" presStyleCnt="0"/>
      <dgm:spPr/>
    </dgm:pt>
    <dgm:pt modelId="{18434575-B34E-424F-A713-6BC0F74C2CE0}" type="pres">
      <dgm:prSet presAssocID="{88F914AF-4A54-4070-B627-1E4CE45C4383}" presName="node" presStyleLbl="node1" presStyleIdx="5" presStyleCnt="7" custLinFactNeighborX="7346" custLinFactNeighborY="-443">
        <dgm:presLayoutVars>
          <dgm:bulletEnabled val="1"/>
        </dgm:presLayoutVars>
      </dgm:prSet>
      <dgm:spPr/>
    </dgm:pt>
    <dgm:pt modelId="{5EBC352B-1937-4F15-9D08-DFFF57F4D467}" type="pres">
      <dgm:prSet presAssocID="{F9F4E077-FC10-401C-8F7F-FB2D6900FE31}" presName="sibTrans" presStyleLbl="bgSibTrans2D1" presStyleIdx="5" presStyleCnt="6"/>
      <dgm:spPr/>
    </dgm:pt>
    <dgm:pt modelId="{AC3176B8-35D6-479E-B675-425112434D45}" type="pres">
      <dgm:prSet presAssocID="{2FF702E5-0921-4A09-AE13-FB78C0429FC7}" presName="compNode" presStyleCnt="0"/>
      <dgm:spPr/>
    </dgm:pt>
    <dgm:pt modelId="{BAF383A8-E555-4DF2-B493-086A6932C82A}" type="pres">
      <dgm:prSet presAssocID="{2FF702E5-0921-4A09-AE13-FB78C0429FC7}" presName="dummyConnPt" presStyleCnt="0"/>
      <dgm:spPr/>
    </dgm:pt>
    <dgm:pt modelId="{DDE0C179-1AED-4314-B569-FD7BCC251CCC}" type="pres">
      <dgm:prSet presAssocID="{2FF702E5-0921-4A09-AE13-FB78C0429FC7}" presName="node" presStyleLbl="node1" presStyleIdx="6" presStyleCnt="7" custLinFactNeighborX="99012">
        <dgm:presLayoutVars>
          <dgm:bulletEnabled val="1"/>
        </dgm:presLayoutVars>
      </dgm:prSet>
      <dgm:spPr/>
    </dgm:pt>
  </dgm:ptLst>
  <dgm:cxnLst>
    <dgm:cxn modelId="{D7B53500-6FAA-446F-9D3B-AB2BEA1BDF4D}" type="presOf" srcId="{F9F4E077-FC10-401C-8F7F-FB2D6900FE31}" destId="{5EBC352B-1937-4F15-9D08-DFFF57F4D467}" srcOrd="0" destOrd="0" presId="urn:microsoft.com/office/officeart/2005/8/layout/bProcess4"/>
    <dgm:cxn modelId="{42568B1F-0C6F-4861-8E73-8758BFAED19B}" srcId="{F470BE8C-C6FE-4146-AB17-1C6C7C3B74AF}" destId="{88F914AF-4A54-4070-B627-1E4CE45C4383}" srcOrd="5" destOrd="0" parTransId="{D0B94D21-C85B-4177-9BC4-EEAAA3D0E68B}" sibTransId="{F9F4E077-FC10-401C-8F7F-FB2D6900FE31}"/>
    <dgm:cxn modelId="{83DB972B-39F6-49BA-9531-27DC6A29167A}" type="presOf" srcId="{161873FC-E7E0-4BF6-B5CF-4F970D8B5AC7}" destId="{9DD8B384-F41D-4601-8F3B-1D531EF0FF02}" srcOrd="0" destOrd="0" presId="urn:microsoft.com/office/officeart/2005/8/layout/bProcess4"/>
    <dgm:cxn modelId="{AFEC6B31-E109-4139-B151-8DEE73617F10}" type="presOf" srcId="{B9EA1797-BB5F-446E-A898-D4E477E7EC44}" destId="{BA7BD634-28FD-46DF-8335-94477092BD5B}" srcOrd="0" destOrd="0" presId="urn:microsoft.com/office/officeart/2005/8/layout/bProcess4"/>
    <dgm:cxn modelId="{DA9C3C63-5B6A-4F5D-95A2-3F80DC49DBAE}" type="presOf" srcId="{64921339-61D3-4FAC-A34C-E86BA15F25B9}" destId="{D0C90D28-079C-45A5-9275-B14F42D48772}" srcOrd="0" destOrd="0" presId="urn:microsoft.com/office/officeart/2005/8/layout/bProcess4"/>
    <dgm:cxn modelId="{7C56CF4B-BF34-45CA-9642-E3E6792AA8E4}" srcId="{F470BE8C-C6FE-4146-AB17-1C6C7C3B74AF}" destId="{A85B8293-4F2F-4821-815D-2062812D2CD6}" srcOrd="0" destOrd="0" parTransId="{2AABF6C6-B6D8-41FC-8BDC-F8CBE956BBB8}" sibTransId="{64921339-61D3-4FAC-A34C-E86BA15F25B9}"/>
    <dgm:cxn modelId="{B40CC06E-D6F1-46C4-BE00-506356078F40}" srcId="{F470BE8C-C6FE-4146-AB17-1C6C7C3B74AF}" destId="{61D3A3AB-5C41-4370-9784-D99B42C8A298}" srcOrd="1" destOrd="0" parTransId="{BCAE7BE1-81A6-4849-866B-EAD7E5123FD3}" sibTransId="{DDB9AA4B-5FF1-43B3-A707-727BC41465E0}"/>
    <dgm:cxn modelId="{0CEF7753-1FA0-49A4-8C9D-EAB06AC4C2AD}" type="presOf" srcId="{2FF702E5-0921-4A09-AE13-FB78C0429FC7}" destId="{DDE0C179-1AED-4314-B569-FD7BCC251CCC}" srcOrd="0" destOrd="0" presId="urn:microsoft.com/office/officeart/2005/8/layout/bProcess4"/>
    <dgm:cxn modelId="{F679A87B-A777-4E4B-99E2-0BE9D88F085F}" srcId="{F470BE8C-C6FE-4146-AB17-1C6C7C3B74AF}" destId="{123E9657-1473-4169-9FCF-0823A53591E2}" srcOrd="2" destOrd="0" parTransId="{77C273A1-B1CC-47DC-8952-08DCDD75979A}" sibTransId="{B9EA1797-BB5F-446E-A898-D4E477E7EC44}"/>
    <dgm:cxn modelId="{AF11D57C-2774-44D9-98FE-87D9AB36B5BD}" type="presOf" srcId="{A85B8293-4F2F-4821-815D-2062812D2CD6}" destId="{31AACD20-202C-4F59-9042-FAE3485C2388}" srcOrd="0" destOrd="0" presId="urn:microsoft.com/office/officeart/2005/8/layout/bProcess4"/>
    <dgm:cxn modelId="{86002696-DC3B-4C02-9578-B50188E012AE}" type="presOf" srcId="{31242DA5-4948-420C-9F01-13F64063E5CD}" destId="{84E1E77C-9963-4201-A2DF-FB628FCE3C2D}" srcOrd="0" destOrd="0" presId="urn:microsoft.com/office/officeart/2005/8/layout/bProcess4"/>
    <dgm:cxn modelId="{6AC9299D-A348-42E1-AD57-248A55F58CB4}" type="presOf" srcId="{61D3A3AB-5C41-4370-9784-D99B42C8A298}" destId="{3E058976-CECB-47D2-B35A-8FCE6530ABBA}" srcOrd="0" destOrd="0" presId="urn:microsoft.com/office/officeart/2005/8/layout/bProcess4"/>
    <dgm:cxn modelId="{6512059E-E576-4406-A6BF-307FE851AF5B}" srcId="{F470BE8C-C6FE-4146-AB17-1C6C7C3B74AF}" destId="{31242DA5-4948-420C-9F01-13F64063E5CD}" srcOrd="3" destOrd="0" parTransId="{84BBD7AB-388A-4F74-A3B7-1FDE5D096D4A}" sibTransId="{EC4B88D9-1C7B-4565-ACDB-19EAF17E94F4}"/>
    <dgm:cxn modelId="{90362CA0-A16D-46C9-B1ED-D07599362559}" srcId="{F470BE8C-C6FE-4146-AB17-1C6C7C3B74AF}" destId="{2FF702E5-0921-4A09-AE13-FB78C0429FC7}" srcOrd="6" destOrd="0" parTransId="{AABE70EB-11AA-4443-ACD7-77ADB06652D0}" sibTransId="{67506B6F-BEE0-459F-8F00-F1611497EB0F}"/>
    <dgm:cxn modelId="{3CD30CBA-E390-4DAE-A51F-73309DF0C04F}" type="presOf" srcId="{123E9657-1473-4169-9FCF-0823A53591E2}" destId="{8E436BD2-E951-41A2-BF79-DD76473716E3}" srcOrd="0" destOrd="0" presId="urn:microsoft.com/office/officeart/2005/8/layout/bProcess4"/>
    <dgm:cxn modelId="{14D023C4-B9A8-46C0-A130-785AA0726EE9}" type="presOf" srcId="{EC4B88D9-1C7B-4565-ACDB-19EAF17E94F4}" destId="{24166468-D3F6-45B2-963E-14A772232D36}" srcOrd="0" destOrd="0" presId="urn:microsoft.com/office/officeart/2005/8/layout/bProcess4"/>
    <dgm:cxn modelId="{5E0BCDE6-5D00-44B3-8099-D26E4BEACD9D}" type="presOf" srcId="{F470BE8C-C6FE-4146-AB17-1C6C7C3B74AF}" destId="{E5D1402A-A5BD-400A-82EE-BB137F9BE9AB}" srcOrd="0" destOrd="0" presId="urn:microsoft.com/office/officeart/2005/8/layout/bProcess4"/>
    <dgm:cxn modelId="{3D3EA3EC-73EC-4248-BEA6-01BBC9671F68}" srcId="{F470BE8C-C6FE-4146-AB17-1C6C7C3B74AF}" destId="{161873FC-E7E0-4BF6-B5CF-4F970D8B5AC7}" srcOrd="4" destOrd="0" parTransId="{C1CB7AEF-020D-4F68-9BBD-98E15976FEFC}" sibTransId="{F2980B6A-35F3-41CF-9147-C053170596DF}"/>
    <dgm:cxn modelId="{94E3A4F3-9EEB-4F78-8343-1710B616112F}" type="presOf" srcId="{F2980B6A-35F3-41CF-9147-C053170596DF}" destId="{060FAFDD-8371-46B7-BDAC-7BC318BCBDB3}" srcOrd="0" destOrd="0" presId="urn:microsoft.com/office/officeart/2005/8/layout/bProcess4"/>
    <dgm:cxn modelId="{AB2DC2F8-7F6D-4DB3-A419-1D78039368CD}" type="presOf" srcId="{88F914AF-4A54-4070-B627-1E4CE45C4383}" destId="{18434575-B34E-424F-A713-6BC0F74C2CE0}" srcOrd="0" destOrd="0" presId="urn:microsoft.com/office/officeart/2005/8/layout/bProcess4"/>
    <dgm:cxn modelId="{5EC60BFB-B50B-45EB-BFE0-6FBE964885BC}" type="presOf" srcId="{DDB9AA4B-5FF1-43B3-A707-727BC41465E0}" destId="{742FA344-F34A-4DA1-82E2-F21A568F9021}" srcOrd="0" destOrd="0" presId="urn:microsoft.com/office/officeart/2005/8/layout/bProcess4"/>
    <dgm:cxn modelId="{9362B3DA-52A2-4E06-B5CD-9334470CA841}" type="presParOf" srcId="{E5D1402A-A5BD-400A-82EE-BB137F9BE9AB}" destId="{A5CD811D-9A75-4AC6-AB91-01554D579E60}" srcOrd="0" destOrd="0" presId="urn:microsoft.com/office/officeart/2005/8/layout/bProcess4"/>
    <dgm:cxn modelId="{A392EA62-805F-4A85-85D5-2F9D36C5680E}" type="presParOf" srcId="{A5CD811D-9A75-4AC6-AB91-01554D579E60}" destId="{3EE6A0E5-391D-41B3-BCA1-92C6B92C8DD8}" srcOrd="0" destOrd="0" presId="urn:microsoft.com/office/officeart/2005/8/layout/bProcess4"/>
    <dgm:cxn modelId="{FA5F9339-9967-45B3-B6B8-AB2702E028B4}" type="presParOf" srcId="{A5CD811D-9A75-4AC6-AB91-01554D579E60}" destId="{31AACD20-202C-4F59-9042-FAE3485C2388}" srcOrd="1" destOrd="0" presId="urn:microsoft.com/office/officeart/2005/8/layout/bProcess4"/>
    <dgm:cxn modelId="{218FD243-9876-4F09-B6DB-863C7342CFF2}" type="presParOf" srcId="{E5D1402A-A5BD-400A-82EE-BB137F9BE9AB}" destId="{D0C90D28-079C-45A5-9275-B14F42D48772}" srcOrd="1" destOrd="0" presId="urn:microsoft.com/office/officeart/2005/8/layout/bProcess4"/>
    <dgm:cxn modelId="{3282DAF9-C503-41BB-971A-5BD1B0DF95EA}" type="presParOf" srcId="{E5D1402A-A5BD-400A-82EE-BB137F9BE9AB}" destId="{AAB352E8-DBB6-4CB2-B293-EC7027986EF1}" srcOrd="2" destOrd="0" presId="urn:microsoft.com/office/officeart/2005/8/layout/bProcess4"/>
    <dgm:cxn modelId="{1389E931-6C5D-46CC-ABAD-E57B87B18809}" type="presParOf" srcId="{AAB352E8-DBB6-4CB2-B293-EC7027986EF1}" destId="{C3224C16-4BEF-463E-BB33-588CEE925A3B}" srcOrd="0" destOrd="0" presId="urn:microsoft.com/office/officeart/2005/8/layout/bProcess4"/>
    <dgm:cxn modelId="{6E8C5203-D032-4D93-B7EA-8CA5F636EC4E}" type="presParOf" srcId="{AAB352E8-DBB6-4CB2-B293-EC7027986EF1}" destId="{3E058976-CECB-47D2-B35A-8FCE6530ABBA}" srcOrd="1" destOrd="0" presId="urn:microsoft.com/office/officeart/2005/8/layout/bProcess4"/>
    <dgm:cxn modelId="{6CCD53E3-0AE3-4C6E-84DB-65F3D60FB6BC}" type="presParOf" srcId="{E5D1402A-A5BD-400A-82EE-BB137F9BE9AB}" destId="{742FA344-F34A-4DA1-82E2-F21A568F9021}" srcOrd="3" destOrd="0" presId="urn:microsoft.com/office/officeart/2005/8/layout/bProcess4"/>
    <dgm:cxn modelId="{4120612C-A6FC-4D51-90C9-92BCCEC1D50D}" type="presParOf" srcId="{E5D1402A-A5BD-400A-82EE-BB137F9BE9AB}" destId="{E73ED8E4-ACC3-41BB-98F4-264CA55C603A}" srcOrd="4" destOrd="0" presId="urn:microsoft.com/office/officeart/2005/8/layout/bProcess4"/>
    <dgm:cxn modelId="{4D194C72-0013-450E-876A-2E3D832A29C4}" type="presParOf" srcId="{E73ED8E4-ACC3-41BB-98F4-264CA55C603A}" destId="{6AB526E3-3AD0-4AD5-A61F-B48AD3E7E9F6}" srcOrd="0" destOrd="0" presId="urn:microsoft.com/office/officeart/2005/8/layout/bProcess4"/>
    <dgm:cxn modelId="{73AA24D9-E442-4CEC-81A7-A95B79E6C942}" type="presParOf" srcId="{E73ED8E4-ACC3-41BB-98F4-264CA55C603A}" destId="{8E436BD2-E951-41A2-BF79-DD76473716E3}" srcOrd="1" destOrd="0" presId="urn:microsoft.com/office/officeart/2005/8/layout/bProcess4"/>
    <dgm:cxn modelId="{E8ECB4EF-7012-4D3F-97A8-16E9A8DC8979}" type="presParOf" srcId="{E5D1402A-A5BD-400A-82EE-BB137F9BE9AB}" destId="{BA7BD634-28FD-46DF-8335-94477092BD5B}" srcOrd="5" destOrd="0" presId="urn:microsoft.com/office/officeart/2005/8/layout/bProcess4"/>
    <dgm:cxn modelId="{E2123A6B-0B56-4C19-8AB4-F8D7F21CC0B6}" type="presParOf" srcId="{E5D1402A-A5BD-400A-82EE-BB137F9BE9AB}" destId="{47D436E5-A8DA-48CD-9B94-C2795339D744}" srcOrd="6" destOrd="0" presId="urn:microsoft.com/office/officeart/2005/8/layout/bProcess4"/>
    <dgm:cxn modelId="{23961904-32F9-43EA-B85D-B2009A843CD9}" type="presParOf" srcId="{47D436E5-A8DA-48CD-9B94-C2795339D744}" destId="{9A9379D1-0912-497E-985D-F2EB1ED9315E}" srcOrd="0" destOrd="0" presId="urn:microsoft.com/office/officeart/2005/8/layout/bProcess4"/>
    <dgm:cxn modelId="{301CD3F4-954F-4CF1-A1C7-0CB60C16E0EA}" type="presParOf" srcId="{47D436E5-A8DA-48CD-9B94-C2795339D744}" destId="{84E1E77C-9963-4201-A2DF-FB628FCE3C2D}" srcOrd="1" destOrd="0" presId="urn:microsoft.com/office/officeart/2005/8/layout/bProcess4"/>
    <dgm:cxn modelId="{1C16A682-8D5D-4E5B-9A45-546E95BF767F}" type="presParOf" srcId="{E5D1402A-A5BD-400A-82EE-BB137F9BE9AB}" destId="{24166468-D3F6-45B2-963E-14A772232D36}" srcOrd="7" destOrd="0" presId="urn:microsoft.com/office/officeart/2005/8/layout/bProcess4"/>
    <dgm:cxn modelId="{AA00F599-C3AD-4B6B-BE68-DB213BCA3DA9}" type="presParOf" srcId="{E5D1402A-A5BD-400A-82EE-BB137F9BE9AB}" destId="{21A16E04-5BCF-4D05-8356-400B221EE1A6}" srcOrd="8" destOrd="0" presId="urn:microsoft.com/office/officeart/2005/8/layout/bProcess4"/>
    <dgm:cxn modelId="{12742F34-0BDA-447C-BF8E-A583A2A5D199}" type="presParOf" srcId="{21A16E04-5BCF-4D05-8356-400B221EE1A6}" destId="{2CFC9AC4-5E35-44A8-9961-AA324C0688E4}" srcOrd="0" destOrd="0" presId="urn:microsoft.com/office/officeart/2005/8/layout/bProcess4"/>
    <dgm:cxn modelId="{87850246-DBB6-44C6-9FDE-C3C48C0B2FE6}" type="presParOf" srcId="{21A16E04-5BCF-4D05-8356-400B221EE1A6}" destId="{9DD8B384-F41D-4601-8F3B-1D531EF0FF02}" srcOrd="1" destOrd="0" presId="urn:microsoft.com/office/officeart/2005/8/layout/bProcess4"/>
    <dgm:cxn modelId="{27B49A2A-B0BD-42AF-AF0E-91FED990044C}" type="presParOf" srcId="{E5D1402A-A5BD-400A-82EE-BB137F9BE9AB}" destId="{060FAFDD-8371-46B7-BDAC-7BC318BCBDB3}" srcOrd="9" destOrd="0" presId="urn:microsoft.com/office/officeart/2005/8/layout/bProcess4"/>
    <dgm:cxn modelId="{BFFC291B-0782-40C3-9E4D-8C018DAA8A9A}" type="presParOf" srcId="{E5D1402A-A5BD-400A-82EE-BB137F9BE9AB}" destId="{B47FBFAA-91A1-488E-BA77-32CF2FB32A62}" srcOrd="10" destOrd="0" presId="urn:microsoft.com/office/officeart/2005/8/layout/bProcess4"/>
    <dgm:cxn modelId="{112E557F-3187-43EE-919E-52DD1B78C614}" type="presParOf" srcId="{B47FBFAA-91A1-488E-BA77-32CF2FB32A62}" destId="{7E51D9B1-26C0-4B6A-B1CF-8DF104A02BE9}" srcOrd="0" destOrd="0" presId="urn:microsoft.com/office/officeart/2005/8/layout/bProcess4"/>
    <dgm:cxn modelId="{B1EDEFEA-9682-4188-8C65-1D7A9D5BCED8}" type="presParOf" srcId="{B47FBFAA-91A1-488E-BA77-32CF2FB32A62}" destId="{18434575-B34E-424F-A713-6BC0F74C2CE0}" srcOrd="1" destOrd="0" presId="urn:microsoft.com/office/officeart/2005/8/layout/bProcess4"/>
    <dgm:cxn modelId="{DCA832A1-059F-4792-8882-CF4896B0E6DF}" type="presParOf" srcId="{E5D1402A-A5BD-400A-82EE-BB137F9BE9AB}" destId="{5EBC352B-1937-4F15-9D08-DFFF57F4D467}" srcOrd="11" destOrd="0" presId="urn:microsoft.com/office/officeart/2005/8/layout/bProcess4"/>
    <dgm:cxn modelId="{6310B22F-B5F4-48E0-86AF-3A0B5D5A95A2}" type="presParOf" srcId="{E5D1402A-A5BD-400A-82EE-BB137F9BE9AB}" destId="{AC3176B8-35D6-479E-B675-425112434D45}" srcOrd="12" destOrd="0" presId="urn:microsoft.com/office/officeart/2005/8/layout/bProcess4"/>
    <dgm:cxn modelId="{2AA0ADEB-EDEE-4F9A-BDEC-73681C33B800}" type="presParOf" srcId="{AC3176B8-35D6-479E-B675-425112434D45}" destId="{BAF383A8-E555-4DF2-B493-086A6932C82A}" srcOrd="0" destOrd="0" presId="urn:microsoft.com/office/officeart/2005/8/layout/bProcess4"/>
    <dgm:cxn modelId="{1FFFE560-A8F4-4977-9183-8AE59B99CB08}" type="presParOf" srcId="{AC3176B8-35D6-479E-B675-425112434D45}" destId="{DDE0C179-1AED-4314-B569-FD7BCC251CC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70BE8C-C6FE-4146-AB17-1C6C7C3B74A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1402A-A5BD-400A-82EE-BB137F9BE9AB}" type="pres">
      <dgm:prSet presAssocID="{F470BE8C-C6FE-4146-AB17-1C6C7C3B74AF}" presName="Name0" presStyleCnt="0">
        <dgm:presLayoutVars>
          <dgm:dir/>
          <dgm:resizeHandles/>
        </dgm:presLayoutVars>
      </dgm:prSet>
      <dgm:spPr/>
    </dgm:pt>
  </dgm:ptLst>
  <dgm:cxnLst>
    <dgm:cxn modelId="{5E0BCDE6-5D00-44B3-8099-D26E4BEACD9D}" type="presOf" srcId="{F470BE8C-C6FE-4146-AB17-1C6C7C3B74AF}" destId="{E5D1402A-A5BD-400A-82EE-BB137F9BE9AB}" srcOrd="0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0C34E-5D98-4520-BC5C-24406FAFAE1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A4354-F356-4A01-92D0-8278C39182C8}">
      <dgm:prSet phldrT="[Text]"/>
      <dgm:spPr/>
      <dgm:t>
        <a:bodyPr/>
        <a:lstStyle/>
        <a:p>
          <a:r>
            <a:rPr lang="en-US" dirty="0"/>
            <a:t>Metadata and audio files sent to IFPS via Pinata</a:t>
          </a:r>
        </a:p>
      </dgm:t>
    </dgm:pt>
    <dgm:pt modelId="{B4928D80-CB8A-4140-A829-50B8250E4E12}" type="parTrans" cxnId="{F6FD170D-B7A5-4E0B-82A7-7E9A2BD12ED7}">
      <dgm:prSet/>
      <dgm:spPr/>
      <dgm:t>
        <a:bodyPr/>
        <a:lstStyle/>
        <a:p>
          <a:endParaRPr lang="en-US"/>
        </a:p>
      </dgm:t>
    </dgm:pt>
    <dgm:pt modelId="{0C149AAD-C149-483F-900B-EC6BB8AB39BC}" type="sibTrans" cxnId="{F6FD170D-B7A5-4E0B-82A7-7E9A2BD12ED7}">
      <dgm:prSet/>
      <dgm:spPr/>
      <dgm:t>
        <a:bodyPr/>
        <a:lstStyle/>
        <a:p>
          <a:endParaRPr lang="en-US"/>
        </a:p>
      </dgm:t>
    </dgm:pt>
    <dgm:pt modelId="{598150D8-5874-4896-8889-6FD1A0AA3F4B}">
      <dgm:prSet phldrT="[Text]"/>
      <dgm:spPr/>
      <dgm:t>
        <a:bodyPr/>
        <a:lstStyle/>
        <a:p>
          <a:r>
            <a:rPr lang="en-US" dirty="0"/>
            <a:t>Audio file uploaded to website</a:t>
          </a:r>
        </a:p>
      </dgm:t>
    </dgm:pt>
    <dgm:pt modelId="{2F5C6981-D1B0-467C-9FEB-8667265EDC14}" type="parTrans" cxnId="{F6BC95DF-389D-4BE2-B836-912EE5A081AD}">
      <dgm:prSet/>
      <dgm:spPr/>
      <dgm:t>
        <a:bodyPr/>
        <a:lstStyle/>
        <a:p>
          <a:endParaRPr lang="en-US"/>
        </a:p>
      </dgm:t>
    </dgm:pt>
    <dgm:pt modelId="{5CDDA8EF-97D6-427F-8A83-F7F58A89939B}" type="sibTrans" cxnId="{F6BC95DF-389D-4BE2-B836-912EE5A081AD}">
      <dgm:prSet/>
      <dgm:spPr/>
      <dgm:t>
        <a:bodyPr/>
        <a:lstStyle/>
        <a:p>
          <a:endParaRPr lang="en-US"/>
        </a:p>
      </dgm:t>
    </dgm:pt>
    <dgm:pt modelId="{AA854BEA-2A75-4D4C-83C2-AA8C8D69300F}">
      <dgm:prSet phldrT="[Text]"/>
      <dgm:spPr/>
      <dgm:t>
        <a:bodyPr/>
        <a:lstStyle/>
        <a:p>
          <a:endParaRPr lang="en-US" dirty="0"/>
        </a:p>
      </dgm:t>
    </dgm:pt>
    <dgm:pt modelId="{8858A64F-71FA-4BDC-9E61-1719C0BC5597}" type="parTrans" cxnId="{F32E35B0-0CD8-4C2F-A42C-D0C7F93C3214}">
      <dgm:prSet/>
      <dgm:spPr/>
      <dgm:t>
        <a:bodyPr/>
        <a:lstStyle/>
        <a:p>
          <a:endParaRPr lang="en-US"/>
        </a:p>
      </dgm:t>
    </dgm:pt>
    <dgm:pt modelId="{4B3A7321-525C-4D4D-A202-76B24B0A3B30}" type="sibTrans" cxnId="{F32E35B0-0CD8-4C2F-A42C-D0C7F93C3214}">
      <dgm:prSet/>
      <dgm:spPr/>
      <dgm:t>
        <a:bodyPr/>
        <a:lstStyle/>
        <a:p>
          <a:endParaRPr lang="en-US"/>
        </a:p>
      </dgm:t>
    </dgm:pt>
    <dgm:pt modelId="{5674ED79-D93D-4222-A91E-233E39659D4B}">
      <dgm:prSet phldrT="[Text]"/>
      <dgm:spPr/>
      <dgm:t>
        <a:bodyPr/>
        <a:lstStyle/>
        <a:p>
          <a:r>
            <a:rPr lang="en-US" dirty="0"/>
            <a:t>Hash returned from IPFS</a:t>
          </a:r>
        </a:p>
      </dgm:t>
    </dgm:pt>
    <dgm:pt modelId="{F5DDD09A-8D1C-4B08-8750-A411689F78F3}" type="parTrans" cxnId="{1038054C-65E7-4352-8E33-AB36937746EF}">
      <dgm:prSet/>
      <dgm:spPr/>
      <dgm:t>
        <a:bodyPr/>
        <a:lstStyle/>
        <a:p>
          <a:endParaRPr lang="en-US"/>
        </a:p>
      </dgm:t>
    </dgm:pt>
    <dgm:pt modelId="{60E52E2B-B3E2-4456-8679-CC9FF94BE593}" type="sibTrans" cxnId="{1038054C-65E7-4352-8E33-AB36937746EF}">
      <dgm:prSet/>
      <dgm:spPr/>
      <dgm:t>
        <a:bodyPr/>
        <a:lstStyle/>
        <a:p>
          <a:endParaRPr lang="en-US"/>
        </a:p>
      </dgm:t>
    </dgm:pt>
    <dgm:pt modelId="{157D842D-7CE5-4A3F-8E39-B1467A508650}">
      <dgm:prSet phldrT="[Text]"/>
      <dgm:spPr/>
      <dgm:t>
        <a:bodyPr/>
        <a:lstStyle/>
        <a:p>
          <a:r>
            <a:rPr lang="en-US" dirty="0"/>
            <a:t>IPFS manages storage of files and data</a:t>
          </a:r>
        </a:p>
      </dgm:t>
    </dgm:pt>
    <dgm:pt modelId="{95A53717-AFC4-4324-B7D3-AAFD43A30F20}" type="parTrans" cxnId="{07F8356D-5121-412D-8401-24E3DE10A06F}">
      <dgm:prSet/>
      <dgm:spPr/>
      <dgm:t>
        <a:bodyPr/>
        <a:lstStyle/>
        <a:p>
          <a:endParaRPr lang="en-US"/>
        </a:p>
      </dgm:t>
    </dgm:pt>
    <dgm:pt modelId="{41CD0495-9705-42AF-AE4E-FCBC8FEF46A1}" type="sibTrans" cxnId="{07F8356D-5121-412D-8401-24E3DE10A06F}">
      <dgm:prSet/>
      <dgm:spPr/>
      <dgm:t>
        <a:bodyPr/>
        <a:lstStyle/>
        <a:p>
          <a:endParaRPr lang="en-US"/>
        </a:p>
      </dgm:t>
    </dgm:pt>
    <dgm:pt modelId="{2F2C06A8-7916-4242-83CB-38ADB26E20F1}">
      <dgm:prSet phldrT="[Text]"/>
      <dgm:spPr/>
      <dgm:t>
        <a:bodyPr/>
        <a:lstStyle/>
        <a:p>
          <a:r>
            <a:rPr lang="en-US" dirty="0"/>
            <a:t>Hash created</a:t>
          </a:r>
        </a:p>
      </dgm:t>
    </dgm:pt>
    <dgm:pt modelId="{8C0D97CE-9F1B-4ED8-AE6C-4F499926BF39}" type="parTrans" cxnId="{8E7729E7-1B97-40DB-B1C7-7E2697D75540}">
      <dgm:prSet/>
      <dgm:spPr/>
      <dgm:t>
        <a:bodyPr/>
        <a:lstStyle/>
        <a:p>
          <a:endParaRPr lang="en-US"/>
        </a:p>
      </dgm:t>
    </dgm:pt>
    <dgm:pt modelId="{130BFBD5-192E-4682-A32C-0F7E42F74E09}" type="sibTrans" cxnId="{8E7729E7-1B97-40DB-B1C7-7E2697D75540}">
      <dgm:prSet/>
      <dgm:spPr/>
      <dgm:t>
        <a:bodyPr/>
        <a:lstStyle/>
        <a:p>
          <a:endParaRPr lang="en-US"/>
        </a:p>
      </dgm:t>
    </dgm:pt>
    <dgm:pt modelId="{C629951C-701E-4A07-927A-F48644B1E172}">
      <dgm:prSet phldrT="[Text]"/>
      <dgm:spPr/>
      <dgm:t>
        <a:bodyPr/>
        <a:lstStyle/>
        <a:p>
          <a:r>
            <a:rPr lang="en-US" dirty="0"/>
            <a:t>User is able to play owned NFTs</a:t>
          </a:r>
        </a:p>
      </dgm:t>
    </dgm:pt>
    <dgm:pt modelId="{902D4095-F373-4326-A8A3-AC3AA0F1B254}" type="parTrans" cxnId="{6AEA7074-78E5-41D1-B447-2FFEAA65D3EF}">
      <dgm:prSet/>
      <dgm:spPr/>
      <dgm:t>
        <a:bodyPr/>
        <a:lstStyle/>
        <a:p>
          <a:endParaRPr lang="en-US"/>
        </a:p>
      </dgm:t>
    </dgm:pt>
    <dgm:pt modelId="{1DE7E5DC-3AAE-4BD4-8154-78C31B35DB0D}" type="sibTrans" cxnId="{6AEA7074-78E5-41D1-B447-2FFEAA65D3EF}">
      <dgm:prSet/>
      <dgm:spPr/>
      <dgm:t>
        <a:bodyPr/>
        <a:lstStyle/>
        <a:p>
          <a:endParaRPr lang="en-US"/>
        </a:p>
      </dgm:t>
    </dgm:pt>
    <dgm:pt modelId="{39E7923C-6F67-44D7-B843-72BDAF0FF372}">
      <dgm:prSet phldrT="[Text]"/>
      <dgm:spPr/>
      <dgm:t>
        <a:bodyPr/>
        <a:lstStyle/>
        <a:p>
          <a:r>
            <a:rPr lang="en-US" dirty="0"/>
            <a:t>Streamlit displays owned tokens</a:t>
          </a:r>
        </a:p>
      </dgm:t>
    </dgm:pt>
    <dgm:pt modelId="{DDD34736-A9FE-458E-A983-4D93367DFDA7}" type="parTrans" cxnId="{1A41A77B-3143-44D2-810B-A778AB1ED1EE}">
      <dgm:prSet/>
      <dgm:spPr/>
      <dgm:t>
        <a:bodyPr/>
        <a:lstStyle/>
        <a:p>
          <a:endParaRPr lang="en-US"/>
        </a:p>
      </dgm:t>
    </dgm:pt>
    <dgm:pt modelId="{DBDBE7BF-1DE2-4C2F-AC87-53789F0B90D1}" type="sibTrans" cxnId="{1A41A77B-3143-44D2-810B-A778AB1ED1EE}">
      <dgm:prSet/>
      <dgm:spPr/>
      <dgm:t>
        <a:bodyPr/>
        <a:lstStyle/>
        <a:p>
          <a:endParaRPr lang="en-US"/>
        </a:p>
      </dgm:t>
    </dgm:pt>
    <dgm:pt modelId="{206C255C-8776-4C0B-BFCE-F36A8F4F358C}">
      <dgm:prSet phldrT="[Text]"/>
      <dgm:spPr/>
      <dgm:t>
        <a:bodyPr/>
        <a:lstStyle/>
        <a:p>
          <a:r>
            <a:rPr lang="en-US" dirty="0"/>
            <a:t>Metadata collected</a:t>
          </a:r>
        </a:p>
      </dgm:t>
    </dgm:pt>
    <dgm:pt modelId="{C621BFA7-A763-4D9E-A409-D26A75DF94A6}" type="parTrans" cxnId="{E1DFB6BF-C7E9-4DFC-A897-C27FF2CC0FE2}">
      <dgm:prSet/>
      <dgm:spPr/>
      <dgm:t>
        <a:bodyPr/>
        <a:lstStyle/>
        <a:p>
          <a:endParaRPr lang="en-US"/>
        </a:p>
      </dgm:t>
    </dgm:pt>
    <dgm:pt modelId="{3517FF18-1545-40A8-9F0A-6C8F7E5A5953}" type="sibTrans" cxnId="{E1DFB6BF-C7E9-4DFC-A897-C27FF2CC0FE2}">
      <dgm:prSet/>
      <dgm:spPr/>
      <dgm:t>
        <a:bodyPr/>
        <a:lstStyle/>
        <a:p>
          <a:endParaRPr lang="en-US"/>
        </a:p>
      </dgm:t>
    </dgm:pt>
    <dgm:pt modelId="{77DC3BA1-20CE-48F4-8E98-340732AB92F4}">
      <dgm:prSet phldrT="[Text]"/>
      <dgm:spPr/>
      <dgm:t>
        <a:bodyPr/>
        <a:lstStyle/>
        <a:p>
          <a:r>
            <a:rPr lang="en-US" dirty="0"/>
            <a:t>New NFT Minted</a:t>
          </a:r>
        </a:p>
      </dgm:t>
    </dgm:pt>
    <dgm:pt modelId="{3BA0E8D9-5542-42B7-9C85-E64294FAB73C}" type="parTrans" cxnId="{F202808E-7C28-4E03-8E18-F3C13E5CB17D}">
      <dgm:prSet/>
      <dgm:spPr/>
      <dgm:t>
        <a:bodyPr/>
        <a:lstStyle/>
        <a:p>
          <a:endParaRPr lang="en-US"/>
        </a:p>
      </dgm:t>
    </dgm:pt>
    <dgm:pt modelId="{9CF6635A-0EB1-4BB3-9581-FAA61E4DFAE7}" type="sibTrans" cxnId="{F202808E-7C28-4E03-8E18-F3C13E5CB17D}">
      <dgm:prSet/>
      <dgm:spPr/>
      <dgm:t>
        <a:bodyPr/>
        <a:lstStyle/>
        <a:p>
          <a:endParaRPr lang="en-US"/>
        </a:p>
      </dgm:t>
    </dgm:pt>
    <dgm:pt modelId="{829A8B38-72CB-48E1-9AFF-DC763865FF15}">
      <dgm:prSet phldrT="[Text]"/>
      <dgm:spPr/>
      <dgm:t>
        <a:bodyPr/>
        <a:lstStyle/>
        <a:p>
          <a:r>
            <a:rPr lang="en-US" dirty="0"/>
            <a:t>Connect to OpenSea</a:t>
          </a:r>
        </a:p>
      </dgm:t>
    </dgm:pt>
    <dgm:pt modelId="{8DF3D5A6-27F1-42BC-9949-C030F3608FAE}" type="parTrans" cxnId="{37D1CBDA-458F-43A7-A9BC-AC2A3DB36F8C}">
      <dgm:prSet/>
      <dgm:spPr/>
      <dgm:t>
        <a:bodyPr/>
        <a:lstStyle/>
        <a:p>
          <a:endParaRPr lang="en-US"/>
        </a:p>
      </dgm:t>
    </dgm:pt>
    <dgm:pt modelId="{36EB4EB7-8E7B-4083-89F8-0F87F1DE3E72}" type="sibTrans" cxnId="{37D1CBDA-458F-43A7-A9BC-AC2A3DB36F8C}">
      <dgm:prSet/>
      <dgm:spPr/>
      <dgm:t>
        <a:bodyPr/>
        <a:lstStyle/>
        <a:p>
          <a:endParaRPr lang="en-US"/>
        </a:p>
      </dgm:t>
    </dgm:pt>
    <dgm:pt modelId="{69039FBB-EAA8-44BD-84AF-5346A9C76370}" type="pres">
      <dgm:prSet presAssocID="{C650C34E-5D98-4520-BC5C-24406FAFAE1F}" presName="Name0" presStyleCnt="0">
        <dgm:presLayoutVars>
          <dgm:dir/>
          <dgm:animLvl val="lvl"/>
          <dgm:resizeHandles val="exact"/>
        </dgm:presLayoutVars>
      </dgm:prSet>
      <dgm:spPr/>
    </dgm:pt>
    <dgm:pt modelId="{432F6167-997D-425C-A57D-9238E1D2369A}" type="pres">
      <dgm:prSet presAssocID="{C650C34E-5D98-4520-BC5C-24406FAFAE1F}" presName="tSp" presStyleCnt="0"/>
      <dgm:spPr/>
    </dgm:pt>
    <dgm:pt modelId="{4ACB26B1-6BB0-4631-884A-DD4FA1B01B04}" type="pres">
      <dgm:prSet presAssocID="{C650C34E-5D98-4520-BC5C-24406FAFAE1F}" presName="bSp" presStyleCnt="0"/>
      <dgm:spPr/>
    </dgm:pt>
    <dgm:pt modelId="{D4C6E1B2-F5B0-424A-B0BD-9925F8710D0F}" type="pres">
      <dgm:prSet presAssocID="{C650C34E-5D98-4520-BC5C-24406FAFAE1F}" presName="process" presStyleCnt="0"/>
      <dgm:spPr/>
    </dgm:pt>
    <dgm:pt modelId="{D4D1E946-B87C-4C6A-98EE-9CE20FFE7984}" type="pres">
      <dgm:prSet presAssocID="{7BCA4354-F356-4A01-92D0-8278C39182C8}" presName="composite1" presStyleCnt="0"/>
      <dgm:spPr/>
    </dgm:pt>
    <dgm:pt modelId="{01650F5E-5C49-417F-8F00-8B3382F18B7C}" type="pres">
      <dgm:prSet presAssocID="{7BCA4354-F356-4A01-92D0-8278C39182C8}" presName="dummyNode1" presStyleLbl="node1" presStyleIdx="0" presStyleCnt="3"/>
      <dgm:spPr/>
    </dgm:pt>
    <dgm:pt modelId="{867AA1E8-C1F4-4863-9DFC-646E2BAEB08E}" type="pres">
      <dgm:prSet presAssocID="{7BCA4354-F356-4A01-92D0-8278C39182C8}" presName="childNode1" presStyleLbl="bgAcc1" presStyleIdx="0" presStyleCnt="3">
        <dgm:presLayoutVars>
          <dgm:bulletEnabled val="1"/>
        </dgm:presLayoutVars>
      </dgm:prSet>
      <dgm:spPr/>
    </dgm:pt>
    <dgm:pt modelId="{28D705F4-BB5F-4520-85DC-501B3C50B9C3}" type="pres">
      <dgm:prSet presAssocID="{7BCA4354-F356-4A01-92D0-8278C39182C8}" presName="childNode1tx" presStyleLbl="bgAcc1" presStyleIdx="0" presStyleCnt="3">
        <dgm:presLayoutVars>
          <dgm:bulletEnabled val="1"/>
        </dgm:presLayoutVars>
      </dgm:prSet>
      <dgm:spPr/>
    </dgm:pt>
    <dgm:pt modelId="{C7B2CF95-3DE4-4757-9E1D-5DB59ACD0D37}" type="pres">
      <dgm:prSet presAssocID="{7BCA4354-F356-4A01-92D0-8278C39182C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F31C4AB-AA78-436F-AA7E-962BF40FFCD2}" type="pres">
      <dgm:prSet presAssocID="{7BCA4354-F356-4A01-92D0-8278C39182C8}" presName="connSite1" presStyleCnt="0"/>
      <dgm:spPr/>
    </dgm:pt>
    <dgm:pt modelId="{94CDF4AA-D986-47B3-A12C-C753CA43E98A}" type="pres">
      <dgm:prSet presAssocID="{0C149AAD-C149-483F-900B-EC6BB8AB39BC}" presName="Name9" presStyleLbl="sibTrans2D1" presStyleIdx="0" presStyleCnt="2"/>
      <dgm:spPr/>
    </dgm:pt>
    <dgm:pt modelId="{9438680A-3DBB-4DAE-A1A1-1AE10BFC0333}" type="pres">
      <dgm:prSet presAssocID="{5674ED79-D93D-4222-A91E-233E39659D4B}" presName="composite2" presStyleCnt="0"/>
      <dgm:spPr/>
    </dgm:pt>
    <dgm:pt modelId="{F8AD597E-B964-4B5B-93C9-69E10AA42490}" type="pres">
      <dgm:prSet presAssocID="{5674ED79-D93D-4222-A91E-233E39659D4B}" presName="dummyNode2" presStyleLbl="node1" presStyleIdx="0" presStyleCnt="3"/>
      <dgm:spPr/>
    </dgm:pt>
    <dgm:pt modelId="{4037B8BE-9D63-4A5E-BC40-5A95CE1805C7}" type="pres">
      <dgm:prSet presAssocID="{5674ED79-D93D-4222-A91E-233E39659D4B}" presName="childNode2" presStyleLbl="bgAcc1" presStyleIdx="1" presStyleCnt="3">
        <dgm:presLayoutVars>
          <dgm:bulletEnabled val="1"/>
        </dgm:presLayoutVars>
      </dgm:prSet>
      <dgm:spPr/>
    </dgm:pt>
    <dgm:pt modelId="{A8ECF8DB-43FA-437A-A3A1-61F551577E59}" type="pres">
      <dgm:prSet presAssocID="{5674ED79-D93D-4222-A91E-233E39659D4B}" presName="childNode2tx" presStyleLbl="bgAcc1" presStyleIdx="1" presStyleCnt="3">
        <dgm:presLayoutVars>
          <dgm:bulletEnabled val="1"/>
        </dgm:presLayoutVars>
      </dgm:prSet>
      <dgm:spPr/>
    </dgm:pt>
    <dgm:pt modelId="{BE9B5EB3-03CC-411D-9137-A8B22ACE0F5B}" type="pres">
      <dgm:prSet presAssocID="{5674ED79-D93D-4222-A91E-233E39659D4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36B80A8-5866-4D33-A840-37F53B4528E4}" type="pres">
      <dgm:prSet presAssocID="{5674ED79-D93D-4222-A91E-233E39659D4B}" presName="connSite2" presStyleCnt="0"/>
      <dgm:spPr/>
    </dgm:pt>
    <dgm:pt modelId="{273C9C92-56D0-449E-A30F-02464CBD6DA2}" type="pres">
      <dgm:prSet presAssocID="{60E52E2B-B3E2-4456-8679-CC9FF94BE593}" presName="Name18" presStyleLbl="sibTrans2D1" presStyleIdx="1" presStyleCnt="2"/>
      <dgm:spPr/>
    </dgm:pt>
    <dgm:pt modelId="{FF4EBBDB-D8E1-429B-94F9-7B42389C54A5}" type="pres">
      <dgm:prSet presAssocID="{C629951C-701E-4A07-927A-F48644B1E172}" presName="composite1" presStyleCnt="0"/>
      <dgm:spPr/>
    </dgm:pt>
    <dgm:pt modelId="{D3900B98-D0E2-4D05-8601-6A484F617196}" type="pres">
      <dgm:prSet presAssocID="{C629951C-701E-4A07-927A-F48644B1E172}" presName="dummyNode1" presStyleLbl="node1" presStyleIdx="1" presStyleCnt="3"/>
      <dgm:spPr/>
    </dgm:pt>
    <dgm:pt modelId="{3E04642E-EE5F-4343-B9F9-02D6FD211E0C}" type="pres">
      <dgm:prSet presAssocID="{C629951C-701E-4A07-927A-F48644B1E172}" presName="childNode1" presStyleLbl="bgAcc1" presStyleIdx="2" presStyleCnt="3">
        <dgm:presLayoutVars>
          <dgm:bulletEnabled val="1"/>
        </dgm:presLayoutVars>
      </dgm:prSet>
      <dgm:spPr/>
    </dgm:pt>
    <dgm:pt modelId="{4E8CDAD0-24FB-4DFC-9B2A-F4F588F36F6B}" type="pres">
      <dgm:prSet presAssocID="{C629951C-701E-4A07-927A-F48644B1E172}" presName="childNode1tx" presStyleLbl="bgAcc1" presStyleIdx="2" presStyleCnt="3">
        <dgm:presLayoutVars>
          <dgm:bulletEnabled val="1"/>
        </dgm:presLayoutVars>
      </dgm:prSet>
      <dgm:spPr/>
    </dgm:pt>
    <dgm:pt modelId="{858D0BA0-D1C3-45AE-B851-3605856178A8}" type="pres">
      <dgm:prSet presAssocID="{C629951C-701E-4A07-927A-F48644B1E17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3002F8C-5EA4-4CB5-8075-AE162E575987}" type="pres">
      <dgm:prSet presAssocID="{C629951C-701E-4A07-927A-F48644B1E172}" presName="connSite1" presStyleCnt="0"/>
      <dgm:spPr/>
    </dgm:pt>
  </dgm:ptLst>
  <dgm:cxnLst>
    <dgm:cxn modelId="{E41E1706-6FDD-42E2-9DAA-90F27B2F40DF}" type="presOf" srcId="{206C255C-8776-4C0B-BFCE-F36A8F4F358C}" destId="{28D705F4-BB5F-4520-85DC-501B3C50B9C3}" srcOrd="1" destOrd="1" presId="urn:microsoft.com/office/officeart/2005/8/layout/hProcess4"/>
    <dgm:cxn modelId="{3E7A7006-E8B7-4267-988B-2D5FDC4D2819}" type="presOf" srcId="{77DC3BA1-20CE-48F4-8E98-340732AB92F4}" destId="{867AA1E8-C1F4-4863-9DFC-646E2BAEB08E}" srcOrd="0" destOrd="2" presId="urn:microsoft.com/office/officeart/2005/8/layout/hProcess4"/>
    <dgm:cxn modelId="{3AE10507-84B0-48AE-AD4E-A1F7E4B17712}" type="presOf" srcId="{60E52E2B-B3E2-4456-8679-CC9FF94BE593}" destId="{273C9C92-56D0-449E-A30F-02464CBD6DA2}" srcOrd="0" destOrd="0" presId="urn:microsoft.com/office/officeart/2005/8/layout/hProcess4"/>
    <dgm:cxn modelId="{F6FD170D-B7A5-4E0B-82A7-7E9A2BD12ED7}" srcId="{C650C34E-5D98-4520-BC5C-24406FAFAE1F}" destId="{7BCA4354-F356-4A01-92D0-8278C39182C8}" srcOrd="0" destOrd="0" parTransId="{B4928D80-CB8A-4140-A829-50B8250E4E12}" sibTransId="{0C149AAD-C149-483F-900B-EC6BB8AB39BC}"/>
    <dgm:cxn modelId="{55BF1D0D-A1BE-413A-B245-0A77C33CBDB1}" type="presOf" srcId="{C629951C-701E-4A07-927A-F48644B1E172}" destId="{858D0BA0-D1C3-45AE-B851-3605856178A8}" srcOrd="0" destOrd="0" presId="urn:microsoft.com/office/officeart/2005/8/layout/hProcess4"/>
    <dgm:cxn modelId="{5DA1CD14-32BE-4AD6-A56C-CE71E5D0BC17}" type="presOf" srcId="{829A8B38-72CB-48E1-9AFF-DC763865FF15}" destId="{4E8CDAD0-24FB-4DFC-9B2A-F4F588F36F6B}" srcOrd="1" destOrd="1" presId="urn:microsoft.com/office/officeart/2005/8/layout/hProcess4"/>
    <dgm:cxn modelId="{EB6EC11C-ACC1-4E74-93D9-69A7EF26DB58}" type="presOf" srcId="{AA854BEA-2A75-4D4C-83C2-AA8C8D69300F}" destId="{28D705F4-BB5F-4520-85DC-501B3C50B9C3}" srcOrd="1" destOrd="3" presId="urn:microsoft.com/office/officeart/2005/8/layout/hProcess4"/>
    <dgm:cxn modelId="{AB58002F-EC16-4FED-9A6E-C8470FCD0591}" type="presOf" srcId="{206C255C-8776-4C0B-BFCE-F36A8F4F358C}" destId="{867AA1E8-C1F4-4863-9DFC-646E2BAEB08E}" srcOrd="0" destOrd="1" presId="urn:microsoft.com/office/officeart/2005/8/layout/hProcess4"/>
    <dgm:cxn modelId="{B2FC033C-7BD6-4236-BED7-6CCB4A8D232D}" type="presOf" srcId="{7BCA4354-F356-4A01-92D0-8278C39182C8}" destId="{C7B2CF95-3DE4-4757-9E1D-5DB59ACD0D37}" srcOrd="0" destOrd="0" presId="urn:microsoft.com/office/officeart/2005/8/layout/hProcess4"/>
    <dgm:cxn modelId="{78CD2E40-F46D-4B43-8C80-34DF86F8A771}" type="presOf" srcId="{829A8B38-72CB-48E1-9AFF-DC763865FF15}" destId="{3E04642E-EE5F-4343-B9F9-02D6FD211E0C}" srcOrd="0" destOrd="1" presId="urn:microsoft.com/office/officeart/2005/8/layout/hProcess4"/>
    <dgm:cxn modelId="{FDDCE840-0EBF-43FD-92A7-8F089F6E4095}" type="presOf" srcId="{157D842D-7CE5-4A3F-8E39-B1467A508650}" destId="{A8ECF8DB-43FA-437A-A3A1-61F551577E59}" srcOrd="1" destOrd="0" presId="urn:microsoft.com/office/officeart/2005/8/layout/hProcess4"/>
    <dgm:cxn modelId="{1038054C-65E7-4352-8E33-AB36937746EF}" srcId="{C650C34E-5D98-4520-BC5C-24406FAFAE1F}" destId="{5674ED79-D93D-4222-A91E-233E39659D4B}" srcOrd="1" destOrd="0" parTransId="{F5DDD09A-8D1C-4B08-8750-A411689F78F3}" sibTransId="{60E52E2B-B3E2-4456-8679-CC9FF94BE593}"/>
    <dgm:cxn modelId="{07F8356D-5121-412D-8401-24E3DE10A06F}" srcId="{5674ED79-D93D-4222-A91E-233E39659D4B}" destId="{157D842D-7CE5-4A3F-8E39-B1467A508650}" srcOrd="0" destOrd="0" parTransId="{95A53717-AFC4-4324-B7D3-AAFD43A30F20}" sibTransId="{41CD0495-9705-42AF-AE4E-FCBC8FEF46A1}"/>
    <dgm:cxn modelId="{15871E72-28AC-4307-A854-A39F6833E02B}" type="presOf" srcId="{157D842D-7CE5-4A3F-8E39-B1467A508650}" destId="{4037B8BE-9D63-4A5E-BC40-5A95CE1805C7}" srcOrd="0" destOrd="0" presId="urn:microsoft.com/office/officeart/2005/8/layout/hProcess4"/>
    <dgm:cxn modelId="{6AEA7074-78E5-41D1-B447-2FFEAA65D3EF}" srcId="{C650C34E-5D98-4520-BC5C-24406FAFAE1F}" destId="{C629951C-701E-4A07-927A-F48644B1E172}" srcOrd="2" destOrd="0" parTransId="{902D4095-F373-4326-A8A3-AC3AA0F1B254}" sibTransId="{1DE7E5DC-3AAE-4BD4-8154-78C31B35DB0D}"/>
    <dgm:cxn modelId="{1A41A77B-3143-44D2-810B-A778AB1ED1EE}" srcId="{C629951C-701E-4A07-927A-F48644B1E172}" destId="{39E7923C-6F67-44D7-B843-72BDAF0FF372}" srcOrd="0" destOrd="0" parTransId="{DDD34736-A9FE-458E-A983-4D93367DFDA7}" sibTransId="{DBDBE7BF-1DE2-4C2F-AC87-53789F0B90D1}"/>
    <dgm:cxn modelId="{1D615B80-FE44-4713-82A7-BABA61F9320E}" type="presOf" srcId="{AA854BEA-2A75-4D4C-83C2-AA8C8D69300F}" destId="{867AA1E8-C1F4-4863-9DFC-646E2BAEB08E}" srcOrd="0" destOrd="3" presId="urn:microsoft.com/office/officeart/2005/8/layout/hProcess4"/>
    <dgm:cxn modelId="{ED422482-D918-4DEB-97C9-53A1285E33BF}" type="presOf" srcId="{2F2C06A8-7916-4242-83CB-38ADB26E20F1}" destId="{4037B8BE-9D63-4A5E-BC40-5A95CE1805C7}" srcOrd="0" destOrd="1" presId="urn:microsoft.com/office/officeart/2005/8/layout/hProcess4"/>
    <dgm:cxn modelId="{355D9184-6A84-4902-9023-3C879182D64B}" type="presOf" srcId="{77DC3BA1-20CE-48F4-8E98-340732AB92F4}" destId="{28D705F4-BB5F-4520-85DC-501B3C50B9C3}" srcOrd="1" destOrd="2" presId="urn:microsoft.com/office/officeart/2005/8/layout/hProcess4"/>
    <dgm:cxn modelId="{F202808E-7C28-4E03-8E18-F3C13E5CB17D}" srcId="{7BCA4354-F356-4A01-92D0-8278C39182C8}" destId="{77DC3BA1-20CE-48F4-8E98-340732AB92F4}" srcOrd="2" destOrd="0" parTransId="{3BA0E8D9-5542-42B7-9C85-E64294FAB73C}" sibTransId="{9CF6635A-0EB1-4BB3-9581-FAA61E4DFAE7}"/>
    <dgm:cxn modelId="{7B4CBF95-FA89-48D6-AD9B-C7DC565C8248}" type="presOf" srcId="{39E7923C-6F67-44D7-B843-72BDAF0FF372}" destId="{4E8CDAD0-24FB-4DFC-9B2A-F4F588F36F6B}" srcOrd="1" destOrd="0" presId="urn:microsoft.com/office/officeart/2005/8/layout/hProcess4"/>
    <dgm:cxn modelId="{39AD2CA9-7788-4E9A-9145-9EF142E22DC4}" type="presOf" srcId="{39E7923C-6F67-44D7-B843-72BDAF0FF372}" destId="{3E04642E-EE5F-4343-B9F9-02D6FD211E0C}" srcOrd="0" destOrd="0" presId="urn:microsoft.com/office/officeart/2005/8/layout/hProcess4"/>
    <dgm:cxn modelId="{F32E35B0-0CD8-4C2F-A42C-D0C7F93C3214}" srcId="{7BCA4354-F356-4A01-92D0-8278C39182C8}" destId="{AA854BEA-2A75-4D4C-83C2-AA8C8D69300F}" srcOrd="3" destOrd="0" parTransId="{8858A64F-71FA-4BDC-9E61-1719C0BC5597}" sibTransId="{4B3A7321-525C-4D4D-A202-76B24B0A3B30}"/>
    <dgm:cxn modelId="{3053F4B4-9DD5-405F-B244-CDAEB910318C}" type="presOf" srcId="{5674ED79-D93D-4222-A91E-233E39659D4B}" destId="{BE9B5EB3-03CC-411D-9137-A8B22ACE0F5B}" srcOrd="0" destOrd="0" presId="urn:microsoft.com/office/officeart/2005/8/layout/hProcess4"/>
    <dgm:cxn modelId="{5141CBBA-8477-4D26-8440-9DE6F5046196}" type="presOf" srcId="{598150D8-5874-4896-8889-6FD1A0AA3F4B}" destId="{28D705F4-BB5F-4520-85DC-501B3C50B9C3}" srcOrd="1" destOrd="0" presId="urn:microsoft.com/office/officeart/2005/8/layout/hProcess4"/>
    <dgm:cxn modelId="{E1DFB6BF-C7E9-4DFC-A897-C27FF2CC0FE2}" srcId="{7BCA4354-F356-4A01-92D0-8278C39182C8}" destId="{206C255C-8776-4C0B-BFCE-F36A8F4F358C}" srcOrd="1" destOrd="0" parTransId="{C621BFA7-A763-4D9E-A409-D26A75DF94A6}" sibTransId="{3517FF18-1545-40A8-9F0A-6C8F7E5A5953}"/>
    <dgm:cxn modelId="{27CBF4D5-E80A-4106-9609-CF795C3E4904}" type="presOf" srcId="{C650C34E-5D98-4520-BC5C-24406FAFAE1F}" destId="{69039FBB-EAA8-44BD-84AF-5346A9C76370}" srcOrd="0" destOrd="0" presId="urn:microsoft.com/office/officeart/2005/8/layout/hProcess4"/>
    <dgm:cxn modelId="{37D1CBDA-458F-43A7-A9BC-AC2A3DB36F8C}" srcId="{C629951C-701E-4A07-927A-F48644B1E172}" destId="{829A8B38-72CB-48E1-9AFF-DC763865FF15}" srcOrd="1" destOrd="0" parTransId="{8DF3D5A6-27F1-42BC-9949-C030F3608FAE}" sibTransId="{36EB4EB7-8E7B-4083-89F8-0F87F1DE3E72}"/>
    <dgm:cxn modelId="{F6BC95DF-389D-4BE2-B836-912EE5A081AD}" srcId="{7BCA4354-F356-4A01-92D0-8278C39182C8}" destId="{598150D8-5874-4896-8889-6FD1A0AA3F4B}" srcOrd="0" destOrd="0" parTransId="{2F5C6981-D1B0-467C-9FEB-8667265EDC14}" sibTransId="{5CDDA8EF-97D6-427F-8A83-F7F58A89939B}"/>
    <dgm:cxn modelId="{B8C3CCE3-EEF9-4D3B-A9C5-3EE15D874336}" type="presOf" srcId="{598150D8-5874-4896-8889-6FD1A0AA3F4B}" destId="{867AA1E8-C1F4-4863-9DFC-646E2BAEB08E}" srcOrd="0" destOrd="0" presId="urn:microsoft.com/office/officeart/2005/8/layout/hProcess4"/>
    <dgm:cxn modelId="{85DF9DE6-935C-4B99-B3E5-5991B35BAAB6}" type="presOf" srcId="{0C149AAD-C149-483F-900B-EC6BB8AB39BC}" destId="{94CDF4AA-D986-47B3-A12C-C753CA43E98A}" srcOrd="0" destOrd="0" presId="urn:microsoft.com/office/officeart/2005/8/layout/hProcess4"/>
    <dgm:cxn modelId="{8E7729E7-1B97-40DB-B1C7-7E2697D75540}" srcId="{5674ED79-D93D-4222-A91E-233E39659D4B}" destId="{2F2C06A8-7916-4242-83CB-38ADB26E20F1}" srcOrd="1" destOrd="0" parTransId="{8C0D97CE-9F1B-4ED8-AE6C-4F499926BF39}" sibTransId="{130BFBD5-192E-4682-A32C-0F7E42F74E09}"/>
    <dgm:cxn modelId="{0D522FF0-E198-4C07-8919-588CCAAA540A}" type="presOf" srcId="{2F2C06A8-7916-4242-83CB-38ADB26E20F1}" destId="{A8ECF8DB-43FA-437A-A3A1-61F551577E59}" srcOrd="1" destOrd="1" presId="urn:microsoft.com/office/officeart/2005/8/layout/hProcess4"/>
    <dgm:cxn modelId="{EC6C3F8D-5177-476B-A251-BB38B5C2F245}" type="presParOf" srcId="{69039FBB-EAA8-44BD-84AF-5346A9C76370}" destId="{432F6167-997D-425C-A57D-9238E1D2369A}" srcOrd="0" destOrd="0" presId="urn:microsoft.com/office/officeart/2005/8/layout/hProcess4"/>
    <dgm:cxn modelId="{904626FD-CC24-494F-8931-F96C98A737A1}" type="presParOf" srcId="{69039FBB-EAA8-44BD-84AF-5346A9C76370}" destId="{4ACB26B1-6BB0-4631-884A-DD4FA1B01B04}" srcOrd="1" destOrd="0" presId="urn:microsoft.com/office/officeart/2005/8/layout/hProcess4"/>
    <dgm:cxn modelId="{09A12333-2329-4BFB-928F-39480B885F84}" type="presParOf" srcId="{69039FBB-EAA8-44BD-84AF-5346A9C76370}" destId="{D4C6E1B2-F5B0-424A-B0BD-9925F8710D0F}" srcOrd="2" destOrd="0" presId="urn:microsoft.com/office/officeart/2005/8/layout/hProcess4"/>
    <dgm:cxn modelId="{E6F392ED-7235-4F87-9D71-12C522845994}" type="presParOf" srcId="{D4C6E1B2-F5B0-424A-B0BD-9925F8710D0F}" destId="{D4D1E946-B87C-4C6A-98EE-9CE20FFE7984}" srcOrd="0" destOrd="0" presId="urn:microsoft.com/office/officeart/2005/8/layout/hProcess4"/>
    <dgm:cxn modelId="{E037CD7C-50BD-4ED8-804D-4F4FD497146C}" type="presParOf" srcId="{D4D1E946-B87C-4C6A-98EE-9CE20FFE7984}" destId="{01650F5E-5C49-417F-8F00-8B3382F18B7C}" srcOrd="0" destOrd="0" presId="urn:microsoft.com/office/officeart/2005/8/layout/hProcess4"/>
    <dgm:cxn modelId="{DAD6FB7F-CDD6-4E4B-8415-15BFCD67CB29}" type="presParOf" srcId="{D4D1E946-B87C-4C6A-98EE-9CE20FFE7984}" destId="{867AA1E8-C1F4-4863-9DFC-646E2BAEB08E}" srcOrd="1" destOrd="0" presId="urn:microsoft.com/office/officeart/2005/8/layout/hProcess4"/>
    <dgm:cxn modelId="{97CE71ED-199C-4CF6-9535-E062FCA232F3}" type="presParOf" srcId="{D4D1E946-B87C-4C6A-98EE-9CE20FFE7984}" destId="{28D705F4-BB5F-4520-85DC-501B3C50B9C3}" srcOrd="2" destOrd="0" presId="urn:microsoft.com/office/officeart/2005/8/layout/hProcess4"/>
    <dgm:cxn modelId="{C503D2EB-BAB3-4885-BD2B-9CD955B19DB5}" type="presParOf" srcId="{D4D1E946-B87C-4C6A-98EE-9CE20FFE7984}" destId="{C7B2CF95-3DE4-4757-9E1D-5DB59ACD0D37}" srcOrd="3" destOrd="0" presId="urn:microsoft.com/office/officeart/2005/8/layout/hProcess4"/>
    <dgm:cxn modelId="{E018BBFB-75E9-42C5-AE25-D93F937432D3}" type="presParOf" srcId="{D4D1E946-B87C-4C6A-98EE-9CE20FFE7984}" destId="{6F31C4AB-AA78-436F-AA7E-962BF40FFCD2}" srcOrd="4" destOrd="0" presId="urn:microsoft.com/office/officeart/2005/8/layout/hProcess4"/>
    <dgm:cxn modelId="{2999D135-25B4-43C5-9873-7B878AEE5B47}" type="presParOf" srcId="{D4C6E1B2-F5B0-424A-B0BD-9925F8710D0F}" destId="{94CDF4AA-D986-47B3-A12C-C753CA43E98A}" srcOrd="1" destOrd="0" presId="urn:microsoft.com/office/officeart/2005/8/layout/hProcess4"/>
    <dgm:cxn modelId="{6A64C1E3-3381-4269-BA9F-FCCC5542B7C6}" type="presParOf" srcId="{D4C6E1B2-F5B0-424A-B0BD-9925F8710D0F}" destId="{9438680A-3DBB-4DAE-A1A1-1AE10BFC0333}" srcOrd="2" destOrd="0" presId="urn:microsoft.com/office/officeart/2005/8/layout/hProcess4"/>
    <dgm:cxn modelId="{123B939D-52D8-4058-8F72-72C2C0BBED54}" type="presParOf" srcId="{9438680A-3DBB-4DAE-A1A1-1AE10BFC0333}" destId="{F8AD597E-B964-4B5B-93C9-69E10AA42490}" srcOrd="0" destOrd="0" presId="urn:microsoft.com/office/officeart/2005/8/layout/hProcess4"/>
    <dgm:cxn modelId="{4418893F-B090-4212-9A64-BEE068726705}" type="presParOf" srcId="{9438680A-3DBB-4DAE-A1A1-1AE10BFC0333}" destId="{4037B8BE-9D63-4A5E-BC40-5A95CE1805C7}" srcOrd="1" destOrd="0" presId="urn:microsoft.com/office/officeart/2005/8/layout/hProcess4"/>
    <dgm:cxn modelId="{E35E2E7D-9FF8-415B-A367-87C18B6155E3}" type="presParOf" srcId="{9438680A-3DBB-4DAE-A1A1-1AE10BFC0333}" destId="{A8ECF8DB-43FA-437A-A3A1-61F551577E59}" srcOrd="2" destOrd="0" presId="urn:microsoft.com/office/officeart/2005/8/layout/hProcess4"/>
    <dgm:cxn modelId="{62691A8C-5A88-4E8B-B3D5-4D549E60803E}" type="presParOf" srcId="{9438680A-3DBB-4DAE-A1A1-1AE10BFC0333}" destId="{BE9B5EB3-03CC-411D-9137-A8B22ACE0F5B}" srcOrd="3" destOrd="0" presId="urn:microsoft.com/office/officeart/2005/8/layout/hProcess4"/>
    <dgm:cxn modelId="{8101C0B4-F967-4E35-8E56-26EF6855084B}" type="presParOf" srcId="{9438680A-3DBB-4DAE-A1A1-1AE10BFC0333}" destId="{936B80A8-5866-4D33-A840-37F53B4528E4}" srcOrd="4" destOrd="0" presId="urn:microsoft.com/office/officeart/2005/8/layout/hProcess4"/>
    <dgm:cxn modelId="{15D0D949-C323-483A-A461-7567E51DAE40}" type="presParOf" srcId="{D4C6E1B2-F5B0-424A-B0BD-9925F8710D0F}" destId="{273C9C92-56D0-449E-A30F-02464CBD6DA2}" srcOrd="3" destOrd="0" presId="urn:microsoft.com/office/officeart/2005/8/layout/hProcess4"/>
    <dgm:cxn modelId="{915EC677-99FB-42DA-B6F9-B29E13DD0868}" type="presParOf" srcId="{D4C6E1B2-F5B0-424A-B0BD-9925F8710D0F}" destId="{FF4EBBDB-D8E1-429B-94F9-7B42389C54A5}" srcOrd="4" destOrd="0" presId="urn:microsoft.com/office/officeart/2005/8/layout/hProcess4"/>
    <dgm:cxn modelId="{5634D1D0-598B-42FB-8147-4C9159670DB7}" type="presParOf" srcId="{FF4EBBDB-D8E1-429B-94F9-7B42389C54A5}" destId="{D3900B98-D0E2-4D05-8601-6A484F617196}" srcOrd="0" destOrd="0" presId="urn:microsoft.com/office/officeart/2005/8/layout/hProcess4"/>
    <dgm:cxn modelId="{F5E3608D-239B-4098-B6F9-D5EDC0116CBF}" type="presParOf" srcId="{FF4EBBDB-D8E1-429B-94F9-7B42389C54A5}" destId="{3E04642E-EE5F-4343-B9F9-02D6FD211E0C}" srcOrd="1" destOrd="0" presId="urn:microsoft.com/office/officeart/2005/8/layout/hProcess4"/>
    <dgm:cxn modelId="{494681CA-1ABC-4BD0-B7AE-9E6E71A41C8D}" type="presParOf" srcId="{FF4EBBDB-D8E1-429B-94F9-7B42389C54A5}" destId="{4E8CDAD0-24FB-4DFC-9B2A-F4F588F36F6B}" srcOrd="2" destOrd="0" presId="urn:microsoft.com/office/officeart/2005/8/layout/hProcess4"/>
    <dgm:cxn modelId="{5B86DA6E-29D0-4BC5-9569-85EACD648E72}" type="presParOf" srcId="{FF4EBBDB-D8E1-429B-94F9-7B42389C54A5}" destId="{858D0BA0-D1C3-45AE-B851-3605856178A8}" srcOrd="3" destOrd="0" presId="urn:microsoft.com/office/officeart/2005/8/layout/hProcess4"/>
    <dgm:cxn modelId="{0BCAE701-1D06-4991-9B6C-7E67EC5D0D31}" type="presParOf" srcId="{FF4EBBDB-D8E1-429B-94F9-7B42389C54A5}" destId="{E3002F8C-5EA4-4CB5-8075-AE162E57598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C6BD47-9CB1-46F0-AFD9-7AB6BD8A0955}">
      <dgm:prSet/>
      <dgm:spPr/>
      <dgm:t>
        <a:bodyPr/>
        <a:lstStyle/>
        <a:p>
          <a:r>
            <a:rPr lang="en-US" dirty="0"/>
            <a:t>Created sound-based NFTs</a:t>
          </a:r>
        </a:p>
      </dgm:t>
    </dgm:pt>
    <dgm:pt modelId="{58C7D8EC-4E8D-4A90-9439-6235D855DD03}" type="parTrans" cxnId="{41FD7088-76B3-47F5-BB6D-D1902F83E397}">
      <dgm:prSet/>
      <dgm:spPr/>
      <dgm:t>
        <a:bodyPr/>
        <a:lstStyle/>
        <a:p>
          <a:endParaRPr lang="en-US"/>
        </a:p>
      </dgm:t>
    </dgm:pt>
    <dgm:pt modelId="{2F0FEFD7-116E-42EE-B402-C39F5BE8D105}" type="sibTrans" cxnId="{41FD7088-76B3-47F5-BB6D-D1902F83E397}">
      <dgm:prSet/>
      <dgm:spPr/>
      <dgm:t>
        <a:bodyPr/>
        <a:lstStyle/>
        <a:p>
          <a:endParaRPr lang="en-US"/>
        </a:p>
      </dgm:t>
    </dgm:pt>
    <dgm:pt modelId="{BB811357-AB99-4D26-80BC-D12CDFD3BE1C}">
      <dgm:prSet/>
      <dgm:spPr/>
      <dgm:t>
        <a:bodyPr/>
        <a:lstStyle/>
        <a:p>
          <a:r>
            <a:rPr lang="en-US" dirty="0"/>
            <a:t>Hosted a Streamlit-based platform for creating, storing, viewing, playing, and collecting NFTs </a:t>
          </a:r>
        </a:p>
      </dgm:t>
    </dgm:pt>
    <dgm:pt modelId="{F451F2B1-495C-48A9-85D7-7B81B7D327AD}" type="parTrans" cxnId="{8F480733-D8B8-47D6-AE23-00553ADA5D84}">
      <dgm:prSet/>
      <dgm:spPr/>
      <dgm:t>
        <a:bodyPr/>
        <a:lstStyle/>
        <a:p>
          <a:endParaRPr lang="en-US"/>
        </a:p>
      </dgm:t>
    </dgm:pt>
    <dgm:pt modelId="{E36F891D-1EFE-456C-8AB3-8C25C03060F2}" type="sibTrans" cxnId="{8F480733-D8B8-47D6-AE23-00553ADA5D84}">
      <dgm:prSet/>
      <dgm:spPr/>
      <dgm:t>
        <a:bodyPr/>
        <a:lstStyle/>
        <a:p>
          <a:endParaRPr lang="en-US"/>
        </a:p>
      </dgm:t>
    </dgm:pt>
    <dgm:pt modelId="{D3183076-FC46-4667-842C-EBF6F15FA7F2}">
      <dgm:prSet/>
      <dgm:spPr/>
      <dgm:t>
        <a:bodyPr/>
        <a:lstStyle/>
        <a:p>
          <a:r>
            <a:rPr lang="en-US" dirty="0"/>
            <a:t>Gained familiarity with new libraries: Pillow, Base64, </a:t>
          </a:r>
          <a:r>
            <a:rPr lang="en-US" dirty="0" err="1"/>
            <a:t>QRCode</a:t>
          </a:r>
          <a:r>
            <a:rPr lang="en-US" dirty="0"/>
            <a:t>, Streamlit-Authenticator among others</a:t>
          </a:r>
        </a:p>
      </dgm:t>
    </dgm:pt>
    <dgm:pt modelId="{CAE47DE7-6CD8-45C8-88D7-B1533A4F2F1B}" type="parTrans" cxnId="{A36414AB-990A-4D28-9D5B-0BA918D0B9FC}">
      <dgm:prSet/>
      <dgm:spPr/>
      <dgm:t>
        <a:bodyPr/>
        <a:lstStyle/>
        <a:p>
          <a:endParaRPr lang="en-US"/>
        </a:p>
      </dgm:t>
    </dgm:pt>
    <dgm:pt modelId="{91C3C6B3-CFCC-4967-A866-8325B97E46B7}" type="sibTrans" cxnId="{A36414AB-990A-4D28-9D5B-0BA918D0B9FC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AFE4B1A4-8DDC-4E86-8979-F184E196969E}" type="pres">
      <dgm:prSet presAssocID="{97C6BD47-9CB1-46F0-AFD9-7AB6BD8A0955}" presName="text_1" presStyleLbl="node1" presStyleIdx="0" presStyleCnt="3">
        <dgm:presLayoutVars>
          <dgm:bulletEnabled val="1"/>
        </dgm:presLayoutVars>
      </dgm:prSet>
      <dgm:spPr/>
    </dgm:pt>
    <dgm:pt modelId="{D90854DA-E12C-4241-B514-D03FB80A88C7}" type="pres">
      <dgm:prSet presAssocID="{97C6BD47-9CB1-46F0-AFD9-7AB6BD8A0955}" presName="accent_1" presStyleCnt="0"/>
      <dgm:spPr/>
    </dgm:pt>
    <dgm:pt modelId="{B3E2661E-38F8-4A1E-B5B5-CEBCCAC288AA}" type="pres">
      <dgm:prSet presAssocID="{97C6BD47-9CB1-46F0-AFD9-7AB6BD8A0955}" presName="accentRepeatNode" presStyleLbl="solidFgAcc1" presStyleIdx="0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BF3E4E0-2090-4E73-85EF-9C57E81567FF}" type="pres">
      <dgm:prSet presAssocID="{BB811357-AB99-4D26-80BC-D12CDFD3BE1C}" presName="text_2" presStyleLbl="node1" presStyleIdx="1" presStyleCnt="3">
        <dgm:presLayoutVars>
          <dgm:bulletEnabled val="1"/>
        </dgm:presLayoutVars>
      </dgm:prSet>
      <dgm:spPr/>
    </dgm:pt>
    <dgm:pt modelId="{0758C7AB-1891-40A2-9F22-629357333AC1}" type="pres">
      <dgm:prSet presAssocID="{BB811357-AB99-4D26-80BC-D12CDFD3BE1C}" presName="accent_2" presStyleCnt="0"/>
      <dgm:spPr/>
    </dgm:pt>
    <dgm:pt modelId="{9DC6BACA-E4EA-49FA-A6DF-7FFDD6C6F63A}" type="pres">
      <dgm:prSet presAssocID="{BB811357-AB99-4D26-80BC-D12CDFD3BE1C}" presName="accentRepeatNode" presStyleLbl="solidFgAcc1" presStyleIdx="1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F50EF40-2E17-472A-A1ED-DD08D741048D}" type="pres">
      <dgm:prSet presAssocID="{D3183076-FC46-4667-842C-EBF6F15FA7F2}" presName="text_3" presStyleLbl="node1" presStyleIdx="2" presStyleCnt="3">
        <dgm:presLayoutVars>
          <dgm:bulletEnabled val="1"/>
        </dgm:presLayoutVars>
      </dgm:prSet>
      <dgm:spPr/>
    </dgm:pt>
    <dgm:pt modelId="{A6BEECDF-398A-4A60-BA23-F92737148C12}" type="pres">
      <dgm:prSet presAssocID="{D3183076-FC46-4667-842C-EBF6F15FA7F2}" presName="accent_3" presStyleCnt="0"/>
      <dgm:spPr/>
    </dgm:pt>
    <dgm:pt modelId="{977F5865-D4D5-454B-BACC-A8950C0AEEFB}" type="pres">
      <dgm:prSet presAssocID="{D3183076-FC46-4667-842C-EBF6F15FA7F2}" presName="accentRepeatNode" presStyleLbl="solidFgAcc1" presStyleIdx="2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61CE8C03-4135-4FA2-86D8-95718D51F135}" type="presOf" srcId="{BB811357-AB99-4D26-80BC-D12CDFD3BE1C}" destId="{FBF3E4E0-2090-4E73-85EF-9C57E81567FF}" srcOrd="0" destOrd="0" presId="urn:microsoft.com/office/officeart/2008/layout/VerticalCurvedList"/>
    <dgm:cxn modelId="{35657013-B7C0-4D83-B0D9-FC59671C57A6}" type="presOf" srcId="{D3183076-FC46-4667-842C-EBF6F15FA7F2}" destId="{6F50EF40-2E17-472A-A1ED-DD08D741048D}" srcOrd="0" destOrd="0" presId="urn:microsoft.com/office/officeart/2008/layout/VerticalCurvedList"/>
    <dgm:cxn modelId="{B695D714-2B8E-4CCE-91F2-8C0B9E0AC471}" type="presOf" srcId="{2F0FEFD7-116E-42EE-B402-C39F5BE8D105}" destId="{D79B43FC-100B-4A0D-A4D5-0D2D04B99064}" srcOrd="0" destOrd="0" presId="urn:microsoft.com/office/officeart/2008/layout/VerticalCurvedList"/>
    <dgm:cxn modelId="{8F480733-D8B8-47D6-AE23-00553ADA5D84}" srcId="{7E5AA53B-3EEE-4DE4-BB81-9044890C2946}" destId="{BB811357-AB99-4D26-80BC-D12CDFD3BE1C}" srcOrd="1" destOrd="0" parTransId="{F451F2B1-495C-48A9-85D7-7B81B7D327AD}" sibTransId="{E36F891D-1EFE-456C-8AB3-8C25C03060F2}"/>
    <dgm:cxn modelId="{41FD7088-76B3-47F5-BB6D-D1902F83E397}" srcId="{7E5AA53B-3EEE-4DE4-BB81-9044890C2946}" destId="{97C6BD47-9CB1-46F0-AFD9-7AB6BD8A0955}" srcOrd="0" destOrd="0" parTransId="{58C7D8EC-4E8D-4A90-9439-6235D855DD03}" sibTransId="{2F0FEFD7-116E-42EE-B402-C39F5BE8D10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36414AB-990A-4D28-9D5B-0BA918D0B9FC}" srcId="{7E5AA53B-3EEE-4DE4-BB81-9044890C2946}" destId="{D3183076-FC46-4667-842C-EBF6F15FA7F2}" srcOrd="2" destOrd="0" parTransId="{CAE47DE7-6CD8-45C8-88D7-B1533A4F2F1B}" sibTransId="{91C3C6B3-CFCC-4967-A866-8325B97E46B7}"/>
    <dgm:cxn modelId="{E1B3FFC0-436E-4C29-9D1C-9B6934D8C917}" type="presOf" srcId="{97C6BD47-9CB1-46F0-AFD9-7AB6BD8A0955}" destId="{AFE4B1A4-8DDC-4E86-8979-F184E196969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1E50DA8C-D66B-4181-8058-323197404805}" type="presParOf" srcId="{90561C55-3C6E-4D53-85E1-2C50BCDDA392}" destId="{AFE4B1A4-8DDC-4E86-8979-F184E196969E}" srcOrd="1" destOrd="0" presId="urn:microsoft.com/office/officeart/2008/layout/VerticalCurvedList"/>
    <dgm:cxn modelId="{32F216A8-BC25-4BCC-8F57-E21DAA100C1A}" type="presParOf" srcId="{90561C55-3C6E-4D53-85E1-2C50BCDDA392}" destId="{D90854DA-E12C-4241-B514-D03FB80A88C7}" srcOrd="2" destOrd="0" presId="urn:microsoft.com/office/officeart/2008/layout/VerticalCurvedList"/>
    <dgm:cxn modelId="{E76FBBCF-4A27-4AFB-90DB-6362FD40AAA3}" type="presParOf" srcId="{D90854DA-E12C-4241-B514-D03FB80A88C7}" destId="{B3E2661E-38F8-4A1E-B5B5-CEBCCAC288AA}" srcOrd="0" destOrd="0" presId="urn:microsoft.com/office/officeart/2008/layout/VerticalCurvedList"/>
    <dgm:cxn modelId="{FBA54F7C-E922-42B4-A8F1-9051236FAF3F}" type="presParOf" srcId="{90561C55-3C6E-4D53-85E1-2C50BCDDA392}" destId="{FBF3E4E0-2090-4E73-85EF-9C57E81567FF}" srcOrd="3" destOrd="0" presId="urn:microsoft.com/office/officeart/2008/layout/VerticalCurvedList"/>
    <dgm:cxn modelId="{1831353D-77C6-43E7-B69B-6086B125A400}" type="presParOf" srcId="{90561C55-3C6E-4D53-85E1-2C50BCDDA392}" destId="{0758C7AB-1891-40A2-9F22-629357333AC1}" srcOrd="4" destOrd="0" presId="urn:microsoft.com/office/officeart/2008/layout/VerticalCurvedList"/>
    <dgm:cxn modelId="{3F507288-D47E-46D1-8995-B50AD0E92745}" type="presParOf" srcId="{0758C7AB-1891-40A2-9F22-629357333AC1}" destId="{9DC6BACA-E4EA-49FA-A6DF-7FFDD6C6F63A}" srcOrd="0" destOrd="0" presId="urn:microsoft.com/office/officeart/2008/layout/VerticalCurvedList"/>
    <dgm:cxn modelId="{E856AD9B-58D0-4507-A4CC-49CA885D714E}" type="presParOf" srcId="{90561C55-3C6E-4D53-85E1-2C50BCDDA392}" destId="{6F50EF40-2E17-472A-A1ED-DD08D741048D}" srcOrd="5" destOrd="0" presId="urn:microsoft.com/office/officeart/2008/layout/VerticalCurvedList"/>
    <dgm:cxn modelId="{583C942E-2162-4711-805D-18F275CAE4FA}" type="presParOf" srcId="{90561C55-3C6E-4D53-85E1-2C50BCDDA392}" destId="{A6BEECDF-398A-4A60-BA23-F92737148C12}" srcOrd="6" destOrd="0" presId="urn:microsoft.com/office/officeart/2008/layout/VerticalCurvedList"/>
    <dgm:cxn modelId="{DA105594-2D46-4BB7-8A03-732D211A347F}" type="presParOf" srcId="{A6BEECDF-398A-4A60-BA23-F92737148C12}" destId="{977F5865-D4D5-454B-BACC-A8950C0AEE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Host our own website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 to Ethereum Mainnet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8D8F292-DB19-41C9-B792-B28D2F6EA0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 limit to length of files uploaded to 5 seconds</a:t>
          </a:r>
        </a:p>
      </dgm:t>
    </dgm:pt>
    <dgm:pt modelId="{BE44963C-5BC5-4213-8904-47B6635754E7}" type="parTrans" cxnId="{02B87654-A109-46C9-AE7D-CBB789435386}">
      <dgm:prSet/>
      <dgm:spPr/>
      <dgm:t>
        <a:bodyPr/>
        <a:lstStyle/>
        <a:p>
          <a:endParaRPr lang="en-US"/>
        </a:p>
      </dgm:t>
    </dgm:pt>
    <dgm:pt modelId="{84DC8BD2-570D-4E36-952C-EF54EC1EBD63}" type="sibTrans" cxnId="{02B87654-A109-46C9-AE7D-CBB789435386}">
      <dgm:prSet/>
      <dgm:spPr/>
      <dgm:t>
        <a:bodyPr/>
        <a:lstStyle/>
        <a:p>
          <a:endParaRPr lang="en-US"/>
        </a:p>
      </dgm:t>
    </dgm:pt>
    <dgm:pt modelId="{3DBFA28E-6A67-4BB6-B1E5-5807915BA5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Ability to filter by category</a:t>
          </a:r>
        </a:p>
      </dgm:t>
    </dgm:pt>
    <dgm:pt modelId="{AFBA42D9-4A09-436C-A854-3224836A625F}" type="parTrans" cxnId="{DF41116D-6FDB-4EFE-9A79-BF5BE984E6A0}">
      <dgm:prSet/>
      <dgm:spPr/>
      <dgm:t>
        <a:bodyPr/>
        <a:lstStyle/>
        <a:p>
          <a:endParaRPr lang="en-US"/>
        </a:p>
      </dgm:t>
    </dgm:pt>
    <dgm:pt modelId="{34833FBD-6EF5-486E-912B-E750FA6574D4}" type="sibTrans" cxnId="{DF41116D-6FDB-4EFE-9A79-BF5BE984E6A0}">
      <dgm:prSet/>
      <dgm:spPr/>
      <dgm:t>
        <a:bodyPr/>
        <a:lstStyle/>
        <a:p>
          <a:endParaRPr lang="en-US"/>
        </a:p>
      </dgm:t>
    </dgm:pt>
    <dgm:pt modelId="{BBA7568F-665D-44B0-B65C-75A4411A649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connection to OpenSea to enable trading</a:t>
          </a:r>
        </a:p>
      </dgm:t>
    </dgm:pt>
    <dgm:pt modelId="{038FEDDA-1F2F-4E05-935E-31060E286631}" type="parTrans" cxnId="{E9711167-E71A-4582-AADA-B6DB7EBA0F80}">
      <dgm:prSet/>
      <dgm:spPr/>
      <dgm:t>
        <a:bodyPr/>
        <a:lstStyle/>
        <a:p>
          <a:endParaRPr lang="en-US"/>
        </a:p>
      </dgm:t>
    </dgm:pt>
    <dgm:pt modelId="{048DCB91-EECF-4688-8947-1D43C0F7612F}" type="sibTrans" cxnId="{E9711167-E71A-4582-AADA-B6DB7EBA0F80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8986E81C-FB28-4584-8FFE-C123C5B87EC4}" type="pres">
      <dgm:prSet presAssocID="{3DBFA28E-6A67-4BB6-B1E5-5807915BA549}" presName="text_3" presStyleLbl="node1" presStyleIdx="2" presStyleCnt="5">
        <dgm:presLayoutVars>
          <dgm:bulletEnabled val="1"/>
        </dgm:presLayoutVars>
      </dgm:prSet>
      <dgm:spPr/>
    </dgm:pt>
    <dgm:pt modelId="{73B45A1D-1F25-454C-AED2-59EA836C39AC}" type="pres">
      <dgm:prSet presAssocID="{3DBFA28E-6A67-4BB6-B1E5-5807915BA549}" presName="accent_3" presStyleCnt="0"/>
      <dgm:spPr/>
    </dgm:pt>
    <dgm:pt modelId="{8B0F657F-EFB3-48ED-A372-B34442B7F046}" type="pres">
      <dgm:prSet presAssocID="{3DBFA28E-6A67-4BB6-B1E5-5807915BA549}" presName="accentRepeatNode" presStyleLbl="solidFgAcc1" presStyleIdx="2" presStyleCnt="5"/>
      <dgm:spPr/>
    </dgm:pt>
    <dgm:pt modelId="{5D8445EE-1965-41DA-9CFD-8A286E4FF66E}" type="pres">
      <dgm:prSet presAssocID="{58D8F292-DB19-41C9-B792-B28D2F6EA03E}" presName="text_4" presStyleLbl="node1" presStyleIdx="3" presStyleCnt="5">
        <dgm:presLayoutVars>
          <dgm:bulletEnabled val="1"/>
        </dgm:presLayoutVars>
      </dgm:prSet>
      <dgm:spPr/>
    </dgm:pt>
    <dgm:pt modelId="{601ECE24-F7B5-431A-8B97-D4BBC49ADFC5}" type="pres">
      <dgm:prSet presAssocID="{58D8F292-DB19-41C9-B792-B28D2F6EA03E}" presName="accent_4" presStyleCnt="0"/>
      <dgm:spPr/>
    </dgm:pt>
    <dgm:pt modelId="{A561C199-1B5D-4A2B-A94C-A40ACFFD49E3}" type="pres">
      <dgm:prSet presAssocID="{58D8F292-DB19-41C9-B792-B28D2F6EA03E}" presName="accentRepeatNode" presStyleLbl="solidFgAcc1" presStyleIdx="3" presStyleCnt="5"/>
      <dgm:spPr/>
    </dgm:pt>
    <dgm:pt modelId="{2F6F211E-5B05-4D14-A56A-75BBADCE87DD}" type="pres">
      <dgm:prSet presAssocID="{BBA7568F-665D-44B0-B65C-75A4411A6499}" presName="text_5" presStyleLbl="node1" presStyleIdx="4" presStyleCnt="5">
        <dgm:presLayoutVars>
          <dgm:bulletEnabled val="1"/>
        </dgm:presLayoutVars>
      </dgm:prSet>
      <dgm:spPr/>
    </dgm:pt>
    <dgm:pt modelId="{54C86C54-4C4D-4E05-BC8B-04EF695C3735}" type="pres">
      <dgm:prSet presAssocID="{BBA7568F-665D-44B0-B65C-75A4411A6499}" presName="accent_5" presStyleCnt="0"/>
      <dgm:spPr/>
    </dgm:pt>
    <dgm:pt modelId="{BF85D12B-4FFE-46E9-82D5-0061A74C127D}" type="pres">
      <dgm:prSet presAssocID="{BBA7568F-665D-44B0-B65C-75A4411A6499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9711167-E71A-4582-AADA-B6DB7EBA0F80}" srcId="{7E5AA53B-3EEE-4DE4-BB81-9044890C2946}" destId="{BBA7568F-665D-44B0-B65C-75A4411A6499}" srcOrd="4" destOrd="0" parTransId="{038FEDDA-1F2F-4E05-935E-31060E286631}" sibTransId="{048DCB91-EECF-4688-8947-1D43C0F7612F}"/>
    <dgm:cxn modelId="{6B883867-84DA-4809-B3FD-87E672621135}" type="presOf" srcId="{BBA7568F-665D-44B0-B65C-75A4411A6499}" destId="{2F6F211E-5B05-4D14-A56A-75BBADCE87DD}" srcOrd="0" destOrd="0" presId="urn:microsoft.com/office/officeart/2008/layout/VerticalCurvedList"/>
    <dgm:cxn modelId="{DF41116D-6FDB-4EFE-9A79-BF5BE984E6A0}" srcId="{7E5AA53B-3EEE-4DE4-BB81-9044890C2946}" destId="{3DBFA28E-6A67-4BB6-B1E5-5807915BA549}" srcOrd="2" destOrd="0" parTransId="{AFBA42D9-4A09-436C-A854-3224836A625F}" sibTransId="{34833FBD-6EF5-486E-912B-E750FA657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2B87654-A109-46C9-AE7D-CBB789435386}" srcId="{7E5AA53B-3EEE-4DE4-BB81-9044890C2946}" destId="{58D8F292-DB19-41C9-B792-B28D2F6EA03E}" srcOrd="3" destOrd="0" parTransId="{BE44963C-5BC5-4213-8904-47B6635754E7}" sibTransId="{84DC8BD2-570D-4E36-952C-EF54EC1EBD63}"/>
    <dgm:cxn modelId="{65CA247A-75BC-40A7-BE9C-2BEFD5C11468}" type="presOf" srcId="{3DBFA28E-6A67-4BB6-B1E5-5807915BA549}" destId="{8986E81C-FB28-4584-8FFE-C123C5B87EC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8F315CA-AEFD-44A9-BBD3-7E11770816D2}" type="presOf" srcId="{58D8F292-DB19-41C9-B792-B28D2F6EA03E}" destId="{5D8445EE-1965-41DA-9CFD-8A286E4FF66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DFA2CF4B-E181-4003-9C55-4EB6B7A86557}" type="presParOf" srcId="{90561C55-3C6E-4D53-85E1-2C50BCDDA392}" destId="{8986E81C-FB28-4584-8FFE-C123C5B87EC4}" srcOrd="5" destOrd="0" presId="urn:microsoft.com/office/officeart/2008/layout/VerticalCurvedList"/>
    <dgm:cxn modelId="{AD758E7B-4818-443F-A86E-064EAD3EB142}" type="presParOf" srcId="{90561C55-3C6E-4D53-85E1-2C50BCDDA392}" destId="{73B45A1D-1F25-454C-AED2-59EA836C39AC}" srcOrd="6" destOrd="0" presId="urn:microsoft.com/office/officeart/2008/layout/VerticalCurvedList"/>
    <dgm:cxn modelId="{3CA08E7A-8987-44BA-BD3E-D830628A25D9}" type="presParOf" srcId="{73B45A1D-1F25-454C-AED2-59EA836C39AC}" destId="{8B0F657F-EFB3-48ED-A372-B34442B7F046}" srcOrd="0" destOrd="0" presId="urn:microsoft.com/office/officeart/2008/layout/VerticalCurvedList"/>
    <dgm:cxn modelId="{F6681439-4AC3-4C19-8558-7EE2319AE085}" type="presParOf" srcId="{90561C55-3C6E-4D53-85E1-2C50BCDDA392}" destId="{5D8445EE-1965-41DA-9CFD-8A286E4FF66E}" srcOrd="7" destOrd="0" presId="urn:microsoft.com/office/officeart/2008/layout/VerticalCurvedList"/>
    <dgm:cxn modelId="{F6110BB0-0CBC-47E6-8D7B-FE4C6C7D6DC9}" type="presParOf" srcId="{90561C55-3C6E-4D53-85E1-2C50BCDDA392}" destId="{601ECE24-F7B5-431A-8B97-D4BBC49ADFC5}" srcOrd="8" destOrd="0" presId="urn:microsoft.com/office/officeart/2008/layout/VerticalCurvedList"/>
    <dgm:cxn modelId="{D95B74A2-FF0E-45EE-A7A3-1885BFC0712F}" type="presParOf" srcId="{601ECE24-F7B5-431A-8B97-D4BBC49ADFC5}" destId="{A561C199-1B5D-4A2B-A94C-A40ACFFD49E3}" srcOrd="0" destOrd="0" presId="urn:microsoft.com/office/officeart/2008/layout/VerticalCurvedList"/>
    <dgm:cxn modelId="{998CBE80-AAFD-452D-AB86-1D403DEC0A15}" type="presParOf" srcId="{90561C55-3C6E-4D53-85E1-2C50BCDDA392}" destId="{2F6F211E-5B05-4D14-A56A-75BBADCE87DD}" srcOrd="9" destOrd="0" presId="urn:microsoft.com/office/officeart/2008/layout/VerticalCurvedList"/>
    <dgm:cxn modelId="{C7088930-8CB5-47B0-BECF-3BF2B415E949}" type="presParOf" srcId="{90561C55-3C6E-4D53-85E1-2C50BCDDA392}" destId="{54C86C54-4C4D-4E05-BC8B-04EF695C3735}" srcOrd="10" destOrd="0" presId="urn:microsoft.com/office/officeart/2008/layout/VerticalCurvedList"/>
    <dgm:cxn modelId="{B57E126A-ADE8-42A6-BA76-C79DE786B800}" type="presParOf" srcId="{54C86C54-4C4D-4E05-BC8B-04EF695C3735}" destId="{BF85D12B-4FFE-46E9-82D5-0061A74C12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ABEEB-B8EA-4546-8544-4BBE5A2F02F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FCF5F-B062-4132-87D9-30DC64C0562F}">
      <dgm:prSet phldrT="[Text]"/>
      <dgm:spPr/>
      <dgm:t>
        <a:bodyPr/>
        <a:lstStyle/>
        <a:p>
          <a:r>
            <a:rPr lang="en-US" dirty="0"/>
            <a:t>Increased IPFS storage</a:t>
          </a:r>
        </a:p>
      </dgm:t>
    </dgm:pt>
    <dgm:pt modelId="{ED6AE63B-FA15-4D98-8E83-02D08E7189A6}" type="parTrans" cxnId="{004ED315-F883-4114-95E1-AE2D508B10A2}">
      <dgm:prSet/>
      <dgm:spPr/>
      <dgm:t>
        <a:bodyPr/>
        <a:lstStyle/>
        <a:p>
          <a:endParaRPr lang="en-US"/>
        </a:p>
      </dgm:t>
    </dgm:pt>
    <dgm:pt modelId="{FA8788FE-1746-4FBD-B86E-517B7CA2FD70}" type="sibTrans" cxnId="{004ED315-F883-4114-95E1-AE2D508B10A2}">
      <dgm:prSet/>
      <dgm:spPr/>
      <dgm:t>
        <a:bodyPr/>
        <a:lstStyle/>
        <a:p>
          <a:endParaRPr lang="en-US"/>
        </a:p>
      </dgm:t>
    </dgm:pt>
    <dgm:pt modelId="{8B4F33E1-2ACD-4DD5-AFAB-9C01E802D1CE}">
      <dgm:prSet phldrT="[Text]"/>
      <dgm:spPr/>
      <dgm:t>
        <a:bodyPr/>
        <a:lstStyle/>
        <a:p>
          <a:r>
            <a:rPr lang="en-US" baseline="0" dirty="0"/>
            <a:t>$1.80/GB</a:t>
          </a:r>
          <a:r>
            <a:rPr lang="en-US" baseline="30000" dirty="0"/>
            <a:t>2</a:t>
          </a:r>
        </a:p>
      </dgm:t>
    </dgm:pt>
    <dgm:pt modelId="{B6D8BE90-3A6D-4E28-903B-387BC382FE48}" type="parTrans" cxnId="{0DA9427C-447F-4E60-B7A9-C7BC8FF92AB4}">
      <dgm:prSet/>
      <dgm:spPr/>
      <dgm:t>
        <a:bodyPr/>
        <a:lstStyle/>
        <a:p>
          <a:endParaRPr lang="en-US"/>
        </a:p>
      </dgm:t>
    </dgm:pt>
    <dgm:pt modelId="{52B40EC4-DE00-40DF-8E16-687264A5A892}" type="sibTrans" cxnId="{0DA9427C-447F-4E60-B7A9-C7BC8FF92AB4}">
      <dgm:prSet/>
      <dgm:spPr/>
      <dgm:t>
        <a:bodyPr/>
        <a:lstStyle/>
        <a:p>
          <a:endParaRPr lang="en-US"/>
        </a:p>
      </dgm:t>
    </dgm:pt>
    <dgm:pt modelId="{2F8F19B2-99A0-459C-865D-8840E42E8EC0}">
      <dgm:prSet phldrT="[Text]"/>
      <dgm:spPr/>
      <dgm:t>
        <a:bodyPr/>
        <a:lstStyle/>
        <a:p>
          <a:r>
            <a:rPr lang="en-US" dirty="0"/>
            <a:t>Prices are per year of storage beyond the first Gigabyte of storage used</a:t>
          </a:r>
        </a:p>
      </dgm:t>
    </dgm:pt>
    <dgm:pt modelId="{A1EB63E9-C99F-4F03-AD04-A47A4FE2969C}" type="parTrans" cxnId="{A810ABFD-D95E-4E53-A8D8-4A045A56C3DB}">
      <dgm:prSet/>
      <dgm:spPr/>
      <dgm:t>
        <a:bodyPr/>
        <a:lstStyle/>
        <a:p>
          <a:endParaRPr lang="en-US"/>
        </a:p>
      </dgm:t>
    </dgm:pt>
    <dgm:pt modelId="{C1A2F27A-A2AD-4BD5-A3C6-AEA8FF3830BB}" type="sibTrans" cxnId="{A810ABFD-D95E-4E53-A8D8-4A045A56C3DB}">
      <dgm:prSet/>
      <dgm:spPr/>
      <dgm:t>
        <a:bodyPr/>
        <a:lstStyle/>
        <a:p>
          <a:endParaRPr lang="en-US"/>
        </a:p>
      </dgm:t>
    </dgm:pt>
    <dgm:pt modelId="{DB378FED-6FF3-477E-A2B7-AF01E87C1320}">
      <dgm:prSet phldrT="[Text]"/>
      <dgm:spPr/>
      <dgm:t>
        <a:bodyPr/>
        <a:lstStyle/>
        <a:p>
          <a:r>
            <a:rPr lang="en-US" dirty="0"/>
            <a:t>Smart Contract Deployment</a:t>
          </a:r>
        </a:p>
      </dgm:t>
    </dgm:pt>
    <dgm:pt modelId="{073D6AA8-BB4F-4154-93EA-3DA4DDAC64FC}" type="parTrans" cxnId="{BDD472C4-D620-4987-84FE-18AD7E7D9AF7}">
      <dgm:prSet/>
      <dgm:spPr/>
      <dgm:t>
        <a:bodyPr/>
        <a:lstStyle/>
        <a:p>
          <a:endParaRPr lang="en-US"/>
        </a:p>
      </dgm:t>
    </dgm:pt>
    <dgm:pt modelId="{821A43BA-C59F-4276-BEC6-54698114CDF9}" type="sibTrans" cxnId="{BDD472C4-D620-4987-84FE-18AD7E7D9AF7}">
      <dgm:prSet/>
      <dgm:spPr/>
      <dgm:t>
        <a:bodyPr/>
        <a:lstStyle/>
        <a:p>
          <a:endParaRPr lang="en-US"/>
        </a:p>
      </dgm:t>
    </dgm:pt>
    <dgm:pt modelId="{9FB59437-CF92-4CB8-B2D1-A89326052027}">
      <dgm:prSet phldrT="[Text]"/>
      <dgm:spPr/>
      <dgm:t>
        <a:bodyPr/>
        <a:lstStyle/>
        <a:p>
          <a:r>
            <a:rPr lang="en-US" baseline="0" dirty="0"/>
            <a:t>$400 – 2000 USD</a:t>
          </a:r>
          <a:r>
            <a:rPr lang="en-US" baseline="30000" dirty="0"/>
            <a:t>3</a:t>
          </a:r>
        </a:p>
      </dgm:t>
    </dgm:pt>
    <dgm:pt modelId="{4FCB51E5-2C56-478E-81D6-3068A2F9AE68}" type="parTrans" cxnId="{3C57D2C3-A5EA-4D85-980A-FDF23B69159E}">
      <dgm:prSet/>
      <dgm:spPr/>
      <dgm:t>
        <a:bodyPr/>
        <a:lstStyle/>
        <a:p>
          <a:endParaRPr lang="en-US"/>
        </a:p>
      </dgm:t>
    </dgm:pt>
    <dgm:pt modelId="{0F869ABE-A703-4AFF-9384-7E722AB221C6}" type="sibTrans" cxnId="{3C57D2C3-A5EA-4D85-980A-FDF23B69159E}">
      <dgm:prSet/>
      <dgm:spPr/>
      <dgm:t>
        <a:bodyPr/>
        <a:lstStyle/>
        <a:p>
          <a:endParaRPr lang="en-US"/>
        </a:p>
      </dgm:t>
    </dgm:pt>
    <dgm:pt modelId="{80ADFC43-2851-4D5B-BCFF-CC8EDDAE00AA}">
      <dgm:prSet phldrT="[Text]"/>
      <dgm:spPr/>
      <dgm:t>
        <a:bodyPr/>
        <a:lstStyle/>
        <a:p>
          <a:r>
            <a:rPr lang="en-US" dirty="0"/>
            <a:t>This will depend on the exchange rate of ETH/USD and the prevailing gas price of the Ethereum network at the time of deployment</a:t>
          </a:r>
        </a:p>
      </dgm:t>
    </dgm:pt>
    <dgm:pt modelId="{7D6D0598-4709-44FC-9CD5-CF13BB5F30E6}" type="parTrans" cxnId="{383086B8-B65D-432F-A4E3-B973A316AE90}">
      <dgm:prSet/>
      <dgm:spPr/>
      <dgm:t>
        <a:bodyPr/>
        <a:lstStyle/>
        <a:p>
          <a:endParaRPr lang="en-US"/>
        </a:p>
      </dgm:t>
    </dgm:pt>
    <dgm:pt modelId="{5AB71B14-AF32-487A-BA56-C5B530A6389D}" type="sibTrans" cxnId="{383086B8-B65D-432F-A4E3-B973A316AE90}">
      <dgm:prSet/>
      <dgm:spPr/>
      <dgm:t>
        <a:bodyPr/>
        <a:lstStyle/>
        <a:p>
          <a:endParaRPr lang="en-US"/>
        </a:p>
      </dgm:t>
    </dgm:pt>
    <dgm:pt modelId="{8454BCB4-3C65-4B71-9E9C-66122CB9F70A}">
      <dgm:prSet phldrT="[Text]"/>
      <dgm:spPr/>
      <dgm:t>
        <a:bodyPr/>
        <a:lstStyle/>
        <a:p>
          <a:r>
            <a:rPr lang="en-US" dirty="0"/>
            <a:t>Web hosting</a:t>
          </a:r>
        </a:p>
      </dgm:t>
    </dgm:pt>
    <dgm:pt modelId="{140C4130-B993-446F-A73F-400F7CC8FD98}" type="parTrans" cxnId="{C4CD3BD1-B9C4-465F-B989-DF6C552E4B4C}">
      <dgm:prSet/>
      <dgm:spPr/>
      <dgm:t>
        <a:bodyPr/>
        <a:lstStyle/>
        <a:p>
          <a:endParaRPr lang="en-US"/>
        </a:p>
      </dgm:t>
    </dgm:pt>
    <dgm:pt modelId="{3030BC4A-B995-470F-AC2D-77056B5504F0}" type="sibTrans" cxnId="{C4CD3BD1-B9C4-465F-B989-DF6C552E4B4C}">
      <dgm:prSet/>
      <dgm:spPr/>
      <dgm:t>
        <a:bodyPr/>
        <a:lstStyle/>
        <a:p>
          <a:endParaRPr lang="en-US"/>
        </a:p>
      </dgm:t>
    </dgm:pt>
    <dgm:pt modelId="{6284AAD8-DF07-45F7-B5FE-C367C17D6192}">
      <dgm:prSet phldrT="[Text]"/>
      <dgm:spPr/>
      <dgm:t>
        <a:bodyPr/>
        <a:lstStyle/>
        <a:p>
          <a:r>
            <a:rPr lang="en-US" dirty="0"/>
            <a:t>$54 – 2900 USD</a:t>
          </a:r>
          <a:r>
            <a:rPr lang="en-US" baseline="30000" dirty="0"/>
            <a:t>1</a:t>
          </a:r>
        </a:p>
      </dgm:t>
    </dgm:pt>
    <dgm:pt modelId="{8E9549D6-FFCE-4010-9C1E-C5FEB5B0008C}" type="parTrans" cxnId="{C97AC2D9-C6E7-4D4E-9944-1A02CBA55CE2}">
      <dgm:prSet/>
      <dgm:spPr/>
      <dgm:t>
        <a:bodyPr/>
        <a:lstStyle/>
        <a:p>
          <a:endParaRPr lang="en-US"/>
        </a:p>
      </dgm:t>
    </dgm:pt>
    <dgm:pt modelId="{A9301AD1-6676-41E8-91AB-3D2DE66E71D5}" type="sibTrans" cxnId="{C97AC2D9-C6E7-4D4E-9944-1A02CBA55CE2}">
      <dgm:prSet/>
      <dgm:spPr/>
      <dgm:t>
        <a:bodyPr/>
        <a:lstStyle/>
        <a:p>
          <a:endParaRPr lang="en-US"/>
        </a:p>
      </dgm:t>
    </dgm:pt>
    <dgm:pt modelId="{BFA785F6-F5E1-40A8-BD8D-4DB3E102B467}">
      <dgm:prSet phldrT="[Text]"/>
      <dgm:spPr/>
      <dgm:t>
        <a:bodyPr/>
        <a:lstStyle/>
        <a:p>
          <a:r>
            <a:rPr lang="en-US" dirty="0"/>
            <a:t>Costs are annual figures and reflect cloud based hosting to ensure uptime</a:t>
          </a:r>
        </a:p>
      </dgm:t>
    </dgm:pt>
    <dgm:pt modelId="{AFCE679B-2F25-4BE2-ACDA-F79B2340EBB1}" type="parTrans" cxnId="{552CD442-6C73-4B77-BD9F-D99CD683007E}">
      <dgm:prSet/>
      <dgm:spPr/>
      <dgm:t>
        <a:bodyPr/>
        <a:lstStyle/>
        <a:p>
          <a:endParaRPr lang="en-US"/>
        </a:p>
      </dgm:t>
    </dgm:pt>
    <dgm:pt modelId="{44A8A164-D960-4923-B665-64C676AF3891}" type="sibTrans" cxnId="{552CD442-6C73-4B77-BD9F-D99CD683007E}">
      <dgm:prSet/>
      <dgm:spPr/>
      <dgm:t>
        <a:bodyPr/>
        <a:lstStyle/>
        <a:p>
          <a:endParaRPr lang="en-US"/>
        </a:p>
      </dgm:t>
    </dgm:pt>
    <dgm:pt modelId="{8B294CBC-946F-42D8-83ED-FFE10E55882A}">
      <dgm:prSet phldrT="[Text]"/>
      <dgm:spPr/>
      <dgm:t>
        <a:bodyPr/>
        <a:lstStyle/>
        <a:p>
          <a:r>
            <a:rPr lang="en-US" dirty="0"/>
            <a:t>Based on the average file size, you’d get 2000 Audio NFTs per GB of storage</a:t>
          </a:r>
        </a:p>
      </dgm:t>
    </dgm:pt>
    <dgm:pt modelId="{E867751B-B84B-4528-8A1D-410984C473BB}" type="parTrans" cxnId="{8D124780-518D-40CA-93A3-A7B04859890F}">
      <dgm:prSet/>
      <dgm:spPr/>
      <dgm:t>
        <a:bodyPr/>
        <a:lstStyle/>
        <a:p>
          <a:endParaRPr lang="en-US"/>
        </a:p>
      </dgm:t>
    </dgm:pt>
    <dgm:pt modelId="{A3BCE67E-C4FE-4735-BCF0-2A49331521FB}" type="sibTrans" cxnId="{8D124780-518D-40CA-93A3-A7B04859890F}">
      <dgm:prSet/>
      <dgm:spPr/>
      <dgm:t>
        <a:bodyPr/>
        <a:lstStyle/>
        <a:p>
          <a:endParaRPr lang="en-US"/>
        </a:p>
      </dgm:t>
    </dgm:pt>
    <dgm:pt modelId="{93CF5D65-622D-4092-81EA-864FDCD2B234}" type="pres">
      <dgm:prSet presAssocID="{6DDABEEB-B8EA-4546-8544-4BBE5A2F02F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E34909A-7368-4DEE-ACD5-3AB4FE58C507}" type="pres">
      <dgm:prSet presAssocID="{8454BCB4-3C65-4B71-9E9C-66122CB9F70A}" presName="composite" presStyleCnt="0"/>
      <dgm:spPr/>
    </dgm:pt>
    <dgm:pt modelId="{5075F3AA-4575-470B-A19B-0335EA3152B9}" type="pres">
      <dgm:prSet presAssocID="{8454BCB4-3C65-4B71-9E9C-66122CB9F70A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99021B02-CC3E-42AE-9238-DDE739EB1A8C}" type="pres">
      <dgm:prSet presAssocID="{8454BCB4-3C65-4B71-9E9C-66122CB9F70A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E91554E7-BB9A-4CB7-B481-AB5D1B260A0A}" type="pres">
      <dgm:prSet presAssocID="{8454BCB4-3C65-4B71-9E9C-66122CB9F70A}" presName="Accent" presStyleLbl="parChTrans1D1" presStyleIdx="0" presStyleCnt="3"/>
      <dgm:spPr/>
    </dgm:pt>
    <dgm:pt modelId="{8704F703-BD51-48E1-BB80-12D38C0C2499}" type="pres">
      <dgm:prSet presAssocID="{8454BCB4-3C65-4B71-9E9C-66122CB9F70A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BC3E01B-6AB7-414A-8668-FF4852B7E413}" type="pres">
      <dgm:prSet presAssocID="{3030BC4A-B995-470F-AC2D-77056B5504F0}" presName="sibTrans" presStyleCnt="0"/>
      <dgm:spPr/>
    </dgm:pt>
    <dgm:pt modelId="{5CCF09F5-1967-49E7-AB4F-0CB6DCF90C71}" type="pres">
      <dgm:prSet presAssocID="{0ADFCF5F-B062-4132-87D9-30DC64C0562F}" presName="composite" presStyleCnt="0"/>
      <dgm:spPr/>
    </dgm:pt>
    <dgm:pt modelId="{E34F4D82-34CE-477F-BFBD-ADB566215F86}" type="pres">
      <dgm:prSet presAssocID="{0ADFCF5F-B062-4132-87D9-30DC64C0562F}" presName="FirstChild" presStyleLbl="revTx" presStyleIdx="2" presStyleCnt="6" custLinFactNeighborX="505" custLinFactNeighborY="1901">
        <dgm:presLayoutVars>
          <dgm:chMax val="0"/>
          <dgm:chPref val="0"/>
          <dgm:bulletEnabled val="1"/>
        </dgm:presLayoutVars>
      </dgm:prSet>
      <dgm:spPr/>
    </dgm:pt>
    <dgm:pt modelId="{530B0C8A-604D-4B56-97D1-BEDF0948508F}" type="pres">
      <dgm:prSet presAssocID="{0ADFCF5F-B062-4132-87D9-30DC64C0562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F1BA12C-DC60-4E54-8C23-4B0CC1C81A68}" type="pres">
      <dgm:prSet presAssocID="{0ADFCF5F-B062-4132-87D9-30DC64C0562F}" presName="Accent" presStyleLbl="parChTrans1D1" presStyleIdx="1" presStyleCnt="3"/>
      <dgm:spPr/>
    </dgm:pt>
    <dgm:pt modelId="{9D935168-BD45-4535-8DD4-CB2CBC6FC1EB}" type="pres">
      <dgm:prSet presAssocID="{0ADFCF5F-B062-4132-87D9-30DC64C0562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990675B-730A-4AF5-9253-9CC6185AA1D2}" type="pres">
      <dgm:prSet presAssocID="{FA8788FE-1746-4FBD-B86E-517B7CA2FD70}" presName="sibTrans" presStyleCnt="0"/>
      <dgm:spPr/>
    </dgm:pt>
    <dgm:pt modelId="{975DE90E-9B3A-420F-8293-6F261793A776}" type="pres">
      <dgm:prSet presAssocID="{DB378FED-6FF3-477E-A2B7-AF01E87C1320}" presName="composite" presStyleCnt="0"/>
      <dgm:spPr/>
    </dgm:pt>
    <dgm:pt modelId="{2688AE6C-4693-47B3-8A07-5FB017B2A5B6}" type="pres">
      <dgm:prSet presAssocID="{DB378FED-6FF3-477E-A2B7-AF01E87C132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11F1934-E1B8-4F5D-ADC0-4E5F8AAFD82A}" type="pres">
      <dgm:prSet presAssocID="{DB378FED-6FF3-477E-A2B7-AF01E87C132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F4A4001-7DBC-443A-A244-6311FCA36DF3}" type="pres">
      <dgm:prSet presAssocID="{DB378FED-6FF3-477E-A2B7-AF01E87C1320}" presName="Accent" presStyleLbl="parChTrans1D1" presStyleIdx="2" presStyleCnt="3"/>
      <dgm:spPr/>
    </dgm:pt>
    <dgm:pt modelId="{E1198760-EF15-4477-B8A2-E01AFA61A80E}" type="pres">
      <dgm:prSet presAssocID="{DB378FED-6FF3-477E-A2B7-AF01E87C1320}" presName="Child" presStyleLbl="revTx" presStyleIdx="5" presStyleCnt="6" custLinFactNeighborX="-124">
        <dgm:presLayoutVars>
          <dgm:chMax val="0"/>
          <dgm:chPref val="0"/>
          <dgm:bulletEnabled val="1"/>
        </dgm:presLayoutVars>
      </dgm:prSet>
      <dgm:spPr/>
    </dgm:pt>
  </dgm:ptLst>
  <dgm:cxnLst>
    <dgm:cxn modelId="{0E58BB15-D128-48B2-B5CF-71A08715A830}" type="presOf" srcId="{DB378FED-6FF3-477E-A2B7-AF01E87C1320}" destId="{B11F1934-E1B8-4F5D-ADC0-4E5F8AAFD82A}" srcOrd="0" destOrd="0" presId="urn:microsoft.com/office/officeart/2011/layout/TabList"/>
    <dgm:cxn modelId="{004ED315-F883-4114-95E1-AE2D508B10A2}" srcId="{6DDABEEB-B8EA-4546-8544-4BBE5A2F02FA}" destId="{0ADFCF5F-B062-4132-87D9-30DC64C0562F}" srcOrd="1" destOrd="0" parTransId="{ED6AE63B-FA15-4D98-8E83-02D08E7189A6}" sibTransId="{FA8788FE-1746-4FBD-B86E-517B7CA2FD70}"/>
    <dgm:cxn modelId="{74F6D018-5784-49D0-A2E5-E79CC688D154}" type="presOf" srcId="{8B4F33E1-2ACD-4DD5-AFAB-9C01E802D1CE}" destId="{E34F4D82-34CE-477F-BFBD-ADB566215F86}" srcOrd="0" destOrd="0" presId="urn:microsoft.com/office/officeart/2011/layout/TabList"/>
    <dgm:cxn modelId="{BE60F325-6288-41E8-BB85-ADE6819B8786}" type="presOf" srcId="{8454BCB4-3C65-4B71-9E9C-66122CB9F70A}" destId="{99021B02-CC3E-42AE-9238-DDE739EB1A8C}" srcOrd="0" destOrd="0" presId="urn:microsoft.com/office/officeart/2011/layout/TabList"/>
    <dgm:cxn modelId="{4435095E-5988-4807-8CE6-97D05CA60EB1}" type="presOf" srcId="{6284AAD8-DF07-45F7-B5FE-C367C17D6192}" destId="{5075F3AA-4575-470B-A19B-0335EA3152B9}" srcOrd="0" destOrd="0" presId="urn:microsoft.com/office/officeart/2011/layout/TabList"/>
    <dgm:cxn modelId="{552B5B5E-9FC3-424B-8071-BAD3CB049EE6}" type="presOf" srcId="{BFA785F6-F5E1-40A8-BD8D-4DB3E102B467}" destId="{8704F703-BD51-48E1-BB80-12D38C0C2499}" srcOrd="0" destOrd="0" presId="urn:microsoft.com/office/officeart/2011/layout/TabList"/>
    <dgm:cxn modelId="{552CD442-6C73-4B77-BD9F-D99CD683007E}" srcId="{8454BCB4-3C65-4B71-9E9C-66122CB9F70A}" destId="{BFA785F6-F5E1-40A8-BD8D-4DB3E102B467}" srcOrd="1" destOrd="0" parTransId="{AFCE679B-2F25-4BE2-ACDA-F79B2340EBB1}" sibTransId="{44A8A164-D960-4923-B665-64C676AF3891}"/>
    <dgm:cxn modelId="{C953D672-B4CA-4060-BA0E-3A1F112EF56D}" type="presOf" srcId="{0ADFCF5F-B062-4132-87D9-30DC64C0562F}" destId="{530B0C8A-604D-4B56-97D1-BEDF0948508F}" srcOrd="0" destOrd="0" presId="urn:microsoft.com/office/officeart/2011/layout/TabList"/>
    <dgm:cxn modelId="{74EE1C54-3584-4946-AF63-A9C664789D45}" type="presOf" srcId="{9FB59437-CF92-4CB8-B2D1-A89326052027}" destId="{2688AE6C-4693-47B3-8A07-5FB017B2A5B6}" srcOrd="0" destOrd="0" presId="urn:microsoft.com/office/officeart/2011/layout/TabList"/>
    <dgm:cxn modelId="{0DA9427C-447F-4E60-B7A9-C7BC8FF92AB4}" srcId="{0ADFCF5F-B062-4132-87D9-30DC64C0562F}" destId="{8B4F33E1-2ACD-4DD5-AFAB-9C01E802D1CE}" srcOrd="0" destOrd="0" parTransId="{B6D8BE90-3A6D-4E28-903B-387BC382FE48}" sibTransId="{52B40EC4-DE00-40DF-8E16-687264A5A892}"/>
    <dgm:cxn modelId="{8D124780-518D-40CA-93A3-A7B04859890F}" srcId="{0ADFCF5F-B062-4132-87D9-30DC64C0562F}" destId="{8B294CBC-946F-42D8-83ED-FFE10E55882A}" srcOrd="2" destOrd="0" parTransId="{E867751B-B84B-4528-8A1D-410984C473BB}" sibTransId="{A3BCE67E-C4FE-4735-BCF0-2A49331521FB}"/>
    <dgm:cxn modelId="{E1F52B89-D23A-4AD9-9F0E-1B91586832F5}" type="presOf" srcId="{8B294CBC-946F-42D8-83ED-FFE10E55882A}" destId="{9D935168-BD45-4535-8DD4-CB2CBC6FC1EB}" srcOrd="0" destOrd="1" presId="urn:microsoft.com/office/officeart/2011/layout/TabList"/>
    <dgm:cxn modelId="{383086B8-B65D-432F-A4E3-B973A316AE90}" srcId="{DB378FED-6FF3-477E-A2B7-AF01E87C1320}" destId="{80ADFC43-2851-4D5B-BCFF-CC8EDDAE00AA}" srcOrd="1" destOrd="0" parTransId="{7D6D0598-4709-44FC-9CD5-CF13BB5F30E6}" sibTransId="{5AB71B14-AF32-487A-BA56-C5B530A6389D}"/>
    <dgm:cxn modelId="{3C57D2C3-A5EA-4D85-980A-FDF23B69159E}" srcId="{DB378FED-6FF3-477E-A2B7-AF01E87C1320}" destId="{9FB59437-CF92-4CB8-B2D1-A89326052027}" srcOrd="0" destOrd="0" parTransId="{4FCB51E5-2C56-478E-81D6-3068A2F9AE68}" sibTransId="{0F869ABE-A703-4AFF-9384-7E722AB221C6}"/>
    <dgm:cxn modelId="{BDD472C4-D620-4987-84FE-18AD7E7D9AF7}" srcId="{6DDABEEB-B8EA-4546-8544-4BBE5A2F02FA}" destId="{DB378FED-6FF3-477E-A2B7-AF01E87C1320}" srcOrd="2" destOrd="0" parTransId="{073D6AA8-BB4F-4154-93EA-3DA4DDAC64FC}" sibTransId="{821A43BA-C59F-4276-BEC6-54698114CDF9}"/>
    <dgm:cxn modelId="{7F78F0C4-63A9-4073-A5C7-92D72C331A3F}" type="presOf" srcId="{2F8F19B2-99A0-459C-865D-8840E42E8EC0}" destId="{9D935168-BD45-4535-8DD4-CB2CBC6FC1EB}" srcOrd="0" destOrd="0" presId="urn:microsoft.com/office/officeart/2011/layout/TabList"/>
    <dgm:cxn modelId="{C4CD3BD1-B9C4-465F-B989-DF6C552E4B4C}" srcId="{6DDABEEB-B8EA-4546-8544-4BBE5A2F02FA}" destId="{8454BCB4-3C65-4B71-9E9C-66122CB9F70A}" srcOrd="0" destOrd="0" parTransId="{140C4130-B993-446F-A73F-400F7CC8FD98}" sibTransId="{3030BC4A-B995-470F-AC2D-77056B5504F0}"/>
    <dgm:cxn modelId="{C97AC2D9-C6E7-4D4E-9944-1A02CBA55CE2}" srcId="{8454BCB4-3C65-4B71-9E9C-66122CB9F70A}" destId="{6284AAD8-DF07-45F7-B5FE-C367C17D6192}" srcOrd="0" destOrd="0" parTransId="{8E9549D6-FFCE-4010-9C1E-C5FEB5B0008C}" sibTransId="{A9301AD1-6676-41E8-91AB-3D2DE66E71D5}"/>
    <dgm:cxn modelId="{1689A5F7-4B06-4D66-8DDF-C0C2FCA2B473}" type="presOf" srcId="{6DDABEEB-B8EA-4546-8544-4BBE5A2F02FA}" destId="{93CF5D65-622D-4092-81EA-864FDCD2B234}" srcOrd="0" destOrd="0" presId="urn:microsoft.com/office/officeart/2011/layout/TabList"/>
    <dgm:cxn modelId="{FB4FCFF9-4C79-4E18-AA65-056755CFA8DE}" type="presOf" srcId="{80ADFC43-2851-4D5B-BCFF-CC8EDDAE00AA}" destId="{E1198760-EF15-4477-B8A2-E01AFA61A80E}" srcOrd="0" destOrd="0" presId="urn:microsoft.com/office/officeart/2011/layout/TabList"/>
    <dgm:cxn modelId="{A810ABFD-D95E-4E53-A8D8-4A045A56C3DB}" srcId="{0ADFCF5F-B062-4132-87D9-30DC64C0562F}" destId="{2F8F19B2-99A0-459C-865D-8840E42E8EC0}" srcOrd="1" destOrd="0" parTransId="{A1EB63E9-C99F-4F03-AD04-A47A4FE2969C}" sibTransId="{C1A2F27A-A2AD-4BD5-A3C6-AEA8FF3830BB}"/>
    <dgm:cxn modelId="{8A8385E5-AEC5-4823-AEFD-E72FE873AA85}" type="presParOf" srcId="{93CF5D65-622D-4092-81EA-864FDCD2B234}" destId="{3E34909A-7368-4DEE-ACD5-3AB4FE58C507}" srcOrd="0" destOrd="0" presId="urn:microsoft.com/office/officeart/2011/layout/TabList"/>
    <dgm:cxn modelId="{AA44F401-58D1-4A5E-B5F1-64C3612D8493}" type="presParOf" srcId="{3E34909A-7368-4DEE-ACD5-3AB4FE58C507}" destId="{5075F3AA-4575-470B-A19B-0335EA3152B9}" srcOrd="0" destOrd="0" presId="urn:microsoft.com/office/officeart/2011/layout/TabList"/>
    <dgm:cxn modelId="{DC413212-4A09-4CB0-B31D-C46F578B35BE}" type="presParOf" srcId="{3E34909A-7368-4DEE-ACD5-3AB4FE58C507}" destId="{99021B02-CC3E-42AE-9238-DDE739EB1A8C}" srcOrd="1" destOrd="0" presId="urn:microsoft.com/office/officeart/2011/layout/TabList"/>
    <dgm:cxn modelId="{D9D3220A-29E0-486B-90FF-C93C6AA5DEBD}" type="presParOf" srcId="{3E34909A-7368-4DEE-ACD5-3AB4FE58C507}" destId="{E91554E7-BB9A-4CB7-B481-AB5D1B260A0A}" srcOrd="2" destOrd="0" presId="urn:microsoft.com/office/officeart/2011/layout/TabList"/>
    <dgm:cxn modelId="{894594E3-7321-4CE5-84F7-A9A96DD6F797}" type="presParOf" srcId="{93CF5D65-622D-4092-81EA-864FDCD2B234}" destId="{8704F703-BD51-48E1-BB80-12D38C0C2499}" srcOrd="1" destOrd="0" presId="urn:microsoft.com/office/officeart/2011/layout/TabList"/>
    <dgm:cxn modelId="{9C4865AA-30DC-43F6-BD0A-5FF0DBDF8487}" type="presParOf" srcId="{93CF5D65-622D-4092-81EA-864FDCD2B234}" destId="{4BC3E01B-6AB7-414A-8668-FF4852B7E413}" srcOrd="2" destOrd="0" presId="urn:microsoft.com/office/officeart/2011/layout/TabList"/>
    <dgm:cxn modelId="{F403E067-3898-4078-94FB-A2C627DD84B6}" type="presParOf" srcId="{93CF5D65-622D-4092-81EA-864FDCD2B234}" destId="{5CCF09F5-1967-49E7-AB4F-0CB6DCF90C71}" srcOrd="3" destOrd="0" presId="urn:microsoft.com/office/officeart/2011/layout/TabList"/>
    <dgm:cxn modelId="{5423A53F-DFB8-45C4-9DBA-EB3FDAA2BD91}" type="presParOf" srcId="{5CCF09F5-1967-49E7-AB4F-0CB6DCF90C71}" destId="{E34F4D82-34CE-477F-BFBD-ADB566215F86}" srcOrd="0" destOrd="0" presId="urn:microsoft.com/office/officeart/2011/layout/TabList"/>
    <dgm:cxn modelId="{029D7E32-378E-42BA-A8FC-59636B01DF77}" type="presParOf" srcId="{5CCF09F5-1967-49E7-AB4F-0CB6DCF90C71}" destId="{530B0C8A-604D-4B56-97D1-BEDF0948508F}" srcOrd="1" destOrd="0" presId="urn:microsoft.com/office/officeart/2011/layout/TabList"/>
    <dgm:cxn modelId="{9AEDCE4C-A1E5-43F2-A025-458E012AD291}" type="presParOf" srcId="{5CCF09F5-1967-49E7-AB4F-0CB6DCF90C71}" destId="{1F1BA12C-DC60-4E54-8C23-4B0CC1C81A68}" srcOrd="2" destOrd="0" presId="urn:microsoft.com/office/officeart/2011/layout/TabList"/>
    <dgm:cxn modelId="{A5AB0E44-3ED3-4D1C-947C-4BF62604269B}" type="presParOf" srcId="{93CF5D65-622D-4092-81EA-864FDCD2B234}" destId="{9D935168-BD45-4535-8DD4-CB2CBC6FC1EB}" srcOrd="4" destOrd="0" presId="urn:microsoft.com/office/officeart/2011/layout/TabList"/>
    <dgm:cxn modelId="{2C8CE457-4FF1-4BF7-B46D-F67E9AF748CC}" type="presParOf" srcId="{93CF5D65-622D-4092-81EA-864FDCD2B234}" destId="{8990675B-730A-4AF5-9253-9CC6185AA1D2}" srcOrd="5" destOrd="0" presId="urn:microsoft.com/office/officeart/2011/layout/TabList"/>
    <dgm:cxn modelId="{39741740-8E32-4C28-BEDC-820280EFD7F8}" type="presParOf" srcId="{93CF5D65-622D-4092-81EA-864FDCD2B234}" destId="{975DE90E-9B3A-420F-8293-6F261793A776}" srcOrd="6" destOrd="0" presId="urn:microsoft.com/office/officeart/2011/layout/TabList"/>
    <dgm:cxn modelId="{CAE70FFC-E267-4E67-A21E-4093B07400CB}" type="presParOf" srcId="{975DE90E-9B3A-420F-8293-6F261793A776}" destId="{2688AE6C-4693-47B3-8A07-5FB017B2A5B6}" srcOrd="0" destOrd="0" presId="urn:microsoft.com/office/officeart/2011/layout/TabList"/>
    <dgm:cxn modelId="{43400650-62C6-4891-8BD1-31875CA7BE35}" type="presParOf" srcId="{975DE90E-9B3A-420F-8293-6F261793A776}" destId="{B11F1934-E1B8-4F5D-ADC0-4E5F8AAFD82A}" srcOrd="1" destOrd="0" presId="urn:microsoft.com/office/officeart/2011/layout/TabList"/>
    <dgm:cxn modelId="{C453650C-51E6-40B5-9979-4158520C6270}" type="presParOf" srcId="{975DE90E-9B3A-420F-8293-6F261793A776}" destId="{8F4A4001-7DBC-443A-A244-6311FCA36DF3}" srcOrd="2" destOrd="0" presId="urn:microsoft.com/office/officeart/2011/layout/TabList"/>
    <dgm:cxn modelId="{F6CBDA3B-846F-4154-98D6-CBA4003CB592}" type="presParOf" srcId="{93CF5D65-622D-4092-81EA-864FDCD2B234}" destId="{E1198760-EF15-4477-B8A2-E01AFA61A80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ABEEB-B8EA-4546-8544-4BBE5A2F02F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FCF5F-B062-4132-87D9-30DC64C0562F}">
      <dgm:prSet phldrT="[Text]"/>
      <dgm:spPr/>
      <dgm:t>
        <a:bodyPr/>
        <a:lstStyle/>
        <a:p>
          <a:r>
            <a:rPr lang="en-US" dirty="0"/>
            <a:t>UI/UX Developer</a:t>
          </a:r>
        </a:p>
      </dgm:t>
    </dgm:pt>
    <dgm:pt modelId="{ED6AE63B-FA15-4D98-8E83-02D08E7189A6}" type="parTrans" cxnId="{004ED315-F883-4114-95E1-AE2D508B10A2}">
      <dgm:prSet/>
      <dgm:spPr/>
      <dgm:t>
        <a:bodyPr/>
        <a:lstStyle/>
        <a:p>
          <a:endParaRPr lang="en-US"/>
        </a:p>
      </dgm:t>
    </dgm:pt>
    <dgm:pt modelId="{FA8788FE-1746-4FBD-B86E-517B7CA2FD70}" type="sibTrans" cxnId="{004ED315-F883-4114-95E1-AE2D508B10A2}">
      <dgm:prSet/>
      <dgm:spPr/>
      <dgm:t>
        <a:bodyPr/>
        <a:lstStyle/>
        <a:p>
          <a:endParaRPr lang="en-US"/>
        </a:p>
      </dgm:t>
    </dgm:pt>
    <dgm:pt modelId="{8B4F33E1-2ACD-4DD5-AFAB-9C01E802D1CE}">
      <dgm:prSet phldrT="[Text]"/>
      <dgm:spPr/>
      <dgm:t>
        <a:bodyPr/>
        <a:lstStyle/>
        <a:p>
          <a:r>
            <a:rPr lang="en-US" dirty="0"/>
            <a:t> Avg Yearly Salary Range: $69-149k</a:t>
          </a:r>
          <a:r>
            <a:rPr lang="en-US" baseline="30000" dirty="0"/>
            <a:t>2</a:t>
          </a:r>
          <a:r>
            <a:rPr lang="en-US" baseline="0" dirty="0"/>
            <a:t>; (Hourly rate - $35.67)</a:t>
          </a:r>
          <a:endParaRPr lang="en-US" baseline="30000" dirty="0"/>
        </a:p>
      </dgm:t>
    </dgm:pt>
    <dgm:pt modelId="{B6D8BE90-3A6D-4E28-903B-387BC382FE48}" type="parTrans" cxnId="{0DA9427C-447F-4E60-B7A9-C7BC8FF92AB4}">
      <dgm:prSet/>
      <dgm:spPr/>
      <dgm:t>
        <a:bodyPr/>
        <a:lstStyle/>
        <a:p>
          <a:endParaRPr lang="en-US"/>
        </a:p>
      </dgm:t>
    </dgm:pt>
    <dgm:pt modelId="{52B40EC4-DE00-40DF-8E16-687264A5A892}" type="sibTrans" cxnId="{0DA9427C-447F-4E60-B7A9-C7BC8FF92AB4}">
      <dgm:prSet/>
      <dgm:spPr/>
      <dgm:t>
        <a:bodyPr/>
        <a:lstStyle/>
        <a:p>
          <a:endParaRPr lang="en-US"/>
        </a:p>
      </dgm:t>
    </dgm:pt>
    <dgm:pt modelId="{2F8F19B2-99A0-459C-865D-8840E42E8EC0}">
      <dgm:prSet phldrT="[Text]"/>
      <dgm:spPr/>
      <dgm:t>
        <a:bodyPr/>
        <a:lstStyle/>
        <a:p>
          <a:r>
            <a:rPr lang="en-US" dirty="0"/>
            <a:t>User Interface developer is tasked with rolling out the full-needed functionality of the Streamlit web portal, and potential full migration to HTML based website.</a:t>
          </a:r>
        </a:p>
      </dgm:t>
    </dgm:pt>
    <dgm:pt modelId="{A1EB63E9-C99F-4F03-AD04-A47A4FE2969C}" type="parTrans" cxnId="{A810ABFD-D95E-4E53-A8D8-4A045A56C3DB}">
      <dgm:prSet/>
      <dgm:spPr/>
      <dgm:t>
        <a:bodyPr/>
        <a:lstStyle/>
        <a:p>
          <a:endParaRPr lang="en-US"/>
        </a:p>
      </dgm:t>
    </dgm:pt>
    <dgm:pt modelId="{C1A2F27A-A2AD-4BD5-A3C6-AEA8FF3830BB}" type="sibTrans" cxnId="{A810ABFD-D95E-4E53-A8D8-4A045A56C3DB}">
      <dgm:prSet/>
      <dgm:spPr/>
      <dgm:t>
        <a:bodyPr/>
        <a:lstStyle/>
        <a:p>
          <a:endParaRPr lang="en-US"/>
        </a:p>
      </dgm:t>
    </dgm:pt>
    <dgm:pt modelId="{DB378FED-6FF3-477E-A2B7-AF01E87C1320}">
      <dgm:prSet phldrT="[Text]"/>
      <dgm:spPr/>
      <dgm:t>
        <a:bodyPr/>
        <a:lstStyle/>
        <a:p>
          <a:r>
            <a:rPr lang="en-US" dirty="0"/>
            <a:t>Solidity Developer</a:t>
          </a:r>
        </a:p>
      </dgm:t>
    </dgm:pt>
    <dgm:pt modelId="{073D6AA8-BB4F-4154-93EA-3DA4DDAC64FC}" type="parTrans" cxnId="{BDD472C4-D620-4987-84FE-18AD7E7D9AF7}">
      <dgm:prSet/>
      <dgm:spPr/>
      <dgm:t>
        <a:bodyPr/>
        <a:lstStyle/>
        <a:p>
          <a:endParaRPr lang="en-US"/>
        </a:p>
      </dgm:t>
    </dgm:pt>
    <dgm:pt modelId="{821A43BA-C59F-4276-BEC6-54698114CDF9}" type="sibTrans" cxnId="{BDD472C4-D620-4987-84FE-18AD7E7D9AF7}">
      <dgm:prSet/>
      <dgm:spPr/>
      <dgm:t>
        <a:bodyPr/>
        <a:lstStyle/>
        <a:p>
          <a:endParaRPr lang="en-US"/>
        </a:p>
      </dgm:t>
    </dgm:pt>
    <dgm:pt modelId="{9FB59437-CF92-4CB8-B2D1-A89326052027}">
      <dgm:prSet phldrT="[Text]"/>
      <dgm:spPr/>
      <dgm:t>
        <a:bodyPr/>
        <a:lstStyle/>
        <a:p>
          <a:r>
            <a:rPr lang="en-US" dirty="0"/>
            <a:t>Avg Yearly Salary Range: $60–160k</a:t>
          </a:r>
          <a:r>
            <a:rPr lang="en-US" baseline="30000" dirty="0"/>
            <a:t>3</a:t>
          </a:r>
          <a:r>
            <a:rPr lang="en-US" baseline="0" dirty="0"/>
            <a:t>; (Hourly Rate - $48.08)</a:t>
          </a:r>
          <a:endParaRPr lang="en-US" baseline="30000" dirty="0"/>
        </a:p>
      </dgm:t>
    </dgm:pt>
    <dgm:pt modelId="{4FCB51E5-2C56-478E-81D6-3068A2F9AE68}" type="parTrans" cxnId="{3C57D2C3-A5EA-4D85-980A-FDF23B69159E}">
      <dgm:prSet/>
      <dgm:spPr/>
      <dgm:t>
        <a:bodyPr/>
        <a:lstStyle/>
        <a:p>
          <a:endParaRPr lang="en-US"/>
        </a:p>
      </dgm:t>
    </dgm:pt>
    <dgm:pt modelId="{0F869ABE-A703-4AFF-9384-7E722AB221C6}" type="sibTrans" cxnId="{3C57D2C3-A5EA-4D85-980A-FDF23B69159E}">
      <dgm:prSet/>
      <dgm:spPr/>
      <dgm:t>
        <a:bodyPr/>
        <a:lstStyle/>
        <a:p>
          <a:endParaRPr lang="en-US"/>
        </a:p>
      </dgm:t>
    </dgm:pt>
    <dgm:pt modelId="{80ADFC43-2851-4D5B-BCFF-CC8EDDAE00AA}">
      <dgm:prSet phldrT="[Text]"/>
      <dgm:spPr/>
      <dgm:t>
        <a:bodyPr/>
        <a:lstStyle/>
        <a:p>
          <a:r>
            <a:rPr lang="en-US" dirty="0"/>
            <a:t>Solidity Developer is tasked with creating/maintaining the smart contract and ensuring security measures are in place and NFTs are meeting ERC721 standards</a:t>
          </a:r>
        </a:p>
      </dgm:t>
    </dgm:pt>
    <dgm:pt modelId="{7D6D0598-4709-44FC-9CD5-CF13BB5F30E6}" type="parTrans" cxnId="{383086B8-B65D-432F-A4E3-B973A316AE90}">
      <dgm:prSet/>
      <dgm:spPr/>
      <dgm:t>
        <a:bodyPr/>
        <a:lstStyle/>
        <a:p>
          <a:endParaRPr lang="en-US"/>
        </a:p>
      </dgm:t>
    </dgm:pt>
    <dgm:pt modelId="{5AB71B14-AF32-487A-BA56-C5B530A6389D}" type="sibTrans" cxnId="{383086B8-B65D-432F-A4E3-B973A316AE90}">
      <dgm:prSet/>
      <dgm:spPr/>
      <dgm:t>
        <a:bodyPr/>
        <a:lstStyle/>
        <a:p>
          <a:endParaRPr lang="en-US"/>
        </a:p>
      </dgm:t>
    </dgm:pt>
    <dgm:pt modelId="{6CF8F04F-AC46-4D90-8837-B1DD094FD259}">
      <dgm:prSet phldrT="[Text]"/>
      <dgm:spPr/>
      <dgm:t>
        <a:bodyPr/>
        <a:lstStyle/>
        <a:p>
          <a:r>
            <a:rPr lang="en-US" dirty="0"/>
            <a:t>Full Stack Developer</a:t>
          </a:r>
        </a:p>
      </dgm:t>
    </dgm:pt>
    <dgm:pt modelId="{2F9FA9F9-6510-4644-80D5-45DC5EB4C4B0}" type="parTrans" cxnId="{BF2C14C6-6CA2-4C39-82B5-FAE2E5EDC5AB}">
      <dgm:prSet/>
      <dgm:spPr/>
      <dgm:t>
        <a:bodyPr/>
        <a:lstStyle/>
        <a:p>
          <a:endParaRPr lang="en-US"/>
        </a:p>
      </dgm:t>
    </dgm:pt>
    <dgm:pt modelId="{6E8EEDAA-F0B0-48C5-8C34-2A9CAF0B90F4}" type="sibTrans" cxnId="{BF2C14C6-6CA2-4C39-82B5-FAE2E5EDC5AB}">
      <dgm:prSet/>
      <dgm:spPr/>
      <dgm:t>
        <a:bodyPr/>
        <a:lstStyle/>
        <a:p>
          <a:endParaRPr lang="en-US"/>
        </a:p>
      </dgm:t>
    </dgm:pt>
    <dgm:pt modelId="{6EB1723E-EAB7-4F38-BC51-021A16A6CE8A}">
      <dgm:prSet phldrT="[Text]"/>
      <dgm:spPr/>
      <dgm:t>
        <a:bodyPr/>
        <a:lstStyle/>
        <a:p>
          <a:r>
            <a:rPr lang="en-US" dirty="0"/>
            <a:t>Avg Yearly Salary Range: $113-167k</a:t>
          </a:r>
          <a:r>
            <a:rPr lang="en-US" baseline="30000" dirty="0"/>
            <a:t>4</a:t>
          </a:r>
          <a:r>
            <a:rPr lang="en-US" baseline="0" dirty="0"/>
            <a:t>; (Hourly Rate - $67.94)</a:t>
          </a:r>
        </a:p>
      </dgm:t>
    </dgm:pt>
    <dgm:pt modelId="{34C7912C-C562-423D-BD51-19E7B7B68B22}" type="parTrans" cxnId="{FC1C59C6-3695-4F79-ABC2-73AABAE02CFD}">
      <dgm:prSet/>
      <dgm:spPr/>
      <dgm:t>
        <a:bodyPr/>
        <a:lstStyle/>
        <a:p>
          <a:endParaRPr lang="en-US"/>
        </a:p>
      </dgm:t>
    </dgm:pt>
    <dgm:pt modelId="{1D1BA54C-8908-43AF-8D71-BEDCF0348223}" type="sibTrans" cxnId="{FC1C59C6-3695-4F79-ABC2-73AABAE02CFD}">
      <dgm:prSet/>
      <dgm:spPr/>
      <dgm:t>
        <a:bodyPr/>
        <a:lstStyle/>
        <a:p>
          <a:endParaRPr lang="en-US"/>
        </a:p>
      </dgm:t>
    </dgm:pt>
    <dgm:pt modelId="{D99BCA0F-473F-43A6-92F3-91962F0A640E}">
      <dgm:prSet phldrT="[Text]"/>
      <dgm:spPr/>
      <dgm:t>
        <a:bodyPr/>
        <a:lstStyle/>
        <a:p>
          <a:r>
            <a:rPr lang="en-US" dirty="0"/>
            <a:t>Full Stack Developer to work on seamless integration of front and back end code </a:t>
          </a:r>
        </a:p>
      </dgm:t>
    </dgm:pt>
    <dgm:pt modelId="{A78B2F87-9977-4658-81CD-CCC0DE69D778}" type="parTrans" cxnId="{EE7CE5E0-E289-4DA9-ADF9-8CDDDF96CA62}">
      <dgm:prSet/>
      <dgm:spPr/>
      <dgm:t>
        <a:bodyPr/>
        <a:lstStyle/>
        <a:p>
          <a:endParaRPr lang="en-US"/>
        </a:p>
      </dgm:t>
    </dgm:pt>
    <dgm:pt modelId="{74D18025-97EA-4BBA-825D-D0B98CFAB0B2}" type="sibTrans" cxnId="{EE7CE5E0-E289-4DA9-ADF9-8CDDDF96CA62}">
      <dgm:prSet/>
      <dgm:spPr/>
      <dgm:t>
        <a:bodyPr/>
        <a:lstStyle/>
        <a:p>
          <a:endParaRPr lang="en-US"/>
        </a:p>
      </dgm:t>
    </dgm:pt>
    <dgm:pt modelId="{8454BCB4-3C65-4B71-9E9C-66122CB9F70A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140C4130-B993-446F-A73F-400F7CC8FD98}" type="parTrans" cxnId="{C4CD3BD1-B9C4-465F-B989-DF6C552E4B4C}">
      <dgm:prSet/>
      <dgm:spPr/>
      <dgm:t>
        <a:bodyPr/>
        <a:lstStyle/>
        <a:p>
          <a:endParaRPr lang="en-US"/>
        </a:p>
      </dgm:t>
    </dgm:pt>
    <dgm:pt modelId="{3030BC4A-B995-470F-AC2D-77056B5504F0}" type="sibTrans" cxnId="{C4CD3BD1-B9C4-465F-B989-DF6C552E4B4C}">
      <dgm:prSet/>
      <dgm:spPr/>
      <dgm:t>
        <a:bodyPr/>
        <a:lstStyle/>
        <a:p>
          <a:endParaRPr lang="en-US"/>
        </a:p>
      </dgm:t>
    </dgm:pt>
    <dgm:pt modelId="{6284AAD8-DF07-45F7-B5FE-C367C17D6192}">
      <dgm:prSet phldrT="[Text]"/>
      <dgm:spPr/>
      <dgm:t>
        <a:bodyPr/>
        <a:lstStyle/>
        <a:p>
          <a:r>
            <a:rPr lang="en-US" dirty="0"/>
            <a:t>Avg Yearly Salary Range: $80-155K</a:t>
          </a:r>
          <a:r>
            <a:rPr lang="en-US" baseline="30000" dirty="0"/>
            <a:t>1</a:t>
          </a:r>
          <a:r>
            <a:rPr lang="en-US" dirty="0"/>
            <a:t>; (Hourly rate - $45.40)</a:t>
          </a:r>
        </a:p>
      </dgm:t>
    </dgm:pt>
    <dgm:pt modelId="{8E9549D6-FFCE-4010-9C1E-C5FEB5B0008C}" type="parTrans" cxnId="{C97AC2D9-C6E7-4D4E-9944-1A02CBA55CE2}">
      <dgm:prSet/>
      <dgm:spPr/>
      <dgm:t>
        <a:bodyPr/>
        <a:lstStyle/>
        <a:p>
          <a:endParaRPr lang="en-US"/>
        </a:p>
      </dgm:t>
    </dgm:pt>
    <dgm:pt modelId="{A9301AD1-6676-41E8-91AB-3D2DE66E71D5}" type="sibTrans" cxnId="{C97AC2D9-C6E7-4D4E-9944-1A02CBA55CE2}">
      <dgm:prSet/>
      <dgm:spPr/>
      <dgm:t>
        <a:bodyPr/>
        <a:lstStyle/>
        <a:p>
          <a:endParaRPr lang="en-US"/>
        </a:p>
      </dgm:t>
    </dgm:pt>
    <dgm:pt modelId="{BFA785F6-F5E1-40A8-BD8D-4DB3E102B467}">
      <dgm:prSet phldrT="[Text]"/>
      <dgm:spPr/>
      <dgm:t>
        <a:bodyPr/>
        <a:lstStyle/>
        <a:p>
          <a:r>
            <a:rPr lang="en-US" dirty="0"/>
            <a:t>Coordinate development among team members. Keeps project within scope, on time, and within budget</a:t>
          </a:r>
        </a:p>
      </dgm:t>
    </dgm:pt>
    <dgm:pt modelId="{AFCE679B-2F25-4BE2-ACDA-F79B2340EBB1}" type="parTrans" cxnId="{552CD442-6C73-4B77-BD9F-D99CD683007E}">
      <dgm:prSet/>
      <dgm:spPr/>
      <dgm:t>
        <a:bodyPr/>
        <a:lstStyle/>
        <a:p>
          <a:endParaRPr lang="en-US"/>
        </a:p>
      </dgm:t>
    </dgm:pt>
    <dgm:pt modelId="{44A8A164-D960-4923-B665-64C676AF3891}" type="sibTrans" cxnId="{552CD442-6C73-4B77-BD9F-D99CD683007E}">
      <dgm:prSet/>
      <dgm:spPr/>
      <dgm:t>
        <a:bodyPr/>
        <a:lstStyle/>
        <a:p>
          <a:endParaRPr lang="en-US"/>
        </a:p>
      </dgm:t>
    </dgm:pt>
    <dgm:pt modelId="{93CF5D65-622D-4092-81EA-864FDCD2B234}" type="pres">
      <dgm:prSet presAssocID="{6DDABEEB-B8EA-4546-8544-4BBE5A2F02F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E34909A-7368-4DEE-ACD5-3AB4FE58C507}" type="pres">
      <dgm:prSet presAssocID="{8454BCB4-3C65-4B71-9E9C-66122CB9F70A}" presName="composite" presStyleCnt="0"/>
      <dgm:spPr/>
    </dgm:pt>
    <dgm:pt modelId="{5075F3AA-4575-470B-A19B-0335EA3152B9}" type="pres">
      <dgm:prSet presAssocID="{8454BCB4-3C65-4B71-9E9C-66122CB9F70A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99021B02-CC3E-42AE-9238-DDE739EB1A8C}" type="pres">
      <dgm:prSet presAssocID="{8454BCB4-3C65-4B71-9E9C-66122CB9F70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91554E7-BB9A-4CB7-B481-AB5D1B260A0A}" type="pres">
      <dgm:prSet presAssocID="{8454BCB4-3C65-4B71-9E9C-66122CB9F70A}" presName="Accent" presStyleLbl="parChTrans1D1" presStyleIdx="0" presStyleCnt="4"/>
      <dgm:spPr/>
    </dgm:pt>
    <dgm:pt modelId="{8704F703-BD51-48E1-BB80-12D38C0C2499}" type="pres">
      <dgm:prSet presAssocID="{8454BCB4-3C65-4B71-9E9C-66122CB9F70A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4BC3E01B-6AB7-414A-8668-FF4852B7E413}" type="pres">
      <dgm:prSet presAssocID="{3030BC4A-B995-470F-AC2D-77056B5504F0}" presName="sibTrans" presStyleCnt="0"/>
      <dgm:spPr/>
    </dgm:pt>
    <dgm:pt modelId="{5CCF09F5-1967-49E7-AB4F-0CB6DCF90C71}" type="pres">
      <dgm:prSet presAssocID="{0ADFCF5F-B062-4132-87D9-30DC64C0562F}" presName="composite" presStyleCnt="0"/>
      <dgm:spPr/>
    </dgm:pt>
    <dgm:pt modelId="{E34F4D82-34CE-477F-BFBD-ADB566215F86}" type="pres">
      <dgm:prSet presAssocID="{0ADFCF5F-B062-4132-87D9-30DC64C0562F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30B0C8A-604D-4B56-97D1-BEDF0948508F}" type="pres">
      <dgm:prSet presAssocID="{0ADFCF5F-B062-4132-87D9-30DC64C0562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1F1BA12C-DC60-4E54-8C23-4B0CC1C81A68}" type="pres">
      <dgm:prSet presAssocID="{0ADFCF5F-B062-4132-87D9-30DC64C0562F}" presName="Accent" presStyleLbl="parChTrans1D1" presStyleIdx="1" presStyleCnt="4"/>
      <dgm:spPr/>
    </dgm:pt>
    <dgm:pt modelId="{9D935168-BD45-4535-8DD4-CB2CBC6FC1EB}" type="pres">
      <dgm:prSet presAssocID="{0ADFCF5F-B062-4132-87D9-30DC64C0562F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8990675B-730A-4AF5-9253-9CC6185AA1D2}" type="pres">
      <dgm:prSet presAssocID="{FA8788FE-1746-4FBD-B86E-517B7CA2FD70}" presName="sibTrans" presStyleCnt="0"/>
      <dgm:spPr/>
    </dgm:pt>
    <dgm:pt modelId="{975DE90E-9B3A-420F-8293-6F261793A776}" type="pres">
      <dgm:prSet presAssocID="{DB378FED-6FF3-477E-A2B7-AF01E87C1320}" presName="composite" presStyleCnt="0"/>
      <dgm:spPr/>
    </dgm:pt>
    <dgm:pt modelId="{2688AE6C-4693-47B3-8A07-5FB017B2A5B6}" type="pres">
      <dgm:prSet presAssocID="{DB378FED-6FF3-477E-A2B7-AF01E87C1320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11F1934-E1B8-4F5D-ADC0-4E5F8AAFD82A}" type="pres">
      <dgm:prSet presAssocID="{DB378FED-6FF3-477E-A2B7-AF01E87C1320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8F4A4001-7DBC-443A-A244-6311FCA36DF3}" type="pres">
      <dgm:prSet presAssocID="{DB378FED-6FF3-477E-A2B7-AF01E87C1320}" presName="Accent" presStyleLbl="parChTrans1D1" presStyleIdx="2" presStyleCnt="4"/>
      <dgm:spPr/>
    </dgm:pt>
    <dgm:pt modelId="{E1198760-EF15-4477-B8A2-E01AFA61A80E}" type="pres">
      <dgm:prSet presAssocID="{DB378FED-6FF3-477E-A2B7-AF01E87C1320}" presName="Child" presStyleLbl="revTx" presStyleIdx="5" presStyleCnt="8" custLinFactNeighborX="-124">
        <dgm:presLayoutVars>
          <dgm:chMax val="0"/>
          <dgm:chPref val="0"/>
          <dgm:bulletEnabled val="1"/>
        </dgm:presLayoutVars>
      </dgm:prSet>
      <dgm:spPr/>
    </dgm:pt>
    <dgm:pt modelId="{66D08A96-D12E-48A8-AA51-174703AFA5E1}" type="pres">
      <dgm:prSet presAssocID="{821A43BA-C59F-4276-BEC6-54698114CDF9}" presName="sibTrans" presStyleCnt="0"/>
      <dgm:spPr/>
    </dgm:pt>
    <dgm:pt modelId="{59F6ABA1-E534-47BA-AC9A-B843FCD95583}" type="pres">
      <dgm:prSet presAssocID="{6CF8F04F-AC46-4D90-8837-B1DD094FD259}" presName="composite" presStyleCnt="0"/>
      <dgm:spPr/>
    </dgm:pt>
    <dgm:pt modelId="{DCBCDF78-D810-4254-9254-085A914B51B3}" type="pres">
      <dgm:prSet presAssocID="{6CF8F04F-AC46-4D90-8837-B1DD094FD259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44FF6A8-2FE7-41AE-B99E-CA02167C18A1}" type="pres">
      <dgm:prSet presAssocID="{6CF8F04F-AC46-4D90-8837-B1DD094FD259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0489CDFF-EE26-4992-8482-94B7892942E5}" type="pres">
      <dgm:prSet presAssocID="{6CF8F04F-AC46-4D90-8837-B1DD094FD259}" presName="Accent" presStyleLbl="parChTrans1D1" presStyleIdx="3" presStyleCnt="4"/>
      <dgm:spPr/>
    </dgm:pt>
    <dgm:pt modelId="{244A1A45-2667-4381-A608-DC72EE105B24}" type="pres">
      <dgm:prSet presAssocID="{6CF8F04F-AC46-4D90-8837-B1DD094FD25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E58BB15-D128-48B2-B5CF-71A08715A830}" type="presOf" srcId="{DB378FED-6FF3-477E-A2B7-AF01E87C1320}" destId="{B11F1934-E1B8-4F5D-ADC0-4E5F8AAFD82A}" srcOrd="0" destOrd="0" presId="urn:microsoft.com/office/officeart/2011/layout/TabList"/>
    <dgm:cxn modelId="{004ED315-F883-4114-95E1-AE2D508B10A2}" srcId="{6DDABEEB-B8EA-4546-8544-4BBE5A2F02FA}" destId="{0ADFCF5F-B062-4132-87D9-30DC64C0562F}" srcOrd="1" destOrd="0" parTransId="{ED6AE63B-FA15-4D98-8E83-02D08E7189A6}" sibTransId="{FA8788FE-1746-4FBD-B86E-517B7CA2FD70}"/>
    <dgm:cxn modelId="{74F6D018-5784-49D0-A2E5-E79CC688D154}" type="presOf" srcId="{8B4F33E1-2ACD-4DD5-AFAB-9C01E802D1CE}" destId="{E34F4D82-34CE-477F-BFBD-ADB566215F86}" srcOrd="0" destOrd="0" presId="urn:microsoft.com/office/officeart/2011/layout/TabList"/>
    <dgm:cxn modelId="{BE60F325-6288-41E8-BB85-ADE6819B8786}" type="presOf" srcId="{8454BCB4-3C65-4B71-9E9C-66122CB9F70A}" destId="{99021B02-CC3E-42AE-9238-DDE739EB1A8C}" srcOrd="0" destOrd="0" presId="urn:microsoft.com/office/officeart/2011/layout/TabList"/>
    <dgm:cxn modelId="{4435095E-5988-4807-8CE6-97D05CA60EB1}" type="presOf" srcId="{6284AAD8-DF07-45F7-B5FE-C367C17D6192}" destId="{5075F3AA-4575-470B-A19B-0335EA3152B9}" srcOrd="0" destOrd="0" presId="urn:microsoft.com/office/officeart/2011/layout/TabList"/>
    <dgm:cxn modelId="{552B5B5E-9FC3-424B-8071-BAD3CB049EE6}" type="presOf" srcId="{BFA785F6-F5E1-40A8-BD8D-4DB3E102B467}" destId="{8704F703-BD51-48E1-BB80-12D38C0C2499}" srcOrd="0" destOrd="0" presId="urn:microsoft.com/office/officeart/2011/layout/TabList"/>
    <dgm:cxn modelId="{552CD442-6C73-4B77-BD9F-D99CD683007E}" srcId="{8454BCB4-3C65-4B71-9E9C-66122CB9F70A}" destId="{BFA785F6-F5E1-40A8-BD8D-4DB3E102B467}" srcOrd="1" destOrd="0" parTransId="{AFCE679B-2F25-4BE2-ACDA-F79B2340EBB1}" sibTransId="{44A8A164-D960-4923-B665-64C676AF3891}"/>
    <dgm:cxn modelId="{2B21A96C-966D-4A7D-A5B5-AF8B136DF5ED}" type="presOf" srcId="{6CF8F04F-AC46-4D90-8837-B1DD094FD259}" destId="{144FF6A8-2FE7-41AE-B99E-CA02167C18A1}" srcOrd="0" destOrd="0" presId="urn:microsoft.com/office/officeart/2011/layout/TabList"/>
    <dgm:cxn modelId="{C953D672-B4CA-4060-BA0E-3A1F112EF56D}" type="presOf" srcId="{0ADFCF5F-B062-4132-87D9-30DC64C0562F}" destId="{530B0C8A-604D-4B56-97D1-BEDF0948508F}" srcOrd="0" destOrd="0" presId="urn:microsoft.com/office/officeart/2011/layout/TabList"/>
    <dgm:cxn modelId="{74EE1C54-3584-4946-AF63-A9C664789D45}" type="presOf" srcId="{9FB59437-CF92-4CB8-B2D1-A89326052027}" destId="{2688AE6C-4693-47B3-8A07-5FB017B2A5B6}" srcOrd="0" destOrd="0" presId="urn:microsoft.com/office/officeart/2011/layout/TabList"/>
    <dgm:cxn modelId="{0DA9427C-447F-4E60-B7A9-C7BC8FF92AB4}" srcId="{0ADFCF5F-B062-4132-87D9-30DC64C0562F}" destId="{8B4F33E1-2ACD-4DD5-AFAB-9C01E802D1CE}" srcOrd="0" destOrd="0" parTransId="{B6D8BE90-3A6D-4E28-903B-387BC382FE48}" sibTransId="{52B40EC4-DE00-40DF-8E16-687264A5A892}"/>
    <dgm:cxn modelId="{89F6D5A9-B8F5-44E0-8814-2740755EAE5B}" type="presOf" srcId="{D99BCA0F-473F-43A6-92F3-91962F0A640E}" destId="{244A1A45-2667-4381-A608-DC72EE105B24}" srcOrd="0" destOrd="0" presId="urn:microsoft.com/office/officeart/2011/layout/TabList"/>
    <dgm:cxn modelId="{383086B8-B65D-432F-A4E3-B973A316AE90}" srcId="{DB378FED-6FF3-477E-A2B7-AF01E87C1320}" destId="{80ADFC43-2851-4D5B-BCFF-CC8EDDAE00AA}" srcOrd="1" destOrd="0" parTransId="{7D6D0598-4709-44FC-9CD5-CF13BB5F30E6}" sibTransId="{5AB71B14-AF32-487A-BA56-C5B530A6389D}"/>
    <dgm:cxn modelId="{3C57D2C3-A5EA-4D85-980A-FDF23B69159E}" srcId="{DB378FED-6FF3-477E-A2B7-AF01E87C1320}" destId="{9FB59437-CF92-4CB8-B2D1-A89326052027}" srcOrd="0" destOrd="0" parTransId="{4FCB51E5-2C56-478E-81D6-3068A2F9AE68}" sibTransId="{0F869ABE-A703-4AFF-9384-7E722AB221C6}"/>
    <dgm:cxn modelId="{BDD472C4-D620-4987-84FE-18AD7E7D9AF7}" srcId="{6DDABEEB-B8EA-4546-8544-4BBE5A2F02FA}" destId="{DB378FED-6FF3-477E-A2B7-AF01E87C1320}" srcOrd="2" destOrd="0" parTransId="{073D6AA8-BB4F-4154-93EA-3DA4DDAC64FC}" sibTransId="{821A43BA-C59F-4276-BEC6-54698114CDF9}"/>
    <dgm:cxn modelId="{7F78F0C4-63A9-4073-A5C7-92D72C331A3F}" type="presOf" srcId="{2F8F19B2-99A0-459C-865D-8840E42E8EC0}" destId="{9D935168-BD45-4535-8DD4-CB2CBC6FC1EB}" srcOrd="0" destOrd="0" presId="urn:microsoft.com/office/officeart/2011/layout/TabList"/>
    <dgm:cxn modelId="{BF2C14C6-6CA2-4C39-82B5-FAE2E5EDC5AB}" srcId="{6DDABEEB-B8EA-4546-8544-4BBE5A2F02FA}" destId="{6CF8F04F-AC46-4D90-8837-B1DD094FD259}" srcOrd="3" destOrd="0" parTransId="{2F9FA9F9-6510-4644-80D5-45DC5EB4C4B0}" sibTransId="{6E8EEDAA-F0B0-48C5-8C34-2A9CAF0B90F4}"/>
    <dgm:cxn modelId="{FC1C59C6-3695-4F79-ABC2-73AABAE02CFD}" srcId="{6CF8F04F-AC46-4D90-8837-B1DD094FD259}" destId="{6EB1723E-EAB7-4F38-BC51-021A16A6CE8A}" srcOrd="0" destOrd="0" parTransId="{34C7912C-C562-423D-BD51-19E7B7B68B22}" sibTransId="{1D1BA54C-8908-43AF-8D71-BEDCF0348223}"/>
    <dgm:cxn modelId="{C4CD3BD1-B9C4-465F-B989-DF6C552E4B4C}" srcId="{6DDABEEB-B8EA-4546-8544-4BBE5A2F02FA}" destId="{8454BCB4-3C65-4B71-9E9C-66122CB9F70A}" srcOrd="0" destOrd="0" parTransId="{140C4130-B993-446F-A73F-400F7CC8FD98}" sibTransId="{3030BC4A-B995-470F-AC2D-77056B5504F0}"/>
    <dgm:cxn modelId="{C97AC2D9-C6E7-4D4E-9944-1A02CBA55CE2}" srcId="{8454BCB4-3C65-4B71-9E9C-66122CB9F70A}" destId="{6284AAD8-DF07-45F7-B5FE-C367C17D6192}" srcOrd="0" destOrd="0" parTransId="{8E9549D6-FFCE-4010-9C1E-C5FEB5B0008C}" sibTransId="{A9301AD1-6676-41E8-91AB-3D2DE66E71D5}"/>
    <dgm:cxn modelId="{EE7CE5E0-E289-4DA9-ADF9-8CDDDF96CA62}" srcId="{6CF8F04F-AC46-4D90-8837-B1DD094FD259}" destId="{D99BCA0F-473F-43A6-92F3-91962F0A640E}" srcOrd="1" destOrd="0" parTransId="{A78B2F87-9977-4658-81CD-CCC0DE69D778}" sibTransId="{74D18025-97EA-4BBA-825D-D0B98CFAB0B2}"/>
    <dgm:cxn modelId="{1689A5F7-4B06-4D66-8DDF-C0C2FCA2B473}" type="presOf" srcId="{6DDABEEB-B8EA-4546-8544-4BBE5A2F02FA}" destId="{93CF5D65-622D-4092-81EA-864FDCD2B234}" srcOrd="0" destOrd="0" presId="urn:microsoft.com/office/officeart/2011/layout/TabList"/>
    <dgm:cxn modelId="{FB4FCFF9-4C79-4E18-AA65-056755CFA8DE}" type="presOf" srcId="{80ADFC43-2851-4D5B-BCFF-CC8EDDAE00AA}" destId="{E1198760-EF15-4477-B8A2-E01AFA61A80E}" srcOrd="0" destOrd="0" presId="urn:microsoft.com/office/officeart/2011/layout/TabList"/>
    <dgm:cxn modelId="{A7523FFA-8C5A-4C21-8496-98ADD070B712}" type="presOf" srcId="{6EB1723E-EAB7-4F38-BC51-021A16A6CE8A}" destId="{DCBCDF78-D810-4254-9254-085A914B51B3}" srcOrd="0" destOrd="0" presId="urn:microsoft.com/office/officeart/2011/layout/TabList"/>
    <dgm:cxn modelId="{A810ABFD-D95E-4E53-A8D8-4A045A56C3DB}" srcId="{0ADFCF5F-B062-4132-87D9-30DC64C0562F}" destId="{2F8F19B2-99A0-459C-865D-8840E42E8EC0}" srcOrd="1" destOrd="0" parTransId="{A1EB63E9-C99F-4F03-AD04-A47A4FE2969C}" sibTransId="{C1A2F27A-A2AD-4BD5-A3C6-AEA8FF3830BB}"/>
    <dgm:cxn modelId="{8A8385E5-AEC5-4823-AEFD-E72FE873AA85}" type="presParOf" srcId="{93CF5D65-622D-4092-81EA-864FDCD2B234}" destId="{3E34909A-7368-4DEE-ACD5-3AB4FE58C507}" srcOrd="0" destOrd="0" presId="urn:microsoft.com/office/officeart/2011/layout/TabList"/>
    <dgm:cxn modelId="{AA44F401-58D1-4A5E-B5F1-64C3612D8493}" type="presParOf" srcId="{3E34909A-7368-4DEE-ACD5-3AB4FE58C507}" destId="{5075F3AA-4575-470B-A19B-0335EA3152B9}" srcOrd="0" destOrd="0" presId="urn:microsoft.com/office/officeart/2011/layout/TabList"/>
    <dgm:cxn modelId="{DC413212-4A09-4CB0-B31D-C46F578B35BE}" type="presParOf" srcId="{3E34909A-7368-4DEE-ACD5-3AB4FE58C507}" destId="{99021B02-CC3E-42AE-9238-DDE739EB1A8C}" srcOrd="1" destOrd="0" presId="urn:microsoft.com/office/officeart/2011/layout/TabList"/>
    <dgm:cxn modelId="{D9D3220A-29E0-486B-90FF-C93C6AA5DEBD}" type="presParOf" srcId="{3E34909A-7368-4DEE-ACD5-3AB4FE58C507}" destId="{E91554E7-BB9A-4CB7-B481-AB5D1B260A0A}" srcOrd="2" destOrd="0" presId="urn:microsoft.com/office/officeart/2011/layout/TabList"/>
    <dgm:cxn modelId="{894594E3-7321-4CE5-84F7-A9A96DD6F797}" type="presParOf" srcId="{93CF5D65-622D-4092-81EA-864FDCD2B234}" destId="{8704F703-BD51-48E1-BB80-12D38C0C2499}" srcOrd="1" destOrd="0" presId="urn:microsoft.com/office/officeart/2011/layout/TabList"/>
    <dgm:cxn modelId="{9C4865AA-30DC-43F6-BD0A-5FF0DBDF8487}" type="presParOf" srcId="{93CF5D65-622D-4092-81EA-864FDCD2B234}" destId="{4BC3E01B-6AB7-414A-8668-FF4852B7E413}" srcOrd="2" destOrd="0" presId="urn:microsoft.com/office/officeart/2011/layout/TabList"/>
    <dgm:cxn modelId="{F403E067-3898-4078-94FB-A2C627DD84B6}" type="presParOf" srcId="{93CF5D65-622D-4092-81EA-864FDCD2B234}" destId="{5CCF09F5-1967-49E7-AB4F-0CB6DCF90C71}" srcOrd="3" destOrd="0" presId="urn:microsoft.com/office/officeart/2011/layout/TabList"/>
    <dgm:cxn modelId="{5423A53F-DFB8-45C4-9DBA-EB3FDAA2BD91}" type="presParOf" srcId="{5CCF09F5-1967-49E7-AB4F-0CB6DCF90C71}" destId="{E34F4D82-34CE-477F-BFBD-ADB566215F86}" srcOrd="0" destOrd="0" presId="urn:microsoft.com/office/officeart/2011/layout/TabList"/>
    <dgm:cxn modelId="{029D7E32-378E-42BA-A8FC-59636B01DF77}" type="presParOf" srcId="{5CCF09F5-1967-49E7-AB4F-0CB6DCF90C71}" destId="{530B0C8A-604D-4B56-97D1-BEDF0948508F}" srcOrd="1" destOrd="0" presId="urn:microsoft.com/office/officeart/2011/layout/TabList"/>
    <dgm:cxn modelId="{9AEDCE4C-A1E5-43F2-A025-458E012AD291}" type="presParOf" srcId="{5CCF09F5-1967-49E7-AB4F-0CB6DCF90C71}" destId="{1F1BA12C-DC60-4E54-8C23-4B0CC1C81A68}" srcOrd="2" destOrd="0" presId="urn:microsoft.com/office/officeart/2011/layout/TabList"/>
    <dgm:cxn modelId="{A5AB0E44-3ED3-4D1C-947C-4BF62604269B}" type="presParOf" srcId="{93CF5D65-622D-4092-81EA-864FDCD2B234}" destId="{9D935168-BD45-4535-8DD4-CB2CBC6FC1EB}" srcOrd="4" destOrd="0" presId="urn:microsoft.com/office/officeart/2011/layout/TabList"/>
    <dgm:cxn modelId="{2C8CE457-4FF1-4BF7-B46D-F67E9AF748CC}" type="presParOf" srcId="{93CF5D65-622D-4092-81EA-864FDCD2B234}" destId="{8990675B-730A-4AF5-9253-9CC6185AA1D2}" srcOrd="5" destOrd="0" presId="urn:microsoft.com/office/officeart/2011/layout/TabList"/>
    <dgm:cxn modelId="{39741740-8E32-4C28-BEDC-820280EFD7F8}" type="presParOf" srcId="{93CF5D65-622D-4092-81EA-864FDCD2B234}" destId="{975DE90E-9B3A-420F-8293-6F261793A776}" srcOrd="6" destOrd="0" presId="urn:microsoft.com/office/officeart/2011/layout/TabList"/>
    <dgm:cxn modelId="{CAE70FFC-E267-4E67-A21E-4093B07400CB}" type="presParOf" srcId="{975DE90E-9B3A-420F-8293-6F261793A776}" destId="{2688AE6C-4693-47B3-8A07-5FB017B2A5B6}" srcOrd="0" destOrd="0" presId="urn:microsoft.com/office/officeart/2011/layout/TabList"/>
    <dgm:cxn modelId="{43400650-62C6-4891-8BD1-31875CA7BE35}" type="presParOf" srcId="{975DE90E-9B3A-420F-8293-6F261793A776}" destId="{B11F1934-E1B8-4F5D-ADC0-4E5F8AAFD82A}" srcOrd="1" destOrd="0" presId="urn:microsoft.com/office/officeart/2011/layout/TabList"/>
    <dgm:cxn modelId="{C453650C-51E6-40B5-9979-4158520C6270}" type="presParOf" srcId="{975DE90E-9B3A-420F-8293-6F261793A776}" destId="{8F4A4001-7DBC-443A-A244-6311FCA36DF3}" srcOrd="2" destOrd="0" presId="urn:microsoft.com/office/officeart/2011/layout/TabList"/>
    <dgm:cxn modelId="{F6CBDA3B-846F-4154-98D6-CBA4003CB592}" type="presParOf" srcId="{93CF5D65-622D-4092-81EA-864FDCD2B234}" destId="{E1198760-EF15-4477-B8A2-E01AFA61A80E}" srcOrd="7" destOrd="0" presId="urn:microsoft.com/office/officeart/2011/layout/TabList"/>
    <dgm:cxn modelId="{FEA459F5-419D-4BE8-BB61-6CB43DFF9EFD}" type="presParOf" srcId="{93CF5D65-622D-4092-81EA-864FDCD2B234}" destId="{66D08A96-D12E-48A8-AA51-174703AFA5E1}" srcOrd="8" destOrd="0" presId="urn:microsoft.com/office/officeart/2011/layout/TabList"/>
    <dgm:cxn modelId="{A7A74D16-BAE8-4451-A913-F6A423C45790}" type="presParOf" srcId="{93CF5D65-622D-4092-81EA-864FDCD2B234}" destId="{59F6ABA1-E534-47BA-AC9A-B843FCD95583}" srcOrd="9" destOrd="0" presId="urn:microsoft.com/office/officeart/2011/layout/TabList"/>
    <dgm:cxn modelId="{0837DA0D-868B-4947-AE85-3138704BB99C}" type="presParOf" srcId="{59F6ABA1-E534-47BA-AC9A-B843FCD95583}" destId="{DCBCDF78-D810-4254-9254-085A914B51B3}" srcOrd="0" destOrd="0" presId="urn:microsoft.com/office/officeart/2011/layout/TabList"/>
    <dgm:cxn modelId="{70FA9F26-6045-4505-914D-DC89B3C17DEF}" type="presParOf" srcId="{59F6ABA1-E534-47BA-AC9A-B843FCD95583}" destId="{144FF6A8-2FE7-41AE-B99E-CA02167C18A1}" srcOrd="1" destOrd="0" presId="urn:microsoft.com/office/officeart/2011/layout/TabList"/>
    <dgm:cxn modelId="{41BAE43A-5221-4814-BB3B-77E6CD44CE42}" type="presParOf" srcId="{59F6ABA1-E534-47BA-AC9A-B843FCD95583}" destId="{0489CDFF-EE26-4992-8482-94B7892942E5}" srcOrd="2" destOrd="0" presId="urn:microsoft.com/office/officeart/2011/layout/TabList"/>
    <dgm:cxn modelId="{6B8E2152-44A7-41CE-BA79-80A03099ACB1}" type="presParOf" srcId="{93CF5D65-622D-4092-81EA-864FDCD2B234}" destId="{244A1A45-2667-4381-A608-DC72EE105B24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90D28-079C-45A5-9275-B14F42D48772}">
      <dsp:nvSpPr>
        <dsp:cNvPr id="0" name=""/>
        <dsp:cNvSpPr/>
      </dsp:nvSpPr>
      <dsp:spPr>
        <a:xfrm rot="2657678">
          <a:off x="122886" y="979725"/>
          <a:ext cx="2171031" cy="1923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ACD20-202C-4F59-9042-FAE3485C2388}">
      <dsp:nvSpPr>
        <dsp:cNvPr id="0" name=""/>
        <dsp:cNvSpPr/>
      </dsp:nvSpPr>
      <dsp:spPr>
        <a:xfrm>
          <a:off x="0" y="0"/>
          <a:ext cx="2137379" cy="128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Login</a:t>
          </a:r>
        </a:p>
      </dsp:txBody>
      <dsp:txXfrm>
        <a:off x="37561" y="37561"/>
        <a:ext cx="2062257" cy="1207305"/>
      </dsp:txXfrm>
    </dsp:sp>
    <dsp:sp modelId="{742FA344-F34A-4DA1-82E2-F21A568F9021}">
      <dsp:nvSpPr>
        <dsp:cNvPr id="0" name=""/>
        <dsp:cNvSpPr/>
      </dsp:nvSpPr>
      <dsp:spPr>
        <a:xfrm rot="7301063">
          <a:off x="531959" y="2554840"/>
          <a:ext cx="1911002" cy="1923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8976-CECB-47D2-B35A-8FCE6530ABBA}">
      <dsp:nvSpPr>
        <dsp:cNvPr id="0" name=""/>
        <dsp:cNvSpPr/>
      </dsp:nvSpPr>
      <dsp:spPr>
        <a:xfrm>
          <a:off x="1557893" y="1520095"/>
          <a:ext cx="2137379" cy="128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Minting</a:t>
          </a:r>
        </a:p>
      </dsp:txBody>
      <dsp:txXfrm>
        <a:off x="1595454" y="1557656"/>
        <a:ext cx="2062257" cy="1207305"/>
      </dsp:txXfrm>
    </dsp:sp>
    <dsp:sp modelId="{BA7BD634-28FD-46DF-8335-94477092BD5B}">
      <dsp:nvSpPr>
        <dsp:cNvPr id="0" name=""/>
        <dsp:cNvSpPr/>
      </dsp:nvSpPr>
      <dsp:spPr>
        <a:xfrm rot="51173">
          <a:off x="985414" y="3399901"/>
          <a:ext cx="3231878" cy="1923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36BD2-E951-41A2-BF79-DD76473716E3}">
      <dsp:nvSpPr>
        <dsp:cNvPr id="0" name=""/>
        <dsp:cNvSpPr/>
      </dsp:nvSpPr>
      <dsp:spPr>
        <a:xfrm>
          <a:off x="554158" y="3154190"/>
          <a:ext cx="2137379" cy="128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IPFS</a:t>
          </a:r>
        </a:p>
      </dsp:txBody>
      <dsp:txXfrm>
        <a:off x="591719" y="3191751"/>
        <a:ext cx="2062257" cy="1207305"/>
      </dsp:txXfrm>
    </dsp:sp>
    <dsp:sp modelId="{24166468-D3F6-45B2-963E-14A772232D36}">
      <dsp:nvSpPr>
        <dsp:cNvPr id="0" name=""/>
        <dsp:cNvSpPr/>
      </dsp:nvSpPr>
      <dsp:spPr>
        <a:xfrm rot="18265981">
          <a:off x="3811977" y="2639979"/>
          <a:ext cx="1901034" cy="1923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1E77C-9963-4201-A2DF-FB628FCE3C2D}">
      <dsp:nvSpPr>
        <dsp:cNvPr id="0" name=""/>
        <dsp:cNvSpPr/>
      </dsp:nvSpPr>
      <dsp:spPr>
        <a:xfrm>
          <a:off x="3789637" y="3206257"/>
          <a:ext cx="2137379" cy="128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Collection</a:t>
          </a:r>
        </a:p>
      </dsp:txBody>
      <dsp:txXfrm>
        <a:off x="3827198" y="3243818"/>
        <a:ext cx="2062257" cy="1207305"/>
      </dsp:txXfrm>
    </dsp:sp>
    <dsp:sp modelId="{060FAFDD-8371-46B7-BDAC-7BC318BCBDB3}">
      <dsp:nvSpPr>
        <dsp:cNvPr id="0" name=""/>
        <dsp:cNvSpPr/>
      </dsp:nvSpPr>
      <dsp:spPr>
        <a:xfrm rot="14427304">
          <a:off x="3904259" y="1034871"/>
          <a:ext cx="1869523" cy="1923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B384-F41D-4601-8F3B-1D531EF0FF02}">
      <dsp:nvSpPr>
        <dsp:cNvPr id="0" name=""/>
        <dsp:cNvSpPr/>
      </dsp:nvSpPr>
      <dsp:spPr>
        <a:xfrm>
          <a:off x="4868522" y="1634347"/>
          <a:ext cx="2137379" cy="128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Playback</a:t>
          </a:r>
        </a:p>
      </dsp:txBody>
      <dsp:txXfrm>
        <a:off x="4906083" y="1671908"/>
        <a:ext cx="2062257" cy="1207305"/>
      </dsp:txXfrm>
    </dsp:sp>
    <dsp:sp modelId="{5EBC352B-1937-4F15-9D08-DFFF57F4D467}">
      <dsp:nvSpPr>
        <dsp:cNvPr id="0" name=""/>
        <dsp:cNvSpPr/>
      </dsp:nvSpPr>
      <dsp:spPr>
        <a:xfrm rot="178">
          <a:off x="4382044" y="217791"/>
          <a:ext cx="3624706" cy="1923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34575-B34E-424F-A713-6BC0F74C2CE0}">
      <dsp:nvSpPr>
        <dsp:cNvPr id="0" name=""/>
        <dsp:cNvSpPr/>
      </dsp:nvSpPr>
      <dsp:spPr>
        <a:xfrm>
          <a:off x="3946649" y="0"/>
          <a:ext cx="2137379" cy="128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Appraisal</a:t>
          </a:r>
        </a:p>
      </dsp:txBody>
      <dsp:txXfrm>
        <a:off x="3984210" y="37561"/>
        <a:ext cx="2062257" cy="1207305"/>
      </dsp:txXfrm>
    </dsp:sp>
    <dsp:sp modelId="{DDE0C179-1AED-4314-B569-FD7BCC251CCC}">
      <dsp:nvSpPr>
        <dsp:cNvPr id="0" name=""/>
        <dsp:cNvSpPr/>
      </dsp:nvSpPr>
      <dsp:spPr>
        <a:xfrm>
          <a:off x="7579275" y="188"/>
          <a:ext cx="2137379" cy="128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Trading</a:t>
          </a:r>
        </a:p>
      </dsp:txBody>
      <dsp:txXfrm>
        <a:off x="7616836" y="37749"/>
        <a:ext cx="2062257" cy="1207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A1E8-C1F4-4863-9DFC-646E2BAEB08E}">
      <dsp:nvSpPr>
        <dsp:cNvPr id="0" name=""/>
        <dsp:cNvSpPr/>
      </dsp:nvSpPr>
      <dsp:spPr>
        <a:xfrm>
          <a:off x="4633" y="1746064"/>
          <a:ext cx="2335788" cy="1926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Audio file uploaded to website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Metadata collected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New NFT Minted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48968" y="1790399"/>
        <a:ext cx="2247118" cy="1425037"/>
      </dsp:txXfrm>
    </dsp:sp>
    <dsp:sp modelId="{94CDF4AA-D986-47B3-A12C-C753CA43E98A}">
      <dsp:nvSpPr>
        <dsp:cNvPr id="0" name=""/>
        <dsp:cNvSpPr/>
      </dsp:nvSpPr>
      <dsp:spPr>
        <a:xfrm>
          <a:off x="1342089" y="2293989"/>
          <a:ext cx="2444339" cy="2444339"/>
        </a:xfrm>
        <a:prstGeom prst="leftCircularArrow">
          <a:avLst>
            <a:gd name="adj1" fmla="val 2620"/>
            <a:gd name="adj2" fmla="val 318380"/>
            <a:gd name="adj3" fmla="val 2093890"/>
            <a:gd name="adj4" fmla="val 9024489"/>
            <a:gd name="adj5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2CF95-3DE4-4757-9E1D-5DB59ACD0D37}">
      <dsp:nvSpPr>
        <dsp:cNvPr id="0" name=""/>
        <dsp:cNvSpPr/>
      </dsp:nvSpPr>
      <dsp:spPr>
        <a:xfrm>
          <a:off x="523697" y="3259772"/>
          <a:ext cx="2076256" cy="825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Metadata and audio files sent to IFPS via Pinata</a:t>
          </a:r>
        </a:p>
      </dsp:txBody>
      <dsp:txXfrm>
        <a:off x="547880" y="3283955"/>
        <a:ext cx="2027890" cy="777292"/>
      </dsp:txXfrm>
    </dsp:sp>
    <dsp:sp modelId="{4037B8BE-9D63-4A5E-BC40-5A95CE1805C7}">
      <dsp:nvSpPr>
        <dsp:cNvPr id="0" name=""/>
        <dsp:cNvSpPr/>
      </dsp:nvSpPr>
      <dsp:spPr>
        <a:xfrm>
          <a:off x="2904885" y="1746064"/>
          <a:ext cx="2335788" cy="1926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IPFS manages storage of files and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Hash created</a:t>
          </a:r>
        </a:p>
      </dsp:txBody>
      <dsp:txXfrm>
        <a:off x="2949220" y="2203229"/>
        <a:ext cx="2247118" cy="1425037"/>
      </dsp:txXfrm>
    </dsp:sp>
    <dsp:sp modelId="{273C9C92-56D0-449E-A30F-02464CBD6DA2}">
      <dsp:nvSpPr>
        <dsp:cNvPr id="0" name=""/>
        <dsp:cNvSpPr/>
      </dsp:nvSpPr>
      <dsp:spPr>
        <a:xfrm>
          <a:off x="4222875" y="604800"/>
          <a:ext cx="2742801" cy="2742801"/>
        </a:xfrm>
        <a:prstGeom prst="circularArrow">
          <a:avLst>
            <a:gd name="adj1" fmla="val 2335"/>
            <a:gd name="adj2" fmla="val 281867"/>
            <a:gd name="adj3" fmla="val 19542622"/>
            <a:gd name="adj4" fmla="val 12575511"/>
            <a:gd name="adj5" fmla="val 27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B5EB3-03CC-411D-9137-A8B22ACE0F5B}">
      <dsp:nvSpPr>
        <dsp:cNvPr id="0" name=""/>
        <dsp:cNvSpPr/>
      </dsp:nvSpPr>
      <dsp:spPr>
        <a:xfrm>
          <a:off x="3423949" y="1333235"/>
          <a:ext cx="2076256" cy="825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Hash returned from IPFS</a:t>
          </a:r>
        </a:p>
      </dsp:txBody>
      <dsp:txXfrm>
        <a:off x="3448132" y="1357418"/>
        <a:ext cx="2027890" cy="777292"/>
      </dsp:txXfrm>
    </dsp:sp>
    <dsp:sp modelId="{3E04642E-EE5F-4343-B9F9-02D6FD211E0C}">
      <dsp:nvSpPr>
        <dsp:cNvPr id="0" name=""/>
        <dsp:cNvSpPr/>
      </dsp:nvSpPr>
      <dsp:spPr>
        <a:xfrm>
          <a:off x="5805136" y="1746064"/>
          <a:ext cx="2335788" cy="1926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Streamlit displays owned tokens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Connect to OpenSea</a:t>
          </a:r>
        </a:p>
      </dsp:txBody>
      <dsp:txXfrm>
        <a:off x="5849471" y="1790399"/>
        <a:ext cx="2247118" cy="1425037"/>
      </dsp:txXfrm>
    </dsp:sp>
    <dsp:sp modelId="{858D0BA0-D1C3-45AE-B851-3605856178A8}">
      <dsp:nvSpPr>
        <dsp:cNvPr id="0" name=""/>
        <dsp:cNvSpPr/>
      </dsp:nvSpPr>
      <dsp:spPr>
        <a:xfrm>
          <a:off x="6324200" y="3259772"/>
          <a:ext cx="2076256" cy="825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is able to play owned NFTs</a:t>
          </a:r>
        </a:p>
      </dsp:txBody>
      <dsp:txXfrm>
        <a:off x="6348383" y="3283955"/>
        <a:ext cx="2027890" cy="777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4B1A4-8DDC-4E86-8979-F184E196969E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Created sound-based NFTs</a:t>
          </a:r>
        </a:p>
      </dsp:txBody>
      <dsp:txXfrm>
        <a:off x="496568" y="356393"/>
        <a:ext cx="6310391" cy="712787"/>
      </dsp:txXfrm>
    </dsp:sp>
    <dsp:sp modelId="{B3E2661E-38F8-4A1E-B5B5-CEBCCAC288AA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3E4E0-2090-4E73-85EF-9C57E81567FF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Hosted a Streamlit-based platform for creating, storing, viewing, playing, and collecting NFTs </a:t>
          </a:r>
        </a:p>
      </dsp:txBody>
      <dsp:txXfrm>
        <a:off x="755666" y="1425575"/>
        <a:ext cx="6051292" cy="712787"/>
      </dsp:txXfrm>
    </dsp:sp>
    <dsp:sp modelId="{9DC6BACA-E4EA-49FA-A6DF-7FFDD6C6F63A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EF40-2E17-472A-A1ED-DD08D741048D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Gained familiarity with new libraries: Pillow, Base64, </a:t>
          </a:r>
          <a:r>
            <a:rPr lang="en-US" sz="2100" kern="1200" dirty="0" err="1"/>
            <a:t>QRCode</a:t>
          </a:r>
          <a:r>
            <a:rPr lang="en-US" sz="2100" kern="1200" dirty="0"/>
            <a:t>, Streamlit-Authenticator among others</a:t>
          </a:r>
        </a:p>
      </dsp:txBody>
      <dsp:txXfrm>
        <a:off x="496568" y="2494756"/>
        <a:ext cx="6310391" cy="712787"/>
      </dsp:txXfrm>
    </dsp:sp>
    <dsp:sp modelId="{977F5865-D4D5-454B-BACC-A8950C0AEEFB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Host our own website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Deploy to Ethereum Mainnet</a:t>
          </a:r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6E81C-FB28-4584-8FFE-C123C5B87EC4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Ability to filter by category</a:t>
          </a:r>
        </a:p>
      </dsp:txBody>
      <dsp:txXfrm>
        <a:off x="755666" y="1559151"/>
        <a:ext cx="6051292" cy="445634"/>
      </dsp:txXfrm>
    </dsp:sp>
    <dsp:sp modelId="{8B0F657F-EFB3-48ED-A372-B34442B7F046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445EE-1965-41DA-9CFD-8A286E4FF66E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Hard limit to length of files uploaded to 5 seconds</a:t>
          </a:r>
        </a:p>
      </dsp:txBody>
      <dsp:txXfrm>
        <a:off x="657658" y="2227389"/>
        <a:ext cx="6149301" cy="445634"/>
      </dsp:txXfrm>
    </dsp:sp>
    <dsp:sp modelId="{A561C199-1B5D-4A2B-A94C-A40ACFFD49E3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F211E-5B05-4D14-A56A-75BBADCE87DD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 connection to OpenSea to enable trading</a:t>
          </a:r>
        </a:p>
      </dsp:txBody>
      <dsp:txXfrm>
        <a:off x="338329" y="2895628"/>
        <a:ext cx="6468629" cy="445634"/>
      </dsp:txXfrm>
    </dsp:sp>
    <dsp:sp modelId="{BF85D12B-4FFE-46E9-82D5-0061A74C127D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A4001-7DBC-443A-A244-6311FCA36DF3}">
      <dsp:nvSpPr>
        <dsp:cNvPr id="0" name=""/>
        <dsp:cNvSpPr/>
      </dsp:nvSpPr>
      <dsp:spPr>
        <a:xfrm>
          <a:off x="0" y="3431409"/>
          <a:ext cx="7287164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A12C-DC60-4E54-8C23-4B0CC1C81A68}">
      <dsp:nvSpPr>
        <dsp:cNvPr id="0" name=""/>
        <dsp:cNvSpPr/>
      </dsp:nvSpPr>
      <dsp:spPr>
        <a:xfrm>
          <a:off x="0" y="1957564"/>
          <a:ext cx="7287164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54E7-BB9A-4CB7-B481-AB5D1B260A0A}">
      <dsp:nvSpPr>
        <dsp:cNvPr id="0" name=""/>
        <dsp:cNvSpPr/>
      </dsp:nvSpPr>
      <dsp:spPr>
        <a:xfrm>
          <a:off x="0" y="483719"/>
          <a:ext cx="7287164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F3AA-4575-470B-A19B-0335EA3152B9}">
      <dsp:nvSpPr>
        <dsp:cNvPr id="0" name=""/>
        <dsp:cNvSpPr/>
      </dsp:nvSpPr>
      <dsp:spPr>
        <a:xfrm>
          <a:off x="1894662" y="539"/>
          <a:ext cx="5392501" cy="48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$54 – 2900 USD</a:t>
          </a:r>
          <a:r>
            <a:rPr lang="en-US" sz="1500" kern="1200" baseline="30000" dirty="0"/>
            <a:t>1</a:t>
          </a:r>
        </a:p>
      </dsp:txBody>
      <dsp:txXfrm>
        <a:off x="1894662" y="539"/>
        <a:ext cx="5392501" cy="483180"/>
      </dsp:txXfrm>
    </dsp:sp>
    <dsp:sp modelId="{99021B02-CC3E-42AE-9238-DDE739EB1A8C}">
      <dsp:nvSpPr>
        <dsp:cNvPr id="0" name=""/>
        <dsp:cNvSpPr/>
      </dsp:nvSpPr>
      <dsp:spPr>
        <a:xfrm>
          <a:off x="0" y="539"/>
          <a:ext cx="1894662" cy="4831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hosting</a:t>
          </a:r>
        </a:p>
      </dsp:txBody>
      <dsp:txXfrm>
        <a:off x="23591" y="24130"/>
        <a:ext cx="1847480" cy="459589"/>
      </dsp:txXfrm>
    </dsp:sp>
    <dsp:sp modelId="{8704F703-BD51-48E1-BB80-12D38C0C2499}">
      <dsp:nvSpPr>
        <dsp:cNvPr id="0" name=""/>
        <dsp:cNvSpPr/>
      </dsp:nvSpPr>
      <dsp:spPr>
        <a:xfrm>
          <a:off x="0" y="483719"/>
          <a:ext cx="7287164" cy="96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Costs are annual figures and reflect cloud based hosting to ensure uptime</a:t>
          </a:r>
        </a:p>
      </dsp:txBody>
      <dsp:txXfrm>
        <a:off x="0" y="483719"/>
        <a:ext cx="7287164" cy="966505"/>
      </dsp:txXfrm>
    </dsp:sp>
    <dsp:sp modelId="{E34F4D82-34CE-477F-BFBD-ADB566215F86}">
      <dsp:nvSpPr>
        <dsp:cNvPr id="0" name=""/>
        <dsp:cNvSpPr/>
      </dsp:nvSpPr>
      <dsp:spPr>
        <a:xfrm>
          <a:off x="1894662" y="1483569"/>
          <a:ext cx="5392501" cy="48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$1.80/GB</a:t>
          </a:r>
          <a:r>
            <a:rPr lang="en-US" sz="1500" kern="1200" baseline="30000" dirty="0"/>
            <a:t>2</a:t>
          </a:r>
        </a:p>
      </dsp:txBody>
      <dsp:txXfrm>
        <a:off x="1894662" y="1483569"/>
        <a:ext cx="5392501" cy="483180"/>
      </dsp:txXfrm>
    </dsp:sp>
    <dsp:sp modelId="{530B0C8A-604D-4B56-97D1-BEDF0948508F}">
      <dsp:nvSpPr>
        <dsp:cNvPr id="0" name=""/>
        <dsp:cNvSpPr/>
      </dsp:nvSpPr>
      <dsp:spPr>
        <a:xfrm>
          <a:off x="0" y="1474384"/>
          <a:ext cx="1894662" cy="4831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Increased IPFS storage</a:t>
          </a:r>
        </a:p>
      </dsp:txBody>
      <dsp:txXfrm>
        <a:off x="23591" y="1497975"/>
        <a:ext cx="1847480" cy="459589"/>
      </dsp:txXfrm>
    </dsp:sp>
    <dsp:sp modelId="{9D935168-BD45-4535-8DD4-CB2CBC6FC1EB}">
      <dsp:nvSpPr>
        <dsp:cNvPr id="0" name=""/>
        <dsp:cNvSpPr/>
      </dsp:nvSpPr>
      <dsp:spPr>
        <a:xfrm>
          <a:off x="0" y="1957564"/>
          <a:ext cx="7287164" cy="96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Prices are per year of storage beyond the first Gigabyte of storage used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Based on the average file size, you’d get 2000 Audio NFTs per GB of storage</a:t>
          </a:r>
        </a:p>
      </dsp:txBody>
      <dsp:txXfrm>
        <a:off x="0" y="1957564"/>
        <a:ext cx="7287164" cy="966505"/>
      </dsp:txXfrm>
    </dsp:sp>
    <dsp:sp modelId="{2688AE6C-4693-47B3-8A07-5FB017B2A5B6}">
      <dsp:nvSpPr>
        <dsp:cNvPr id="0" name=""/>
        <dsp:cNvSpPr/>
      </dsp:nvSpPr>
      <dsp:spPr>
        <a:xfrm>
          <a:off x="1894662" y="2948228"/>
          <a:ext cx="5392501" cy="48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$400 – 2000 USD</a:t>
          </a:r>
          <a:r>
            <a:rPr lang="en-US" sz="1500" kern="1200" baseline="30000" dirty="0"/>
            <a:t>3</a:t>
          </a:r>
        </a:p>
      </dsp:txBody>
      <dsp:txXfrm>
        <a:off x="1894662" y="2948228"/>
        <a:ext cx="5392501" cy="483180"/>
      </dsp:txXfrm>
    </dsp:sp>
    <dsp:sp modelId="{B11F1934-E1B8-4F5D-ADC0-4E5F8AAFD82A}">
      <dsp:nvSpPr>
        <dsp:cNvPr id="0" name=""/>
        <dsp:cNvSpPr/>
      </dsp:nvSpPr>
      <dsp:spPr>
        <a:xfrm>
          <a:off x="0" y="2948228"/>
          <a:ext cx="1894662" cy="4831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Smart Contract Deployment</a:t>
          </a:r>
        </a:p>
      </dsp:txBody>
      <dsp:txXfrm>
        <a:off x="23591" y="2971819"/>
        <a:ext cx="1847480" cy="459589"/>
      </dsp:txXfrm>
    </dsp:sp>
    <dsp:sp modelId="{E1198760-EF15-4477-B8A2-E01AFA61A80E}">
      <dsp:nvSpPr>
        <dsp:cNvPr id="0" name=""/>
        <dsp:cNvSpPr/>
      </dsp:nvSpPr>
      <dsp:spPr>
        <a:xfrm>
          <a:off x="0" y="3431409"/>
          <a:ext cx="7287164" cy="96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This will depend on the exchange rate of ETH/USD and the prevailing gas price of the Ethereum network at the time of deployment</a:t>
          </a:r>
        </a:p>
      </dsp:txBody>
      <dsp:txXfrm>
        <a:off x="0" y="3431409"/>
        <a:ext cx="7287164" cy="966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9CDFF-EE26-4992-8482-94B7892942E5}">
      <dsp:nvSpPr>
        <dsp:cNvPr id="0" name=""/>
        <dsp:cNvSpPr/>
      </dsp:nvSpPr>
      <dsp:spPr>
        <a:xfrm>
          <a:off x="0" y="3437108"/>
          <a:ext cx="7952661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A4001-7DBC-443A-A244-6311FCA36DF3}">
      <dsp:nvSpPr>
        <dsp:cNvPr id="0" name=""/>
        <dsp:cNvSpPr/>
      </dsp:nvSpPr>
      <dsp:spPr>
        <a:xfrm>
          <a:off x="0" y="2404492"/>
          <a:ext cx="7952661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A12C-DC60-4E54-8C23-4B0CC1C81A68}">
      <dsp:nvSpPr>
        <dsp:cNvPr id="0" name=""/>
        <dsp:cNvSpPr/>
      </dsp:nvSpPr>
      <dsp:spPr>
        <a:xfrm>
          <a:off x="0" y="1371876"/>
          <a:ext cx="7952661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54E7-BB9A-4CB7-B481-AB5D1B260A0A}">
      <dsp:nvSpPr>
        <dsp:cNvPr id="0" name=""/>
        <dsp:cNvSpPr/>
      </dsp:nvSpPr>
      <dsp:spPr>
        <a:xfrm>
          <a:off x="0" y="339260"/>
          <a:ext cx="7952661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F3AA-4575-470B-A19B-0335EA3152B9}">
      <dsp:nvSpPr>
        <dsp:cNvPr id="0" name=""/>
        <dsp:cNvSpPr/>
      </dsp:nvSpPr>
      <dsp:spPr>
        <a:xfrm>
          <a:off x="2067691" y="730"/>
          <a:ext cx="5884969" cy="33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Avg Yearly Salary Range: $80-155K</a:t>
          </a:r>
          <a:r>
            <a:rPr lang="en-US" sz="1800" kern="1200" baseline="30000" dirty="0"/>
            <a:t>1</a:t>
          </a:r>
          <a:r>
            <a:rPr lang="en-US" sz="1800" kern="1200" dirty="0"/>
            <a:t>; (Hourly rate - $45.40)</a:t>
          </a:r>
        </a:p>
      </dsp:txBody>
      <dsp:txXfrm>
        <a:off x="2067691" y="730"/>
        <a:ext cx="5884969" cy="338529"/>
      </dsp:txXfrm>
    </dsp:sp>
    <dsp:sp modelId="{99021B02-CC3E-42AE-9238-DDE739EB1A8C}">
      <dsp:nvSpPr>
        <dsp:cNvPr id="0" name=""/>
        <dsp:cNvSpPr/>
      </dsp:nvSpPr>
      <dsp:spPr>
        <a:xfrm>
          <a:off x="0" y="730"/>
          <a:ext cx="2067691" cy="3385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Manager</a:t>
          </a:r>
        </a:p>
      </dsp:txBody>
      <dsp:txXfrm>
        <a:off x="16529" y="17259"/>
        <a:ext cx="2034633" cy="322000"/>
      </dsp:txXfrm>
    </dsp:sp>
    <dsp:sp modelId="{8704F703-BD51-48E1-BB80-12D38C0C2499}">
      <dsp:nvSpPr>
        <dsp:cNvPr id="0" name=""/>
        <dsp:cNvSpPr/>
      </dsp:nvSpPr>
      <dsp:spPr>
        <a:xfrm>
          <a:off x="0" y="339260"/>
          <a:ext cx="7952661" cy="6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Coordinate development among team members. Keeps project within scope, on time, and within budget</a:t>
          </a:r>
        </a:p>
      </dsp:txBody>
      <dsp:txXfrm>
        <a:off x="0" y="339260"/>
        <a:ext cx="7952661" cy="677160"/>
      </dsp:txXfrm>
    </dsp:sp>
    <dsp:sp modelId="{E34F4D82-34CE-477F-BFBD-ADB566215F86}">
      <dsp:nvSpPr>
        <dsp:cNvPr id="0" name=""/>
        <dsp:cNvSpPr/>
      </dsp:nvSpPr>
      <dsp:spPr>
        <a:xfrm>
          <a:off x="2067691" y="1033347"/>
          <a:ext cx="5884969" cy="33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Avg Yearly Salary Range: $69-149k</a:t>
          </a:r>
          <a:r>
            <a:rPr lang="en-US" sz="1800" kern="1200" baseline="30000" dirty="0"/>
            <a:t>2</a:t>
          </a:r>
          <a:r>
            <a:rPr lang="en-US" sz="1800" kern="1200" baseline="0" dirty="0"/>
            <a:t>; (Hourly rate - $35.67)</a:t>
          </a:r>
          <a:endParaRPr lang="en-US" sz="1800" kern="1200" baseline="30000" dirty="0"/>
        </a:p>
      </dsp:txBody>
      <dsp:txXfrm>
        <a:off x="2067691" y="1033347"/>
        <a:ext cx="5884969" cy="338529"/>
      </dsp:txXfrm>
    </dsp:sp>
    <dsp:sp modelId="{530B0C8A-604D-4B56-97D1-BEDF0948508F}">
      <dsp:nvSpPr>
        <dsp:cNvPr id="0" name=""/>
        <dsp:cNvSpPr/>
      </dsp:nvSpPr>
      <dsp:spPr>
        <a:xfrm>
          <a:off x="0" y="1033347"/>
          <a:ext cx="2067691" cy="3385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UI/UX Developer</a:t>
          </a:r>
        </a:p>
      </dsp:txBody>
      <dsp:txXfrm>
        <a:off x="16529" y="1049876"/>
        <a:ext cx="2034633" cy="322000"/>
      </dsp:txXfrm>
    </dsp:sp>
    <dsp:sp modelId="{9D935168-BD45-4535-8DD4-CB2CBC6FC1EB}">
      <dsp:nvSpPr>
        <dsp:cNvPr id="0" name=""/>
        <dsp:cNvSpPr/>
      </dsp:nvSpPr>
      <dsp:spPr>
        <a:xfrm>
          <a:off x="0" y="1371876"/>
          <a:ext cx="7952661" cy="6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Interface developer is tasked with rolling out the full-needed functionality of the Streamlit web portal, and potential full migration to HTML based website.</a:t>
          </a:r>
        </a:p>
      </dsp:txBody>
      <dsp:txXfrm>
        <a:off x="0" y="1371876"/>
        <a:ext cx="7952661" cy="677160"/>
      </dsp:txXfrm>
    </dsp:sp>
    <dsp:sp modelId="{2688AE6C-4693-47B3-8A07-5FB017B2A5B6}">
      <dsp:nvSpPr>
        <dsp:cNvPr id="0" name=""/>
        <dsp:cNvSpPr/>
      </dsp:nvSpPr>
      <dsp:spPr>
        <a:xfrm>
          <a:off x="2067691" y="2065963"/>
          <a:ext cx="5884969" cy="33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Avg Yearly Salary Range: $60–160k</a:t>
          </a:r>
          <a:r>
            <a:rPr lang="en-US" sz="1800" kern="1200" baseline="30000" dirty="0"/>
            <a:t>3</a:t>
          </a:r>
          <a:r>
            <a:rPr lang="en-US" sz="1800" kern="1200" baseline="0" dirty="0"/>
            <a:t>; (Hourly Rate - $48.08)</a:t>
          </a:r>
          <a:endParaRPr lang="en-US" sz="1800" kern="1200" baseline="30000" dirty="0"/>
        </a:p>
      </dsp:txBody>
      <dsp:txXfrm>
        <a:off x="2067691" y="2065963"/>
        <a:ext cx="5884969" cy="338529"/>
      </dsp:txXfrm>
    </dsp:sp>
    <dsp:sp modelId="{B11F1934-E1B8-4F5D-ADC0-4E5F8AAFD82A}">
      <dsp:nvSpPr>
        <dsp:cNvPr id="0" name=""/>
        <dsp:cNvSpPr/>
      </dsp:nvSpPr>
      <dsp:spPr>
        <a:xfrm>
          <a:off x="0" y="2065963"/>
          <a:ext cx="2067691" cy="3385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Solidity Developer</a:t>
          </a:r>
        </a:p>
      </dsp:txBody>
      <dsp:txXfrm>
        <a:off x="16529" y="2082492"/>
        <a:ext cx="2034633" cy="322000"/>
      </dsp:txXfrm>
    </dsp:sp>
    <dsp:sp modelId="{E1198760-EF15-4477-B8A2-E01AFA61A80E}">
      <dsp:nvSpPr>
        <dsp:cNvPr id="0" name=""/>
        <dsp:cNvSpPr/>
      </dsp:nvSpPr>
      <dsp:spPr>
        <a:xfrm>
          <a:off x="0" y="2404492"/>
          <a:ext cx="7952661" cy="6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Solidity Developer is tasked with creating/maintaining the smart contract and ensuring security measures are in place and NFTs are meeting ERC721 standards</a:t>
          </a:r>
        </a:p>
      </dsp:txBody>
      <dsp:txXfrm>
        <a:off x="0" y="2404492"/>
        <a:ext cx="7952661" cy="677160"/>
      </dsp:txXfrm>
    </dsp:sp>
    <dsp:sp modelId="{DCBCDF78-D810-4254-9254-085A914B51B3}">
      <dsp:nvSpPr>
        <dsp:cNvPr id="0" name=""/>
        <dsp:cNvSpPr/>
      </dsp:nvSpPr>
      <dsp:spPr>
        <a:xfrm>
          <a:off x="2067691" y="3098579"/>
          <a:ext cx="5884969" cy="33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Avg Yearly Salary Range: $113-167k</a:t>
          </a:r>
          <a:r>
            <a:rPr lang="en-US" sz="1800" kern="1200" baseline="30000" dirty="0"/>
            <a:t>4</a:t>
          </a:r>
          <a:r>
            <a:rPr lang="en-US" sz="1800" kern="1200" baseline="0" dirty="0"/>
            <a:t>; (Hourly Rate - $67.94)</a:t>
          </a:r>
        </a:p>
      </dsp:txBody>
      <dsp:txXfrm>
        <a:off x="2067691" y="3098579"/>
        <a:ext cx="5884969" cy="338529"/>
      </dsp:txXfrm>
    </dsp:sp>
    <dsp:sp modelId="{144FF6A8-2FE7-41AE-B99E-CA02167C18A1}">
      <dsp:nvSpPr>
        <dsp:cNvPr id="0" name=""/>
        <dsp:cNvSpPr/>
      </dsp:nvSpPr>
      <dsp:spPr>
        <a:xfrm>
          <a:off x="0" y="3098579"/>
          <a:ext cx="2067691" cy="3385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Full Stack Developer</a:t>
          </a:r>
        </a:p>
      </dsp:txBody>
      <dsp:txXfrm>
        <a:off x="16529" y="3115108"/>
        <a:ext cx="2034633" cy="322000"/>
      </dsp:txXfrm>
    </dsp:sp>
    <dsp:sp modelId="{244A1A45-2667-4381-A608-DC72EE105B24}">
      <dsp:nvSpPr>
        <dsp:cNvPr id="0" name=""/>
        <dsp:cNvSpPr/>
      </dsp:nvSpPr>
      <dsp:spPr>
        <a:xfrm>
          <a:off x="0" y="3437108"/>
          <a:ext cx="7952661" cy="6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Full Stack Developer to work on seamless integration of front and back end code </a:t>
          </a:r>
        </a:p>
      </dsp:txBody>
      <dsp:txXfrm>
        <a:off x="0" y="3437108"/>
        <a:ext cx="7952661" cy="6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3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J</a:t>
            </a:r>
            <a:r>
              <a:rPr lang="en-US" sz="4800" dirty="0">
                <a:solidFill>
                  <a:schemeClr val="bg1"/>
                </a:solidFill>
              </a:rPr>
              <a:t>ust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a</a:t>
            </a:r>
            <a:r>
              <a:rPr lang="en-US" sz="4800" dirty="0">
                <a:solidFill>
                  <a:schemeClr val="bg1"/>
                </a:solidFill>
              </a:rPr>
              <a:t>udio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n</a:t>
            </a:r>
            <a:r>
              <a:rPr lang="en-US" sz="4800" dirty="0">
                <a:solidFill>
                  <a:schemeClr val="bg1"/>
                </a:solidFill>
              </a:rPr>
              <a:t>f</a:t>
            </a:r>
            <a:r>
              <a:rPr lang="en-US" sz="6000" dirty="0">
                <a:solidFill>
                  <a:srgbClr val="FF0000"/>
                </a:solidFill>
              </a:rPr>
              <a:t>t</a:t>
            </a:r>
            <a:r>
              <a:rPr lang="en-US" sz="4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project 3 team members: </a:t>
            </a:r>
            <a:r>
              <a:rPr lang="en-US" u="sng" dirty="0">
                <a:solidFill>
                  <a:srgbClr val="7CEBFF"/>
                </a:solidFill>
              </a:rPr>
              <a:t>J</a:t>
            </a:r>
            <a:r>
              <a:rPr lang="en-US" dirty="0">
                <a:solidFill>
                  <a:srgbClr val="7CEBFF"/>
                </a:solidFill>
              </a:rPr>
              <a:t>as pinglia,  </a:t>
            </a:r>
            <a:r>
              <a:rPr lang="en-US" u="sng" dirty="0">
                <a:solidFill>
                  <a:srgbClr val="7CEBFF"/>
                </a:solidFill>
              </a:rPr>
              <a:t>A</a:t>
            </a:r>
            <a:r>
              <a:rPr lang="en-US" dirty="0">
                <a:solidFill>
                  <a:srgbClr val="7CEBFF"/>
                </a:solidFill>
              </a:rPr>
              <a:t>ngela Richter, </a:t>
            </a:r>
            <a:r>
              <a:rPr lang="en-US" u="sng" dirty="0">
                <a:solidFill>
                  <a:srgbClr val="7CEBFF"/>
                </a:solidFill>
              </a:rPr>
              <a:t>N</a:t>
            </a:r>
            <a:r>
              <a:rPr lang="en-US" dirty="0">
                <a:solidFill>
                  <a:srgbClr val="7CEBFF"/>
                </a:solidFill>
              </a:rPr>
              <a:t>eil Mendelow,  </a:t>
            </a:r>
            <a:r>
              <a:rPr lang="en-US" u="sng" dirty="0">
                <a:solidFill>
                  <a:srgbClr val="7CEBFF"/>
                </a:solidFill>
              </a:rPr>
              <a:t>T</a:t>
            </a:r>
            <a:r>
              <a:rPr lang="en-US" dirty="0">
                <a:solidFill>
                  <a:srgbClr val="7CEBFF"/>
                </a:solidFill>
              </a:rPr>
              <a:t>huy Nguyen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C40C-E8E0-60A3-4BCA-37E5EE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Labor costs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36F993-435B-2D14-91C5-903F04DAA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456222"/>
              </p:ext>
            </p:extLst>
          </p:nvPr>
        </p:nvGraphicFramePr>
        <p:xfrm>
          <a:off x="457561" y="2105178"/>
          <a:ext cx="7952661" cy="41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556461-09A5-56C3-DB29-B0B6E476539E}"/>
              </a:ext>
            </a:extLst>
          </p:cNvPr>
          <p:cNvSpPr txBox="1"/>
          <p:nvPr/>
        </p:nvSpPr>
        <p:spPr>
          <a:xfrm>
            <a:off x="4538134" y="6119336"/>
            <a:ext cx="9637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 Salary Information sourced from glassdoor.com/Salaries/houston-software-project-manager-salary-SRCH_IL.0,7_IM394_KO8,32.htm</a:t>
            </a:r>
          </a:p>
          <a:p>
            <a:r>
              <a:rPr lang="en-US" sz="1050" dirty="0"/>
              <a:t>2 Salary information sourced from glassdoor.com/Salaries/ui-ux-designer-salary-SRCH_KO0,14.htm</a:t>
            </a:r>
          </a:p>
          <a:p>
            <a:r>
              <a:rPr lang="en-US" sz="1050" dirty="0"/>
              <a:t>3 Salary information sourced from web3.career/web3-salaries/solidity-developer</a:t>
            </a:r>
          </a:p>
          <a:p>
            <a:r>
              <a:rPr lang="en-US" sz="1050" dirty="0"/>
              <a:t>4 Salary information sourced from randstadusa.com/salary/full-stack-web-developer-salaries/</a:t>
            </a:r>
            <a:r>
              <a:rPr lang="en-US" sz="1050" dirty="0" err="1"/>
              <a:t>houston</a:t>
            </a:r>
            <a:r>
              <a:rPr lang="en-US" sz="1050" dirty="0"/>
              <a:t>-Texas/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3F947D-8B1A-8BA1-9D5C-27C2AFE8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38560"/>
              </p:ext>
            </p:extLst>
          </p:nvPr>
        </p:nvGraphicFramePr>
        <p:xfrm>
          <a:off x="8495384" y="2074934"/>
          <a:ext cx="3515994" cy="3657214"/>
        </p:xfrm>
        <a:graphic>
          <a:graphicData uri="http://schemas.openxmlformats.org/drawingml/2006/table">
            <a:tbl>
              <a:tblPr/>
              <a:tblGrid>
                <a:gridCol w="1416097">
                  <a:extLst>
                    <a:ext uri="{9D8B030D-6E8A-4147-A177-3AD203B41FA5}">
                      <a16:colId xmlns:a16="http://schemas.microsoft.com/office/drawing/2014/main" val="994760416"/>
                    </a:ext>
                  </a:extLst>
                </a:gridCol>
                <a:gridCol w="603781">
                  <a:extLst>
                    <a:ext uri="{9D8B030D-6E8A-4147-A177-3AD203B41FA5}">
                      <a16:colId xmlns:a16="http://schemas.microsoft.com/office/drawing/2014/main" val="2419581563"/>
                    </a:ext>
                  </a:extLst>
                </a:gridCol>
                <a:gridCol w="574683">
                  <a:extLst>
                    <a:ext uri="{9D8B030D-6E8A-4147-A177-3AD203B41FA5}">
                      <a16:colId xmlns:a16="http://schemas.microsoft.com/office/drawing/2014/main" val="2785524224"/>
                    </a:ext>
                  </a:extLst>
                </a:gridCol>
                <a:gridCol w="921433">
                  <a:extLst>
                    <a:ext uri="{9D8B030D-6E8A-4147-A177-3AD203B41FA5}">
                      <a16:colId xmlns:a16="http://schemas.microsoft.com/office/drawing/2014/main" val="3500219297"/>
                    </a:ext>
                  </a:extLst>
                </a:gridCol>
              </a:tblGrid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Rate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Hours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Total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02351"/>
                  </a:ext>
                </a:extLst>
              </a:tr>
              <a:tr h="2112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Current Development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52370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Project Manager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45.40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2,270.00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68543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UI Dev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35.67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   891.75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06038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Solidity Dev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48.08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1,202.00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79590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 Stack Dev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67.94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3,397.00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9064"/>
                  </a:ext>
                </a:extLst>
              </a:tr>
              <a:tr h="21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37093"/>
                  </a:ext>
                </a:extLst>
              </a:tr>
              <a:tr h="2112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Development Cost to Date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150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7,760.75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17995"/>
                  </a:ext>
                </a:extLst>
              </a:tr>
              <a:tr h="170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30185"/>
                  </a:ext>
                </a:extLst>
              </a:tr>
              <a:tr h="170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02331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Full-Feature Rollout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47595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Project Manager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45.40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47,216.00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20290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UI Dev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35.67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37,096.80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00752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Solidity Dev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48.08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50,003.20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58087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 Stack Dev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67.94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70,657.60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77838"/>
                  </a:ext>
                </a:extLst>
              </a:tr>
              <a:tr h="21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55050"/>
                  </a:ext>
                </a:extLst>
              </a:tr>
              <a:tr h="2185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Additional Development Costs</a:t>
                      </a:r>
                    </a:p>
                  </a:txBody>
                  <a:tcPr marL="7285" marR="7285" marT="72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4160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$ 204,973.60 </a:t>
                      </a:r>
                    </a:p>
                  </a:txBody>
                  <a:tcPr marL="7285" marR="7285" marT="728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5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3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C40C-E8E0-60A3-4BCA-37E5EE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Projected costs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86184B-A227-1B74-A2AE-6540B9840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34799"/>
              </p:ext>
            </p:extLst>
          </p:nvPr>
        </p:nvGraphicFramePr>
        <p:xfrm>
          <a:off x="5836356" y="2190044"/>
          <a:ext cx="3657600" cy="4188174"/>
        </p:xfrm>
        <a:graphic>
          <a:graphicData uri="http://schemas.openxmlformats.org/drawingml/2006/table">
            <a:tbl>
              <a:tblPr/>
              <a:tblGrid>
                <a:gridCol w="1473129">
                  <a:extLst>
                    <a:ext uri="{9D8B030D-6E8A-4147-A177-3AD203B41FA5}">
                      <a16:colId xmlns:a16="http://schemas.microsoft.com/office/drawing/2014/main" val="4009867630"/>
                    </a:ext>
                  </a:extLst>
                </a:gridCol>
                <a:gridCol w="628099">
                  <a:extLst>
                    <a:ext uri="{9D8B030D-6E8A-4147-A177-3AD203B41FA5}">
                      <a16:colId xmlns:a16="http://schemas.microsoft.com/office/drawing/2014/main" val="2097153440"/>
                    </a:ext>
                  </a:extLst>
                </a:gridCol>
                <a:gridCol w="597829">
                  <a:extLst>
                    <a:ext uri="{9D8B030D-6E8A-4147-A177-3AD203B41FA5}">
                      <a16:colId xmlns:a16="http://schemas.microsoft.com/office/drawing/2014/main" val="692761162"/>
                    </a:ext>
                  </a:extLst>
                </a:gridCol>
                <a:gridCol w="958543">
                  <a:extLst>
                    <a:ext uri="{9D8B030D-6E8A-4147-A177-3AD203B41FA5}">
                      <a16:colId xmlns:a16="http://schemas.microsoft.com/office/drawing/2014/main" val="259802385"/>
                    </a:ext>
                  </a:extLst>
                </a:gridCol>
              </a:tblGrid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Rate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Hours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Total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55585"/>
                  </a:ext>
                </a:extLst>
              </a:tr>
              <a:tr h="2127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Current Development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01792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Project Manager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45.40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2,270.00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99678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UI Dev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35.67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   891.75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29350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Solidity Dev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48.08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1,202.00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161013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 Stack Dev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67.94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 3,397.00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2722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74025"/>
                  </a:ext>
                </a:extLst>
              </a:tr>
              <a:tr h="2127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Development Cost to Date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150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7,760.75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03416"/>
                  </a:ext>
                </a:extLst>
              </a:tr>
              <a:tr h="1716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853244"/>
                  </a:ext>
                </a:extLst>
              </a:tr>
              <a:tr h="1716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20512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Full-Feature Rollout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30281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Project Manager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45.40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47,216.00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4110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UI Dev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35.67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37,096.80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91379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Solidity Dev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48.08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50,003.20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72411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 Stack Dev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67.94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1040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70,657.60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76737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173"/>
                  </a:ext>
                </a:extLst>
              </a:tr>
              <a:tr h="21278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Additional Development Costs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$ 204,973.60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89354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Infrastructure Spend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 3,300.00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90979"/>
                  </a:ext>
                </a:extLst>
              </a:tr>
              <a:tr h="2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83590"/>
                  </a:ext>
                </a:extLst>
              </a:tr>
              <a:tr h="22012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Total projected development cost</a:t>
                      </a:r>
                    </a:p>
                  </a:txBody>
                  <a:tcPr marL="6174" marR="6174" marT="61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$ 208,273.60 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2457"/>
                  </a:ext>
                </a:extLst>
              </a:tr>
            </a:tbl>
          </a:graphicData>
        </a:graphic>
      </p:graphicFrame>
      <p:pic>
        <p:nvPicPr>
          <p:cNvPr id="3074" name="Picture 2" descr="Mr. Monopoly Has Fallen On Hard Times - Mapes Law Offices">
            <a:extLst>
              <a:ext uri="{FF2B5EF4-FFF2-40B4-BE49-F238E27FC236}">
                <a16:creationId xmlns:a16="http://schemas.microsoft.com/office/drawing/2014/main" id="{8C215372-7279-A8C3-8376-BA0B2A72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74" y="2016477"/>
            <a:ext cx="2966763" cy="366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3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Questions?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3" y="4286774"/>
            <a:ext cx="11029616" cy="133738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EFF"/>
                </a:solidFill>
              </a:rPr>
              <a:t>The opportunity: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95B0C04-7DFB-E33A-6C75-C978F97FD034}"/>
              </a:ext>
            </a:extLst>
          </p:cNvPr>
          <p:cNvSpPr/>
          <p:nvPr/>
        </p:nvSpPr>
        <p:spPr>
          <a:xfrm>
            <a:off x="4371522" y="2422657"/>
            <a:ext cx="427838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F3A26-3B1D-ECE5-6F22-5981656FD08B}"/>
              </a:ext>
            </a:extLst>
          </p:cNvPr>
          <p:cNvSpPr txBox="1"/>
          <p:nvPr/>
        </p:nvSpPr>
        <p:spPr>
          <a:xfrm>
            <a:off x="931178" y="5495970"/>
            <a:ext cx="1047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new digital media has been adopted, attention spans are decreasing over time. Some research has indicated that in just 15 years (2000-2015) the average attention span has been reduced from 12 seconds down to 8.25 seconds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24E9E-81D9-8076-E908-68A1FF109E8B}"/>
              </a:ext>
            </a:extLst>
          </p:cNvPr>
          <p:cNvSpPr txBox="1"/>
          <p:nvPr/>
        </p:nvSpPr>
        <p:spPr>
          <a:xfrm>
            <a:off x="8548382" y="6519104"/>
            <a:ext cx="5402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200" dirty="0"/>
              <a:t>https://www.wyzowl.com/human-attention-span/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972C8E-F14B-CBE2-606B-94363E5B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4" y="1363882"/>
            <a:ext cx="11874805" cy="33785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806670-6641-806F-A0D7-C29B0AAEEB39}"/>
              </a:ext>
            </a:extLst>
          </p:cNvPr>
          <p:cNvSpPr/>
          <p:nvPr/>
        </p:nvSpPr>
        <p:spPr>
          <a:xfrm>
            <a:off x="7431162" y="2422657"/>
            <a:ext cx="386184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Competitive Landscape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C6CBA-BC00-F01E-8948-27894CA6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" y="3346336"/>
            <a:ext cx="10891707" cy="173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4F2DD-FB36-3606-D36A-0C95B912B95B}"/>
              </a:ext>
            </a:extLst>
          </p:cNvPr>
          <p:cNvSpPr txBox="1"/>
          <p:nvPr/>
        </p:nvSpPr>
        <p:spPr>
          <a:xfrm>
            <a:off x="2176850" y="5081860"/>
            <a:ext cx="783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audio-only NFTs (apart from music) currently available on OpenSea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B05575-30F2-F434-F2C9-2389F066F121}"/>
              </a:ext>
            </a:extLst>
          </p:cNvPr>
          <p:cNvSpPr/>
          <p:nvPr/>
        </p:nvSpPr>
        <p:spPr>
          <a:xfrm>
            <a:off x="2273417" y="4647501"/>
            <a:ext cx="7566869" cy="327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58927-211F-EC67-C063-6531D0C9EE90}"/>
              </a:ext>
            </a:extLst>
          </p:cNvPr>
          <p:cNvSpPr txBox="1"/>
          <p:nvPr/>
        </p:nvSpPr>
        <p:spPr>
          <a:xfrm>
            <a:off x="1061324" y="2323246"/>
            <a:ext cx="7470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20B0502040204020203" pitchFamily="2" charset="0"/>
              </a:rPr>
              <a:t>OpenSea 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502040204020203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20B0502040204020203" pitchFamily="2" charset="0"/>
              </a:rPr>
              <a:t>he world’s first and largest digital marketplace for crypto collectibles and non-fungible tokens (NFTs).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C40C-E8E0-60A3-4BCA-37E5EE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JANT NFT Platform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5467F5-A62D-2E2B-8CFF-30252847E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877896"/>
              </p:ext>
            </p:extLst>
          </p:nvPr>
        </p:nvGraphicFramePr>
        <p:xfrm>
          <a:off x="1256145" y="1985818"/>
          <a:ext cx="9716655" cy="4488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46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2823D-206A-EEEC-C2A6-17FCCE335BB2}"/>
              </a:ext>
            </a:extLst>
          </p:cNvPr>
          <p:cNvSpPr txBox="1"/>
          <p:nvPr/>
        </p:nvSpPr>
        <p:spPr>
          <a:xfrm>
            <a:off x="5725612" y="4761730"/>
            <a:ext cx="3897745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1600" u="sng" dirty="0"/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Solidity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Remix-IDE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Python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Streamlit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Pi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effectLst/>
                <a:latin typeface="Slack-Lato"/>
              </a:rPr>
              <a:t>ñ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ata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IPFS</a:t>
            </a:r>
          </a:p>
          <a:p>
            <a:endParaRPr lang="en-US" sz="1600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600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600" i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QRcode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Pillow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Base64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Streamlit-Authenticator</a:t>
            </a:r>
          </a:p>
          <a:p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Aggrid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AC40C-E8E0-60A3-4BCA-37E5EE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Data flow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5467F5-A62D-2E2B-8CFF-30252847E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60609"/>
              </p:ext>
            </p:extLst>
          </p:nvPr>
        </p:nvGraphicFramePr>
        <p:xfrm>
          <a:off x="2032000" y="2139193"/>
          <a:ext cx="8128000" cy="399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6AC47E-2BF4-8D84-369C-776C27560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450001"/>
              </p:ext>
            </p:extLst>
          </p:nvPr>
        </p:nvGraphicFramePr>
        <p:xfrm>
          <a:off x="2031999" y="719666"/>
          <a:ext cx="84050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7FFBFB-372E-2955-BE81-FBE0C63BB311}"/>
              </a:ext>
            </a:extLst>
          </p:cNvPr>
          <p:cNvSpPr txBox="1"/>
          <p:nvPr/>
        </p:nvSpPr>
        <p:spPr>
          <a:xfrm>
            <a:off x="5725611" y="4761730"/>
            <a:ext cx="339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4">
                    <a:lumMod val="50000"/>
                  </a:schemeClr>
                </a:solidFill>
              </a:rPr>
              <a:t>Technologies/Libraries used:</a:t>
            </a:r>
          </a:p>
        </p:txBody>
      </p:sp>
    </p:spTree>
    <p:extLst>
      <p:ext uri="{BB962C8B-B14F-4D97-AF65-F5344CB8AC3E}">
        <p14:creationId xmlns:p14="http://schemas.microsoft.com/office/powerpoint/2010/main" val="329941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Demonstration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D8C332-99C6-9C14-3FF0-B8187D9C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4" y="2576357"/>
            <a:ext cx="7139710" cy="3849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3A287D-70CF-A864-909A-F20DDA860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" t="-604" r="-175" b="604"/>
          <a:stretch/>
        </p:blipFill>
        <p:spPr>
          <a:xfrm rot="20653255">
            <a:off x="6023209" y="2531724"/>
            <a:ext cx="1437967" cy="147220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807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 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2445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Future Development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60490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019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C40C-E8E0-60A3-4BCA-37E5EE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Infrastructure costs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36F993-435B-2D14-91C5-903F04DAA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839632"/>
              </p:ext>
            </p:extLst>
          </p:nvPr>
        </p:nvGraphicFramePr>
        <p:xfrm>
          <a:off x="581193" y="2009422"/>
          <a:ext cx="7287164" cy="439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556461-09A5-56C3-DB29-B0B6E476539E}"/>
              </a:ext>
            </a:extLst>
          </p:cNvPr>
          <p:cNvSpPr txBox="1"/>
          <p:nvPr/>
        </p:nvSpPr>
        <p:spPr>
          <a:xfrm>
            <a:off x="4617155" y="6119336"/>
            <a:ext cx="96375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 https://www.websitebuilderexpert.com/web-hosting/cost-to-host-a-website/</a:t>
            </a:r>
          </a:p>
          <a:p>
            <a:r>
              <a:rPr lang="en-US" sz="1050" dirty="0"/>
              <a:t>2 https://medium.com/pinata/whats-the-real-cost-of-ipfs-3623f274cfaa</a:t>
            </a:r>
          </a:p>
          <a:p>
            <a:r>
              <a:rPr lang="en-US" sz="1050" dirty="0"/>
              <a:t>3 https://techfastly.com/how-to-eliminate-nft-deployment-costs-and-smart-contract-hassles/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995371-5D42-2CDD-CDAD-91006CEB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73402"/>
              </p:ext>
            </p:extLst>
          </p:nvPr>
        </p:nvGraphicFramePr>
        <p:xfrm>
          <a:off x="8010878" y="2947113"/>
          <a:ext cx="3937000" cy="1943100"/>
        </p:xfrm>
        <a:graphic>
          <a:graphicData uri="http://schemas.openxmlformats.org/drawingml/2006/table">
            <a:tbl>
              <a:tblPr/>
              <a:tblGrid>
                <a:gridCol w="2983731">
                  <a:extLst>
                    <a:ext uri="{9D8B030D-6E8A-4147-A177-3AD203B41FA5}">
                      <a16:colId xmlns:a16="http://schemas.microsoft.com/office/drawing/2014/main" val="3707327069"/>
                    </a:ext>
                  </a:extLst>
                </a:gridCol>
                <a:gridCol w="953269">
                  <a:extLst>
                    <a:ext uri="{9D8B030D-6E8A-4147-A177-3AD203B41FA5}">
                      <a16:colId xmlns:a16="http://schemas.microsoft.com/office/drawing/2014/main" val="2466256354"/>
                    </a:ext>
                  </a:extLst>
                </a:gridCol>
              </a:tblGrid>
              <a:tr h="276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Estimated infrastructure spending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729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940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Web Hosting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$ 2,000.00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1837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Smart Contract Deployment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$ 1,200.00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8547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Storage fees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100.00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980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79704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$ 3,300.00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7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703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5853</TotalTime>
  <Words>890</Words>
  <Application>Microsoft Office PowerPoint</Application>
  <PresentationFormat>Widescreen</PresentationFormat>
  <Paragraphs>245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Poppins</vt:lpstr>
      <vt:lpstr>Slack-Lato</vt:lpstr>
      <vt:lpstr>Wingdings 2</vt:lpstr>
      <vt:lpstr>Dividend</vt:lpstr>
      <vt:lpstr>Just audio nfts</vt:lpstr>
      <vt:lpstr>The opportunity: </vt:lpstr>
      <vt:lpstr>NFT Competitive Landscape</vt:lpstr>
      <vt:lpstr>JANT NFT Platform Structure</vt:lpstr>
      <vt:lpstr>NFT Data flow</vt:lpstr>
      <vt:lpstr>Streamlit Demonstration</vt:lpstr>
      <vt:lpstr>Conclusions </vt:lpstr>
      <vt:lpstr>Future Development</vt:lpstr>
      <vt:lpstr>Projected Infrastructure costs</vt:lpstr>
      <vt:lpstr>Projected Labor costs</vt:lpstr>
      <vt:lpstr>Total Projected costs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audio nfts</dc:title>
  <dc:creator>Neil Mendelow</dc:creator>
  <cp:lastModifiedBy>Neil Mendelow</cp:lastModifiedBy>
  <cp:revision>11</cp:revision>
  <dcterms:created xsi:type="dcterms:W3CDTF">2022-05-28T16:33:27Z</dcterms:created>
  <dcterms:modified xsi:type="dcterms:W3CDTF">2022-06-01T20:52:07Z</dcterms:modified>
</cp:coreProperties>
</file>