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5"/>
  </p:sldMasterIdLst>
  <p:sldIdLst>
    <p:sldId id="257" r:id="rId16"/>
    <p:sldId id="262" r:id="rId17"/>
    <p:sldId id="263" r:id="rId18"/>
    <p:sldId id="258" r:id="rId19"/>
    <p:sldId id="266" r:id="rId20"/>
    <p:sldId id="265" r:id="rId21"/>
    <p:sldId id="260" r:id="rId22"/>
    <p:sldId id="261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6C4628-416A-48F1-A1DA-A0D474BCB15D}">
          <p14:sldIdLst>
            <p14:sldId id="257"/>
            <p14:sldId id="262"/>
            <p14:sldId id="263"/>
            <p14:sldId id="258"/>
            <p14:sldId id="266"/>
            <p14:sldId id="265"/>
            <p14:sldId id="260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C7D2D-52C4-4462-A627-ECA89092A3EF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A861FB-9C55-4745-AE4D-A664F4F9EFEE}">
      <dgm:prSet phldrT="[Text]"/>
      <dgm:spPr/>
      <dgm:t>
        <a:bodyPr/>
        <a:lstStyle/>
        <a:p>
          <a:r>
            <a:rPr lang="en-US" dirty="0" err="1"/>
            <a:t>Ưu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382BB7E7-54BB-4635-9F43-58D70F01A0A4}" type="parTrans" cxnId="{FA80D9B8-741D-4A5C-81F1-78C6E94D8AD2}">
      <dgm:prSet/>
      <dgm:spPr/>
      <dgm:t>
        <a:bodyPr/>
        <a:lstStyle/>
        <a:p>
          <a:endParaRPr lang="en-US"/>
        </a:p>
      </dgm:t>
    </dgm:pt>
    <dgm:pt modelId="{F0A2D950-6C7F-48D3-AB7C-45E42C1DC8D9}" type="sibTrans" cxnId="{FA80D9B8-741D-4A5C-81F1-78C6E94D8AD2}">
      <dgm:prSet/>
      <dgm:spPr/>
      <dgm:t>
        <a:bodyPr/>
        <a:lstStyle/>
        <a:p>
          <a:endParaRPr lang="en-US"/>
        </a:p>
      </dgm:t>
    </dgm:pt>
    <dgm:pt modelId="{097AFC00-762C-4756-AB10-EBB221E315B7}">
      <dgm:prSet phldrT="[Text]"/>
      <dgm:spPr/>
      <dgm:t>
        <a:bodyPr/>
        <a:lstStyle/>
        <a:p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endParaRPr lang="en-US" dirty="0"/>
        </a:p>
      </dgm:t>
    </dgm:pt>
    <dgm:pt modelId="{C9427333-F4F0-4DBF-973F-0CED6D72147F}" type="parTrans" cxnId="{10FD98E0-2F0C-405F-983A-583FEC567320}">
      <dgm:prSet/>
      <dgm:spPr/>
      <dgm:t>
        <a:bodyPr/>
        <a:lstStyle/>
        <a:p>
          <a:endParaRPr lang="en-US"/>
        </a:p>
      </dgm:t>
    </dgm:pt>
    <dgm:pt modelId="{772367FD-A724-47D2-AC12-F897D8C3E6B8}" type="sibTrans" cxnId="{10FD98E0-2F0C-405F-983A-583FEC567320}">
      <dgm:prSet/>
      <dgm:spPr/>
      <dgm:t>
        <a:bodyPr/>
        <a:lstStyle/>
        <a:p>
          <a:endParaRPr lang="en-US"/>
        </a:p>
      </dgm:t>
    </dgm:pt>
    <dgm:pt modelId="{9B9D2B68-B7B2-4877-B72C-829899FF459D}">
      <dgm:prSet phldrT="[Text]"/>
      <dgm:spPr/>
      <dgm:t>
        <a:bodyPr/>
        <a:lstStyle/>
        <a:p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di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hạn</a:t>
          </a:r>
          <a:r>
            <a:rPr lang="en-US" dirty="0"/>
            <a:t> </a:t>
          </a:r>
          <a:r>
            <a:rPr lang="en-US" dirty="0" err="1"/>
            <a:t>chế</a:t>
          </a:r>
          <a:endParaRPr lang="en-US" dirty="0"/>
        </a:p>
      </dgm:t>
    </dgm:pt>
    <dgm:pt modelId="{25DFB391-8553-4907-97D4-DF1C9446CC3F}" type="parTrans" cxnId="{5C9C9D32-6961-4FC8-9FF3-5498D4AD93F0}">
      <dgm:prSet/>
      <dgm:spPr/>
      <dgm:t>
        <a:bodyPr/>
        <a:lstStyle/>
        <a:p>
          <a:endParaRPr lang="en-US"/>
        </a:p>
      </dgm:t>
    </dgm:pt>
    <dgm:pt modelId="{F8B729B1-FC6F-4B3A-8F20-1E9490BE7910}" type="sibTrans" cxnId="{5C9C9D32-6961-4FC8-9FF3-5498D4AD93F0}">
      <dgm:prSet/>
      <dgm:spPr/>
      <dgm:t>
        <a:bodyPr/>
        <a:lstStyle/>
        <a:p>
          <a:endParaRPr lang="en-US"/>
        </a:p>
      </dgm:t>
    </dgm:pt>
    <dgm:pt modelId="{BECD3C10-4DC3-475C-81F8-C3EE6565FDBC}">
      <dgm:prSet phldrT="[Text]"/>
      <dgm:spPr/>
      <dgm:t>
        <a:bodyPr/>
        <a:lstStyle/>
        <a:p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đáp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ra ban </a:t>
          </a:r>
          <a:r>
            <a:rPr lang="en-US" dirty="0" err="1"/>
            <a:t>đầu</a:t>
          </a:r>
          <a:r>
            <a:rPr lang="en-US" dirty="0"/>
            <a:t> </a:t>
          </a:r>
        </a:p>
      </dgm:t>
    </dgm:pt>
    <dgm:pt modelId="{C0C032E2-A29E-4457-83A5-8747F88C66E4}" type="parTrans" cxnId="{C34F859C-54F2-4BC0-A719-19EB0F960BD1}">
      <dgm:prSet/>
      <dgm:spPr/>
      <dgm:t>
        <a:bodyPr/>
        <a:lstStyle/>
        <a:p>
          <a:endParaRPr lang="en-US"/>
        </a:p>
      </dgm:t>
    </dgm:pt>
    <dgm:pt modelId="{67B8E9A5-B2C2-47F3-A9BA-C52C9CFF8CEE}" type="sibTrans" cxnId="{C34F859C-54F2-4BC0-A719-19EB0F960BD1}">
      <dgm:prSet/>
      <dgm:spPr/>
      <dgm:t>
        <a:bodyPr/>
        <a:lstStyle/>
        <a:p>
          <a:endParaRPr lang="en-US"/>
        </a:p>
      </dgm:t>
    </dgm:pt>
    <dgm:pt modelId="{7D3A2FB8-368E-44A9-8A3A-CDBFF7BF684E}">
      <dgm:prSet phldrT="[Text]"/>
      <dgm:spPr/>
      <dgm:t>
        <a:bodyPr/>
        <a:lstStyle/>
        <a:p>
          <a:r>
            <a:rPr lang="en-US" dirty="0"/>
            <a:t>Thu </a:t>
          </a:r>
          <a:r>
            <a:rPr lang="en-US" dirty="0" err="1"/>
            <a:t>thập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môi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tục</a:t>
          </a:r>
          <a:endParaRPr lang="en-US" dirty="0"/>
        </a:p>
      </dgm:t>
    </dgm:pt>
    <dgm:pt modelId="{94FF7B37-856D-41C9-A34C-BCC8B96E8CB7}" type="parTrans" cxnId="{0A8F55E3-20B1-4634-9D8C-F34807F71779}">
      <dgm:prSet/>
      <dgm:spPr/>
      <dgm:t>
        <a:bodyPr/>
        <a:lstStyle/>
        <a:p>
          <a:endParaRPr lang="en-US"/>
        </a:p>
      </dgm:t>
    </dgm:pt>
    <dgm:pt modelId="{E06AA66E-0CFA-4427-8E0B-E7194BA4FF7F}" type="sibTrans" cxnId="{0A8F55E3-20B1-4634-9D8C-F34807F71779}">
      <dgm:prSet/>
      <dgm:spPr/>
      <dgm:t>
        <a:bodyPr/>
        <a:lstStyle/>
        <a:p>
          <a:endParaRPr lang="en-US"/>
        </a:p>
      </dgm:t>
    </dgm:pt>
    <dgm:pt modelId="{C7383A60-9965-4C97-84ED-336AF90D1D5C}">
      <dgm:prSet phldrT="[Text]"/>
      <dgm:spPr/>
      <dgm:t>
        <a:bodyPr/>
        <a:lstStyle/>
        <a:p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thẩm</a:t>
          </a:r>
          <a:r>
            <a:rPr lang="en-US" dirty="0"/>
            <a:t> </a:t>
          </a:r>
          <a:r>
            <a:rPr lang="en-US" dirty="0" err="1"/>
            <a:t>mỹ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kém</a:t>
          </a:r>
          <a:endParaRPr lang="en-US" dirty="0"/>
        </a:p>
      </dgm:t>
    </dgm:pt>
    <dgm:pt modelId="{D0B25318-1F76-42FF-8C8E-B9932436CCEF}" type="parTrans" cxnId="{2117AC6E-B10D-44E9-8CAD-93A1BE9A294C}">
      <dgm:prSet/>
      <dgm:spPr/>
      <dgm:t>
        <a:bodyPr/>
        <a:lstStyle/>
        <a:p>
          <a:endParaRPr lang="en-US"/>
        </a:p>
      </dgm:t>
    </dgm:pt>
    <dgm:pt modelId="{AC2D1696-1DE0-4363-9AAF-92495D6C1EB1}" type="sibTrans" cxnId="{2117AC6E-B10D-44E9-8CAD-93A1BE9A294C}">
      <dgm:prSet/>
      <dgm:spPr/>
      <dgm:t>
        <a:bodyPr/>
        <a:lstStyle/>
        <a:p>
          <a:endParaRPr lang="en-US"/>
        </a:p>
      </dgm:t>
    </dgm:pt>
    <dgm:pt modelId="{F1F2578A-6463-4167-AE49-F619637326C4}">
      <dgm:prSet phldrT="[Text]"/>
      <dgm:spPr/>
      <dgm:t>
        <a:bodyPr/>
        <a:lstStyle/>
        <a:p>
          <a:endParaRPr lang="en-US" dirty="0"/>
        </a:p>
      </dgm:t>
    </dgm:pt>
    <dgm:pt modelId="{8BC3B300-2D5B-4174-A67D-A000AC4BF97A}" type="parTrans" cxnId="{CB5F767A-B21E-41E7-8AE8-2E3F35DA8BBC}">
      <dgm:prSet/>
      <dgm:spPr/>
      <dgm:t>
        <a:bodyPr/>
        <a:lstStyle/>
        <a:p>
          <a:endParaRPr lang="en-US"/>
        </a:p>
      </dgm:t>
    </dgm:pt>
    <dgm:pt modelId="{2556B702-25F3-423B-A5D0-9E5A5B610887}" type="sibTrans" cxnId="{CB5F767A-B21E-41E7-8AE8-2E3F35DA8BBC}">
      <dgm:prSet/>
      <dgm:spPr/>
      <dgm:t>
        <a:bodyPr/>
        <a:lstStyle/>
        <a:p>
          <a:endParaRPr lang="en-US"/>
        </a:p>
      </dgm:t>
    </dgm:pt>
    <dgm:pt modelId="{90373A89-2B46-47EF-8DF5-277558770F28}">
      <dgm:prSet phldrT="[Text]"/>
      <dgm:spPr/>
      <dgm:t>
        <a:bodyPr/>
        <a:lstStyle/>
        <a:p>
          <a:r>
            <a:rPr lang="en-US" dirty="0" err="1"/>
            <a:t>Khung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chưa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an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cũng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gặp</a:t>
          </a:r>
          <a:r>
            <a:rPr lang="en-US" dirty="0"/>
            <a:t> </a:t>
          </a:r>
          <a:r>
            <a:rPr lang="en-US" dirty="0" err="1"/>
            <a:t>lỗi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liên</a:t>
          </a:r>
          <a:r>
            <a:rPr lang="en-US" dirty="0"/>
            <a:t> </a:t>
          </a:r>
          <a:r>
            <a:rPr lang="en-US" dirty="0" err="1"/>
            <a:t>tục</a:t>
          </a:r>
          <a:r>
            <a:rPr lang="en-US" dirty="0"/>
            <a:t>	</a:t>
          </a:r>
        </a:p>
      </dgm:t>
    </dgm:pt>
    <dgm:pt modelId="{AEDFE041-5455-4066-AC21-DAACDFEE2257}" type="parTrans" cxnId="{8E415AAB-7BBC-43B5-A616-96A4D0D1709A}">
      <dgm:prSet/>
      <dgm:spPr/>
      <dgm:t>
        <a:bodyPr/>
        <a:lstStyle/>
        <a:p>
          <a:endParaRPr lang="en-US"/>
        </a:p>
      </dgm:t>
    </dgm:pt>
    <dgm:pt modelId="{4832B406-40A4-4538-9124-FD062A395016}" type="sibTrans" cxnId="{8E415AAB-7BBC-43B5-A616-96A4D0D1709A}">
      <dgm:prSet/>
      <dgm:spPr/>
      <dgm:t>
        <a:bodyPr/>
        <a:lstStyle/>
        <a:p>
          <a:endParaRPr lang="en-US"/>
        </a:p>
      </dgm:t>
    </dgm:pt>
    <dgm:pt modelId="{083CF7B7-C2AA-450D-A0FD-31E1D6E07CDD}" type="pres">
      <dgm:prSet presAssocID="{D58C7D2D-52C4-4462-A627-ECA89092A3EF}" presName="linear" presStyleCnt="0">
        <dgm:presLayoutVars>
          <dgm:animLvl val="lvl"/>
          <dgm:resizeHandles val="exact"/>
        </dgm:presLayoutVars>
      </dgm:prSet>
      <dgm:spPr/>
    </dgm:pt>
    <dgm:pt modelId="{DCB8BB24-A714-4AB2-9CFD-F58EB178D31D}" type="pres">
      <dgm:prSet presAssocID="{08A861FB-9C55-4745-AE4D-A664F4F9EF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CE2BBA-117B-4E18-A331-240923F18959}" type="pres">
      <dgm:prSet presAssocID="{08A861FB-9C55-4745-AE4D-A664F4F9EFEE}" presName="childText" presStyleLbl="revTx" presStyleIdx="0" presStyleCnt="2">
        <dgm:presLayoutVars>
          <dgm:bulletEnabled val="1"/>
        </dgm:presLayoutVars>
      </dgm:prSet>
      <dgm:spPr/>
    </dgm:pt>
    <dgm:pt modelId="{58B9D882-872F-4124-A1AF-97406B5C45A6}" type="pres">
      <dgm:prSet presAssocID="{097AFC00-762C-4756-AB10-EBB221E315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320E6E-017A-4140-9CFA-28F001E82D4B}" type="pres">
      <dgm:prSet presAssocID="{097AFC00-762C-4756-AB10-EBB221E315B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0EE51D-B607-4894-8FEA-303D25858C20}" type="presOf" srcId="{097AFC00-762C-4756-AB10-EBB221E315B7}" destId="{58B9D882-872F-4124-A1AF-97406B5C45A6}" srcOrd="0" destOrd="0" presId="urn:microsoft.com/office/officeart/2005/8/layout/vList2"/>
    <dgm:cxn modelId="{0C648F2B-0084-4C47-9787-AE5E0B1B7EB6}" type="presOf" srcId="{BECD3C10-4DC3-475C-81F8-C3EE6565FDBC}" destId="{20CE2BBA-117B-4E18-A331-240923F18959}" srcOrd="0" destOrd="0" presId="urn:microsoft.com/office/officeart/2005/8/layout/vList2"/>
    <dgm:cxn modelId="{3E745D30-9AB5-4761-B411-E5601F5F0CBD}" type="presOf" srcId="{D58C7D2D-52C4-4462-A627-ECA89092A3EF}" destId="{083CF7B7-C2AA-450D-A0FD-31E1D6E07CDD}" srcOrd="0" destOrd="0" presId="urn:microsoft.com/office/officeart/2005/8/layout/vList2"/>
    <dgm:cxn modelId="{5C9C9D32-6961-4FC8-9FF3-5498D4AD93F0}" srcId="{097AFC00-762C-4756-AB10-EBB221E315B7}" destId="{9B9D2B68-B7B2-4877-B72C-829899FF459D}" srcOrd="0" destOrd="0" parTransId="{25DFB391-8553-4907-97D4-DF1C9446CC3F}" sibTransId="{F8B729B1-FC6F-4B3A-8F20-1E9490BE7910}"/>
    <dgm:cxn modelId="{DD4EBE61-03A0-4EA3-B446-DD29EDBBE505}" type="presOf" srcId="{9B9D2B68-B7B2-4877-B72C-829899FF459D}" destId="{9B320E6E-017A-4140-9CFA-28F001E82D4B}" srcOrd="0" destOrd="0" presId="urn:microsoft.com/office/officeart/2005/8/layout/vList2"/>
    <dgm:cxn modelId="{8103B064-10BA-4E13-9DFF-2AE0B1CC9A79}" type="presOf" srcId="{90373A89-2B46-47EF-8DF5-277558770F28}" destId="{9B320E6E-017A-4140-9CFA-28F001E82D4B}" srcOrd="0" destOrd="2" presId="urn:microsoft.com/office/officeart/2005/8/layout/vList2"/>
    <dgm:cxn modelId="{2117AC6E-B10D-44E9-8CAD-93A1BE9A294C}" srcId="{097AFC00-762C-4756-AB10-EBB221E315B7}" destId="{C7383A60-9965-4C97-84ED-336AF90D1D5C}" srcOrd="1" destOrd="0" parTransId="{D0B25318-1F76-42FF-8C8E-B9932436CCEF}" sibTransId="{AC2D1696-1DE0-4363-9AAF-92495D6C1EB1}"/>
    <dgm:cxn modelId="{CB5F767A-B21E-41E7-8AE8-2E3F35DA8BBC}" srcId="{097AFC00-762C-4756-AB10-EBB221E315B7}" destId="{F1F2578A-6463-4167-AE49-F619637326C4}" srcOrd="3" destOrd="0" parTransId="{8BC3B300-2D5B-4174-A67D-A000AC4BF97A}" sibTransId="{2556B702-25F3-423B-A5D0-9E5A5B610887}"/>
    <dgm:cxn modelId="{C34F859C-54F2-4BC0-A719-19EB0F960BD1}" srcId="{08A861FB-9C55-4745-AE4D-A664F4F9EFEE}" destId="{BECD3C10-4DC3-475C-81F8-C3EE6565FDBC}" srcOrd="0" destOrd="0" parTransId="{C0C032E2-A29E-4457-83A5-8747F88C66E4}" sibTransId="{67B8E9A5-B2C2-47F3-A9BA-C52C9CFF8CEE}"/>
    <dgm:cxn modelId="{3636189D-A1D1-4986-818E-E66F9BA9A9CF}" type="presOf" srcId="{08A861FB-9C55-4745-AE4D-A664F4F9EFEE}" destId="{DCB8BB24-A714-4AB2-9CFD-F58EB178D31D}" srcOrd="0" destOrd="0" presId="urn:microsoft.com/office/officeart/2005/8/layout/vList2"/>
    <dgm:cxn modelId="{8E415AAB-7BBC-43B5-A616-96A4D0D1709A}" srcId="{097AFC00-762C-4756-AB10-EBB221E315B7}" destId="{90373A89-2B46-47EF-8DF5-277558770F28}" srcOrd="2" destOrd="0" parTransId="{AEDFE041-5455-4066-AC21-DAACDFEE2257}" sibTransId="{4832B406-40A4-4538-9124-FD062A395016}"/>
    <dgm:cxn modelId="{FA80D9B8-741D-4A5C-81F1-78C6E94D8AD2}" srcId="{D58C7D2D-52C4-4462-A627-ECA89092A3EF}" destId="{08A861FB-9C55-4745-AE4D-A664F4F9EFEE}" srcOrd="0" destOrd="0" parTransId="{382BB7E7-54BB-4635-9F43-58D70F01A0A4}" sibTransId="{F0A2D950-6C7F-48D3-AB7C-45E42C1DC8D9}"/>
    <dgm:cxn modelId="{7B0F45BB-3A27-42D8-A173-292AEE297DFB}" type="presOf" srcId="{7D3A2FB8-368E-44A9-8A3A-CDBFF7BF684E}" destId="{20CE2BBA-117B-4E18-A331-240923F18959}" srcOrd="0" destOrd="1" presId="urn:microsoft.com/office/officeart/2005/8/layout/vList2"/>
    <dgm:cxn modelId="{2B4481BF-5309-4DD8-8619-4E7630230BD1}" type="presOf" srcId="{F1F2578A-6463-4167-AE49-F619637326C4}" destId="{9B320E6E-017A-4140-9CFA-28F001E82D4B}" srcOrd="0" destOrd="3" presId="urn:microsoft.com/office/officeart/2005/8/layout/vList2"/>
    <dgm:cxn modelId="{10FD98E0-2F0C-405F-983A-583FEC567320}" srcId="{D58C7D2D-52C4-4462-A627-ECA89092A3EF}" destId="{097AFC00-762C-4756-AB10-EBB221E315B7}" srcOrd="1" destOrd="0" parTransId="{C9427333-F4F0-4DBF-973F-0CED6D72147F}" sibTransId="{772367FD-A724-47D2-AC12-F897D8C3E6B8}"/>
    <dgm:cxn modelId="{0A8F55E3-20B1-4634-9D8C-F34807F71779}" srcId="{08A861FB-9C55-4745-AE4D-A664F4F9EFEE}" destId="{7D3A2FB8-368E-44A9-8A3A-CDBFF7BF684E}" srcOrd="1" destOrd="0" parTransId="{94FF7B37-856D-41C9-A34C-BCC8B96E8CB7}" sibTransId="{E06AA66E-0CFA-4427-8E0B-E7194BA4FF7F}"/>
    <dgm:cxn modelId="{6B72B2EE-5646-42FF-B33A-CA9B03128EB1}" type="presOf" srcId="{C7383A60-9965-4C97-84ED-336AF90D1D5C}" destId="{9B320E6E-017A-4140-9CFA-28F001E82D4B}" srcOrd="0" destOrd="1" presId="urn:microsoft.com/office/officeart/2005/8/layout/vList2"/>
    <dgm:cxn modelId="{0282C0D3-6ABF-45CD-B71F-CEC851E24913}" type="presParOf" srcId="{083CF7B7-C2AA-450D-A0FD-31E1D6E07CDD}" destId="{DCB8BB24-A714-4AB2-9CFD-F58EB178D31D}" srcOrd="0" destOrd="0" presId="urn:microsoft.com/office/officeart/2005/8/layout/vList2"/>
    <dgm:cxn modelId="{914CF6FB-9847-4BC7-B212-7A6C919BCE03}" type="presParOf" srcId="{083CF7B7-C2AA-450D-A0FD-31E1D6E07CDD}" destId="{20CE2BBA-117B-4E18-A331-240923F18959}" srcOrd="1" destOrd="0" presId="urn:microsoft.com/office/officeart/2005/8/layout/vList2"/>
    <dgm:cxn modelId="{251C2A09-D8BE-4CD1-97BB-54D431A7160B}" type="presParOf" srcId="{083CF7B7-C2AA-450D-A0FD-31E1D6E07CDD}" destId="{58B9D882-872F-4124-A1AF-97406B5C45A6}" srcOrd="2" destOrd="0" presId="urn:microsoft.com/office/officeart/2005/8/layout/vList2"/>
    <dgm:cxn modelId="{FC54BA1D-62DF-4438-A14D-ADC0D4C95C4C}" type="presParOf" srcId="{083CF7B7-C2AA-450D-A0FD-31E1D6E07CDD}" destId="{9B320E6E-017A-4140-9CFA-28F001E82D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8BB24-A714-4AB2-9CFD-F58EB178D31D}">
      <dsp:nvSpPr>
        <dsp:cNvPr id="0" name=""/>
        <dsp:cNvSpPr/>
      </dsp:nvSpPr>
      <dsp:spPr>
        <a:xfrm>
          <a:off x="0" y="38976"/>
          <a:ext cx="10948086" cy="71954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Ưu</a:t>
          </a:r>
          <a:r>
            <a:rPr lang="en-US" sz="3000" kern="1200" dirty="0"/>
            <a:t> </a:t>
          </a:r>
          <a:r>
            <a:rPr lang="en-US" sz="3000" kern="1200" dirty="0" err="1"/>
            <a:t>điểm</a:t>
          </a:r>
          <a:endParaRPr lang="en-US" sz="3000" kern="1200" dirty="0"/>
        </a:p>
      </dsp:txBody>
      <dsp:txXfrm>
        <a:off x="35125" y="74101"/>
        <a:ext cx="10877836" cy="649299"/>
      </dsp:txXfrm>
    </dsp:sp>
    <dsp:sp modelId="{20CE2BBA-117B-4E18-A331-240923F18959}">
      <dsp:nvSpPr>
        <dsp:cNvPr id="0" name=""/>
        <dsp:cNvSpPr/>
      </dsp:nvSpPr>
      <dsp:spPr>
        <a:xfrm>
          <a:off x="0" y="758526"/>
          <a:ext cx="10948086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Sản</a:t>
          </a:r>
          <a:r>
            <a:rPr lang="en-US" sz="2300" kern="1200" dirty="0"/>
            <a:t> </a:t>
          </a:r>
          <a:r>
            <a:rPr lang="en-US" sz="2300" kern="1200" dirty="0" err="1"/>
            <a:t>phẩm</a:t>
          </a:r>
          <a:r>
            <a:rPr lang="en-US" sz="2300" kern="1200" dirty="0"/>
            <a:t> </a:t>
          </a:r>
          <a:r>
            <a:rPr lang="en-US" sz="2300" kern="1200" dirty="0" err="1"/>
            <a:t>đáp</a:t>
          </a:r>
          <a:r>
            <a:rPr lang="en-US" sz="2300" kern="1200" dirty="0"/>
            <a:t> </a:t>
          </a:r>
          <a:r>
            <a:rPr lang="en-US" sz="2300" kern="1200" dirty="0" err="1"/>
            <a:t>ứng</a:t>
          </a:r>
          <a:r>
            <a:rPr lang="en-US" sz="2300" kern="1200" dirty="0"/>
            <a:t> </a:t>
          </a:r>
          <a:r>
            <a:rPr lang="en-US" sz="2300" kern="1200" dirty="0" err="1"/>
            <a:t>được</a:t>
          </a:r>
          <a:r>
            <a:rPr lang="en-US" sz="2300" kern="1200" dirty="0"/>
            <a:t> </a:t>
          </a:r>
          <a:r>
            <a:rPr lang="en-US" sz="2300" kern="1200" dirty="0" err="1"/>
            <a:t>các</a:t>
          </a:r>
          <a:r>
            <a:rPr lang="en-US" sz="2300" kern="1200" dirty="0"/>
            <a:t> </a:t>
          </a:r>
          <a:r>
            <a:rPr lang="en-US" sz="2300" kern="1200" dirty="0" err="1"/>
            <a:t>yêu</a:t>
          </a:r>
          <a:r>
            <a:rPr lang="en-US" sz="2300" kern="1200" dirty="0"/>
            <a:t> </a:t>
          </a:r>
          <a:r>
            <a:rPr lang="en-US" sz="2300" kern="1200" dirty="0" err="1"/>
            <a:t>cầu</a:t>
          </a:r>
          <a:r>
            <a:rPr lang="en-US" sz="2300" kern="1200" dirty="0"/>
            <a:t> </a:t>
          </a:r>
          <a:r>
            <a:rPr lang="en-US" sz="2300" kern="1200" dirty="0" err="1"/>
            <a:t>chức</a:t>
          </a:r>
          <a:r>
            <a:rPr lang="en-US" sz="2300" kern="1200" dirty="0"/>
            <a:t> </a:t>
          </a:r>
          <a:r>
            <a:rPr lang="en-US" sz="2300" kern="1200" dirty="0" err="1"/>
            <a:t>năng</a:t>
          </a:r>
          <a:r>
            <a:rPr lang="en-US" sz="2300" kern="1200" dirty="0"/>
            <a:t> </a:t>
          </a:r>
          <a:r>
            <a:rPr lang="en-US" sz="2300" kern="1200" dirty="0" err="1"/>
            <a:t>cơ</a:t>
          </a:r>
          <a:r>
            <a:rPr lang="en-US" sz="2300" kern="1200" dirty="0"/>
            <a:t> </a:t>
          </a:r>
          <a:r>
            <a:rPr lang="en-US" sz="2300" kern="1200" dirty="0" err="1"/>
            <a:t>bản</a:t>
          </a:r>
          <a:r>
            <a:rPr lang="en-US" sz="2300" kern="1200" dirty="0"/>
            <a:t> </a:t>
          </a:r>
          <a:r>
            <a:rPr lang="en-US" sz="2300" kern="1200" dirty="0" err="1"/>
            <a:t>đặt</a:t>
          </a:r>
          <a:r>
            <a:rPr lang="en-US" sz="2300" kern="1200" dirty="0"/>
            <a:t> ra ban </a:t>
          </a:r>
          <a:r>
            <a:rPr lang="en-US" sz="2300" kern="1200" dirty="0" err="1"/>
            <a:t>đầu</a:t>
          </a:r>
          <a:r>
            <a:rPr lang="en-US" sz="2300" kern="1200" dirty="0"/>
            <a:t>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Thu </a:t>
          </a:r>
          <a:r>
            <a:rPr lang="en-US" sz="2300" kern="1200" dirty="0" err="1"/>
            <a:t>thập</a:t>
          </a:r>
          <a:r>
            <a:rPr lang="en-US" sz="2300" kern="1200" dirty="0"/>
            <a:t> </a:t>
          </a:r>
          <a:r>
            <a:rPr lang="en-US" sz="2300" kern="1200" dirty="0" err="1"/>
            <a:t>dữ</a:t>
          </a:r>
          <a:r>
            <a:rPr lang="en-US" sz="2300" kern="1200" dirty="0"/>
            <a:t> </a:t>
          </a:r>
          <a:r>
            <a:rPr lang="en-US" sz="2300" kern="1200" dirty="0" err="1"/>
            <a:t>liệu</a:t>
          </a:r>
          <a:r>
            <a:rPr lang="en-US" sz="2300" kern="1200" dirty="0"/>
            <a:t> </a:t>
          </a:r>
          <a:r>
            <a:rPr lang="en-US" sz="2300" kern="1200" dirty="0" err="1"/>
            <a:t>môi</a:t>
          </a:r>
          <a:r>
            <a:rPr lang="en-US" sz="2300" kern="1200" dirty="0"/>
            <a:t> </a:t>
          </a:r>
          <a:r>
            <a:rPr lang="en-US" sz="2300" kern="1200" dirty="0" err="1"/>
            <a:t>trường</a:t>
          </a:r>
          <a:r>
            <a:rPr lang="en-US" sz="2300" kern="1200" dirty="0"/>
            <a:t> </a:t>
          </a:r>
          <a:r>
            <a:rPr lang="en-US" sz="2300" kern="1200" dirty="0" err="1"/>
            <a:t>cập</a:t>
          </a:r>
          <a:r>
            <a:rPr lang="en-US" sz="2300" kern="1200" dirty="0"/>
            <a:t> </a:t>
          </a:r>
          <a:r>
            <a:rPr lang="en-US" sz="2300" kern="1200" dirty="0" err="1"/>
            <a:t>nhật</a:t>
          </a:r>
          <a:r>
            <a:rPr lang="en-US" sz="2300" kern="1200" dirty="0"/>
            <a:t> </a:t>
          </a:r>
          <a:r>
            <a:rPr lang="en-US" sz="2300" kern="1200" dirty="0" err="1"/>
            <a:t>liên</a:t>
          </a:r>
          <a:r>
            <a:rPr lang="en-US" sz="2300" kern="1200" dirty="0"/>
            <a:t> </a:t>
          </a:r>
          <a:r>
            <a:rPr lang="en-US" sz="2300" kern="1200" dirty="0" err="1"/>
            <a:t>tục</a:t>
          </a:r>
          <a:endParaRPr lang="en-US" sz="2300" kern="1200" dirty="0"/>
        </a:p>
      </dsp:txBody>
      <dsp:txXfrm>
        <a:off x="0" y="758526"/>
        <a:ext cx="10948086" cy="791774"/>
      </dsp:txXfrm>
    </dsp:sp>
    <dsp:sp modelId="{58B9D882-872F-4124-A1AF-97406B5C45A6}">
      <dsp:nvSpPr>
        <dsp:cNvPr id="0" name=""/>
        <dsp:cNvSpPr/>
      </dsp:nvSpPr>
      <dsp:spPr>
        <a:xfrm>
          <a:off x="0" y="1550301"/>
          <a:ext cx="10948086" cy="71954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Nhược</a:t>
          </a:r>
          <a:r>
            <a:rPr lang="en-US" sz="3000" kern="1200" dirty="0"/>
            <a:t> </a:t>
          </a:r>
          <a:r>
            <a:rPr lang="en-US" sz="3000" kern="1200" dirty="0" err="1"/>
            <a:t>điểm</a:t>
          </a:r>
          <a:endParaRPr lang="en-US" sz="3000" kern="1200" dirty="0"/>
        </a:p>
      </dsp:txBody>
      <dsp:txXfrm>
        <a:off x="35125" y="1585426"/>
        <a:ext cx="10877836" cy="649299"/>
      </dsp:txXfrm>
    </dsp:sp>
    <dsp:sp modelId="{9B320E6E-017A-4140-9CFA-28F001E82D4B}">
      <dsp:nvSpPr>
        <dsp:cNvPr id="0" name=""/>
        <dsp:cNvSpPr/>
      </dsp:nvSpPr>
      <dsp:spPr>
        <a:xfrm>
          <a:off x="0" y="2269851"/>
          <a:ext cx="10948086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Ứng</a:t>
          </a:r>
          <a:r>
            <a:rPr lang="en-US" sz="2300" kern="1200" dirty="0"/>
            <a:t> </a:t>
          </a:r>
          <a:r>
            <a:rPr lang="en-US" sz="2300" kern="1200" dirty="0" err="1"/>
            <a:t>dụng</a:t>
          </a:r>
          <a:r>
            <a:rPr lang="en-US" sz="2300" kern="1200" dirty="0"/>
            <a:t> </a:t>
          </a:r>
          <a:r>
            <a:rPr lang="en-US" sz="2300" kern="1200" dirty="0" err="1"/>
            <a:t>trên</a:t>
          </a:r>
          <a:r>
            <a:rPr lang="en-US" sz="2300" kern="1200" dirty="0"/>
            <a:t> di </a:t>
          </a:r>
          <a:r>
            <a:rPr lang="en-US" sz="2300" kern="1200" dirty="0" err="1"/>
            <a:t>động</a:t>
          </a:r>
          <a:r>
            <a:rPr lang="en-US" sz="2300" kern="1200" dirty="0"/>
            <a:t> </a:t>
          </a:r>
          <a:r>
            <a:rPr lang="en-US" sz="2300" kern="1200" dirty="0" err="1"/>
            <a:t>còn</a:t>
          </a:r>
          <a:r>
            <a:rPr lang="en-US" sz="2300" kern="1200" dirty="0"/>
            <a:t> </a:t>
          </a:r>
          <a:r>
            <a:rPr lang="en-US" sz="2300" kern="1200" dirty="0" err="1"/>
            <a:t>hạn</a:t>
          </a:r>
          <a:r>
            <a:rPr lang="en-US" sz="2300" kern="1200" dirty="0"/>
            <a:t> </a:t>
          </a:r>
          <a:r>
            <a:rPr lang="en-US" sz="2300" kern="1200" dirty="0" err="1"/>
            <a:t>chế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Về</a:t>
          </a:r>
          <a:r>
            <a:rPr lang="en-US" sz="2300" kern="1200" dirty="0"/>
            <a:t> </a:t>
          </a:r>
          <a:r>
            <a:rPr lang="en-US" sz="2300" kern="1200" dirty="0" err="1"/>
            <a:t>tính</a:t>
          </a:r>
          <a:r>
            <a:rPr lang="en-US" sz="2300" kern="1200" dirty="0"/>
            <a:t> </a:t>
          </a:r>
          <a:r>
            <a:rPr lang="en-US" sz="2300" kern="1200" dirty="0" err="1"/>
            <a:t>thẩm</a:t>
          </a:r>
          <a:r>
            <a:rPr lang="en-US" sz="2300" kern="1200" dirty="0"/>
            <a:t> </a:t>
          </a:r>
          <a:r>
            <a:rPr lang="en-US" sz="2300" kern="1200" dirty="0" err="1"/>
            <a:t>mỹ</a:t>
          </a:r>
          <a:r>
            <a:rPr lang="en-US" sz="2300" kern="1200" dirty="0"/>
            <a:t> </a:t>
          </a:r>
          <a:r>
            <a:rPr lang="en-US" sz="2300" kern="1200" dirty="0" err="1"/>
            <a:t>còn</a:t>
          </a:r>
          <a:r>
            <a:rPr lang="en-US" sz="2300" kern="1200" dirty="0"/>
            <a:t> </a:t>
          </a:r>
          <a:r>
            <a:rPr lang="en-US" sz="2300" kern="1200" dirty="0" err="1"/>
            <a:t>kém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Khung</a:t>
          </a:r>
          <a:r>
            <a:rPr lang="en-US" sz="2300" kern="1200" dirty="0"/>
            <a:t> </a:t>
          </a:r>
          <a:r>
            <a:rPr lang="en-US" sz="2300" kern="1200" dirty="0" err="1"/>
            <a:t>truyền</a:t>
          </a:r>
          <a:r>
            <a:rPr lang="en-US" sz="2300" kern="1200" dirty="0"/>
            <a:t> </a:t>
          </a:r>
          <a:r>
            <a:rPr lang="en-US" sz="2300" kern="1200" dirty="0" err="1"/>
            <a:t>dữ</a:t>
          </a:r>
          <a:r>
            <a:rPr lang="en-US" sz="2300" kern="1200" dirty="0"/>
            <a:t> </a:t>
          </a:r>
          <a:r>
            <a:rPr lang="en-US" sz="2300" kern="1200" dirty="0" err="1"/>
            <a:t>liệu</a:t>
          </a:r>
          <a:r>
            <a:rPr lang="en-US" sz="2300" kern="1200" dirty="0"/>
            <a:t> </a:t>
          </a:r>
          <a:r>
            <a:rPr lang="en-US" sz="2300" kern="1200" dirty="0" err="1"/>
            <a:t>chưa</a:t>
          </a:r>
          <a:r>
            <a:rPr lang="en-US" sz="2300" kern="1200" dirty="0"/>
            <a:t> </a:t>
          </a:r>
          <a:r>
            <a:rPr lang="en-US" sz="2300" kern="1200" dirty="0" err="1"/>
            <a:t>có</a:t>
          </a:r>
          <a:r>
            <a:rPr lang="en-US" sz="2300" kern="1200" dirty="0"/>
            <a:t> </a:t>
          </a:r>
          <a:r>
            <a:rPr lang="en-US" sz="2300" kern="1200" dirty="0" err="1"/>
            <a:t>độ</a:t>
          </a:r>
          <a:r>
            <a:rPr lang="en-US" sz="2300" kern="1200" dirty="0"/>
            <a:t> an </a:t>
          </a:r>
          <a:r>
            <a:rPr lang="en-US" sz="2300" kern="1200" dirty="0" err="1"/>
            <a:t>toàn</a:t>
          </a:r>
          <a:r>
            <a:rPr lang="en-US" sz="2300" kern="1200" dirty="0"/>
            <a:t> </a:t>
          </a:r>
          <a:r>
            <a:rPr lang="en-US" sz="2300" kern="1200" dirty="0" err="1"/>
            <a:t>cũng</a:t>
          </a:r>
          <a:r>
            <a:rPr lang="en-US" sz="2300" kern="1200" dirty="0"/>
            <a:t> </a:t>
          </a:r>
          <a:r>
            <a:rPr lang="en-US" sz="2300" kern="1200" dirty="0" err="1"/>
            <a:t>như</a:t>
          </a:r>
          <a:r>
            <a:rPr lang="en-US" sz="2300" kern="1200" dirty="0"/>
            <a:t> </a:t>
          </a:r>
          <a:r>
            <a:rPr lang="en-US" sz="2300" kern="1200" dirty="0" err="1"/>
            <a:t>còn</a:t>
          </a:r>
          <a:r>
            <a:rPr lang="en-US" sz="2300" kern="1200" dirty="0"/>
            <a:t> </a:t>
          </a:r>
          <a:r>
            <a:rPr lang="en-US" sz="2300" kern="1200" dirty="0" err="1"/>
            <a:t>gặp</a:t>
          </a:r>
          <a:r>
            <a:rPr lang="en-US" sz="2300" kern="1200" dirty="0"/>
            <a:t> </a:t>
          </a:r>
          <a:r>
            <a:rPr lang="en-US" sz="2300" kern="1200" dirty="0" err="1"/>
            <a:t>lỗi</a:t>
          </a:r>
          <a:r>
            <a:rPr lang="en-US" sz="2300" kern="1200" dirty="0"/>
            <a:t> </a:t>
          </a:r>
          <a:r>
            <a:rPr lang="en-US" sz="2300" kern="1200" dirty="0" err="1"/>
            <a:t>khi</a:t>
          </a:r>
          <a:r>
            <a:rPr lang="en-US" sz="2300" kern="1200" dirty="0"/>
            <a:t> </a:t>
          </a:r>
          <a:r>
            <a:rPr lang="en-US" sz="2300" kern="1200" dirty="0" err="1"/>
            <a:t>cập</a:t>
          </a:r>
          <a:r>
            <a:rPr lang="en-US" sz="2300" kern="1200" dirty="0"/>
            <a:t> </a:t>
          </a:r>
          <a:r>
            <a:rPr lang="en-US" sz="2300" kern="1200" dirty="0" err="1"/>
            <a:t>nhật</a:t>
          </a:r>
          <a:r>
            <a:rPr lang="en-US" sz="2300" kern="1200" dirty="0"/>
            <a:t> </a:t>
          </a:r>
          <a:r>
            <a:rPr lang="en-US" sz="2300" kern="1200" dirty="0" err="1"/>
            <a:t>liên</a:t>
          </a:r>
          <a:r>
            <a:rPr lang="en-US" sz="2300" kern="1200" dirty="0"/>
            <a:t> </a:t>
          </a:r>
          <a:r>
            <a:rPr lang="en-US" sz="2300" kern="1200" dirty="0" err="1"/>
            <a:t>tục</a:t>
          </a:r>
          <a:r>
            <a:rPr lang="en-US" sz="2300" kern="1200" dirty="0"/>
            <a:t>	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2269851"/>
        <a:ext cx="10948086" cy="1583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DD2-0F21-4EE9-8168-935FDE7C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BBDF4-92C0-4545-AD49-8F74044E2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94E2-5686-4E52-BC45-C98D6147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B3DF-567F-407F-986A-241E96D7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9EDD-F472-4296-A5BE-022D2D10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24C8-D046-444F-A898-D9B7343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A6F60-6EA4-4FA6-969A-A9EDB6B4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3F59-B4A7-4EA7-84B7-2F03BAAD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97CE-82B8-4DDC-9A89-A2A5513C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0865-487E-4A94-9548-9C973B3B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1F82B-8D8A-4134-A8F4-89328543D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69089-FECA-4D71-B692-229D4A0D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B986-742C-41BB-BFF8-744CCA09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21E3-A83E-4210-943B-AE8D340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908A-7677-4B7F-A756-A7423D6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B50D-BDC9-4607-BB89-3E372650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ADBB-E633-401F-B674-249046D1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6113-AE88-4E92-84F0-4C0172B2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88DE-8312-49F1-A9AE-D6F04FA9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5A26-38C9-4748-9BE0-474677A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23B5-AA8E-4D0A-85D1-C08EFEF1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6B8F-EC8B-40C2-B02E-F6EA56E89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858A-E34D-4B41-9AFA-988C593A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31A7-E085-4A90-8155-0579A0B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3CD3-CC66-46E2-B424-6487E54C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E2A-F843-4C5A-BEB1-23B7EAC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43EE-E5E2-4D84-A32A-0AE63624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B33D-D53B-4259-994A-0FC2D76E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A212-BCA4-45C1-A9D7-DF2ABF21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B3E9A-BBED-4B92-882B-804E038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ED148-54FB-4DCF-8022-85475866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6AB-C7AD-474F-99E8-9186D60F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6C13A-9854-4329-A6D5-DCCB9C12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8F21-D461-4A95-9C46-86D692B9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953DE-3E5C-4C4D-ABB8-68F75358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83F61-2C67-44CD-BDD6-F00D14D36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BDF66-D186-4E1A-ABEC-B74439C5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661BD-5A9F-418E-B5A8-3CD9ACF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E3BDE-D079-47EA-A1C1-2C3031E5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00C-F534-4D04-B4FC-9C7044AC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1DD9F-2159-4A5C-AEDD-8E4A8CD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0D8DD-7DF2-432F-94C0-22743E8F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5BF7-0C0A-4B8F-AF5D-D9AF593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4DD21-CD85-4726-826E-1EF5FC93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E7CD1-E81F-43AC-BFF6-427FF65B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CF009-D7C3-42DC-B965-58E3F09B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F0B9-DC47-4E7E-A961-9CB7AA92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DF62-FD77-4C5C-91A4-DD74FE4C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981F-820C-4524-BC35-69DCB439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1F5A-BA01-483F-9EAC-E28BB6E3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FF967-995E-4CE1-8831-A0A1E448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B8DF-311A-428E-ADD5-0C7959D8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97B-FAC1-4F2E-9114-D5851E5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6A019-BA01-4F60-A8C7-CE9B68AB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1B748-4C03-4863-AC4C-DD50D6B1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71C7-0BC8-4769-8AC7-924E59B8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2DB8D-D2B5-4A85-A455-6D304A00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0A358-36C1-4CF5-AAC0-52CE749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6949D-D857-4C7E-BE7A-08DD91B5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2751-0589-4B11-A4C7-EDE7BB00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C1EE-74F0-4891-AD28-2816E46D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2673-44EA-40BA-B991-FCE2CA12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C3FD-7E5D-4F9F-9197-846FC6E4B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6.gi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F74B5E4-581C-40AE-BCA5-3614A59B5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888" y="2019090"/>
            <a:ext cx="10416222" cy="19382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 KẾ CHẾ TẠO QUẠT THÔNG MINH ĐIỀU KHIỂN QUA ĐIỆN THOẠI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17AC1-F0CD-4B5B-BED3-DF587C25F9B8}"/>
              </a:ext>
            </a:extLst>
          </p:cNvPr>
          <p:cNvSpPr/>
          <p:nvPr/>
        </p:nvSpPr>
        <p:spPr>
          <a:xfrm>
            <a:off x="1889954" y="4338702"/>
            <a:ext cx="10001250" cy="1938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D5D12-50F4-4855-9564-8287B428FDA9}"/>
              </a:ext>
            </a:extLst>
          </p:cNvPr>
          <p:cNvSpPr txBox="1"/>
          <p:nvPr/>
        </p:nvSpPr>
        <p:spPr>
          <a:xfrm>
            <a:off x="4588916" y="4421037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vi-VN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Th.S. Hoàn Thế Phương</a:t>
            </a: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		:	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37DA-3118-48DC-900C-F984F72CDF11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B1663-D277-43C3-BDEB-91D7799E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CF8FC2-9C32-4E42-95D9-83E505033A79}"/>
              </a:ext>
            </a:extLst>
          </p:cNvPr>
          <p:cNvSpPr txBox="1"/>
          <p:nvPr/>
        </p:nvSpPr>
        <p:spPr>
          <a:xfrm>
            <a:off x="2065421" y="1720516"/>
            <a:ext cx="806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for listening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B0DF9-051A-4E2D-8D30-4BF023671F4C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4019D-C46F-4501-8C4A-B4D24195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364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3B2-1588-4DED-AE47-260180DF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5" y="591367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Tổng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quan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301C1-5074-43CD-B119-5BBA595CA72C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F43DF-8293-4700-9342-EAF3E64D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C207-6603-4EAF-A6D2-04BD4C7ECD63}"/>
              </a:ext>
            </a:extLst>
          </p:cNvPr>
          <p:cNvSpPr txBox="1"/>
          <p:nvPr/>
        </p:nvSpPr>
        <p:spPr>
          <a:xfrm>
            <a:off x="1349298" y="2482893"/>
            <a:ext cx="657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Tìm hiểu về lập trình vi điều khiển và ứng dụng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511AD-3158-48D5-8CFC-43A446E9BE72}"/>
              </a:ext>
            </a:extLst>
          </p:cNvPr>
          <p:cNvSpPr/>
          <p:nvPr/>
        </p:nvSpPr>
        <p:spPr>
          <a:xfrm>
            <a:off x="1349297" y="2931278"/>
            <a:ext cx="8207297" cy="41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Thiết kế chế tạo quạt thông minh điều khiển qua điện thoại android.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825CB-C6AA-480B-BD4D-6C906BEC4CEB}"/>
              </a:ext>
            </a:extLst>
          </p:cNvPr>
          <p:cNvSpPr/>
          <p:nvPr/>
        </p:nvSpPr>
        <p:spPr>
          <a:xfrm>
            <a:off x="256478" y="2017530"/>
            <a:ext cx="2608406" cy="452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x-none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Mục tiêu của đề tài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56472-4569-41D6-92A3-3643DF2D9079}"/>
              </a:ext>
            </a:extLst>
          </p:cNvPr>
          <p:cNvSpPr/>
          <p:nvPr/>
        </p:nvSpPr>
        <p:spPr>
          <a:xfrm>
            <a:off x="1349297" y="3470159"/>
            <a:ext cx="10604809" cy="172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Điều khiển bằng tay là dùng các nút bấm trên điện thoại để tăng giảm tốc độ quạt.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Điều khiển tự động theo môi trường xung quanh, tốc độ quạt tự động thay đổi theo nhiệt độ của môi trường.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+  Nút chuyển từ chế độ tự động sang chế độ bằng tay.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+  Cài đặt quạt hoạt động được ở các giải nhiệt độ khác nhau.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08701F-8E3C-4DBA-A961-CAFD6164BC2A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6DB836-67B3-468C-B6F1-7C10ED59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9BAB4-6E13-4BF3-A50A-03FE938CD4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3" y="1779162"/>
            <a:ext cx="5907698" cy="4331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325BF-6C32-48E4-961E-B784894F54B3}"/>
              </a:ext>
            </a:extLst>
          </p:cNvPr>
          <p:cNvSpPr txBox="1"/>
          <p:nvPr/>
        </p:nvSpPr>
        <p:spPr>
          <a:xfrm>
            <a:off x="377515" y="1132831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772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858" y="950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Lự</a:t>
            </a:r>
            <a:r>
              <a:rPr lang="vi-V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a chọn linh kiện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9650A-DCE5-4E0C-8620-CAA7E3D6E0ED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92CD5-7148-4C37-A0A1-4FF9A70DF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45" y="2480790"/>
            <a:ext cx="2544838" cy="2679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44D240-E0F8-41D3-A56B-D7F46AC83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  <p:pic>
        <p:nvPicPr>
          <p:cNvPr id="17" name="Picture 16" descr="Káº¿t quáº£ hÃ¬nh áº£nh cho HC06">
            <a:extLst>
              <a:ext uri="{FF2B5EF4-FFF2-40B4-BE49-F238E27FC236}">
                <a16:creationId xmlns:a16="http://schemas.microsoft.com/office/drawing/2014/main" id="{C2CB7E64-A9E8-4BF3-92E2-7616756070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23657" r="4787" b="17701"/>
          <a:stretch/>
        </p:blipFill>
        <p:spPr bwMode="auto">
          <a:xfrm>
            <a:off x="8614263" y="3126362"/>
            <a:ext cx="2373195" cy="1688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E72ABB-D4A0-4214-B6B6-F42A3EF2B8D8}"/>
              </a:ext>
            </a:extLst>
          </p:cNvPr>
          <p:cNvSpPr txBox="1"/>
          <p:nvPr/>
        </p:nvSpPr>
        <p:spPr>
          <a:xfrm>
            <a:off x="4500562" y="5575905"/>
            <a:ext cx="303480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khiển</a:t>
            </a:r>
            <a:r>
              <a:rPr lang="en-US" dirty="0">
                <a:solidFill>
                  <a:schemeClr val="tx1"/>
                </a:solidFill>
              </a:rPr>
              <a:t> STM32F103C8T6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A1288-17A4-47BE-886B-81573BA7576E}"/>
              </a:ext>
            </a:extLst>
          </p:cNvPr>
          <p:cNvSpPr txBox="1"/>
          <p:nvPr/>
        </p:nvSpPr>
        <p:spPr>
          <a:xfrm>
            <a:off x="8462664" y="5575905"/>
            <a:ext cx="25247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 Bluetooth HC06</a:t>
            </a:r>
          </a:p>
        </p:txBody>
      </p:sp>
      <p:pic>
        <p:nvPicPr>
          <p:cNvPr id="21" name="Picture 20" descr="Káº¿t quáº£ hÃ¬nh áº£nh cho dht11">
            <a:extLst>
              <a:ext uri="{FF2B5EF4-FFF2-40B4-BE49-F238E27FC236}">
                <a16:creationId xmlns:a16="http://schemas.microsoft.com/office/drawing/2014/main" id="{E83C00D2-8401-4BAC-82D3-C3F930D94D4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6278" r="6982" b="5051"/>
          <a:stretch/>
        </p:blipFill>
        <p:spPr bwMode="auto">
          <a:xfrm>
            <a:off x="936702" y="3130476"/>
            <a:ext cx="2399961" cy="190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A51A8F-F63D-41A5-8A7A-5D69A7647E5F}"/>
              </a:ext>
            </a:extLst>
          </p:cNvPr>
          <p:cNvSpPr txBox="1"/>
          <p:nvPr/>
        </p:nvSpPr>
        <p:spPr>
          <a:xfrm>
            <a:off x="321759" y="5575905"/>
            <a:ext cx="360438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Module cảm biến nhiệt độ DHT11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Káº¿t quáº£ hÃ¬nh áº£nh cho 5v3w-hlk-pm01">
            <a:extLst>
              <a:ext uri="{FF2B5EF4-FFF2-40B4-BE49-F238E27FC236}">
                <a16:creationId xmlns:a16="http://schemas.microsoft.com/office/drawing/2014/main" id="{F03DBD45-4C94-4224-A6A4-F46004A825B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 t="23567" r="29283" b="22406"/>
          <a:stretch/>
        </p:blipFill>
        <p:spPr bwMode="auto">
          <a:xfrm>
            <a:off x="8341051" y="173659"/>
            <a:ext cx="2564780" cy="19507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1FAF70-131F-4176-81FF-32F2115E1DD7}"/>
              </a:ext>
            </a:extLst>
          </p:cNvPr>
          <p:cNvSpPr txBox="1"/>
          <p:nvPr/>
        </p:nvSpPr>
        <p:spPr>
          <a:xfrm>
            <a:off x="8341051" y="1995492"/>
            <a:ext cx="27407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AC220V to DC 5V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www.danielandrade.net/wp-content/uploads/2016/03/altium_logo.png">
            <a:extLst>
              <a:ext uri="{FF2B5EF4-FFF2-40B4-BE49-F238E27FC236}">
                <a16:creationId xmlns:a16="http://schemas.microsoft.com/office/drawing/2014/main" id="{8061D54B-93C4-40FF-9B37-054B3542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4" y="1816442"/>
            <a:ext cx="2591434" cy="13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percepio.com/wp-content/uploads/2017/05/keil.png">
            <a:extLst>
              <a:ext uri="{FF2B5EF4-FFF2-40B4-BE49-F238E27FC236}">
                <a16:creationId xmlns:a16="http://schemas.microsoft.com/office/drawing/2014/main" id="{1B851241-209F-41DF-B7E2-5D6DD326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92" y="2068334"/>
            <a:ext cx="2110613" cy="6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0D89FC-564B-4F69-A133-49D35772152D}"/>
              </a:ext>
            </a:extLst>
          </p:cNvPr>
          <p:cNvSpPr/>
          <p:nvPr/>
        </p:nvSpPr>
        <p:spPr>
          <a:xfrm>
            <a:off x="402012" y="1078987"/>
            <a:ext cx="4336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kế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phẩm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90897-B790-4FED-A481-020D227D08FD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83D577-C26B-4AEB-95E6-B21F2F267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187236-B61B-4B6C-B3B7-6ACD727B29E0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5" b="6063"/>
          <a:stretch/>
        </p:blipFill>
        <p:spPr bwMode="auto">
          <a:xfrm>
            <a:off x="235994" y="3297190"/>
            <a:ext cx="4313686" cy="2924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6CA8AA-E58C-4C5D-8E47-F1E2C26805C5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r="6829" b="2346"/>
          <a:stretch/>
        </p:blipFill>
        <p:spPr>
          <a:xfrm>
            <a:off x="4895149" y="3278440"/>
            <a:ext cx="3453856" cy="2961790"/>
          </a:xfrm>
          <a:prstGeom prst="rect">
            <a:avLst/>
          </a:prstGeom>
        </p:spPr>
      </p:pic>
      <p:pic>
        <p:nvPicPr>
          <p:cNvPr id="1028" name="Picture 4" descr="Explore MIT App Inventor">
            <a:extLst>
              <a:ext uri="{FF2B5EF4-FFF2-40B4-BE49-F238E27FC236}">
                <a16:creationId xmlns:a16="http://schemas.microsoft.com/office/drawing/2014/main" id="{74CB6E64-5285-4DB0-98CE-910B8E19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33" y="1853710"/>
            <a:ext cx="2421746" cy="9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android icon">
            <a:extLst>
              <a:ext uri="{FF2B5EF4-FFF2-40B4-BE49-F238E27FC236}">
                <a16:creationId xmlns:a16="http://schemas.microsoft.com/office/drawing/2014/main" id="{C02CE7C9-15B1-4613-9215-4239104C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641" y="3632892"/>
            <a:ext cx="1486330" cy="148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473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4E13DE0-16B6-4285-92E6-2DE6F866CA62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930B4-5BBB-411B-8867-B2D2CCF58D61}"/>
              </a:ext>
            </a:extLst>
          </p:cNvPr>
          <p:cNvSpPr txBox="1"/>
          <p:nvPr/>
        </p:nvSpPr>
        <p:spPr>
          <a:xfrm>
            <a:off x="3867664" y="762279"/>
            <a:ext cx="4019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phẩm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 descr="https://scontent.fhan2-1.fna.fbcdn.net/v/t1.15752-9/48388349_1139159489573531_5802729055753076736_n.jpg?_nc_cat=106&amp;_nc_ht=scontent.fhan2-1.fna&amp;oh=b2183a4dbd20878c77607c119a2ed1d6&amp;oe=5C8D6024">
            <a:extLst>
              <a:ext uri="{FF2B5EF4-FFF2-40B4-BE49-F238E27FC236}">
                <a16:creationId xmlns:a16="http://schemas.microsoft.com/office/drawing/2014/main" id="{139747B5-8F57-474D-89FF-EA562DEB18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54" y="1618619"/>
            <a:ext cx="5721531" cy="42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F11EE-C294-4C0B-B020-23234A7DC5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085" y="1573685"/>
            <a:ext cx="3293972" cy="43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87FFA9-D7A0-465F-B5A2-7FEB4805F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3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EFEBF-5A96-44C6-86C3-2AB97DF8890C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8" name="Picture 7" descr="https://scontent.fhan2-4.fna.fbcdn.net/v/t1.15752-9/48424673_372111870189532_8701321248812040192_n.png?_nc_cat=104&amp;_nc_ht=scontent.fhan2-4.fna&amp;oh=ac3bdab0e940b003f84ccd16ed27cb1b&amp;oe=5C9F4061">
            <a:extLst>
              <a:ext uri="{FF2B5EF4-FFF2-40B4-BE49-F238E27FC236}">
                <a16:creationId xmlns:a16="http://schemas.microsoft.com/office/drawing/2014/main" id="{08845F12-A88A-41C4-A0C0-B7F8BF7D63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5"/>
          <a:stretch/>
        </p:blipFill>
        <p:spPr bwMode="auto">
          <a:xfrm>
            <a:off x="7322592" y="950651"/>
            <a:ext cx="3769951" cy="51994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8AB74-8096-4E4E-9FBD-D6EAEB8F2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8BEA85-13D4-48D6-BB59-9F3709F6C5A9}"/>
              </a:ext>
            </a:extLst>
          </p:cNvPr>
          <p:cNvSpPr txBox="1"/>
          <p:nvPr/>
        </p:nvSpPr>
        <p:spPr>
          <a:xfrm>
            <a:off x="377515" y="1719943"/>
            <a:ext cx="588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pic>
        <p:nvPicPr>
          <p:cNvPr id="2052" name="Picture 4" descr="Káº¿t quáº£ hÃ¬nh áº£nh cho android .gif">
            <a:extLst>
              <a:ext uri="{FF2B5EF4-FFF2-40B4-BE49-F238E27FC236}">
                <a16:creationId xmlns:a16="http://schemas.microsoft.com/office/drawing/2014/main" id="{B35EAF73-E8B8-499A-83B4-4F1134A51B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69" y="2494019"/>
            <a:ext cx="43243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679832-392D-4983-876C-63922512F7B8}"/>
              </a:ext>
            </a:extLst>
          </p:cNvPr>
          <p:cNvSpPr txBox="1"/>
          <p:nvPr/>
        </p:nvSpPr>
        <p:spPr>
          <a:xfrm>
            <a:off x="405977" y="1149179"/>
            <a:ext cx="4830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48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endParaRPr lang="en-US" sz="48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E962173-EA27-4BB2-908C-BFCDFCF42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938664"/>
              </p:ext>
            </p:extLst>
          </p:nvPr>
        </p:nvGraphicFramePr>
        <p:xfrm>
          <a:off x="778476" y="2310714"/>
          <a:ext cx="10948086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8847AD0-CEF2-4E04-8CE9-419ECB3348BC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6CEE8-880C-4573-B0B2-DF6BEF5CB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55962-A759-437D-A7D8-11D94D7505D3}"/>
              </a:ext>
            </a:extLst>
          </p:cNvPr>
          <p:cNvSpPr txBox="1"/>
          <p:nvPr/>
        </p:nvSpPr>
        <p:spPr>
          <a:xfrm>
            <a:off x="342955" y="1677453"/>
            <a:ext cx="2390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Tổng</a:t>
            </a:r>
            <a:r>
              <a:rPr lang="en-US" sz="4800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48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kết</a:t>
            </a:r>
            <a:endParaRPr lang="en-US" sz="4800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AD2D1-A7A7-4E87-AA8B-A6792D2F04F2}"/>
              </a:ext>
            </a:extLst>
          </p:cNvPr>
          <p:cNvSpPr txBox="1"/>
          <p:nvPr/>
        </p:nvSpPr>
        <p:spPr>
          <a:xfrm>
            <a:off x="681788" y="2888151"/>
            <a:ext cx="10828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Alitum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STM32F103C8T6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CAA7D-AAF4-4002-820C-0086F81B9812}"/>
              </a:ext>
            </a:extLst>
          </p:cNvPr>
          <p:cNvSpPr txBox="1"/>
          <p:nvPr/>
        </p:nvSpPr>
        <p:spPr>
          <a:xfrm>
            <a:off x="3336663" y="6361006"/>
            <a:ext cx="551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KHÓA LUẬN TỐT NGHIỆP 2019 -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9805A-A6AC-4113-B110-682D294D6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5" y="389517"/>
            <a:ext cx="2521802" cy="5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10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11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12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13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14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2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3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4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5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6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7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8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9.xml><?xml version="1.0" encoding="utf-8"?>
<Control xmlns="http://schemas.microsoft.com/VisualStudio/2011/storyboarding/control">
  <Id Name="52c1d99a-0f24-4445-be13-448a4df6219a" Revision="1" Stencil="System.MyShapes" StencilVersion="1.0"/>
</Control>
</file>

<file path=customXml/itemProps1.xml><?xml version="1.0" encoding="utf-8"?>
<ds:datastoreItem xmlns:ds="http://schemas.openxmlformats.org/officeDocument/2006/customXml" ds:itemID="{2FD32B13-E5D0-4B4D-A088-B92312836A5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33F9E5-B76C-4EB5-A33A-92D1359C99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7B61486-497C-43BE-8AA9-367BC0F9FA1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C7CDE0C-FEF9-485A-B844-1AF8E594133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BB39E74-BB78-4087-BEF8-AA0912BFA76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32446CC-AF89-4F69-B1B3-4E8863003A8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4EC1167-EC55-4B9A-924B-45A482E9640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2E9177-7682-44AC-B802-8F2A829340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2F916BC-AEDA-452F-A9BE-E8E7B2F375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FC280D-5A21-4F50-9626-2BE35E334D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9F04591-08B4-4EB0-B896-08376C46488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A2A713-DC4E-4A2E-A7F3-9A8B70F06FE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392F0BB-A373-45BE-9D6F-06E6900F479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07EE16C-54A3-4630-A1A9-35DEE3B11E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364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Tổng quan</vt:lpstr>
      <vt:lpstr>PowerPoint Presentation</vt:lpstr>
      <vt:lpstr>Lựa chọn linh kiện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MẠNG ĐO MÔI TRƯỜNG KHÔNG KHÍ VỚI VI ĐIỀU KHIỂN CÓ TÍCH HỢP CÔNG NGHỆ IoT</dc:title>
  <dc:creator>HIEU VAN</dc:creator>
  <cp:lastModifiedBy>HIEU VAN</cp:lastModifiedBy>
  <cp:revision>58</cp:revision>
  <dcterms:created xsi:type="dcterms:W3CDTF">2018-05-09T15:26:13Z</dcterms:created>
  <dcterms:modified xsi:type="dcterms:W3CDTF">2018-12-29T10:58:54Z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Tfs.IsStoryboard">
    <vt:bool>true</vt:bool>
  </property>
</Properties>
</file>