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91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8" r:id="rId31"/>
    <p:sldId id="290" r:id="rId32"/>
    <p:sldId id="293" r:id="rId33"/>
    <p:sldId id="289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81A2A-6934-4A19-BA28-005D78615B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36D03-5BD4-4281-93C0-E6B3A8FB607C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DEFINITION OF THE INTERNET</a:t>
          </a:r>
          <a:endParaRPr lang="en-US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DAE4E8-C681-47B8-8510-546507F747D3}" type="parTrans" cxnId="{9BD1B32B-50FC-4DA1-A1C9-A7E8830A39E1}">
      <dgm:prSet/>
      <dgm:spPr/>
      <dgm:t>
        <a:bodyPr/>
        <a:lstStyle/>
        <a:p>
          <a:endParaRPr lang="en-US"/>
        </a:p>
      </dgm:t>
    </dgm:pt>
    <dgm:pt modelId="{1DA5A18E-1252-43AD-A4C0-E1B47E961A48}" type="sibTrans" cxnId="{9BD1B32B-50FC-4DA1-A1C9-A7E8830A39E1}">
      <dgm:prSet/>
      <dgm:spPr/>
      <dgm:t>
        <a:bodyPr/>
        <a:lstStyle/>
        <a:p>
          <a:endParaRPr lang="en-US"/>
        </a:p>
      </dgm:t>
    </dgm:pt>
    <dgm:pt modelId="{C7BEB284-DCE9-453A-AF55-DEA53148DE23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INTERNET BUILD GOALS</a:t>
          </a:r>
          <a:endParaRPr lang="en-US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5DC58-4D0D-4AD8-912B-65CF3F729A5A}" type="parTrans" cxnId="{F8666ACB-630D-491F-8734-D8C7D9A46358}">
      <dgm:prSet/>
      <dgm:spPr/>
      <dgm:t>
        <a:bodyPr/>
        <a:lstStyle/>
        <a:p>
          <a:endParaRPr lang="en-US"/>
        </a:p>
      </dgm:t>
    </dgm:pt>
    <dgm:pt modelId="{8371B47F-FE7A-4637-858E-C055B637BBF7}" type="sibTrans" cxnId="{F8666ACB-630D-491F-8734-D8C7D9A46358}">
      <dgm:prSet/>
      <dgm:spPr/>
      <dgm:t>
        <a:bodyPr/>
        <a:lstStyle/>
        <a:p>
          <a:endParaRPr lang="en-US"/>
        </a:p>
      </dgm:t>
    </dgm:pt>
    <dgm:pt modelId="{C8CDC101-7BAC-4461-B5C7-A82FDC239409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BULDING THE INTERNET MODEL</a:t>
          </a:r>
          <a:endParaRPr lang="en-US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0EE911-5144-453C-BFD8-6A3B45018CA2}" type="parTrans" cxnId="{D10F1239-7C09-45A8-84C2-058A3AD3E8E3}">
      <dgm:prSet/>
      <dgm:spPr/>
      <dgm:t>
        <a:bodyPr/>
        <a:lstStyle/>
        <a:p>
          <a:endParaRPr lang="en-US"/>
        </a:p>
      </dgm:t>
    </dgm:pt>
    <dgm:pt modelId="{2E92A636-5B8D-418F-AC9D-AFD502736A03}" type="sibTrans" cxnId="{D10F1239-7C09-45A8-84C2-058A3AD3E8E3}">
      <dgm:prSet/>
      <dgm:spPr/>
      <dgm:t>
        <a:bodyPr/>
        <a:lstStyle/>
        <a:p>
          <a:endParaRPr lang="en-US"/>
        </a:p>
      </dgm:t>
    </dgm:pt>
    <dgm:pt modelId="{D535EB48-409F-4071-A277-92C72D1FDC20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ANALOGUE COMPUTER NETWORK ON CISCO PACKET TRACER</a:t>
          </a:r>
          <a:endParaRPr lang="en-US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F39620-4084-40E4-A365-23A84B47397F}" type="parTrans" cxnId="{940CED7E-EEB3-498B-983A-96A3D3B5D8A3}">
      <dgm:prSet/>
      <dgm:spPr/>
      <dgm:t>
        <a:bodyPr/>
        <a:lstStyle/>
        <a:p>
          <a:endParaRPr lang="en-US"/>
        </a:p>
      </dgm:t>
    </dgm:pt>
    <dgm:pt modelId="{759018BB-1E8C-48F2-A55F-791E34AF3003}" type="sibTrans" cxnId="{940CED7E-EEB3-498B-983A-96A3D3B5D8A3}">
      <dgm:prSet/>
      <dgm:spPr/>
      <dgm:t>
        <a:bodyPr/>
        <a:lstStyle/>
        <a:p>
          <a:endParaRPr lang="en-US"/>
        </a:p>
      </dgm:t>
    </dgm:pt>
    <dgm:pt modelId="{578919DB-A27D-4DAA-AB97-C222CE83234E}" type="pres">
      <dgm:prSet presAssocID="{F7B81A2A-6934-4A19-BA28-005D78615B1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43F160-F28E-454B-9E09-3B59AA1FE451}" type="pres">
      <dgm:prSet presAssocID="{F7B81A2A-6934-4A19-BA28-005D78615B17}" presName="Name1" presStyleCnt="0"/>
      <dgm:spPr/>
    </dgm:pt>
    <dgm:pt modelId="{9BC7E18D-FE7D-4F95-93A8-BC74174C8B65}" type="pres">
      <dgm:prSet presAssocID="{F7B81A2A-6934-4A19-BA28-005D78615B17}" presName="cycle" presStyleCnt="0"/>
      <dgm:spPr/>
    </dgm:pt>
    <dgm:pt modelId="{C674294F-4CCE-4322-863A-9C2A520ADC81}" type="pres">
      <dgm:prSet presAssocID="{F7B81A2A-6934-4A19-BA28-005D78615B17}" presName="srcNode" presStyleLbl="node1" presStyleIdx="0" presStyleCnt="4"/>
      <dgm:spPr/>
    </dgm:pt>
    <dgm:pt modelId="{404F26A9-30E6-45A7-A3C3-41BF24AD2F2A}" type="pres">
      <dgm:prSet presAssocID="{F7B81A2A-6934-4A19-BA28-005D78615B17}" presName="conn" presStyleLbl="parChTrans1D2" presStyleIdx="0" presStyleCnt="1"/>
      <dgm:spPr/>
      <dgm:t>
        <a:bodyPr/>
        <a:lstStyle/>
        <a:p>
          <a:endParaRPr lang="en-US"/>
        </a:p>
      </dgm:t>
    </dgm:pt>
    <dgm:pt modelId="{7BDFF59D-C5B0-4C3F-9880-2841B79B2B4D}" type="pres">
      <dgm:prSet presAssocID="{F7B81A2A-6934-4A19-BA28-005D78615B17}" presName="extraNode" presStyleLbl="node1" presStyleIdx="0" presStyleCnt="4"/>
      <dgm:spPr/>
    </dgm:pt>
    <dgm:pt modelId="{491978E3-C260-4723-B77C-03099981AF0B}" type="pres">
      <dgm:prSet presAssocID="{F7B81A2A-6934-4A19-BA28-005D78615B17}" presName="dstNode" presStyleLbl="node1" presStyleIdx="0" presStyleCnt="4"/>
      <dgm:spPr/>
    </dgm:pt>
    <dgm:pt modelId="{EE001BCB-3E3F-4CC1-AFA1-D5FF337FD0D2}" type="pres">
      <dgm:prSet presAssocID="{68736D03-5BD4-4281-93C0-E6B3A8FB607C}" presName="text_1" presStyleLbl="node1" presStyleIdx="0" presStyleCnt="4" custLinFactNeighborX="191" custLinFactNeighborY="-35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1E858-2754-46D2-AEC6-E07B8482B613}" type="pres">
      <dgm:prSet presAssocID="{68736D03-5BD4-4281-93C0-E6B3A8FB607C}" presName="accent_1" presStyleCnt="0"/>
      <dgm:spPr/>
    </dgm:pt>
    <dgm:pt modelId="{3C37E1BA-3317-4C62-9151-19D5112CD3A7}" type="pres">
      <dgm:prSet presAssocID="{68736D03-5BD4-4281-93C0-E6B3A8FB607C}" presName="accentRepeatNode" presStyleLbl="solidFgAcc1" presStyleIdx="0" presStyleCnt="4" custLinFactNeighborX="-55313" custLinFactNeighborY="-29979"/>
      <dgm:spPr>
        <a:solidFill>
          <a:srgbClr val="FFC000"/>
        </a:solidFill>
      </dgm:spPr>
    </dgm:pt>
    <dgm:pt modelId="{BF0A372B-17DC-4CFC-B110-DE3D502E1D56}" type="pres">
      <dgm:prSet presAssocID="{C7BEB284-DCE9-453A-AF55-DEA53148DE23}" presName="text_2" presStyleLbl="node1" presStyleIdx="1" presStyleCnt="4" custLinFactNeighborX="-609" custLinFactNeighborY="-20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6D85F-5C69-4BF4-AC76-D1C26E400CD8}" type="pres">
      <dgm:prSet presAssocID="{C7BEB284-DCE9-453A-AF55-DEA53148DE23}" presName="accent_2" presStyleCnt="0"/>
      <dgm:spPr/>
    </dgm:pt>
    <dgm:pt modelId="{B277017C-D8CA-4FA7-90E9-255CAF2F29A1}" type="pres">
      <dgm:prSet presAssocID="{C7BEB284-DCE9-453A-AF55-DEA53148DE23}" presName="accentRepeatNode" presStyleLbl="solidFgAcc1" presStyleIdx="1" presStyleCnt="4" custLinFactNeighborX="-4740" custLinFactNeighborY="-16759"/>
      <dgm:spPr>
        <a:solidFill>
          <a:srgbClr val="00B050"/>
        </a:solidFill>
      </dgm:spPr>
    </dgm:pt>
    <dgm:pt modelId="{627FA926-09EE-4E44-8A48-5663E66FF23F}" type="pres">
      <dgm:prSet presAssocID="{C8CDC101-7BAC-4461-B5C7-A82FDC239409}" presName="text_3" presStyleLbl="node1" presStyleIdx="2" presStyleCnt="4" custLinFactNeighborX="-75" custLinFactNeighborY="5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DFC94-8AD2-4326-A26B-F81F3F2EF29E}" type="pres">
      <dgm:prSet presAssocID="{C8CDC101-7BAC-4461-B5C7-A82FDC239409}" presName="accent_3" presStyleCnt="0"/>
      <dgm:spPr/>
    </dgm:pt>
    <dgm:pt modelId="{65F0BF4C-970A-4A39-9810-D724C520CE79}" type="pres">
      <dgm:prSet presAssocID="{C8CDC101-7BAC-4461-B5C7-A82FDC239409}" presName="accentRepeatNode" presStyleLbl="solidFgAcc1" presStyleIdx="2" presStyleCnt="4" custLinFactNeighborX="-2418" custLinFactNeighborY="-278"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9745C0B6-6B0F-4C9D-93ED-868F24F05D01}" type="pres">
      <dgm:prSet presAssocID="{D535EB48-409F-4071-A277-92C72D1FDC20}" presName="text_4" presStyleLbl="node1" presStyleIdx="3" presStyleCnt="4" custLinFactNeighborX="-195" custLinFactNeighborY="18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A837-68E1-4F85-B942-95D087B73901}" type="pres">
      <dgm:prSet presAssocID="{D535EB48-409F-4071-A277-92C72D1FDC20}" presName="accent_4" presStyleCnt="0"/>
      <dgm:spPr/>
    </dgm:pt>
    <dgm:pt modelId="{E16EE74A-34E1-4C3E-8B84-708EDAFF7E01}" type="pres">
      <dgm:prSet presAssocID="{D535EB48-409F-4071-A277-92C72D1FDC20}" presName="accentRepeatNode" presStyleLbl="solidFgAcc1" presStyleIdx="3" presStyleCnt="4" custLinFactNeighborX="-15525" custLinFactNeighborY="18758"/>
      <dgm:spPr>
        <a:solidFill>
          <a:srgbClr val="0070C0"/>
        </a:solidFill>
      </dgm:spPr>
    </dgm:pt>
  </dgm:ptLst>
  <dgm:cxnLst>
    <dgm:cxn modelId="{D10F1239-7C09-45A8-84C2-058A3AD3E8E3}" srcId="{F7B81A2A-6934-4A19-BA28-005D78615B17}" destId="{C8CDC101-7BAC-4461-B5C7-A82FDC239409}" srcOrd="2" destOrd="0" parTransId="{CB0EE911-5144-453C-BFD8-6A3B45018CA2}" sibTransId="{2E92A636-5B8D-418F-AC9D-AFD502736A03}"/>
    <dgm:cxn modelId="{327BA7C8-7695-4A57-A204-FB3BC73A0741}" type="presOf" srcId="{C7BEB284-DCE9-453A-AF55-DEA53148DE23}" destId="{BF0A372B-17DC-4CFC-B110-DE3D502E1D56}" srcOrd="0" destOrd="0" presId="urn:microsoft.com/office/officeart/2008/layout/VerticalCurvedList"/>
    <dgm:cxn modelId="{F8666ACB-630D-491F-8734-D8C7D9A46358}" srcId="{F7B81A2A-6934-4A19-BA28-005D78615B17}" destId="{C7BEB284-DCE9-453A-AF55-DEA53148DE23}" srcOrd="1" destOrd="0" parTransId="{0215DC58-4D0D-4AD8-912B-65CF3F729A5A}" sibTransId="{8371B47F-FE7A-4637-858E-C055B637BBF7}"/>
    <dgm:cxn modelId="{85183AC0-041D-4624-8ACA-B98F1EE478BA}" type="presOf" srcId="{D535EB48-409F-4071-A277-92C72D1FDC20}" destId="{9745C0B6-6B0F-4C9D-93ED-868F24F05D01}" srcOrd="0" destOrd="0" presId="urn:microsoft.com/office/officeart/2008/layout/VerticalCurvedList"/>
    <dgm:cxn modelId="{1E299BE1-E51D-4EE1-9889-6628850F0591}" type="presOf" srcId="{C8CDC101-7BAC-4461-B5C7-A82FDC239409}" destId="{627FA926-09EE-4E44-8A48-5663E66FF23F}" srcOrd="0" destOrd="0" presId="urn:microsoft.com/office/officeart/2008/layout/VerticalCurvedList"/>
    <dgm:cxn modelId="{9BD1B32B-50FC-4DA1-A1C9-A7E8830A39E1}" srcId="{F7B81A2A-6934-4A19-BA28-005D78615B17}" destId="{68736D03-5BD4-4281-93C0-E6B3A8FB607C}" srcOrd="0" destOrd="0" parTransId="{CDDAE4E8-C681-47B8-8510-546507F747D3}" sibTransId="{1DA5A18E-1252-43AD-A4C0-E1B47E961A48}"/>
    <dgm:cxn modelId="{742A8385-79F6-4714-8087-7348CAAEFFCE}" type="presOf" srcId="{F7B81A2A-6934-4A19-BA28-005D78615B17}" destId="{578919DB-A27D-4DAA-AB97-C222CE83234E}" srcOrd="0" destOrd="0" presId="urn:microsoft.com/office/officeart/2008/layout/VerticalCurvedList"/>
    <dgm:cxn modelId="{940CED7E-EEB3-498B-983A-96A3D3B5D8A3}" srcId="{F7B81A2A-6934-4A19-BA28-005D78615B17}" destId="{D535EB48-409F-4071-A277-92C72D1FDC20}" srcOrd="3" destOrd="0" parTransId="{86F39620-4084-40E4-A365-23A84B47397F}" sibTransId="{759018BB-1E8C-48F2-A55F-791E34AF3003}"/>
    <dgm:cxn modelId="{D50DAA0B-BC28-45C1-A716-2981ACAD351D}" type="presOf" srcId="{1DA5A18E-1252-43AD-A4C0-E1B47E961A48}" destId="{404F26A9-30E6-45A7-A3C3-41BF24AD2F2A}" srcOrd="0" destOrd="0" presId="urn:microsoft.com/office/officeart/2008/layout/VerticalCurvedList"/>
    <dgm:cxn modelId="{DC4A30B5-E543-4F6E-86B7-FA2975866AF2}" type="presOf" srcId="{68736D03-5BD4-4281-93C0-E6B3A8FB607C}" destId="{EE001BCB-3E3F-4CC1-AFA1-D5FF337FD0D2}" srcOrd="0" destOrd="0" presId="urn:microsoft.com/office/officeart/2008/layout/VerticalCurvedList"/>
    <dgm:cxn modelId="{D942B04C-38BC-494E-9FC0-7D0AFDB2E13E}" type="presParOf" srcId="{578919DB-A27D-4DAA-AB97-C222CE83234E}" destId="{4943F160-F28E-454B-9E09-3B59AA1FE451}" srcOrd="0" destOrd="0" presId="urn:microsoft.com/office/officeart/2008/layout/VerticalCurvedList"/>
    <dgm:cxn modelId="{8FFB0788-3BB9-4CF3-89BB-F2E10588BB06}" type="presParOf" srcId="{4943F160-F28E-454B-9E09-3B59AA1FE451}" destId="{9BC7E18D-FE7D-4F95-93A8-BC74174C8B65}" srcOrd="0" destOrd="0" presId="urn:microsoft.com/office/officeart/2008/layout/VerticalCurvedList"/>
    <dgm:cxn modelId="{BB7F5FAA-8D8C-45BC-8EB7-7EB5807032D6}" type="presParOf" srcId="{9BC7E18D-FE7D-4F95-93A8-BC74174C8B65}" destId="{C674294F-4CCE-4322-863A-9C2A520ADC81}" srcOrd="0" destOrd="0" presId="urn:microsoft.com/office/officeart/2008/layout/VerticalCurvedList"/>
    <dgm:cxn modelId="{8D620D13-3822-44D2-84CC-FDE9C8C941C9}" type="presParOf" srcId="{9BC7E18D-FE7D-4F95-93A8-BC74174C8B65}" destId="{404F26A9-30E6-45A7-A3C3-41BF24AD2F2A}" srcOrd="1" destOrd="0" presId="urn:microsoft.com/office/officeart/2008/layout/VerticalCurvedList"/>
    <dgm:cxn modelId="{EECADE14-7FF0-4008-A864-E77AEE3DF431}" type="presParOf" srcId="{9BC7E18D-FE7D-4F95-93A8-BC74174C8B65}" destId="{7BDFF59D-C5B0-4C3F-9880-2841B79B2B4D}" srcOrd="2" destOrd="0" presId="urn:microsoft.com/office/officeart/2008/layout/VerticalCurvedList"/>
    <dgm:cxn modelId="{A2B55DAE-E699-4F2F-9676-DDC9D7AFDDBD}" type="presParOf" srcId="{9BC7E18D-FE7D-4F95-93A8-BC74174C8B65}" destId="{491978E3-C260-4723-B77C-03099981AF0B}" srcOrd="3" destOrd="0" presId="urn:microsoft.com/office/officeart/2008/layout/VerticalCurvedList"/>
    <dgm:cxn modelId="{BC4A71D2-CD25-4382-B26D-740BAD014FEF}" type="presParOf" srcId="{4943F160-F28E-454B-9E09-3B59AA1FE451}" destId="{EE001BCB-3E3F-4CC1-AFA1-D5FF337FD0D2}" srcOrd="1" destOrd="0" presId="urn:microsoft.com/office/officeart/2008/layout/VerticalCurvedList"/>
    <dgm:cxn modelId="{1C079E9E-67D3-41FB-A2A8-8F0B3BC74BA6}" type="presParOf" srcId="{4943F160-F28E-454B-9E09-3B59AA1FE451}" destId="{2271E858-2754-46D2-AEC6-E07B8482B613}" srcOrd="2" destOrd="0" presId="urn:microsoft.com/office/officeart/2008/layout/VerticalCurvedList"/>
    <dgm:cxn modelId="{4F304AF2-C61F-48EE-9329-A83F60FA0923}" type="presParOf" srcId="{2271E858-2754-46D2-AEC6-E07B8482B613}" destId="{3C37E1BA-3317-4C62-9151-19D5112CD3A7}" srcOrd="0" destOrd="0" presId="urn:microsoft.com/office/officeart/2008/layout/VerticalCurvedList"/>
    <dgm:cxn modelId="{BF287A99-389D-449A-9222-BB11E73D5F62}" type="presParOf" srcId="{4943F160-F28E-454B-9E09-3B59AA1FE451}" destId="{BF0A372B-17DC-4CFC-B110-DE3D502E1D56}" srcOrd="3" destOrd="0" presId="urn:microsoft.com/office/officeart/2008/layout/VerticalCurvedList"/>
    <dgm:cxn modelId="{C203165A-4AA3-4E08-8A24-CB838F669171}" type="presParOf" srcId="{4943F160-F28E-454B-9E09-3B59AA1FE451}" destId="{0CF6D85F-5C69-4BF4-AC76-D1C26E400CD8}" srcOrd="4" destOrd="0" presId="urn:microsoft.com/office/officeart/2008/layout/VerticalCurvedList"/>
    <dgm:cxn modelId="{23D4E2DA-A44F-4109-91F7-844F58763882}" type="presParOf" srcId="{0CF6D85F-5C69-4BF4-AC76-D1C26E400CD8}" destId="{B277017C-D8CA-4FA7-90E9-255CAF2F29A1}" srcOrd="0" destOrd="0" presId="urn:microsoft.com/office/officeart/2008/layout/VerticalCurvedList"/>
    <dgm:cxn modelId="{E2A9B786-2A11-4F51-8B73-10BD33529EC6}" type="presParOf" srcId="{4943F160-F28E-454B-9E09-3B59AA1FE451}" destId="{627FA926-09EE-4E44-8A48-5663E66FF23F}" srcOrd="5" destOrd="0" presId="urn:microsoft.com/office/officeart/2008/layout/VerticalCurvedList"/>
    <dgm:cxn modelId="{DF3EB63A-BC7D-4905-A8E6-B78DF11967CA}" type="presParOf" srcId="{4943F160-F28E-454B-9E09-3B59AA1FE451}" destId="{CE7DFC94-8AD2-4326-A26B-F81F3F2EF29E}" srcOrd="6" destOrd="0" presId="urn:microsoft.com/office/officeart/2008/layout/VerticalCurvedList"/>
    <dgm:cxn modelId="{8A322DA5-E97B-4823-8347-03D3294455C4}" type="presParOf" srcId="{CE7DFC94-8AD2-4326-A26B-F81F3F2EF29E}" destId="{65F0BF4C-970A-4A39-9810-D724C520CE79}" srcOrd="0" destOrd="0" presId="urn:microsoft.com/office/officeart/2008/layout/VerticalCurvedList"/>
    <dgm:cxn modelId="{DFE2447D-869E-4C01-8387-E52AD2646FC1}" type="presParOf" srcId="{4943F160-F28E-454B-9E09-3B59AA1FE451}" destId="{9745C0B6-6B0F-4C9D-93ED-868F24F05D01}" srcOrd="7" destOrd="0" presId="urn:microsoft.com/office/officeart/2008/layout/VerticalCurvedList"/>
    <dgm:cxn modelId="{84EC88A1-15E5-4F40-B4C2-C9EF1FC7CF1A}" type="presParOf" srcId="{4943F160-F28E-454B-9E09-3B59AA1FE451}" destId="{A776A837-68E1-4F85-B942-95D087B73901}" srcOrd="8" destOrd="0" presId="urn:microsoft.com/office/officeart/2008/layout/VerticalCurvedList"/>
    <dgm:cxn modelId="{0CB88A84-08B2-4AFD-BE42-EEB8DC5BC3D1}" type="presParOf" srcId="{A776A837-68E1-4F85-B942-95D087B73901}" destId="{E16EE74A-34E1-4C3E-8B84-708EDAFF7E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152DE-E808-4A7E-8691-E50C92E833D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2EBFDB-AD5E-48BD-91D4-27F19C1FD3F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C321B92-C3A4-41EA-9B2A-24A0587105D0}" type="parTrans" cxnId="{D05AF5A9-2DBC-4A2F-94EA-626102F450FC}">
      <dgm:prSet/>
      <dgm:spPr/>
      <dgm:t>
        <a:bodyPr/>
        <a:lstStyle/>
        <a:p>
          <a:endParaRPr lang="en-US"/>
        </a:p>
      </dgm:t>
    </dgm:pt>
    <dgm:pt modelId="{B6EBA242-AE59-4910-A684-70E7CDF083CB}" type="sibTrans" cxnId="{D05AF5A9-2DBC-4A2F-94EA-626102F450FC}">
      <dgm:prSet/>
      <dgm:spPr/>
      <dgm:t>
        <a:bodyPr/>
        <a:lstStyle/>
        <a:p>
          <a:endParaRPr lang="en-US"/>
        </a:p>
      </dgm:t>
    </dgm:pt>
    <dgm:pt modelId="{F80A1B0A-60E6-4AF9-A7C6-9188CF8E1A3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request with the internet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768070-D7BC-474A-BC87-52AB91EAE8E6}" type="parTrans" cxnId="{4C8C325A-C63F-478B-A25A-149AD46214CB}">
      <dgm:prSet/>
      <dgm:spPr/>
      <dgm:t>
        <a:bodyPr/>
        <a:lstStyle/>
        <a:p>
          <a:endParaRPr lang="en-US"/>
        </a:p>
      </dgm:t>
    </dgm:pt>
    <dgm:pt modelId="{491E9C3E-9E17-4B00-A104-1D2F8ACEF4E5}" type="sibTrans" cxnId="{4C8C325A-C63F-478B-A25A-149AD46214CB}">
      <dgm:prSet/>
      <dgm:spPr/>
      <dgm:t>
        <a:bodyPr/>
        <a:lstStyle/>
        <a:p>
          <a:endParaRPr lang="en-US"/>
        </a:p>
      </dgm:t>
    </dgm:pt>
    <dgm:pt modelId="{E2BBE769-316B-4628-BEAC-E4E9B86AEB1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9693CD4-FE7D-45D4-BA99-342470A402E4}" type="parTrans" cxnId="{15C2EEBB-72DF-4E0F-BD4B-25EAD79B4000}">
      <dgm:prSet/>
      <dgm:spPr/>
      <dgm:t>
        <a:bodyPr/>
        <a:lstStyle/>
        <a:p>
          <a:endParaRPr lang="en-US"/>
        </a:p>
      </dgm:t>
    </dgm:pt>
    <dgm:pt modelId="{E1D9F596-FCC9-49F4-9713-C8F18A39CF19}" type="sibTrans" cxnId="{15C2EEBB-72DF-4E0F-BD4B-25EAD79B4000}">
      <dgm:prSet/>
      <dgm:spPr/>
      <dgm:t>
        <a:bodyPr/>
        <a:lstStyle/>
        <a:p>
          <a:endParaRPr lang="en-US"/>
        </a:p>
      </dgm:t>
    </dgm:pt>
    <dgm:pt modelId="{034440E3-4458-4BA8-A0F1-E44F46B88C2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Analyzing the requests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7C42CC-E070-400E-9398-C248B321E2AF}" type="parTrans" cxnId="{A931601C-F583-42BB-8576-1BEC1C26B49B}">
      <dgm:prSet/>
      <dgm:spPr/>
      <dgm:t>
        <a:bodyPr/>
        <a:lstStyle/>
        <a:p>
          <a:endParaRPr lang="en-US"/>
        </a:p>
      </dgm:t>
    </dgm:pt>
    <dgm:pt modelId="{0388D532-A610-43B3-B78C-0DF677C89B4F}" type="sibTrans" cxnId="{A931601C-F583-42BB-8576-1BEC1C26B49B}">
      <dgm:prSet/>
      <dgm:spPr/>
      <dgm:t>
        <a:bodyPr/>
        <a:lstStyle/>
        <a:p>
          <a:endParaRPr lang="en-US"/>
        </a:p>
      </dgm:t>
    </dgm:pt>
    <dgm:pt modelId="{919C70B8-3E9D-4CEB-96F6-65ABA2C370D1}" type="pres">
      <dgm:prSet presAssocID="{023152DE-E808-4A7E-8691-E50C92E833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C36D39-FC41-4DBD-B7FD-F3D754C6C6EF}" type="pres">
      <dgm:prSet presAssocID="{1B2EBFDB-AD5E-48BD-91D4-27F19C1FD3F3}" presName="linNode" presStyleCnt="0"/>
      <dgm:spPr/>
    </dgm:pt>
    <dgm:pt modelId="{36F32B40-182B-4B0D-9F0E-5C99331E0E5F}" type="pres">
      <dgm:prSet presAssocID="{1B2EBFDB-AD5E-48BD-91D4-27F19C1FD3F3}" presName="parTx" presStyleLbl="revTx" presStyleIdx="0" presStyleCnt="2" custScaleX="319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15D6E-63DD-43A4-A752-E18377B120D3}" type="pres">
      <dgm:prSet presAssocID="{1B2EBFDB-AD5E-48BD-91D4-27F19C1FD3F3}" presName="bracket" presStyleLbl="parChTrans1D1" presStyleIdx="0" presStyleCnt="2"/>
      <dgm:spPr>
        <a:solidFill>
          <a:srgbClr val="FFC000"/>
        </a:solidFill>
      </dgm:spPr>
    </dgm:pt>
    <dgm:pt modelId="{081A78DC-882E-4792-BBFC-ABEED3D22208}" type="pres">
      <dgm:prSet presAssocID="{1B2EBFDB-AD5E-48BD-91D4-27F19C1FD3F3}" presName="spH" presStyleCnt="0"/>
      <dgm:spPr/>
    </dgm:pt>
    <dgm:pt modelId="{63B36B49-8D07-415C-8106-760177A6B37F}" type="pres">
      <dgm:prSet presAssocID="{1B2EBFDB-AD5E-48BD-91D4-27F19C1FD3F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B6806-2EC0-4051-A3C3-A411F2793FE6}" type="pres">
      <dgm:prSet presAssocID="{B6EBA242-AE59-4910-A684-70E7CDF083CB}" presName="spV" presStyleCnt="0"/>
      <dgm:spPr/>
    </dgm:pt>
    <dgm:pt modelId="{396A9EB5-9D55-4DD6-AF27-65498D747071}" type="pres">
      <dgm:prSet presAssocID="{E2BBE769-316B-4628-BEAC-E4E9B86AEB12}" presName="linNode" presStyleCnt="0"/>
      <dgm:spPr/>
    </dgm:pt>
    <dgm:pt modelId="{870F4E42-BC82-4866-9434-B0DEF01C9527}" type="pres">
      <dgm:prSet presAssocID="{E2BBE769-316B-4628-BEAC-E4E9B86AEB12}" presName="parTx" presStyleLbl="revTx" presStyleIdx="1" presStyleCnt="2" custScaleX="328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37FBB-0974-4246-AAD1-0B7156B232CE}" type="pres">
      <dgm:prSet presAssocID="{E2BBE769-316B-4628-BEAC-E4E9B86AEB12}" presName="bracket" presStyleLbl="parChTrans1D1" presStyleIdx="1" presStyleCnt="2"/>
      <dgm:spPr>
        <a:solidFill>
          <a:srgbClr val="FFFF00"/>
        </a:solidFill>
      </dgm:spPr>
    </dgm:pt>
    <dgm:pt modelId="{D4333C71-FE58-419B-B8D9-669C4AF0BCBB}" type="pres">
      <dgm:prSet presAssocID="{E2BBE769-316B-4628-BEAC-E4E9B86AEB12}" presName="spH" presStyleCnt="0"/>
      <dgm:spPr/>
    </dgm:pt>
    <dgm:pt modelId="{4D7EF0C7-3A26-48E9-823D-A4B68E405EA4}" type="pres">
      <dgm:prSet presAssocID="{E2BBE769-316B-4628-BEAC-E4E9B86AEB12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452C18-4DC5-4A94-9FAF-9BA49D41D3D8}" type="presOf" srcId="{023152DE-E808-4A7E-8691-E50C92E833D3}" destId="{919C70B8-3E9D-4CEB-96F6-65ABA2C370D1}" srcOrd="0" destOrd="0" presId="urn:diagrams.loki3.com/BracketList"/>
    <dgm:cxn modelId="{15C2EEBB-72DF-4E0F-BD4B-25EAD79B4000}" srcId="{023152DE-E808-4A7E-8691-E50C92E833D3}" destId="{E2BBE769-316B-4628-BEAC-E4E9B86AEB12}" srcOrd="1" destOrd="0" parTransId="{E9693CD4-FE7D-45D4-BA99-342470A402E4}" sibTransId="{E1D9F596-FCC9-49F4-9713-C8F18A39CF19}"/>
    <dgm:cxn modelId="{A931601C-F583-42BB-8576-1BEC1C26B49B}" srcId="{E2BBE769-316B-4628-BEAC-E4E9B86AEB12}" destId="{034440E3-4458-4BA8-A0F1-E44F46B88C22}" srcOrd="0" destOrd="0" parTransId="{D17C42CC-E070-400E-9398-C248B321E2AF}" sibTransId="{0388D532-A610-43B3-B78C-0DF677C89B4F}"/>
    <dgm:cxn modelId="{4B78E428-1296-48D3-B4B3-55BDD4510C93}" type="presOf" srcId="{1B2EBFDB-AD5E-48BD-91D4-27F19C1FD3F3}" destId="{36F32B40-182B-4B0D-9F0E-5C99331E0E5F}" srcOrd="0" destOrd="0" presId="urn:diagrams.loki3.com/BracketList"/>
    <dgm:cxn modelId="{E1F50F48-7C9C-42CA-BA8A-9AA33D499048}" type="presOf" srcId="{034440E3-4458-4BA8-A0F1-E44F46B88C22}" destId="{4D7EF0C7-3A26-48E9-823D-A4B68E405EA4}" srcOrd="0" destOrd="0" presId="urn:diagrams.loki3.com/BracketList"/>
    <dgm:cxn modelId="{951D9873-11D9-4114-99EB-299003F1A8BB}" type="presOf" srcId="{F80A1B0A-60E6-4AF9-A7C6-9188CF8E1A38}" destId="{63B36B49-8D07-415C-8106-760177A6B37F}" srcOrd="0" destOrd="0" presId="urn:diagrams.loki3.com/BracketList"/>
    <dgm:cxn modelId="{4C8C325A-C63F-478B-A25A-149AD46214CB}" srcId="{1B2EBFDB-AD5E-48BD-91D4-27F19C1FD3F3}" destId="{F80A1B0A-60E6-4AF9-A7C6-9188CF8E1A38}" srcOrd="0" destOrd="0" parTransId="{09768070-D7BC-474A-BC87-52AB91EAE8E6}" sibTransId="{491E9C3E-9E17-4B00-A104-1D2F8ACEF4E5}"/>
    <dgm:cxn modelId="{D05AF5A9-2DBC-4A2F-94EA-626102F450FC}" srcId="{023152DE-E808-4A7E-8691-E50C92E833D3}" destId="{1B2EBFDB-AD5E-48BD-91D4-27F19C1FD3F3}" srcOrd="0" destOrd="0" parTransId="{4C321B92-C3A4-41EA-9B2A-24A0587105D0}" sibTransId="{B6EBA242-AE59-4910-A684-70E7CDF083CB}"/>
    <dgm:cxn modelId="{DD351523-063F-4090-8BF0-5AFDE89ED029}" type="presOf" srcId="{E2BBE769-316B-4628-BEAC-E4E9B86AEB12}" destId="{870F4E42-BC82-4866-9434-B0DEF01C9527}" srcOrd="0" destOrd="0" presId="urn:diagrams.loki3.com/BracketList"/>
    <dgm:cxn modelId="{A88A7FB6-5BE5-482C-B8AB-E6BB3A7374B3}" type="presParOf" srcId="{919C70B8-3E9D-4CEB-96F6-65ABA2C370D1}" destId="{D6C36D39-FC41-4DBD-B7FD-F3D754C6C6EF}" srcOrd="0" destOrd="0" presId="urn:diagrams.loki3.com/BracketList"/>
    <dgm:cxn modelId="{9A2E596F-E366-43FB-8017-06848B7F00AA}" type="presParOf" srcId="{D6C36D39-FC41-4DBD-B7FD-F3D754C6C6EF}" destId="{36F32B40-182B-4B0D-9F0E-5C99331E0E5F}" srcOrd="0" destOrd="0" presId="urn:diagrams.loki3.com/BracketList"/>
    <dgm:cxn modelId="{7036E9EB-AC1E-41E4-B161-E9B315D8154F}" type="presParOf" srcId="{D6C36D39-FC41-4DBD-B7FD-F3D754C6C6EF}" destId="{EDD15D6E-63DD-43A4-A752-E18377B120D3}" srcOrd="1" destOrd="0" presId="urn:diagrams.loki3.com/BracketList"/>
    <dgm:cxn modelId="{C5E780E8-4515-49AB-9AEE-891297ACCE20}" type="presParOf" srcId="{D6C36D39-FC41-4DBD-B7FD-F3D754C6C6EF}" destId="{081A78DC-882E-4792-BBFC-ABEED3D22208}" srcOrd="2" destOrd="0" presId="urn:diagrams.loki3.com/BracketList"/>
    <dgm:cxn modelId="{274A76FE-9BB1-486B-B8E1-795E87646CD6}" type="presParOf" srcId="{D6C36D39-FC41-4DBD-B7FD-F3D754C6C6EF}" destId="{63B36B49-8D07-415C-8106-760177A6B37F}" srcOrd="3" destOrd="0" presId="urn:diagrams.loki3.com/BracketList"/>
    <dgm:cxn modelId="{030B6527-5E94-42C9-A1E2-540DED31EE89}" type="presParOf" srcId="{919C70B8-3E9D-4CEB-96F6-65ABA2C370D1}" destId="{865B6806-2EC0-4051-A3C3-A411F2793FE6}" srcOrd="1" destOrd="0" presId="urn:diagrams.loki3.com/BracketList"/>
    <dgm:cxn modelId="{9742F005-DD54-40E6-B805-F6DE1280D6A0}" type="presParOf" srcId="{919C70B8-3E9D-4CEB-96F6-65ABA2C370D1}" destId="{396A9EB5-9D55-4DD6-AF27-65498D747071}" srcOrd="2" destOrd="0" presId="urn:diagrams.loki3.com/BracketList"/>
    <dgm:cxn modelId="{3A8E3DCD-36FD-4C49-B62E-98FC1AD37A55}" type="presParOf" srcId="{396A9EB5-9D55-4DD6-AF27-65498D747071}" destId="{870F4E42-BC82-4866-9434-B0DEF01C9527}" srcOrd="0" destOrd="0" presId="urn:diagrams.loki3.com/BracketList"/>
    <dgm:cxn modelId="{F5F41920-15A2-4549-910A-0E6D2450A9C3}" type="presParOf" srcId="{396A9EB5-9D55-4DD6-AF27-65498D747071}" destId="{41037FBB-0974-4246-AAD1-0B7156B232CE}" srcOrd="1" destOrd="0" presId="urn:diagrams.loki3.com/BracketList"/>
    <dgm:cxn modelId="{BCBD2A76-D07E-40DC-9831-7FA94E89A7CB}" type="presParOf" srcId="{396A9EB5-9D55-4DD6-AF27-65498D747071}" destId="{D4333C71-FE58-419B-B8D9-669C4AF0BCBB}" srcOrd="2" destOrd="0" presId="urn:diagrams.loki3.com/BracketList"/>
    <dgm:cxn modelId="{EDC5FBC1-0363-4940-A99E-6B581EC8BFEC}" type="presParOf" srcId="{396A9EB5-9D55-4DD6-AF27-65498D747071}" destId="{4D7EF0C7-3A26-48E9-823D-A4B68E405E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E5B09-BF56-46AF-8FE5-A2FBCB3F8215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8419C-A998-4BD1-9E05-1C4DD66B1A1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3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3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DAE5F8-BC12-4B8B-A789-CC7601608C71}" type="parTrans" cxnId="{E7C0C778-6EAC-4B0B-8A99-FDDC2613CE0C}">
      <dgm:prSet/>
      <dgm:spPr/>
      <dgm:t>
        <a:bodyPr/>
        <a:lstStyle/>
        <a:p>
          <a:endParaRPr lang="en-US"/>
        </a:p>
      </dgm:t>
    </dgm:pt>
    <dgm:pt modelId="{5A39E9A1-CA2D-4665-9013-C7DE7872CCD3}" type="sibTrans" cxnId="{E7C0C778-6EAC-4B0B-8A99-FDDC2613CE0C}">
      <dgm:prSet/>
      <dgm:spPr/>
      <dgm:t>
        <a:bodyPr/>
        <a:lstStyle/>
        <a:p>
          <a:endParaRPr lang="en-US"/>
        </a:p>
      </dgm:t>
    </dgm:pt>
    <dgm:pt modelId="{90F7E3A8-4DAF-4497-94CC-E3BDE8022F50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Cross section drawing model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C7ADB5-4A07-4710-80CC-F1B1D6FB3197}" type="parTrans" cxnId="{2BA940C3-9991-4B94-9BC8-02AD31072BEA}">
      <dgm:prSet/>
      <dgm:spPr/>
      <dgm:t>
        <a:bodyPr/>
        <a:lstStyle/>
        <a:p>
          <a:endParaRPr lang="en-US"/>
        </a:p>
      </dgm:t>
    </dgm:pt>
    <dgm:pt modelId="{593F0C23-9540-412A-943B-0BFA9D9AFE6E}" type="sibTrans" cxnId="{2BA940C3-9991-4B94-9BC8-02AD31072BEA}">
      <dgm:prSet/>
      <dgm:spPr/>
      <dgm:t>
        <a:bodyPr/>
        <a:lstStyle/>
        <a:p>
          <a:endParaRPr lang="en-US"/>
        </a:p>
      </dgm:t>
    </dgm:pt>
    <dgm:pt modelId="{8CA6858B-D868-4C2D-BA6A-010F3929C1B6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C6AD62-8C2D-45EB-A92E-9C038B71F5F5}" type="parTrans" cxnId="{74578EA1-B790-4B17-B814-06A951F997B7}">
      <dgm:prSet/>
      <dgm:spPr/>
      <dgm:t>
        <a:bodyPr/>
        <a:lstStyle/>
        <a:p>
          <a:endParaRPr lang="en-US"/>
        </a:p>
      </dgm:t>
    </dgm:pt>
    <dgm:pt modelId="{726FB935-4D7C-48D8-BAC3-89C03AA3748A}" type="sibTrans" cxnId="{74578EA1-B790-4B17-B814-06A951F997B7}">
      <dgm:prSet/>
      <dgm:spPr/>
      <dgm:t>
        <a:bodyPr/>
        <a:lstStyle/>
        <a:p>
          <a:endParaRPr lang="en-US"/>
        </a:p>
      </dgm:t>
    </dgm:pt>
    <dgm:pt modelId="{DC514E90-27B6-4C25-8F1B-FD76E87CF55A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Arranging and connecting network model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AEC17-876E-4709-BA39-3118C4405ADB}" type="parTrans" cxnId="{D8129B38-FC95-4816-A066-558952EA3410}">
      <dgm:prSet/>
      <dgm:spPr/>
      <dgm:t>
        <a:bodyPr/>
        <a:lstStyle/>
        <a:p>
          <a:endParaRPr lang="en-US"/>
        </a:p>
      </dgm:t>
    </dgm:pt>
    <dgm:pt modelId="{310EA62D-0812-40D8-B479-B4F3BAE15513}" type="sibTrans" cxnId="{D8129B38-FC95-4816-A066-558952EA3410}">
      <dgm:prSet/>
      <dgm:spPr/>
      <dgm:t>
        <a:bodyPr/>
        <a:lstStyle/>
        <a:p>
          <a:endParaRPr lang="en-US"/>
        </a:p>
      </dgm:t>
    </dgm:pt>
    <dgm:pt modelId="{65C49AED-0431-416E-A14D-A0026C3D9EE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3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04E80-DC93-4614-AA69-8C05ABD53E44}" type="parTrans" cxnId="{763F1CAE-4D9D-408B-AB37-D7813F20C112}">
      <dgm:prSet/>
      <dgm:spPr/>
      <dgm:t>
        <a:bodyPr/>
        <a:lstStyle/>
        <a:p>
          <a:endParaRPr lang="en-US"/>
        </a:p>
      </dgm:t>
    </dgm:pt>
    <dgm:pt modelId="{947F5ED1-75E5-49C2-82AB-9563E42A3469}" type="sibTrans" cxnId="{763F1CAE-4D9D-408B-AB37-D7813F20C112}">
      <dgm:prSet/>
      <dgm:spPr/>
      <dgm:t>
        <a:bodyPr/>
        <a:lstStyle/>
        <a:p>
          <a:endParaRPr lang="en-US"/>
        </a:p>
      </dgm:t>
    </dgm:pt>
    <dgm:pt modelId="{44EA2909-9589-4CFD-A5A3-A6C3D466B442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How to divide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Subnetting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19839E-C881-468B-8E50-99311200E808}" type="parTrans" cxnId="{A400D5B3-C24E-4CA1-B0B9-49DEEC60ABC7}">
      <dgm:prSet/>
      <dgm:spPr/>
      <dgm:t>
        <a:bodyPr/>
        <a:lstStyle/>
        <a:p>
          <a:endParaRPr lang="en-US"/>
        </a:p>
      </dgm:t>
    </dgm:pt>
    <dgm:pt modelId="{9D1DD4C6-D2D7-4177-BFF5-14FAD7689761}" type="sibTrans" cxnId="{A400D5B3-C24E-4CA1-B0B9-49DEEC60ABC7}">
      <dgm:prSet/>
      <dgm:spPr/>
      <dgm:t>
        <a:bodyPr/>
        <a:lstStyle/>
        <a:p>
          <a:endParaRPr lang="en-US"/>
        </a:p>
      </dgm:t>
    </dgm:pt>
    <dgm:pt modelId="{7C681F2B-8643-4D40-A833-982FB2D0E5F1}" type="pres">
      <dgm:prSet presAssocID="{D37E5B09-BF56-46AF-8FE5-A2FBCB3F82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68C784-C8AC-42CE-8AF5-B42257E9DD69}" type="pres">
      <dgm:prSet presAssocID="{2758419C-A998-4BD1-9E05-1C4DD66B1A18}" presName="composite" presStyleCnt="0"/>
      <dgm:spPr/>
    </dgm:pt>
    <dgm:pt modelId="{5CC789D4-526D-40E4-8A1E-3114A036368C}" type="pres">
      <dgm:prSet presAssocID="{2758419C-A998-4BD1-9E05-1C4DD66B1A1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85694-32F7-431A-8841-E16C0BC5F8DD}" type="pres">
      <dgm:prSet presAssocID="{2758419C-A998-4BD1-9E05-1C4DD66B1A1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1B2C2-7EC7-4A4B-83A1-C3868A7B285C}" type="pres">
      <dgm:prSet presAssocID="{5A39E9A1-CA2D-4665-9013-C7DE7872CCD3}" presName="sp" presStyleCnt="0"/>
      <dgm:spPr/>
    </dgm:pt>
    <dgm:pt modelId="{D8A96E2B-4320-4795-A766-DAEA84D064C4}" type="pres">
      <dgm:prSet presAssocID="{8CA6858B-D868-4C2D-BA6A-010F3929C1B6}" presName="composite" presStyleCnt="0"/>
      <dgm:spPr/>
    </dgm:pt>
    <dgm:pt modelId="{ED61ABF7-1043-4ECC-97B2-9CA72763DCFB}" type="pres">
      <dgm:prSet presAssocID="{8CA6858B-D868-4C2D-BA6A-010F3929C1B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FBC66-36B9-4D93-8107-3BC520ADE757}" type="pres">
      <dgm:prSet presAssocID="{8CA6858B-D868-4C2D-BA6A-010F3929C1B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1C0D7-6F62-463A-95A4-3D00FB1F5D11}" type="pres">
      <dgm:prSet presAssocID="{726FB935-4D7C-48D8-BAC3-89C03AA3748A}" presName="sp" presStyleCnt="0"/>
      <dgm:spPr/>
    </dgm:pt>
    <dgm:pt modelId="{AAAE284F-1F10-47F5-A6E5-F804EECF6C2E}" type="pres">
      <dgm:prSet presAssocID="{65C49AED-0431-416E-A14D-A0026C3D9EE5}" presName="composite" presStyleCnt="0"/>
      <dgm:spPr/>
    </dgm:pt>
    <dgm:pt modelId="{58BAF5BC-CB29-4044-9768-BF1C07E48F77}" type="pres">
      <dgm:prSet presAssocID="{65C49AED-0431-416E-A14D-A0026C3D9EE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C8270-43CE-4E14-BB49-57547C368242}" type="pres">
      <dgm:prSet presAssocID="{65C49AED-0431-416E-A14D-A0026C3D9EE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90BCD5-2EFB-4D12-99C8-089904E23BF1}" type="presOf" srcId="{DC514E90-27B6-4C25-8F1B-FD76E87CF55A}" destId="{1D3FBC66-36B9-4D93-8107-3BC520ADE757}" srcOrd="0" destOrd="0" presId="urn:microsoft.com/office/officeart/2005/8/layout/chevron2"/>
    <dgm:cxn modelId="{62BE7D14-A00F-4FE4-A082-CCC89153EE3F}" type="presOf" srcId="{44EA2909-9589-4CFD-A5A3-A6C3D466B442}" destId="{1CAC8270-43CE-4E14-BB49-57547C368242}" srcOrd="0" destOrd="0" presId="urn:microsoft.com/office/officeart/2005/8/layout/chevron2"/>
    <dgm:cxn modelId="{2BA940C3-9991-4B94-9BC8-02AD31072BEA}" srcId="{2758419C-A998-4BD1-9E05-1C4DD66B1A18}" destId="{90F7E3A8-4DAF-4497-94CC-E3BDE8022F50}" srcOrd="0" destOrd="0" parTransId="{B2C7ADB5-4A07-4710-80CC-F1B1D6FB3197}" sibTransId="{593F0C23-9540-412A-943B-0BFA9D9AFE6E}"/>
    <dgm:cxn modelId="{537C8B48-B3F5-4D12-9F0D-A42CF2BFED3D}" type="presOf" srcId="{D37E5B09-BF56-46AF-8FE5-A2FBCB3F8215}" destId="{7C681F2B-8643-4D40-A833-982FB2D0E5F1}" srcOrd="0" destOrd="0" presId="urn:microsoft.com/office/officeart/2005/8/layout/chevron2"/>
    <dgm:cxn modelId="{7193D9CE-644E-4086-BDD3-A9219CFC13D6}" type="presOf" srcId="{8CA6858B-D868-4C2D-BA6A-010F3929C1B6}" destId="{ED61ABF7-1043-4ECC-97B2-9CA72763DCFB}" srcOrd="0" destOrd="0" presId="urn:microsoft.com/office/officeart/2005/8/layout/chevron2"/>
    <dgm:cxn modelId="{E7C0C778-6EAC-4B0B-8A99-FDDC2613CE0C}" srcId="{D37E5B09-BF56-46AF-8FE5-A2FBCB3F8215}" destId="{2758419C-A998-4BD1-9E05-1C4DD66B1A18}" srcOrd="0" destOrd="0" parTransId="{F8DAE5F8-BC12-4B8B-A789-CC7601608C71}" sibTransId="{5A39E9A1-CA2D-4665-9013-C7DE7872CCD3}"/>
    <dgm:cxn modelId="{1F74C417-439E-40C4-B24B-F384CB488213}" type="presOf" srcId="{65C49AED-0431-416E-A14D-A0026C3D9EE5}" destId="{58BAF5BC-CB29-4044-9768-BF1C07E48F77}" srcOrd="0" destOrd="0" presId="urn:microsoft.com/office/officeart/2005/8/layout/chevron2"/>
    <dgm:cxn modelId="{D8129B38-FC95-4816-A066-558952EA3410}" srcId="{8CA6858B-D868-4C2D-BA6A-010F3929C1B6}" destId="{DC514E90-27B6-4C25-8F1B-FD76E87CF55A}" srcOrd="0" destOrd="0" parTransId="{69AAEC17-876E-4709-BA39-3118C4405ADB}" sibTransId="{310EA62D-0812-40D8-B479-B4F3BAE15513}"/>
    <dgm:cxn modelId="{74578EA1-B790-4B17-B814-06A951F997B7}" srcId="{D37E5B09-BF56-46AF-8FE5-A2FBCB3F8215}" destId="{8CA6858B-D868-4C2D-BA6A-010F3929C1B6}" srcOrd="1" destOrd="0" parTransId="{36C6AD62-8C2D-45EB-A92E-9C038B71F5F5}" sibTransId="{726FB935-4D7C-48D8-BAC3-89C03AA3748A}"/>
    <dgm:cxn modelId="{763F1CAE-4D9D-408B-AB37-D7813F20C112}" srcId="{D37E5B09-BF56-46AF-8FE5-A2FBCB3F8215}" destId="{65C49AED-0431-416E-A14D-A0026C3D9EE5}" srcOrd="2" destOrd="0" parTransId="{49804E80-DC93-4614-AA69-8C05ABD53E44}" sibTransId="{947F5ED1-75E5-49C2-82AB-9563E42A3469}"/>
    <dgm:cxn modelId="{DBE5D077-6713-49A4-824C-7C61DBE1107E}" type="presOf" srcId="{90F7E3A8-4DAF-4497-94CC-E3BDE8022F50}" destId="{84E85694-32F7-431A-8841-E16C0BC5F8DD}" srcOrd="0" destOrd="0" presId="urn:microsoft.com/office/officeart/2005/8/layout/chevron2"/>
    <dgm:cxn modelId="{A400D5B3-C24E-4CA1-B0B9-49DEEC60ABC7}" srcId="{65C49AED-0431-416E-A14D-A0026C3D9EE5}" destId="{44EA2909-9589-4CFD-A5A3-A6C3D466B442}" srcOrd="0" destOrd="0" parTransId="{7619839E-C881-468B-8E50-99311200E808}" sibTransId="{9D1DD4C6-D2D7-4177-BFF5-14FAD7689761}"/>
    <dgm:cxn modelId="{7353194A-1186-4F71-AD24-E148A10B4ADF}" type="presOf" srcId="{2758419C-A998-4BD1-9E05-1C4DD66B1A18}" destId="{5CC789D4-526D-40E4-8A1E-3114A036368C}" srcOrd="0" destOrd="0" presId="urn:microsoft.com/office/officeart/2005/8/layout/chevron2"/>
    <dgm:cxn modelId="{B3C370AC-984D-4E8B-9917-864F08CE62EC}" type="presParOf" srcId="{7C681F2B-8643-4D40-A833-982FB2D0E5F1}" destId="{2068C784-C8AC-42CE-8AF5-B42257E9DD69}" srcOrd="0" destOrd="0" presId="urn:microsoft.com/office/officeart/2005/8/layout/chevron2"/>
    <dgm:cxn modelId="{7FF9CB47-03F6-4E6A-AC19-47FC8995EE77}" type="presParOf" srcId="{2068C784-C8AC-42CE-8AF5-B42257E9DD69}" destId="{5CC789D4-526D-40E4-8A1E-3114A036368C}" srcOrd="0" destOrd="0" presId="urn:microsoft.com/office/officeart/2005/8/layout/chevron2"/>
    <dgm:cxn modelId="{2A4F8EE9-D1B0-4055-9C0F-904AC9C85D32}" type="presParOf" srcId="{2068C784-C8AC-42CE-8AF5-B42257E9DD69}" destId="{84E85694-32F7-431A-8841-E16C0BC5F8DD}" srcOrd="1" destOrd="0" presId="urn:microsoft.com/office/officeart/2005/8/layout/chevron2"/>
    <dgm:cxn modelId="{2D03B76C-CDE8-4B28-9EC8-CF5F0C38DF68}" type="presParOf" srcId="{7C681F2B-8643-4D40-A833-982FB2D0E5F1}" destId="{05B1B2C2-7EC7-4A4B-83A1-C3868A7B285C}" srcOrd="1" destOrd="0" presId="urn:microsoft.com/office/officeart/2005/8/layout/chevron2"/>
    <dgm:cxn modelId="{6F6F9A11-4466-4040-A825-B4DA0948F584}" type="presParOf" srcId="{7C681F2B-8643-4D40-A833-982FB2D0E5F1}" destId="{D8A96E2B-4320-4795-A766-DAEA84D064C4}" srcOrd="2" destOrd="0" presId="urn:microsoft.com/office/officeart/2005/8/layout/chevron2"/>
    <dgm:cxn modelId="{BC9C6A2E-0331-4B79-8287-BF1577E65E7B}" type="presParOf" srcId="{D8A96E2B-4320-4795-A766-DAEA84D064C4}" destId="{ED61ABF7-1043-4ECC-97B2-9CA72763DCFB}" srcOrd="0" destOrd="0" presId="urn:microsoft.com/office/officeart/2005/8/layout/chevron2"/>
    <dgm:cxn modelId="{5EAFF676-3CC5-4C7E-8942-ABB5373068E4}" type="presParOf" srcId="{D8A96E2B-4320-4795-A766-DAEA84D064C4}" destId="{1D3FBC66-36B9-4D93-8107-3BC520ADE757}" srcOrd="1" destOrd="0" presId="urn:microsoft.com/office/officeart/2005/8/layout/chevron2"/>
    <dgm:cxn modelId="{2987A9E1-0D8C-4669-A5DE-CC19D505BE46}" type="presParOf" srcId="{7C681F2B-8643-4D40-A833-982FB2D0E5F1}" destId="{B121C0D7-6F62-463A-95A4-3D00FB1F5D11}" srcOrd="3" destOrd="0" presId="urn:microsoft.com/office/officeart/2005/8/layout/chevron2"/>
    <dgm:cxn modelId="{231F632B-B3BF-4B69-8BE0-BD403BD65E6D}" type="presParOf" srcId="{7C681F2B-8643-4D40-A833-982FB2D0E5F1}" destId="{AAAE284F-1F10-47F5-A6E5-F804EECF6C2E}" srcOrd="4" destOrd="0" presId="urn:microsoft.com/office/officeart/2005/8/layout/chevron2"/>
    <dgm:cxn modelId="{D6DC48EC-F91C-4B15-AAC5-9A50B9A77575}" type="presParOf" srcId="{AAAE284F-1F10-47F5-A6E5-F804EECF6C2E}" destId="{58BAF5BC-CB29-4044-9768-BF1C07E48F77}" srcOrd="0" destOrd="0" presId="urn:microsoft.com/office/officeart/2005/8/layout/chevron2"/>
    <dgm:cxn modelId="{B5B3FD70-DA0C-4963-998F-5EBACF7F3BB9}" type="presParOf" srcId="{AAAE284F-1F10-47F5-A6E5-F804EECF6C2E}" destId="{1CAC8270-43CE-4E14-BB49-57547C3682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072B64-2885-4B13-B5A8-195E62554FD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7CF5A-442E-422F-90BC-0660F7F3679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1.Building the internet on CSP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1861F0-16F5-4B91-980A-0F6AC0A8789A}" type="parTrans" cxnId="{7D115293-758B-41E0-92DD-22E7E1DE3234}">
      <dgm:prSet/>
      <dgm:spPr/>
      <dgm:t>
        <a:bodyPr/>
        <a:lstStyle/>
        <a:p>
          <a:endParaRPr lang="en-US"/>
        </a:p>
      </dgm:t>
    </dgm:pt>
    <dgm:pt modelId="{F65638D2-2BD4-43CF-97A1-368F99BDB4FE}" type="sibTrans" cxnId="{7D115293-758B-41E0-92DD-22E7E1DE3234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endParaRPr lang="en-US"/>
        </a:p>
      </dgm:t>
    </dgm:pt>
    <dgm:pt modelId="{7D6BBDA4-A2ED-450F-9DF3-5C0DD8EF93A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Configuration  of SWITCH and ROUTER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6E89AC-4182-4A24-A190-D9E1509A903C}" type="parTrans" cxnId="{A5F7E08C-478B-423F-A10F-CBF5498B421F}">
      <dgm:prSet/>
      <dgm:spPr/>
      <dgm:t>
        <a:bodyPr/>
        <a:lstStyle/>
        <a:p>
          <a:endParaRPr lang="en-US"/>
        </a:p>
      </dgm:t>
    </dgm:pt>
    <dgm:pt modelId="{7B35770E-8672-4905-A9E0-49E1A42EB492}" type="sibTrans" cxnId="{A5F7E08C-478B-423F-A10F-CBF5498B421F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/>
        </a:p>
      </dgm:t>
    </dgm:pt>
    <dgm:pt modelId="{60770AAC-6F2B-4C13-AABA-339BA3BE03A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3.Configuration of computer, server</a:t>
          </a:r>
          <a:endParaRPr lang="en-US" sz="3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DBFCD5-C61C-459A-8A14-94F4A8D8F597}" type="parTrans" cxnId="{F9E67EBC-3CE3-4619-B2B9-695926EF789F}">
      <dgm:prSet/>
      <dgm:spPr/>
      <dgm:t>
        <a:bodyPr/>
        <a:lstStyle/>
        <a:p>
          <a:endParaRPr lang="en-US"/>
        </a:p>
      </dgm:t>
    </dgm:pt>
    <dgm:pt modelId="{B7791036-EA44-4DED-9BC7-8D0B83410255}" type="sibTrans" cxnId="{F9E67EBC-3CE3-4619-B2B9-695926EF789F}">
      <dgm:prSet/>
      <dgm:spPr/>
      <dgm:t>
        <a:bodyPr/>
        <a:lstStyle/>
        <a:p>
          <a:endParaRPr lang="en-US"/>
        </a:p>
      </dgm:t>
    </dgm:pt>
    <dgm:pt modelId="{E4947A04-5BED-4002-8CB3-50A60F43F00E}" type="pres">
      <dgm:prSet presAssocID="{21072B64-2885-4B13-B5A8-195E62554FD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1B7293-60FB-44E5-883E-659B13364A98}" type="pres">
      <dgm:prSet presAssocID="{21072B64-2885-4B13-B5A8-195E62554FD6}" presName="dummyMaxCanvas" presStyleCnt="0">
        <dgm:presLayoutVars/>
      </dgm:prSet>
      <dgm:spPr/>
    </dgm:pt>
    <dgm:pt modelId="{B2BEE136-BFEE-47EC-B393-9FAC0DF42F8D}" type="pres">
      <dgm:prSet presAssocID="{21072B64-2885-4B13-B5A8-195E62554FD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5ED29-D463-4107-B4DB-704426A997B4}" type="pres">
      <dgm:prSet presAssocID="{21072B64-2885-4B13-B5A8-195E62554FD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F66CF-FD6E-4BB8-BCB9-1E650F723975}" type="pres">
      <dgm:prSet presAssocID="{21072B64-2885-4B13-B5A8-195E62554FD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08CAC-248C-4728-9B87-744653E25541}" type="pres">
      <dgm:prSet presAssocID="{21072B64-2885-4B13-B5A8-195E62554FD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D9080-CC9E-43E8-8FEE-E0505690F173}" type="pres">
      <dgm:prSet presAssocID="{21072B64-2885-4B13-B5A8-195E62554FD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9E0B5-05F2-43A8-994A-827C692DE787}" type="pres">
      <dgm:prSet presAssocID="{21072B64-2885-4B13-B5A8-195E62554FD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35D5BF-DAB7-4059-B383-2C5BB7105CD1}" type="pres">
      <dgm:prSet presAssocID="{21072B64-2885-4B13-B5A8-195E62554FD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11CBD-F8D8-4CF4-A5C0-D76EBEF5DB4F}" type="pres">
      <dgm:prSet presAssocID="{21072B64-2885-4B13-B5A8-195E62554FD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7E08C-478B-423F-A10F-CBF5498B421F}" srcId="{21072B64-2885-4B13-B5A8-195E62554FD6}" destId="{7D6BBDA4-A2ED-450F-9DF3-5C0DD8EF93AF}" srcOrd="1" destOrd="0" parTransId="{B16E89AC-4182-4A24-A190-D9E1509A903C}" sibTransId="{7B35770E-8672-4905-A9E0-49E1A42EB492}"/>
    <dgm:cxn modelId="{8D37C410-65C2-428F-99E3-22A89F32BFB1}" type="presOf" srcId="{60770AAC-6F2B-4C13-AABA-339BA3BE03A2}" destId="{41BF66CF-FD6E-4BB8-BCB9-1E650F723975}" srcOrd="0" destOrd="0" presId="urn:microsoft.com/office/officeart/2005/8/layout/vProcess5"/>
    <dgm:cxn modelId="{FB9F05B9-7786-47A2-B4C7-5AD77E66F81F}" type="presOf" srcId="{60770AAC-6F2B-4C13-AABA-339BA3BE03A2}" destId="{AE411CBD-F8D8-4CF4-A5C0-D76EBEF5DB4F}" srcOrd="1" destOrd="0" presId="urn:microsoft.com/office/officeart/2005/8/layout/vProcess5"/>
    <dgm:cxn modelId="{2B5867FC-91C0-4FC7-AD75-1F0FF8CB4D65}" type="presOf" srcId="{7D6BBDA4-A2ED-450F-9DF3-5C0DD8EF93AF}" destId="{6755ED29-D463-4107-B4DB-704426A997B4}" srcOrd="0" destOrd="0" presId="urn:microsoft.com/office/officeart/2005/8/layout/vProcess5"/>
    <dgm:cxn modelId="{B4B4C5B3-D4FE-4A61-9641-5BC44AC660EC}" type="presOf" srcId="{F65638D2-2BD4-43CF-97A1-368F99BDB4FE}" destId="{25E08CAC-248C-4728-9B87-744653E25541}" srcOrd="0" destOrd="0" presId="urn:microsoft.com/office/officeart/2005/8/layout/vProcess5"/>
    <dgm:cxn modelId="{9139B088-8735-450E-8E06-BC8834ADFD69}" type="presOf" srcId="{4857CF5A-442E-422F-90BC-0660F7F36793}" destId="{0869E0B5-05F2-43A8-994A-827C692DE787}" srcOrd="1" destOrd="0" presId="urn:microsoft.com/office/officeart/2005/8/layout/vProcess5"/>
    <dgm:cxn modelId="{CFB53743-3BAA-42E4-A13F-2EDDBD42ED17}" type="presOf" srcId="{21072B64-2885-4B13-B5A8-195E62554FD6}" destId="{E4947A04-5BED-4002-8CB3-50A60F43F00E}" srcOrd="0" destOrd="0" presId="urn:microsoft.com/office/officeart/2005/8/layout/vProcess5"/>
    <dgm:cxn modelId="{A118F97C-65B3-49CC-A331-2271B068EB38}" type="presOf" srcId="{7D6BBDA4-A2ED-450F-9DF3-5C0DD8EF93AF}" destId="{6035D5BF-DAB7-4059-B383-2C5BB7105CD1}" srcOrd="1" destOrd="0" presId="urn:microsoft.com/office/officeart/2005/8/layout/vProcess5"/>
    <dgm:cxn modelId="{F9E67EBC-3CE3-4619-B2B9-695926EF789F}" srcId="{21072B64-2885-4B13-B5A8-195E62554FD6}" destId="{60770AAC-6F2B-4C13-AABA-339BA3BE03A2}" srcOrd="2" destOrd="0" parTransId="{A3DBFCD5-C61C-459A-8A14-94F4A8D8F597}" sibTransId="{B7791036-EA44-4DED-9BC7-8D0B83410255}"/>
    <dgm:cxn modelId="{E0911F65-6BEF-48FF-A0A4-AC495B0747C7}" type="presOf" srcId="{4857CF5A-442E-422F-90BC-0660F7F36793}" destId="{B2BEE136-BFEE-47EC-B393-9FAC0DF42F8D}" srcOrd="0" destOrd="0" presId="urn:microsoft.com/office/officeart/2005/8/layout/vProcess5"/>
    <dgm:cxn modelId="{A1629DAF-9ADF-4101-A4C3-4F9173C45601}" type="presOf" srcId="{7B35770E-8672-4905-A9E0-49E1A42EB492}" destId="{1FAD9080-CC9E-43E8-8FEE-E0505690F173}" srcOrd="0" destOrd="0" presId="urn:microsoft.com/office/officeart/2005/8/layout/vProcess5"/>
    <dgm:cxn modelId="{7D115293-758B-41E0-92DD-22E7E1DE3234}" srcId="{21072B64-2885-4B13-B5A8-195E62554FD6}" destId="{4857CF5A-442E-422F-90BC-0660F7F36793}" srcOrd="0" destOrd="0" parTransId="{521861F0-16F5-4B91-980A-0F6AC0A8789A}" sibTransId="{F65638D2-2BD4-43CF-97A1-368F99BDB4FE}"/>
    <dgm:cxn modelId="{E0A79D98-4E5C-46DD-B414-E4BAFC39DBA8}" type="presParOf" srcId="{E4947A04-5BED-4002-8CB3-50A60F43F00E}" destId="{3B1B7293-60FB-44E5-883E-659B13364A98}" srcOrd="0" destOrd="0" presId="urn:microsoft.com/office/officeart/2005/8/layout/vProcess5"/>
    <dgm:cxn modelId="{D6A8D647-E39F-4735-A204-A9C4D458B234}" type="presParOf" srcId="{E4947A04-5BED-4002-8CB3-50A60F43F00E}" destId="{B2BEE136-BFEE-47EC-B393-9FAC0DF42F8D}" srcOrd="1" destOrd="0" presId="urn:microsoft.com/office/officeart/2005/8/layout/vProcess5"/>
    <dgm:cxn modelId="{5C6EC626-578E-4CF5-BFB3-0C97EFAB4C4A}" type="presParOf" srcId="{E4947A04-5BED-4002-8CB3-50A60F43F00E}" destId="{6755ED29-D463-4107-B4DB-704426A997B4}" srcOrd="2" destOrd="0" presId="urn:microsoft.com/office/officeart/2005/8/layout/vProcess5"/>
    <dgm:cxn modelId="{2B12F387-D377-4B26-833B-82DF0EAA4405}" type="presParOf" srcId="{E4947A04-5BED-4002-8CB3-50A60F43F00E}" destId="{41BF66CF-FD6E-4BB8-BCB9-1E650F723975}" srcOrd="3" destOrd="0" presId="urn:microsoft.com/office/officeart/2005/8/layout/vProcess5"/>
    <dgm:cxn modelId="{0EE53E60-09B4-4A82-A980-6F6764C4583F}" type="presParOf" srcId="{E4947A04-5BED-4002-8CB3-50A60F43F00E}" destId="{25E08CAC-248C-4728-9B87-744653E25541}" srcOrd="4" destOrd="0" presId="urn:microsoft.com/office/officeart/2005/8/layout/vProcess5"/>
    <dgm:cxn modelId="{D3B6E178-97BF-4520-AA54-D0C256C9AFF2}" type="presParOf" srcId="{E4947A04-5BED-4002-8CB3-50A60F43F00E}" destId="{1FAD9080-CC9E-43E8-8FEE-E0505690F173}" srcOrd="5" destOrd="0" presId="urn:microsoft.com/office/officeart/2005/8/layout/vProcess5"/>
    <dgm:cxn modelId="{DE33EFE1-3A78-4FDA-89C1-1FEA4D728F22}" type="presParOf" srcId="{E4947A04-5BED-4002-8CB3-50A60F43F00E}" destId="{0869E0B5-05F2-43A8-994A-827C692DE787}" srcOrd="6" destOrd="0" presId="urn:microsoft.com/office/officeart/2005/8/layout/vProcess5"/>
    <dgm:cxn modelId="{90A03A4D-8D90-4412-AEBC-95B6CC5D274E}" type="presParOf" srcId="{E4947A04-5BED-4002-8CB3-50A60F43F00E}" destId="{6035D5BF-DAB7-4059-B383-2C5BB7105CD1}" srcOrd="7" destOrd="0" presId="urn:microsoft.com/office/officeart/2005/8/layout/vProcess5"/>
    <dgm:cxn modelId="{146F235D-523C-4D16-A3CA-75B0864E1C93}" type="presParOf" srcId="{E4947A04-5BED-4002-8CB3-50A60F43F00E}" destId="{AE411CBD-F8D8-4CF4-A5C0-D76EBEF5DB4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F26A9-30E6-45A7-A3C3-41BF24AD2F2A}">
      <dsp:nvSpPr>
        <dsp:cNvPr id="0" name=""/>
        <dsp:cNvSpPr/>
      </dsp:nvSpPr>
      <dsp:spPr>
        <a:xfrm>
          <a:off x="-5132130" y="-786166"/>
          <a:ext cx="6111676" cy="6111676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01BCB-3E3F-4CC1-AFA1-D5FF337FD0D2}">
      <dsp:nvSpPr>
        <dsp:cNvPr id="0" name=""/>
        <dsp:cNvSpPr/>
      </dsp:nvSpPr>
      <dsp:spPr>
        <a:xfrm>
          <a:off x="529232" y="104198"/>
          <a:ext cx="8553896" cy="698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30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DEFINITION OF THE INTERNET</a:t>
          </a:r>
          <a:endParaRPr lang="en-US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232" y="104198"/>
        <a:ext cx="8553896" cy="698332"/>
      </dsp:txXfrm>
    </dsp:sp>
    <dsp:sp modelId="{3C37E1BA-3317-4C62-9151-19D5112CD3A7}">
      <dsp:nvSpPr>
        <dsp:cNvPr id="0" name=""/>
        <dsp:cNvSpPr/>
      </dsp:nvSpPr>
      <dsp:spPr>
        <a:xfrm>
          <a:off x="0" y="1"/>
          <a:ext cx="872915" cy="872915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A372B-17DC-4CFC-B110-DE3D502E1D56}">
      <dsp:nvSpPr>
        <dsp:cNvPr id="0" name=""/>
        <dsp:cNvSpPr/>
      </dsp:nvSpPr>
      <dsp:spPr>
        <a:xfrm>
          <a:off x="863609" y="1250371"/>
          <a:ext cx="8153526" cy="698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30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INTERNET BUILD GOALS</a:t>
          </a:r>
          <a:endParaRPr lang="en-US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3609" y="1250371"/>
        <a:ext cx="8153526" cy="698332"/>
      </dsp:txXfrm>
    </dsp:sp>
    <dsp:sp modelId="{B277017C-D8CA-4FA7-90E9-255CAF2F29A1}">
      <dsp:nvSpPr>
        <dsp:cNvPr id="0" name=""/>
        <dsp:cNvSpPr/>
      </dsp:nvSpPr>
      <dsp:spPr>
        <a:xfrm>
          <a:off x="435430" y="1163081"/>
          <a:ext cx="872915" cy="87291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FA926-09EE-4E44-8A48-5663E66FF23F}">
      <dsp:nvSpPr>
        <dsp:cNvPr id="0" name=""/>
        <dsp:cNvSpPr/>
      </dsp:nvSpPr>
      <dsp:spPr>
        <a:xfrm>
          <a:off x="907149" y="2485421"/>
          <a:ext cx="8153526" cy="698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30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BULDING THE INTERNET MODEL</a:t>
          </a:r>
          <a:endParaRPr lang="en-US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7149" y="2485421"/>
        <a:ext cx="8153526" cy="698332"/>
      </dsp:txXfrm>
    </dsp:sp>
    <dsp:sp modelId="{65F0BF4C-970A-4A39-9810-D724C520CE79}">
      <dsp:nvSpPr>
        <dsp:cNvPr id="0" name=""/>
        <dsp:cNvSpPr/>
      </dsp:nvSpPr>
      <dsp:spPr>
        <a:xfrm>
          <a:off x="455699" y="2354627"/>
          <a:ext cx="872915" cy="872915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5C0B6-6B0F-4C9D-93ED-868F24F05D01}">
      <dsp:nvSpPr>
        <dsp:cNvPr id="0" name=""/>
        <dsp:cNvSpPr/>
      </dsp:nvSpPr>
      <dsp:spPr>
        <a:xfrm>
          <a:off x="496214" y="3624059"/>
          <a:ext cx="8553896" cy="698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30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ANALOGUE COMPUTER NETWORK ON CISCO PACKET TRACER</a:t>
          </a:r>
          <a:endParaRPr lang="en-US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214" y="3624059"/>
        <a:ext cx="8553896" cy="698332"/>
      </dsp:txXfrm>
    </dsp:sp>
    <dsp:sp modelId="{E16EE74A-34E1-4C3E-8B84-708EDAFF7E01}">
      <dsp:nvSpPr>
        <dsp:cNvPr id="0" name=""/>
        <dsp:cNvSpPr/>
      </dsp:nvSpPr>
      <dsp:spPr>
        <a:xfrm>
          <a:off x="0" y="3568475"/>
          <a:ext cx="872915" cy="872915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32B40-182B-4B0D-9F0E-5C99331E0E5F}">
      <dsp:nvSpPr>
        <dsp:cNvPr id="0" name=""/>
        <dsp:cNvSpPr/>
      </dsp:nvSpPr>
      <dsp:spPr>
        <a:xfrm>
          <a:off x="964819" y="1918852"/>
          <a:ext cx="917766" cy="1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111760" rIns="312928" bIns="111760" numCol="1" spcCol="1270" anchor="ctr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964819" y="1918852"/>
        <a:ext cx="917766" cy="1267200"/>
      </dsp:txXfrm>
    </dsp:sp>
    <dsp:sp modelId="{EDD15D6E-63DD-43A4-A752-E18377B120D3}">
      <dsp:nvSpPr>
        <dsp:cNvPr id="0" name=""/>
        <dsp:cNvSpPr/>
      </dsp:nvSpPr>
      <dsp:spPr>
        <a:xfrm>
          <a:off x="1882586" y="1918852"/>
          <a:ext cx="574861" cy="1267200"/>
        </a:xfrm>
        <a:prstGeom prst="leftBrace">
          <a:avLst>
            <a:gd name="adj1" fmla="val 35000"/>
            <a:gd name="adj2" fmla="val 50000"/>
          </a:avLst>
        </a:prstGeom>
        <a:solidFill>
          <a:srgbClr val="FFC000"/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36B49-8D07-415C-8106-760177A6B37F}">
      <dsp:nvSpPr>
        <dsp:cNvPr id="0" name=""/>
        <dsp:cNvSpPr/>
      </dsp:nvSpPr>
      <dsp:spPr>
        <a:xfrm>
          <a:off x="2687392" y="1918852"/>
          <a:ext cx="7818120" cy="12672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request with the internet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7392" y="1918852"/>
        <a:ext cx="7818120" cy="1267200"/>
      </dsp:txXfrm>
    </dsp:sp>
    <dsp:sp modelId="{870F4E42-BC82-4866-9434-B0DEF01C9527}">
      <dsp:nvSpPr>
        <dsp:cNvPr id="0" name=""/>
        <dsp:cNvSpPr/>
      </dsp:nvSpPr>
      <dsp:spPr>
        <a:xfrm>
          <a:off x="964819" y="3416452"/>
          <a:ext cx="944670" cy="126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111760" rIns="312928" bIns="111760" numCol="1" spcCol="1270" anchor="ctr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964819" y="3416452"/>
        <a:ext cx="944670" cy="1267200"/>
      </dsp:txXfrm>
    </dsp:sp>
    <dsp:sp modelId="{41037FBB-0974-4246-AAD1-0B7156B232CE}">
      <dsp:nvSpPr>
        <dsp:cNvPr id="0" name=""/>
        <dsp:cNvSpPr/>
      </dsp:nvSpPr>
      <dsp:spPr>
        <a:xfrm>
          <a:off x="1909489" y="3416452"/>
          <a:ext cx="574861" cy="1267200"/>
        </a:xfrm>
        <a:prstGeom prst="leftBrace">
          <a:avLst>
            <a:gd name="adj1" fmla="val 35000"/>
            <a:gd name="adj2" fmla="val 5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F0C7-3A26-48E9-823D-A4B68E405EA4}">
      <dsp:nvSpPr>
        <dsp:cNvPr id="0" name=""/>
        <dsp:cNvSpPr/>
      </dsp:nvSpPr>
      <dsp:spPr>
        <a:xfrm>
          <a:off x="2714296" y="3416452"/>
          <a:ext cx="7818120" cy="126720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Analyzing the requests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4296" y="3416452"/>
        <a:ext cx="7818120" cy="1267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789D4-526D-40E4-8A1E-3114A036368C}">
      <dsp:nvSpPr>
        <dsp:cNvPr id="0" name=""/>
        <dsp:cNvSpPr/>
      </dsp:nvSpPr>
      <dsp:spPr>
        <a:xfrm rot="5400000">
          <a:off x="-192002" y="194903"/>
          <a:ext cx="1280016" cy="896011"/>
        </a:xfrm>
        <a:prstGeom prst="chevron">
          <a:avLst/>
        </a:prstGeom>
        <a:solidFill>
          <a:srgbClr val="FFC00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3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50907"/>
        <a:ext cx="896011" cy="384005"/>
      </dsp:txXfrm>
    </dsp:sp>
    <dsp:sp modelId="{84E85694-32F7-431A-8841-E16C0BC5F8DD}">
      <dsp:nvSpPr>
        <dsp:cNvPr id="0" name=""/>
        <dsp:cNvSpPr/>
      </dsp:nvSpPr>
      <dsp:spPr>
        <a:xfrm rot="5400000">
          <a:off x="4118940" y="-3220027"/>
          <a:ext cx="832448" cy="7278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Cross section drawing model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96012" y="43538"/>
        <a:ext cx="7237669" cy="751174"/>
      </dsp:txXfrm>
    </dsp:sp>
    <dsp:sp modelId="{ED61ABF7-1043-4ECC-97B2-9CA72763DCFB}">
      <dsp:nvSpPr>
        <dsp:cNvPr id="0" name=""/>
        <dsp:cNvSpPr/>
      </dsp:nvSpPr>
      <dsp:spPr>
        <a:xfrm rot="5400000">
          <a:off x="-192002" y="1276065"/>
          <a:ext cx="1280016" cy="896011"/>
        </a:xfrm>
        <a:prstGeom prst="chevron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3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532069"/>
        <a:ext cx="896011" cy="384005"/>
      </dsp:txXfrm>
    </dsp:sp>
    <dsp:sp modelId="{1D3FBC66-36B9-4D93-8107-3BC520ADE757}">
      <dsp:nvSpPr>
        <dsp:cNvPr id="0" name=""/>
        <dsp:cNvSpPr/>
      </dsp:nvSpPr>
      <dsp:spPr>
        <a:xfrm rot="5400000">
          <a:off x="4119159" y="-2139084"/>
          <a:ext cx="832010" cy="7278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Arranging and connecting network model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96012" y="1124678"/>
        <a:ext cx="7237691" cy="750780"/>
      </dsp:txXfrm>
    </dsp:sp>
    <dsp:sp modelId="{58BAF5BC-CB29-4044-9768-BF1C07E48F77}">
      <dsp:nvSpPr>
        <dsp:cNvPr id="0" name=""/>
        <dsp:cNvSpPr/>
      </dsp:nvSpPr>
      <dsp:spPr>
        <a:xfrm rot="5400000">
          <a:off x="-192002" y="2357227"/>
          <a:ext cx="1280016" cy="896011"/>
        </a:xfrm>
        <a:prstGeom prst="chevron">
          <a:avLst/>
        </a:prstGeom>
        <a:solidFill>
          <a:srgbClr val="0070C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3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613231"/>
        <a:ext cx="896011" cy="384005"/>
      </dsp:txXfrm>
    </dsp:sp>
    <dsp:sp modelId="{1CAC8270-43CE-4E14-BB49-57547C368242}">
      <dsp:nvSpPr>
        <dsp:cNvPr id="0" name=""/>
        <dsp:cNvSpPr/>
      </dsp:nvSpPr>
      <dsp:spPr>
        <a:xfrm rot="5400000">
          <a:off x="4119159" y="-1057922"/>
          <a:ext cx="832010" cy="7278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How to divide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Subnetting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96012" y="2205840"/>
        <a:ext cx="7237691" cy="750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EE136-BFEE-47EC-B393-9FAC0DF42F8D}">
      <dsp:nvSpPr>
        <dsp:cNvPr id="0" name=""/>
        <dsp:cNvSpPr/>
      </dsp:nvSpPr>
      <dsp:spPr>
        <a:xfrm>
          <a:off x="0" y="0"/>
          <a:ext cx="5828030" cy="13009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1.Building the internet on CSP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03" y="38103"/>
        <a:ext cx="4424226" cy="1224722"/>
      </dsp:txXfrm>
    </dsp:sp>
    <dsp:sp modelId="{6755ED29-D463-4107-B4DB-704426A997B4}">
      <dsp:nvSpPr>
        <dsp:cNvPr id="0" name=""/>
        <dsp:cNvSpPr/>
      </dsp:nvSpPr>
      <dsp:spPr>
        <a:xfrm>
          <a:off x="514237" y="1517749"/>
          <a:ext cx="5828030" cy="1300928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Configuration  of SWITCH and ROUTER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340" y="1555852"/>
        <a:ext cx="4391982" cy="1224722"/>
      </dsp:txXfrm>
    </dsp:sp>
    <dsp:sp modelId="{41BF66CF-FD6E-4BB8-BCB9-1E650F723975}">
      <dsp:nvSpPr>
        <dsp:cNvPr id="0" name=""/>
        <dsp:cNvSpPr/>
      </dsp:nvSpPr>
      <dsp:spPr>
        <a:xfrm>
          <a:off x="1028475" y="3035498"/>
          <a:ext cx="5828030" cy="130092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3.Configuration of computer, server</a:t>
          </a:r>
          <a:endParaRPr lang="en-US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6578" y="3073601"/>
        <a:ext cx="4391982" cy="1224722"/>
      </dsp:txXfrm>
    </dsp:sp>
    <dsp:sp modelId="{25E08CAC-248C-4728-9B87-744653E25541}">
      <dsp:nvSpPr>
        <dsp:cNvPr id="0" name=""/>
        <dsp:cNvSpPr/>
      </dsp:nvSpPr>
      <dsp:spPr>
        <a:xfrm>
          <a:off x="4982426" y="986537"/>
          <a:ext cx="845603" cy="8456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72687" y="986537"/>
        <a:ext cx="465081" cy="636316"/>
      </dsp:txXfrm>
    </dsp:sp>
    <dsp:sp modelId="{1FAD9080-CC9E-43E8-8FEE-E0505690F173}">
      <dsp:nvSpPr>
        <dsp:cNvPr id="0" name=""/>
        <dsp:cNvSpPr/>
      </dsp:nvSpPr>
      <dsp:spPr>
        <a:xfrm>
          <a:off x="5496664" y="2495613"/>
          <a:ext cx="845603" cy="845603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86925" y="2495613"/>
        <a:ext cx="465081" cy="636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4FAC-B9CB-4389-850C-365482723CC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554F-87E8-4D3F-B64E-6773A012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networking.techtarget.com/tip/How-to-subnet-Subnetting-calculations-and-shortcut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fewire.com/local-area-network-816382" TargetMode="External"/><Relationship Id="rId4" Type="http://schemas.openxmlformats.org/officeDocument/2006/relationships/hyperlink" Target="http://searchnetworking.techtarget.com/definition/star-network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30777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Vietnam general confederation of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major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0326"/>
            <a:ext cx="10515600" cy="1161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To Computer Network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6729" y="4630419"/>
            <a:ext cx="38950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/>
              <a:t>Mr</a:t>
            </a:r>
            <a:r>
              <a:rPr lang="en-US" b="1" dirty="0"/>
              <a:t> Jae Young </a:t>
            </a:r>
            <a:r>
              <a:rPr lang="en-US" b="1" dirty="0" err="1"/>
              <a:t>Hur</a:t>
            </a:r>
            <a:r>
              <a:rPr lang="en-US" b="1" dirty="0"/>
              <a:t> and </a:t>
            </a:r>
          </a:p>
          <a:p>
            <a:r>
              <a:rPr lang="en-US" b="1" dirty="0"/>
              <a:t> 	       </a:t>
            </a:r>
            <a:r>
              <a:rPr lang="en-US" b="1" dirty="0" smtClean="0"/>
              <a:t> </a:t>
            </a:r>
            <a:r>
              <a:rPr lang="en-US" b="1" dirty="0" err="1" smtClean="0"/>
              <a:t>Mr</a:t>
            </a:r>
            <a:r>
              <a:rPr lang="en-US" b="1" dirty="0" smtClean="0"/>
              <a:t> </a:t>
            </a:r>
            <a:r>
              <a:rPr lang="en-US" b="1" dirty="0" err="1"/>
              <a:t>Bhagawan</a:t>
            </a:r>
            <a:r>
              <a:rPr lang="en-US" b="1" dirty="0"/>
              <a:t> </a:t>
            </a:r>
            <a:r>
              <a:rPr lang="en-US" b="1" dirty="0" err="1" smtClean="0"/>
              <a:t>Nath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502046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815353"/>
            <a:ext cx="10488705" cy="4361610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is low.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LAN is easy.	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 ( wide area network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used is big, unlimited.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popular network?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223682"/>
            <a:ext cx="11165541" cy="49532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* Transmission </a:t>
            </a:r>
            <a:r>
              <a:rPr lang="en-US" b="1" dirty="0"/>
              <a:t>equipment:</a:t>
            </a:r>
          </a:p>
          <a:p>
            <a:r>
              <a:rPr lang="en-US" dirty="0"/>
              <a:t>Landline </a:t>
            </a:r>
            <a:r>
              <a:rPr lang="en-US" dirty="0" smtClean="0"/>
              <a:t>equipment</a:t>
            </a:r>
            <a:endParaRPr lang="en-US" dirty="0"/>
          </a:p>
          <a:p>
            <a:r>
              <a:rPr lang="en-US" dirty="0" smtClean="0"/>
              <a:t>Wireless</a:t>
            </a:r>
          </a:p>
          <a:p>
            <a:r>
              <a:rPr lang="en-US" dirty="0"/>
              <a:t>Coaxial cable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equipment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6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4208929" cy="678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* Connecting </a:t>
            </a:r>
            <a:r>
              <a:rPr lang="en-US" b="1" dirty="0"/>
              <a:t>equipment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equipment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3" y="2353235"/>
            <a:ext cx="3486561" cy="325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95" y="2353234"/>
            <a:ext cx="3486822" cy="325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2353233"/>
            <a:ext cx="3343275" cy="32541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54741" y="5772381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Reapeater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1187" y="5772381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4049" y="577238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equipment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" y="1949824"/>
            <a:ext cx="3848045" cy="355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53" y="1949823"/>
            <a:ext cx="3397624" cy="355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10" y="2271171"/>
            <a:ext cx="3508990" cy="22618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210235" y="5916706"/>
            <a:ext cx="718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0905" y="5922400"/>
            <a:ext cx="998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20772" y="5910880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i="1" dirty="0" err="1" smtClean="0"/>
              <a:t>Reapeate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Bridge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Switch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Router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Gateway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/>
              <a:t>Modem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Network </a:t>
            </a:r>
            <a:r>
              <a:rPr lang="en-US" dirty="0"/>
              <a:t> card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49624"/>
            <a:ext cx="9184342" cy="9759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is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working on the internet?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53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BUILD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0665850"/>
              </p:ext>
            </p:extLst>
          </p:nvPr>
        </p:nvGraphicFramePr>
        <p:xfrm>
          <a:off x="94129" y="134472"/>
          <a:ext cx="11497236" cy="660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2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1353800" cy="4851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network diagram at the physical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funding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technology popular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network stability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must be secure both in terms of data and information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21024"/>
            <a:ext cx="10515600" cy="1204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The request with the internet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519518"/>
            <a:ext cx="11192435" cy="465744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grasped the network of KTX Ton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Thang University is implemented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floor consists of 1 room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floor- 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floor each floor consists of 16 rooms, each with 1wifi and 8 computers.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needed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Switch: 24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21024"/>
            <a:ext cx="10515600" cy="1204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requests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BULDING THE INTERNET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10448607"/>
              </p:ext>
            </p:extLst>
          </p:nvPr>
        </p:nvGraphicFramePr>
        <p:xfrm>
          <a:off x="2153023" y="1325563"/>
          <a:ext cx="8174318" cy="344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153023" y="4602849"/>
            <a:ext cx="896888" cy="1281267"/>
            <a:chOff x="0" y="2165656"/>
            <a:chExt cx="896888" cy="1281267"/>
          </a:xfrm>
          <a:solidFill>
            <a:schemeClr val="accent2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" name="Chevron 7"/>
            <p:cNvSpPr/>
            <p:nvPr/>
          </p:nvSpPr>
          <p:spPr>
            <a:xfrm rot="5400000">
              <a:off x="-192190" y="2357846"/>
              <a:ext cx="1281267" cy="896887"/>
            </a:xfrm>
            <a:prstGeom prst="chevron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 txBox="1"/>
            <p:nvPr/>
          </p:nvSpPr>
          <p:spPr>
            <a:xfrm>
              <a:off x="1" y="2614100"/>
              <a:ext cx="896887" cy="38438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b="1" kern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49912" y="4602849"/>
            <a:ext cx="7277430" cy="832824"/>
            <a:chOff x="896887" y="2165657"/>
            <a:chExt cx="7277430" cy="832824"/>
          </a:xfrm>
          <a:scene3d>
            <a:camera prst="orthographicFront"/>
            <a:lightRig rig="flat" dir="t"/>
          </a:scene3d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4119190" y="-1056646"/>
              <a:ext cx="832824" cy="7277430"/>
            </a:xfrm>
            <a:prstGeom prst="round2SameRect">
              <a:avLst/>
            </a:prstGeom>
            <a:sp3d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 Same Side Corner Rectangle 4"/>
            <p:cNvSpPr txBox="1"/>
            <p:nvPr/>
          </p:nvSpPr>
          <p:spPr>
            <a:xfrm>
              <a:off x="896888" y="2206311"/>
              <a:ext cx="7236775" cy="7515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300" kern="1200"/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300" kern="12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69680" y="4740421"/>
            <a:ext cx="23439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wiring</a:t>
            </a:r>
          </a:p>
        </p:txBody>
      </p:sp>
    </p:spTree>
    <p:extLst>
      <p:ext uri="{BB962C8B-B14F-4D97-AF65-F5344CB8AC3E}">
        <p14:creationId xmlns:p14="http://schemas.microsoft.com/office/powerpoint/2010/main" val="34726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4471" y="249798"/>
            <a:ext cx="60242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82880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 section drawing model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00" y="2159130"/>
            <a:ext cx="5941695" cy="35617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14960" y="603119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Ground floor 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dormitory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828" y="0"/>
            <a:ext cx="9144000" cy="1954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computer’s network for TDTU Dormitory </a:t>
            </a:r>
          </a:p>
        </p:txBody>
      </p:sp>
    </p:spTree>
    <p:extLst>
      <p:ext uri="{BB962C8B-B14F-4D97-AF65-F5344CB8AC3E}">
        <p14:creationId xmlns:p14="http://schemas.microsoft.com/office/powerpoint/2010/main" val="41126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86" y="1703164"/>
            <a:ext cx="5943600" cy="3855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66694" y="5920611"/>
            <a:ext cx="3766185" cy="39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 1 -&gt; Floor 10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03586"/>
            <a:ext cx="535383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82880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Cross section drawing model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8068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Arranging and connecting network model.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828800" algn="l"/>
              </a:tabLst>
            </a:pP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5866" y="5785337"/>
            <a:ext cx="3766185" cy="39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Analogue computer network on cisco packet tracer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69" y="1009313"/>
            <a:ext cx="6944496" cy="43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8068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Arranging and connecting network model.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1828800" algn="l"/>
              </a:tabLst>
            </a:pP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06" y="1171331"/>
            <a:ext cx="5607499" cy="3790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34117" y="5288598"/>
            <a:ext cx="3766185" cy="39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 1 -&gt; Room 16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0914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Number of subnets created : 2*m( m is the number of bits borrowed from the host ID)</a:t>
            </a:r>
            <a:endParaRPr lang="en-US" sz="2000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Host/Subnet: 2*n ( n is the number of remaining bits of  the host ID after being borrowed).</a:t>
            </a:r>
            <a:endParaRPr lang="en-US" sz="2000" dirty="0"/>
          </a:p>
          <a:p>
            <a:pPr lvl="1"/>
            <a:r>
              <a:rPr lang="en-US" dirty="0"/>
              <a:t>New subnet mask = old subnet mask + m (  the number of bits borrowed).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3586"/>
            <a:ext cx="9654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subnet from the command line to match the computer requirements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1828800" algn="l"/>
              </a:tabLst>
            </a:pP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93457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wiring and other requirements according to the assigned topic.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828800" algn="l"/>
              </a:tabLst>
            </a:pP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5" y="1653988"/>
            <a:ext cx="6979023" cy="4235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8253" y="6215569"/>
            <a:ext cx="3766185" cy="39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floor spacing dormitory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1" y="1452281"/>
            <a:ext cx="5902960" cy="38886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3248" y="5853375"/>
            <a:ext cx="3766185" cy="39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 of 1st floor -&gt; 10th floor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03586"/>
            <a:ext cx="93457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wiring and other requirements according to the assigned topic.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828800" algn="l"/>
              </a:tabLst>
            </a:pP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89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ANALOGUE COMPUTER NETWORK ON CISCO PACKET TRACER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3946437"/>
              </p:ext>
            </p:extLst>
          </p:nvPr>
        </p:nvGraphicFramePr>
        <p:xfrm>
          <a:off x="2032001" y="1801906"/>
          <a:ext cx="6856506" cy="433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43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93457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the internet on Cisco Packet Tracer.</a:t>
            </a:r>
          </a:p>
          <a:p>
            <a:pPr>
              <a:tabLst>
                <a:tab pos="1828800" algn="l"/>
              </a:tabLst>
            </a:pP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0298" y="5701609"/>
            <a:ext cx="3766185" cy="39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Analogue computer network on cisco packet tracer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33" y="1009312"/>
            <a:ext cx="6726074" cy="43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934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2.Configuration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SWITCH and ROUTER.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3" y="1170093"/>
            <a:ext cx="5106113" cy="5163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81" y="1170093"/>
            <a:ext cx="508706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934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2.Configuration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SWITCH and ROUTER.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" y="995282"/>
            <a:ext cx="5087060" cy="5163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64" y="985756"/>
            <a:ext cx="5125165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309" y="328878"/>
            <a:ext cx="8357471" cy="1218979"/>
            <a:chOff x="45692" y="1983095"/>
            <a:chExt cx="6279316" cy="939213"/>
          </a:xfrm>
        </p:grpSpPr>
        <p:sp>
          <p:nvSpPr>
            <p:cNvPr id="5" name="Rounded Rectangle 4"/>
            <p:cNvSpPr/>
            <p:nvPr/>
          </p:nvSpPr>
          <p:spPr>
            <a:xfrm>
              <a:off x="229008" y="1983095"/>
              <a:ext cx="6096000" cy="936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5692" y="2077692"/>
              <a:ext cx="6004616" cy="844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9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8208756"/>
              </p:ext>
            </p:extLst>
          </p:nvPr>
        </p:nvGraphicFramePr>
        <p:xfrm>
          <a:off x="1654628" y="1828799"/>
          <a:ext cx="9129485" cy="4539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30400" y="1988457"/>
            <a:ext cx="40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6798" y="3071511"/>
            <a:ext cx="566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0686" y="4314223"/>
            <a:ext cx="682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799" y="5556935"/>
            <a:ext cx="40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7314" y="798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799" y="324707"/>
            <a:ext cx="8767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computer’s network</a:t>
            </a: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TDTU Dormitory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6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934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3.Configuration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computer, server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2906" y="6158808"/>
            <a:ext cx="3766185" cy="395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Configure the IP for the server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847364"/>
            <a:ext cx="811643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1438835"/>
            <a:ext cx="11178988" cy="47381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Device List: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Cisco: 1 router.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Switch: 10 Switch 24 port.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Switch: 1 Switch 24 port.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cables: use the cable STP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Twist Pair).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connector : use RJ-45 connector.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3586"/>
            <a:ext cx="934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3.Configuration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computer, server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586"/>
            <a:ext cx="934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3.Configuration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computer, server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0" y="1117148"/>
            <a:ext cx="3982006" cy="5134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59" y="1117148"/>
            <a:ext cx="419211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8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3586"/>
            <a:ext cx="93457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3.Configuration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computer, server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0306" y="1506071"/>
            <a:ext cx="10923494" cy="467089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 Lecture Note,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To Computer 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http://searchnetworking.techtarget.com/tip/How-to-subnet-Subnetting-calculations-and-shortcuts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http://searchnetworking.techtarget.com/definition/star-network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https://www.lifewire.com/local-area-network-816382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https://www.google.com.vn/search?q=o%09LAN(+Local+Area+Network&amp;tbm=isch&amp;tbo=u&amp;source=univ&amp;sa=X&amp;ved=0ahUKEwjH896JrbjXAhXClJQKHZK3AuUQsAQIRQ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0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73738" y="2001520"/>
            <a:ext cx="1715771" cy="4226560"/>
            <a:chOff x="5366078" y="823396"/>
            <a:chExt cx="1715771" cy="4226560"/>
          </a:xfrm>
          <a:solidFill>
            <a:srgbClr val="00B0F0"/>
          </a:solidFill>
        </p:grpSpPr>
        <p:sp>
          <p:nvSpPr>
            <p:cNvPr id="11" name="Rectangle 10"/>
            <p:cNvSpPr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7368" tIns="303794" rIns="277368" bIns="27736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336306" y="2001520"/>
            <a:ext cx="1715771" cy="4226560"/>
            <a:chOff x="5366078" y="823396"/>
            <a:chExt cx="1715771" cy="4226560"/>
          </a:xfrm>
          <a:solidFill>
            <a:srgbClr val="FFC000"/>
          </a:solidFill>
        </p:grpSpPr>
        <p:sp>
          <p:nvSpPr>
            <p:cNvPr id="14" name="Rectangle 13"/>
            <p:cNvSpPr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7368" tIns="303794" rIns="277368" bIns="27736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529279" y="1511235"/>
            <a:ext cx="688918" cy="688918"/>
          </a:xfrm>
          <a:prstGeom prst="rect">
            <a:avLst/>
          </a:prstGeom>
          <a:solidFill>
            <a:schemeClr val="accent1">
              <a:tint val="50000"/>
              <a:hueOff val="0"/>
              <a:satOff val="0"/>
              <a:lumOff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/>
          <p:cNvSpPr/>
          <p:nvPr/>
        </p:nvSpPr>
        <p:spPr>
          <a:xfrm>
            <a:off x="9991847" y="1511235"/>
            <a:ext cx="688918" cy="68891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/>
          <p:cNvGrpSpPr/>
          <p:nvPr/>
        </p:nvGrpSpPr>
        <p:grpSpPr>
          <a:xfrm>
            <a:off x="-7364520" y="1849120"/>
            <a:ext cx="9528513" cy="4378960"/>
            <a:chOff x="-2446664" y="670996"/>
            <a:chExt cx="9528513" cy="4378960"/>
          </a:xfrm>
          <a:solidFill>
            <a:srgbClr val="FFFF00"/>
          </a:solidFill>
        </p:grpSpPr>
        <p:sp>
          <p:nvSpPr>
            <p:cNvPr id="19" name="Rectangle 18"/>
            <p:cNvSpPr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-2446664" y="670996"/>
              <a:ext cx="1715771" cy="42265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7368" tIns="303794" rIns="277368" bIns="27736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2413262" y="1696720"/>
            <a:ext cx="7054254" cy="4531360"/>
            <a:chOff x="27595" y="518596"/>
            <a:chExt cx="7054254" cy="4531360"/>
          </a:xfrm>
          <a:solidFill>
            <a:srgbClr val="00B050"/>
          </a:solidFill>
        </p:grpSpPr>
        <p:sp>
          <p:nvSpPr>
            <p:cNvPr id="22" name="Rectangle 21"/>
            <p:cNvSpPr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27595" y="518596"/>
              <a:ext cx="1715771" cy="42265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7368" tIns="303794" rIns="277368" bIns="27736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99480" y="2001520"/>
            <a:ext cx="1715771" cy="4226560"/>
            <a:chOff x="5366078" y="823396"/>
            <a:chExt cx="1715771" cy="422656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5366078" y="823396"/>
              <a:ext cx="1715771" cy="42265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7368" tIns="303794" rIns="277368" bIns="27736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026080" y="1504661"/>
            <a:ext cx="688918" cy="688918"/>
          </a:xfrm>
          <a:prstGeom prst="rect">
            <a:avLst/>
          </a:prstGeom>
          <a:solidFill>
            <a:schemeClr val="accent1">
              <a:tint val="50000"/>
              <a:hueOff val="0"/>
              <a:satOff val="0"/>
              <a:lumOff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ctangle 27"/>
          <p:cNvSpPr/>
          <p:nvPr/>
        </p:nvSpPr>
        <p:spPr>
          <a:xfrm>
            <a:off x="2647300" y="1489122"/>
            <a:ext cx="688918" cy="688918"/>
          </a:xfrm>
          <a:prstGeom prst="rect">
            <a:avLst/>
          </a:prstGeom>
          <a:solidFill>
            <a:schemeClr val="accent1">
              <a:tint val="50000"/>
              <a:hueOff val="0"/>
              <a:satOff val="0"/>
              <a:lumOff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 28"/>
          <p:cNvSpPr/>
          <p:nvPr/>
        </p:nvSpPr>
        <p:spPr>
          <a:xfrm>
            <a:off x="110432" y="1511235"/>
            <a:ext cx="688918" cy="688918"/>
          </a:xfrm>
          <a:prstGeom prst="rect">
            <a:avLst/>
          </a:prstGeom>
          <a:solidFill>
            <a:schemeClr val="accent1">
              <a:tint val="50000"/>
              <a:hueOff val="0"/>
              <a:satOff val="0"/>
              <a:lumOff val="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262881" y="1595054"/>
            <a:ext cx="370681" cy="47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6418" y="1581607"/>
            <a:ext cx="370681" cy="47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77451" y="1617167"/>
            <a:ext cx="370681" cy="47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1172" y="1595054"/>
            <a:ext cx="370681" cy="47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50965" y="1619856"/>
            <a:ext cx="370681" cy="47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2395" y="2994392"/>
            <a:ext cx="1582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internet?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22480" y="2994392"/>
            <a:ext cx="1651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configuration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2529" y="2994572"/>
            <a:ext cx="17159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</a:p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5826" y="2963196"/>
            <a:ext cx="1831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equipment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50965" y="2963196"/>
            <a:ext cx="20410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working on the internet?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- DEFINITION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INTERNET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internet?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61411" y="1333313"/>
            <a:ext cx="4114800" cy="4851400"/>
          </a:xfrm>
        </p:spPr>
        <p:txBody>
          <a:bodyPr/>
          <a:lstStyle/>
          <a:p>
            <a:pPr lvl="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 of many computers which are connected with the internet equipment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by a structure; so computers can exchange the information to each other.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4" y="1325562"/>
            <a:ext cx="6037729" cy="4859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2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5042647" cy="369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* Configuration </a:t>
            </a:r>
            <a:r>
              <a:rPr lang="en-US" b="1" dirty="0"/>
              <a:t>network (Topology network</a:t>
            </a:r>
            <a:r>
              <a:rPr lang="en-US" b="1" dirty="0" smtClean="0"/>
              <a:t>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 Network: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star network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area network (LAN) in which all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(workstations or other devices) are directly connected to a common central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configuration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 descr="Kết quả hình ảnh cho Star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94328"/>
            <a:ext cx="5270356" cy="35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0918"/>
            <a:ext cx="4182035" cy="4886044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 Network : A bus network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area network (LAN) topology in which all the nodes are connected to a shared bus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Ring Network : A </a:t>
            </a:r>
            <a:r>
              <a:rPr lang="en-US" dirty="0"/>
              <a:t>ring network is a local area network </a:t>
            </a:r>
            <a:r>
              <a:rPr lang="en-US" dirty="0" smtClean="0"/>
              <a:t>(LAN) </a:t>
            </a:r>
            <a:r>
              <a:rPr lang="en-US" dirty="0"/>
              <a:t>in which the </a:t>
            </a:r>
            <a:r>
              <a:rPr lang="en-US" dirty="0" smtClean="0"/>
              <a:t>nodes </a:t>
            </a:r>
            <a:r>
              <a:rPr lang="en-US" dirty="0"/>
              <a:t>(workstations or other devices) are connected in a closed loop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configuration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787" y="1290918"/>
            <a:ext cx="681000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04" y="3615896"/>
            <a:ext cx="2923802" cy="269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2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8" y="1325564"/>
            <a:ext cx="4397189" cy="5021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Network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according to the distribution range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Local Area Network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area.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 smtClean="0"/>
              <a:t> WAN</a:t>
            </a:r>
            <a:r>
              <a:rPr lang="en-US" dirty="0" smtClean="0"/>
              <a:t> </a:t>
            </a:r>
            <a:r>
              <a:rPr lang="en-US" dirty="0"/>
              <a:t>( Wide Area Network): The distance from hundreds to millions kilometers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configuration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28" y="1325563"/>
            <a:ext cx="4249271" cy="221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53" y="3913093"/>
            <a:ext cx="4128246" cy="2259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0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8118"/>
            <a:ext cx="4101353" cy="411956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i="1" dirty="0" smtClean="0"/>
              <a:t> MAN</a:t>
            </a:r>
            <a:r>
              <a:rPr lang="en-US" dirty="0"/>
              <a:t>( Metropolitan Area Network): the area is used is bigger than </a:t>
            </a:r>
            <a:r>
              <a:rPr lang="en-US" dirty="0" smtClean="0"/>
              <a:t>LAN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 smtClean="0"/>
              <a:t> GAN</a:t>
            </a:r>
            <a:r>
              <a:rPr lang="en-US" dirty="0"/>
              <a:t>( Global Area Network): The distance is from some countries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configuration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53" y="1056622"/>
            <a:ext cx="3576076" cy="2426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52" y="3732614"/>
            <a:ext cx="3576077" cy="23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712</Words>
  <Application>Microsoft Office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Vietnam general confederation of labour Ton Duc Thang University   Information Technology major </vt:lpstr>
      <vt:lpstr>Build computer’s network for TDTU Dormitory </vt:lpstr>
      <vt:lpstr>PowerPoint Presentation</vt:lpstr>
      <vt:lpstr> I - DEFINITION OF THE INTERNET </vt:lpstr>
      <vt:lpstr> 1 - What is the internet? </vt:lpstr>
      <vt:lpstr> 2 - How many configuration networks? </vt:lpstr>
      <vt:lpstr> 2 - How many configuration networks? </vt:lpstr>
      <vt:lpstr> 2 - How many configuration networks? </vt:lpstr>
      <vt:lpstr> 2 - How many configuration networks? </vt:lpstr>
      <vt:lpstr> 3- What is the most popular network?  </vt:lpstr>
      <vt:lpstr> 4 - The internet equipment </vt:lpstr>
      <vt:lpstr> 4 - The internet equipment </vt:lpstr>
      <vt:lpstr> 4 - The internet equipment </vt:lpstr>
      <vt:lpstr> 5 – Equipment is principle working on the internet?  </vt:lpstr>
      <vt:lpstr> II - THE INTERNET BUILD GOALS </vt:lpstr>
      <vt:lpstr>PowerPoint Presentation</vt:lpstr>
      <vt:lpstr>PowerPoint Presentation</vt:lpstr>
      <vt:lpstr> III - BULDING THE INTERNET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 - ANALOGUE COMPUTER NETWORK ON CISCO PACKET TRACER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 general confederation of labour Ton Duc Thang University   Information Technology major</dc:title>
  <dc:creator>Windows User</dc:creator>
  <cp:lastModifiedBy>Windows User</cp:lastModifiedBy>
  <cp:revision>73</cp:revision>
  <dcterms:created xsi:type="dcterms:W3CDTF">2017-11-05T11:48:17Z</dcterms:created>
  <dcterms:modified xsi:type="dcterms:W3CDTF">2017-11-20T13:58:45Z</dcterms:modified>
</cp:coreProperties>
</file>