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01-467E-9EC9-9E33476C92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01-467E-9EC9-9E33476C92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01-467E-9EC9-9E33476C92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0567488"/>
        <c:axId val="650564864"/>
      </c:barChart>
      <c:catAx>
        <c:axId val="65056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564864"/>
        <c:crosses val="autoZero"/>
        <c:auto val="1"/>
        <c:lblAlgn val="ctr"/>
        <c:lblOffset val="100"/>
        <c:noMultiLvlLbl val="0"/>
      </c:catAx>
      <c:valAx>
        <c:axId val="6505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56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A98653-BA80-4913-8257-E3B61B1FD051}" type="doc">
      <dgm:prSet loTypeId="urn:microsoft.com/office/officeart/2005/8/layout/hProcess9" loCatId="process" qsTypeId="urn:microsoft.com/office/officeart/2005/8/quickstyle/simple3" qsCatId="simple" csTypeId="urn:microsoft.com/office/officeart/2005/8/colors/accent1_2" csCatId="accent1" phldr="1"/>
      <dgm:spPr/>
    </dgm:pt>
    <dgm:pt modelId="{5779D2AF-0F95-4ADE-9A4D-985E6C3A200C}">
      <dgm:prSet phldrT="[Text]"/>
      <dgm:spPr/>
      <dgm:t>
        <a:bodyPr/>
        <a:lstStyle/>
        <a:p>
          <a:r>
            <a:rPr lang="en-US" dirty="0"/>
            <a:t>KHẢO SÁT</a:t>
          </a:r>
        </a:p>
      </dgm:t>
    </dgm:pt>
    <dgm:pt modelId="{C5199908-D577-448A-B0D8-6A939E7518B7}" type="parTrans" cxnId="{BA89EF71-275D-4876-A13C-CB28A53D63F9}">
      <dgm:prSet/>
      <dgm:spPr/>
      <dgm:t>
        <a:bodyPr/>
        <a:lstStyle/>
        <a:p>
          <a:endParaRPr lang="en-US"/>
        </a:p>
      </dgm:t>
    </dgm:pt>
    <dgm:pt modelId="{D23C94A6-F3F4-46AF-83B6-50FF1126121B}" type="sibTrans" cxnId="{BA89EF71-275D-4876-A13C-CB28A53D63F9}">
      <dgm:prSet/>
      <dgm:spPr/>
      <dgm:t>
        <a:bodyPr/>
        <a:lstStyle/>
        <a:p>
          <a:endParaRPr lang="en-US"/>
        </a:p>
      </dgm:t>
    </dgm:pt>
    <dgm:pt modelId="{E5BC7B49-73B6-4FB2-B909-D2D66A14993D}">
      <dgm:prSet phldrT="[Text]"/>
      <dgm:spPr/>
      <dgm:t>
        <a:bodyPr/>
        <a:lstStyle/>
        <a:p>
          <a:r>
            <a:rPr lang="en-US" dirty="0"/>
            <a:t>THỐNG KÊ</a:t>
          </a:r>
        </a:p>
      </dgm:t>
    </dgm:pt>
    <dgm:pt modelId="{E1E6BAE4-9C86-497B-B440-CDE1E073EE3F}" type="parTrans" cxnId="{1BA665CA-1A67-49FE-B76D-5B890988F6B9}">
      <dgm:prSet/>
      <dgm:spPr/>
      <dgm:t>
        <a:bodyPr/>
        <a:lstStyle/>
        <a:p>
          <a:endParaRPr lang="en-US"/>
        </a:p>
      </dgm:t>
    </dgm:pt>
    <dgm:pt modelId="{4687DFAF-675E-4169-B012-ACC6AE374B4E}" type="sibTrans" cxnId="{1BA665CA-1A67-49FE-B76D-5B890988F6B9}">
      <dgm:prSet/>
      <dgm:spPr/>
      <dgm:t>
        <a:bodyPr/>
        <a:lstStyle/>
        <a:p>
          <a:endParaRPr lang="en-US"/>
        </a:p>
      </dgm:t>
    </dgm:pt>
    <dgm:pt modelId="{3D7FD901-1301-48A3-ADF1-8CC7398689FD}">
      <dgm:prSet phldrT="[Text]"/>
      <dgm:spPr/>
      <dgm:t>
        <a:bodyPr/>
        <a:lstStyle/>
        <a:p>
          <a:r>
            <a:rPr lang="en-US" dirty="0"/>
            <a:t>KẾT LUẬN </a:t>
          </a:r>
        </a:p>
      </dgm:t>
    </dgm:pt>
    <dgm:pt modelId="{6139A12F-ABAA-4218-86DD-E697C9500EA4}" type="parTrans" cxnId="{D06DC7DE-B26C-4A6F-9CFC-DBD24EEFA325}">
      <dgm:prSet/>
      <dgm:spPr/>
      <dgm:t>
        <a:bodyPr/>
        <a:lstStyle/>
        <a:p>
          <a:endParaRPr lang="en-US"/>
        </a:p>
      </dgm:t>
    </dgm:pt>
    <dgm:pt modelId="{C6FA4019-446D-4C45-8A36-AFE870E8A114}" type="sibTrans" cxnId="{D06DC7DE-B26C-4A6F-9CFC-DBD24EEFA325}">
      <dgm:prSet/>
      <dgm:spPr/>
      <dgm:t>
        <a:bodyPr/>
        <a:lstStyle/>
        <a:p>
          <a:endParaRPr lang="en-US"/>
        </a:p>
      </dgm:t>
    </dgm:pt>
    <dgm:pt modelId="{033C0D05-91BC-44EB-925E-12F84D2CE8E5}" type="pres">
      <dgm:prSet presAssocID="{35A98653-BA80-4913-8257-E3B61B1FD051}" presName="CompostProcess" presStyleCnt="0">
        <dgm:presLayoutVars>
          <dgm:dir/>
          <dgm:resizeHandles val="exact"/>
        </dgm:presLayoutVars>
      </dgm:prSet>
      <dgm:spPr/>
    </dgm:pt>
    <dgm:pt modelId="{73510F87-CF53-42DC-ACF8-610C55AE3EAA}" type="pres">
      <dgm:prSet presAssocID="{35A98653-BA80-4913-8257-E3B61B1FD051}" presName="arrow" presStyleLbl="bgShp" presStyleIdx="0" presStyleCnt="1"/>
      <dgm:spPr/>
    </dgm:pt>
    <dgm:pt modelId="{92D0BF68-473D-4E82-A36C-DA1B5C4714DB}" type="pres">
      <dgm:prSet presAssocID="{35A98653-BA80-4913-8257-E3B61B1FD051}" presName="linearProcess" presStyleCnt="0"/>
      <dgm:spPr/>
    </dgm:pt>
    <dgm:pt modelId="{C9714D37-2456-4EA7-8737-AF7BCC76E107}" type="pres">
      <dgm:prSet presAssocID="{5779D2AF-0F95-4ADE-9A4D-985E6C3A200C}" presName="textNode" presStyleLbl="node1" presStyleIdx="0" presStyleCnt="3">
        <dgm:presLayoutVars>
          <dgm:bulletEnabled val="1"/>
        </dgm:presLayoutVars>
      </dgm:prSet>
      <dgm:spPr/>
    </dgm:pt>
    <dgm:pt modelId="{44068FBB-37DE-4D07-92AA-1FB916745A43}" type="pres">
      <dgm:prSet presAssocID="{D23C94A6-F3F4-46AF-83B6-50FF1126121B}" presName="sibTrans" presStyleCnt="0"/>
      <dgm:spPr/>
    </dgm:pt>
    <dgm:pt modelId="{39D4F3C6-70FE-4282-AF93-B97095AEB941}" type="pres">
      <dgm:prSet presAssocID="{E5BC7B49-73B6-4FB2-B909-D2D66A14993D}" presName="textNode" presStyleLbl="node1" presStyleIdx="1" presStyleCnt="3">
        <dgm:presLayoutVars>
          <dgm:bulletEnabled val="1"/>
        </dgm:presLayoutVars>
      </dgm:prSet>
      <dgm:spPr/>
    </dgm:pt>
    <dgm:pt modelId="{FD8FA820-9A45-4061-8072-5A0C6B09AB31}" type="pres">
      <dgm:prSet presAssocID="{4687DFAF-675E-4169-B012-ACC6AE374B4E}" presName="sibTrans" presStyleCnt="0"/>
      <dgm:spPr/>
    </dgm:pt>
    <dgm:pt modelId="{6D4199C5-B0BF-4681-B8CD-F2716CEF6EE3}" type="pres">
      <dgm:prSet presAssocID="{3D7FD901-1301-48A3-ADF1-8CC7398689FD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EA896410-EE67-4364-9507-81E735111CFB}" type="presOf" srcId="{5779D2AF-0F95-4ADE-9A4D-985E6C3A200C}" destId="{C9714D37-2456-4EA7-8737-AF7BCC76E107}" srcOrd="0" destOrd="0" presId="urn:microsoft.com/office/officeart/2005/8/layout/hProcess9"/>
    <dgm:cxn modelId="{56D99B3F-55DA-4876-B34A-E5474C6FDC6D}" type="presOf" srcId="{E5BC7B49-73B6-4FB2-B909-D2D66A14993D}" destId="{39D4F3C6-70FE-4282-AF93-B97095AEB941}" srcOrd="0" destOrd="0" presId="urn:microsoft.com/office/officeart/2005/8/layout/hProcess9"/>
    <dgm:cxn modelId="{BA89EF71-275D-4876-A13C-CB28A53D63F9}" srcId="{35A98653-BA80-4913-8257-E3B61B1FD051}" destId="{5779D2AF-0F95-4ADE-9A4D-985E6C3A200C}" srcOrd="0" destOrd="0" parTransId="{C5199908-D577-448A-B0D8-6A939E7518B7}" sibTransId="{D23C94A6-F3F4-46AF-83B6-50FF1126121B}"/>
    <dgm:cxn modelId="{BA0971AC-BAD9-4CD6-A097-874EAED91BD9}" type="presOf" srcId="{3D7FD901-1301-48A3-ADF1-8CC7398689FD}" destId="{6D4199C5-B0BF-4681-B8CD-F2716CEF6EE3}" srcOrd="0" destOrd="0" presId="urn:microsoft.com/office/officeart/2005/8/layout/hProcess9"/>
    <dgm:cxn modelId="{1BA665CA-1A67-49FE-B76D-5B890988F6B9}" srcId="{35A98653-BA80-4913-8257-E3B61B1FD051}" destId="{E5BC7B49-73B6-4FB2-B909-D2D66A14993D}" srcOrd="1" destOrd="0" parTransId="{E1E6BAE4-9C86-497B-B440-CDE1E073EE3F}" sibTransId="{4687DFAF-675E-4169-B012-ACC6AE374B4E}"/>
    <dgm:cxn modelId="{D06DC7DE-B26C-4A6F-9CFC-DBD24EEFA325}" srcId="{35A98653-BA80-4913-8257-E3B61B1FD051}" destId="{3D7FD901-1301-48A3-ADF1-8CC7398689FD}" srcOrd="2" destOrd="0" parTransId="{6139A12F-ABAA-4218-86DD-E697C9500EA4}" sibTransId="{C6FA4019-446D-4C45-8A36-AFE870E8A114}"/>
    <dgm:cxn modelId="{F08790FB-C3D0-4F01-BF87-60C5E1FF4EDA}" type="presOf" srcId="{35A98653-BA80-4913-8257-E3B61B1FD051}" destId="{033C0D05-91BC-44EB-925E-12F84D2CE8E5}" srcOrd="0" destOrd="0" presId="urn:microsoft.com/office/officeart/2005/8/layout/hProcess9"/>
    <dgm:cxn modelId="{D925AA9D-478E-46BB-91B8-AAEA7DE9D6E2}" type="presParOf" srcId="{033C0D05-91BC-44EB-925E-12F84D2CE8E5}" destId="{73510F87-CF53-42DC-ACF8-610C55AE3EAA}" srcOrd="0" destOrd="0" presId="urn:microsoft.com/office/officeart/2005/8/layout/hProcess9"/>
    <dgm:cxn modelId="{25C951D2-CB23-4510-852C-ADEED9BF21D4}" type="presParOf" srcId="{033C0D05-91BC-44EB-925E-12F84D2CE8E5}" destId="{92D0BF68-473D-4E82-A36C-DA1B5C4714DB}" srcOrd="1" destOrd="0" presId="urn:microsoft.com/office/officeart/2005/8/layout/hProcess9"/>
    <dgm:cxn modelId="{1669DE13-8D17-4611-845F-A908743E61C4}" type="presParOf" srcId="{92D0BF68-473D-4E82-A36C-DA1B5C4714DB}" destId="{C9714D37-2456-4EA7-8737-AF7BCC76E107}" srcOrd="0" destOrd="0" presId="urn:microsoft.com/office/officeart/2005/8/layout/hProcess9"/>
    <dgm:cxn modelId="{95016B60-5C2E-4EC0-9245-27BE349C4596}" type="presParOf" srcId="{92D0BF68-473D-4E82-A36C-DA1B5C4714DB}" destId="{44068FBB-37DE-4D07-92AA-1FB916745A43}" srcOrd="1" destOrd="0" presId="urn:microsoft.com/office/officeart/2005/8/layout/hProcess9"/>
    <dgm:cxn modelId="{BB0D8FE2-46C5-46D7-85C0-E7A8782DC3DE}" type="presParOf" srcId="{92D0BF68-473D-4E82-A36C-DA1B5C4714DB}" destId="{39D4F3C6-70FE-4282-AF93-B97095AEB941}" srcOrd="2" destOrd="0" presId="urn:microsoft.com/office/officeart/2005/8/layout/hProcess9"/>
    <dgm:cxn modelId="{B51F16EE-8653-471B-BDA5-9843929CC118}" type="presParOf" srcId="{92D0BF68-473D-4E82-A36C-DA1B5C4714DB}" destId="{FD8FA820-9A45-4061-8072-5A0C6B09AB31}" srcOrd="3" destOrd="0" presId="urn:microsoft.com/office/officeart/2005/8/layout/hProcess9"/>
    <dgm:cxn modelId="{E40D8BF6-567E-42A5-8550-4955DF123546}" type="presParOf" srcId="{92D0BF68-473D-4E82-A36C-DA1B5C4714DB}" destId="{6D4199C5-B0BF-4681-B8CD-F2716CEF6EE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10F87-CF53-42DC-ACF8-610C55AE3EAA}">
      <dsp:nvSpPr>
        <dsp:cNvPr id="0" name=""/>
        <dsp:cNvSpPr/>
      </dsp:nvSpPr>
      <dsp:spPr>
        <a:xfrm>
          <a:off x="720089" y="0"/>
          <a:ext cx="8161020" cy="331787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9714D37-2456-4EA7-8737-AF7BCC76E107}">
      <dsp:nvSpPr>
        <dsp:cNvPr id="0" name=""/>
        <dsp:cNvSpPr/>
      </dsp:nvSpPr>
      <dsp:spPr>
        <a:xfrm>
          <a:off x="5757" y="995362"/>
          <a:ext cx="2995599" cy="1327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KHẢO SÁT</a:t>
          </a:r>
        </a:p>
      </dsp:txBody>
      <dsp:txXfrm>
        <a:off x="70543" y="1060148"/>
        <a:ext cx="2866027" cy="1197578"/>
      </dsp:txXfrm>
    </dsp:sp>
    <dsp:sp modelId="{39D4F3C6-70FE-4282-AF93-B97095AEB941}">
      <dsp:nvSpPr>
        <dsp:cNvPr id="0" name=""/>
        <dsp:cNvSpPr/>
      </dsp:nvSpPr>
      <dsp:spPr>
        <a:xfrm>
          <a:off x="3302800" y="995362"/>
          <a:ext cx="2995599" cy="1327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THỐNG KÊ</a:t>
          </a:r>
        </a:p>
      </dsp:txBody>
      <dsp:txXfrm>
        <a:off x="3367586" y="1060148"/>
        <a:ext cx="2866027" cy="1197578"/>
      </dsp:txXfrm>
    </dsp:sp>
    <dsp:sp modelId="{6D4199C5-B0BF-4681-B8CD-F2716CEF6EE3}">
      <dsp:nvSpPr>
        <dsp:cNvPr id="0" name=""/>
        <dsp:cNvSpPr/>
      </dsp:nvSpPr>
      <dsp:spPr>
        <a:xfrm>
          <a:off x="6599843" y="995362"/>
          <a:ext cx="2995599" cy="13271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KẾT LUẬN </a:t>
          </a:r>
        </a:p>
      </dsp:txBody>
      <dsp:txXfrm>
        <a:off x="6664629" y="1060148"/>
        <a:ext cx="2866027" cy="1197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7508-F352-4A2D-9D4C-BB1F92EA76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Garamond" panose="02020404030301010803"/>
                <a:ea typeface="+mj-ea"/>
                <a:cs typeface="+mj-cs"/>
              </a:rPr>
              <a:t>KHẢO SÁT SỬ DỤNG CÁC THIẾT BỊ CNTT 2025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BDD5D83-7073-4D07-A3E8-F1FA3329E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:</a:t>
            </a:r>
          </a:p>
          <a:p>
            <a:r>
              <a:rPr lang="en-US" dirty="0" err="1">
                <a:hlinkClick r:id="rId2" action="ppaction://hlinksldjump"/>
              </a:rPr>
              <a:t>Nội</a:t>
            </a:r>
            <a:r>
              <a:rPr lang="en-US" dirty="0">
                <a:hlinkClick r:id="rId2" action="ppaction://hlinksldjump"/>
              </a:rPr>
              <a:t> dung </a:t>
            </a:r>
            <a:r>
              <a:rPr lang="en-US" dirty="0" err="1">
                <a:hlinkClick r:id="rId2" action="ppaction://hlinksldjump"/>
              </a:rPr>
              <a:t>tiêu</a:t>
            </a:r>
            <a:r>
              <a:rPr lang="en-US" dirty="0">
                <a:hlinkClick r:id="rId2" action="ppaction://hlinksldjump"/>
              </a:rPr>
              <a:t> </a:t>
            </a:r>
            <a:r>
              <a:rPr lang="en-US" dirty="0" err="1">
                <a:hlinkClick r:id="rId2" action="ppaction://hlinksldjump"/>
              </a:rPr>
              <a:t>đề</a:t>
            </a:r>
            <a:endParaRPr lang="en-US" dirty="0"/>
          </a:p>
          <a:p>
            <a:r>
              <a:rPr lang="en-US" dirty="0" err="1">
                <a:hlinkClick r:id="rId3" action="ppaction://hlinksldjump"/>
              </a:rPr>
              <a:t>Phương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pháp</a:t>
            </a:r>
            <a:r>
              <a:rPr lang="en-US" dirty="0">
                <a:hlinkClick r:id="rId3" action="ppaction://hlinksldjump"/>
              </a:rPr>
              <a:t> </a:t>
            </a:r>
            <a:endParaRPr lang="en-US" dirty="0"/>
          </a:p>
          <a:p>
            <a:r>
              <a:rPr lang="en-US" dirty="0" err="1">
                <a:hlinkClick r:id="rId4" action="ppaction://hlinksldjump"/>
              </a:rPr>
              <a:t>Thống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kê</a:t>
            </a:r>
            <a:endParaRPr lang="en-US" dirty="0"/>
          </a:p>
          <a:p>
            <a:r>
              <a:rPr lang="en-US" dirty="0" err="1">
                <a:hlinkClick r:id="rId5" action="ppaction://hlinksldjump"/>
              </a:rPr>
              <a:t>Kết</a:t>
            </a:r>
            <a:r>
              <a:rPr lang="en-US" dirty="0">
                <a:hlinkClick r:id="rId5" action="ppaction://hlinksldjump"/>
              </a:rPr>
              <a:t> </a:t>
            </a:r>
            <a:r>
              <a:rPr lang="en-US" dirty="0" err="1">
                <a:hlinkClick r:id="rId5" action="ppaction://hlinksldjump"/>
              </a:rPr>
              <a:t>luận</a:t>
            </a:r>
            <a:r>
              <a:rPr lang="en-US" dirty="0">
                <a:hlinkClick r:id="rId5" action="ppaction://hlinksldjump"/>
              </a:rPr>
              <a:t> </a:t>
            </a:r>
            <a:endParaRPr lang="en-US" dirty="0"/>
          </a:p>
          <a:p>
            <a:r>
              <a:rPr lang="en-US" dirty="0" err="1">
                <a:hlinkClick r:id="rId6" action="ppaction://hlinksldjump"/>
              </a:rPr>
              <a:t>Nhận</a:t>
            </a:r>
            <a:r>
              <a:rPr lang="en-US" dirty="0">
                <a:hlinkClick r:id="rId6" action="ppaction://hlinksldjump"/>
              </a:rPr>
              <a:t> </a:t>
            </a:r>
            <a:r>
              <a:rPr lang="en-US" dirty="0" err="1">
                <a:hlinkClick r:id="rId6" action="ppaction://hlinksldjump"/>
              </a:rPr>
              <a:t>xét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84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12AA-197A-441C-9DCD-0BF75993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MỤC TIÊU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7EBEB9-A9E2-4C6D-8AFD-2C930799E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83825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hlinkClick r:id="rId7" action="ppaction://hlinksldjump"/>
            <a:extLst>
              <a:ext uri="{FF2B5EF4-FFF2-40B4-BE49-F238E27FC236}">
                <a16:creationId xmlns:a16="http://schemas.microsoft.com/office/drawing/2014/main" id="{451C64CB-D908-43D5-985B-12FB22BF1843}"/>
              </a:ext>
            </a:extLst>
          </p:cNvPr>
          <p:cNvSpPr/>
          <p:nvPr/>
        </p:nvSpPr>
        <p:spPr>
          <a:xfrm>
            <a:off x="10721788" y="6033247"/>
            <a:ext cx="860612" cy="43030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6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FA02-3299-4D8F-BBB6-5C0F239B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PHƯƠNG PHÁP KHẢO SÁT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C464-9C0E-4BBD-AB48-C6EBA2E98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dirty="0"/>
              <a:t>Thu </a:t>
            </a:r>
            <a:r>
              <a:rPr lang="en-US" sz="3000" dirty="0" err="1"/>
              <a:t>thập</a:t>
            </a:r>
            <a:r>
              <a:rPr lang="en-US" sz="3000" dirty="0"/>
              <a:t> </a:t>
            </a:r>
            <a:r>
              <a:rPr lang="en-US" sz="3000" dirty="0" err="1"/>
              <a:t>thông</a:t>
            </a:r>
            <a:r>
              <a:rPr lang="en-US" sz="3000" dirty="0"/>
              <a:t> tin </a:t>
            </a:r>
            <a:r>
              <a:rPr lang="en-US" sz="3000" dirty="0" err="1"/>
              <a:t>từ</a:t>
            </a:r>
            <a:r>
              <a:rPr lang="en-US" sz="3000" dirty="0"/>
              <a:t> 20 </a:t>
            </a:r>
            <a:r>
              <a:rPr lang="en-US" sz="3000" dirty="0" err="1"/>
              <a:t>sinh</a:t>
            </a:r>
            <a:r>
              <a:rPr lang="en-US" sz="3000" dirty="0"/>
              <a:t> </a:t>
            </a:r>
            <a:r>
              <a:rPr lang="en-US" sz="3000" dirty="0" err="1"/>
              <a:t>viên</a:t>
            </a:r>
            <a:r>
              <a:rPr lang="en-US" sz="3000" dirty="0"/>
              <a:t> </a:t>
            </a:r>
            <a:r>
              <a:rPr lang="en-US" sz="3000" dirty="0" err="1"/>
              <a:t>về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thời</a:t>
            </a:r>
            <a:r>
              <a:rPr lang="en-US" sz="3000" dirty="0"/>
              <a:t> </a:t>
            </a:r>
            <a:r>
              <a:rPr lang="en-US" sz="3000" dirty="0" err="1"/>
              <a:t>gian</a:t>
            </a:r>
            <a:r>
              <a:rPr lang="en-US" sz="3000" dirty="0"/>
              <a:t> </a:t>
            </a:r>
            <a:r>
              <a:rPr lang="en-US" sz="3000" dirty="0" err="1"/>
              <a:t>sd</a:t>
            </a:r>
            <a:endParaRPr lang="en-US" sz="3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FB41B7D3-9705-4463-8947-9A8F80EAD3D3}"/>
              </a:ext>
            </a:extLst>
          </p:cNvPr>
          <p:cNvSpPr/>
          <p:nvPr/>
        </p:nvSpPr>
        <p:spPr>
          <a:xfrm>
            <a:off x="10748682" y="5809129"/>
            <a:ext cx="869577" cy="6006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E8CF-2BBD-49E3-BCFF-8FE9D6F5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THỐNG KÊ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2D735-D2D4-45A6-BBA5-94AADC59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/>
              <a:t>sd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</a:p>
          <a:p>
            <a:r>
              <a:rPr lang="en-US" dirty="0"/>
              <a:t>-20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laptop</a:t>
            </a:r>
          </a:p>
          <a:p>
            <a:endParaRPr lang="en-US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75F6FC50-490B-4B91-8CB5-3005B45C0986}"/>
              </a:ext>
            </a:extLst>
          </p:cNvPr>
          <p:cNvSpPr/>
          <p:nvPr/>
        </p:nvSpPr>
        <p:spPr>
          <a:xfrm>
            <a:off x="9995647" y="5109882"/>
            <a:ext cx="779929" cy="9054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AF1D40E-DA42-40D9-862A-1556B64D8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1394126"/>
              </p:ext>
            </p:extLst>
          </p:nvPr>
        </p:nvGraphicFramePr>
        <p:xfrm>
          <a:off x="2032000" y="3854824"/>
          <a:ext cx="7560235" cy="2283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5577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26F8-AA25-47A9-A6C2-5371B89C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EB12-3C1A-4310-8923-F4B4B1C0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6413" y="2556932"/>
            <a:ext cx="9601196" cy="3318936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cntt</a:t>
            </a:r>
            <a:endParaRPr lang="en-US" dirty="0"/>
          </a:p>
          <a:p>
            <a:r>
              <a:rPr lang="en-US" dirty="0"/>
              <a:t>100%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laptop </a:t>
            </a:r>
          </a:p>
          <a:p>
            <a:r>
              <a:rPr lang="en-US" dirty="0"/>
              <a:t>20%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cây</a:t>
            </a:r>
            <a:endParaRPr lang="en-US" dirty="0"/>
          </a:p>
        </p:txBody>
      </p:sp>
      <p:sp>
        <p:nvSpPr>
          <p:cNvPr id="4" name="Arrow: Left 3">
            <a:hlinkClick r:id="rId2" action="ppaction://hlinksldjump"/>
            <a:extLst>
              <a:ext uri="{FF2B5EF4-FFF2-40B4-BE49-F238E27FC236}">
                <a16:creationId xmlns:a16="http://schemas.microsoft.com/office/drawing/2014/main" id="{441DE734-6D60-4EB0-B212-8BD063A82330}"/>
              </a:ext>
            </a:extLst>
          </p:cNvPr>
          <p:cNvSpPr/>
          <p:nvPr/>
        </p:nvSpPr>
        <p:spPr>
          <a:xfrm>
            <a:off x="9663953" y="4867835"/>
            <a:ext cx="654423" cy="7799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0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7E44-8279-4F14-AD9D-74AE040E8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NHẬN XÉT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75046AD-F887-463D-9088-BDACAFA95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CÁC THIẾT BỊ CNTT ĐANG PHỦ SÓNG RẤT RỘNG QUA SỐ LIỆU TRÊN TA THẤY ĐƯỢC TẦM QUAN TRONG CỦA CNTT TRONG THỜI ĐẠI SỐ</a:t>
            </a:r>
          </a:p>
        </p:txBody>
      </p:sp>
      <p:sp>
        <p:nvSpPr>
          <p:cNvPr id="5" name="Arrow: Left 4">
            <a:hlinkClick r:id="rId2" action="ppaction://hlinksldjump"/>
            <a:extLst>
              <a:ext uri="{FF2B5EF4-FFF2-40B4-BE49-F238E27FC236}">
                <a16:creationId xmlns:a16="http://schemas.microsoft.com/office/drawing/2014/main" id="{68F713CF-A756-4BD7-BACF-A819C2BE1701}"/>
              </a:ext>
            </a:extLst>
          </p:cNvPr>
          <p:cNvSpPr/>
          <p:nvPr/>
        </p:nvSpPr>
        <p:spPr>
          <a:xfrm>
            <a:off x="10174941" y="5889812"/>
            <a:ext cx="905435" cy="8426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77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</TotalTime>
  <Words>121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KHẢO SÁT SỬ DỤNG CÁC THIẾT BỊ CNTT 2025</vt:lpstr>
      <vt:lpstr>NỘI DUNG MỤC TIÊU</vt:lpstr>
      <vt:lpstr>PHƯƠNG PHÁP KHẢO SÁT</vt:lpstr>
      <vt:lpstr>THỐNG KÊ</vt:lpstr>
      <vt:lpstr>KẾT LUẬN</vt:lpstr>
      <vt:lpstr>NHẬN XÉT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KHẢO SÁT SỬ DỤNG CÁC THIẾT BỊ CNTT 2025</dc:title>
  <dc:creator>hung nguyễn tiến hùng</dc:creator>
  <cp:lastModifiedBy>hung nguyễn tiến hùng</cp:lastModifiedBy>
  <cp:revision>1</cp:revision>
  <dcterms:created xsi:type="dcterms:W3CDTF">2025-10-02T02:50:57Z</dcterms:created>
  <dcterms:modified xsi:type="dcterms:W3CDTF">2025-10-02T03:10:52Z</dcterms:modified>
</cp:coreProperties>
</file>