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ECE3-9EEE-48FF-841E-A78714BB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375F-63A5-4F8D-AAC6-2AB09B82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678C0-DBDE-4C29-83A1-E5287A01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F5E5-1185-436D-964D-D6EB00FF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6D79C-F700-4CEB-BA41-7C76CE7B3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4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82E-E228-4B8D-B831-DCBF8E3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34E9D-2F01-4CAF-AF2A-22BFA0509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E0CD-872F-408A-BDE7-A6DD3DFA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E5F4-6262-4946-9973-0BB22830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B1FB-D124-481E-9B19-D3B7DF94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4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37F68-59E5-4B65-9804-CC6B0A0BE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C7C2C-9072-49F2-9318-01D58BFA1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6B5A-9BC2-4C48-8B0C-EF70BE9F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89B4-A8D9-4C3C-9E16-5846C9122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12D46-FEB8-4979-8CE9-7D924844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6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6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4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6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6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99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06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E494-F380-4B0B-A31D-E4D3A3AD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EF65-85AE-43FF-A3C8-B5C06D0D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1DC6-5598-47D6-B96D-8285415C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DB51-0681-41F9-B482-469FA305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961F8-5741-4322-A14E-60645E06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0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5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95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2E6D-7B42-4A92-905C-DC1FF754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8655-A221-4D09-90EA-8440373F9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9A96-4D90-41BA-B8F4-05103269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EABA3-1D34-4D89-AF91-BBC412A6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97E9-8ABC-45CC-82CC-21C2705B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4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3001-B9E5-42AF-A6DB-6C9D702C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E62A-BB90-498F-86F2-F46A1DAAE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31C1B-18CC-46CE-8077-61F18EBBB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538C3-661A-4E8E-A699-174D6BC3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C503-B1A5-4C28-8FBE-79AF4ABF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E9654-4019-4C04-B766-6592DDEA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058-978A-4247-99C1-93719240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7C9F6-5158-4438-92DB-B1EABB79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09B58-EC72-4B13-AEC2-FEEF95B6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993F2-6C61-484E-8B89-6E49AA34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E1C87-1853-41DF-806D-C778A9A0E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AE32D-E55F-47CD-AA3E-1BE0251F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43272-DC3A-41AD-B8A7-82C009B4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CDF5B7-AFA5-459C-9D23-94CCE5AD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5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C2EC-055F-47DB-B94E-40735B94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945C5-962D-4BD6-90D1-050872F9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BA5C0-5D5D-49DA-BFE4-F5C643C9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DA07E9-791A-4B27-9C71-A2D86BBE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8AB35E-671C-46C8-BF59-F1045ECE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F921E-57C9-4A75-8BF0-3B02B49F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5B336-AF4B-4222-825A-285F2A64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2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C492-B220-4523-80C8-F5E35135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2CE4-5581-4DC5-A158-1D0D602C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3DEC5-8E68-437E-B082-5979E1178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5C852-8204-4651-90B4-8675A321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2DF30-A857-41DB-9EEC-23A8B601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ACB3-F43D-458A-9632-4365DA5D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E41E-E1F1-4A8A-9B7E-135E1F2D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F9423-59BB-4566-ADD3-8AE403143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458EF-08D8-4131-8625-B454DBBA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3BDDA-A578-4545-A8FA-C16D8838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4CCE0-D7BA-4EEB-AF0B-5A15B52A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E7CE4-DDD5-4477-B5E3-04AF9E24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9F2E2-C6C2-48BB-9C3E-01BA28D2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A8313-09E2-474D-8236-16F87DF87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3F74-7029-4E34-A386-047B24402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0D435-4BCF-4F2E-A953-9E2D49C7F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4BB07-6F21-442E-A683-D629D8DB9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7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9C5E-4551-4870-81D9-A4D4D82CE2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B645-8F84-4A8C-A71F-016EECF2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8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7C18-9A15-4B8E-B59C-63A396B18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14AC-E4DD-4905-AEAB-45A4A5D9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FB7A-E859-409D-B93F-B8BFEB07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3" action="ppaction://hlinksldjump"/>
              </a:rPr>
              <a:t>Sp</a:t>
            </a:r>
            <a:r>
              <a:rPr lang="en-US" dirty="0">
                <a:hlinkClick r:id="rId3" action="ppaction://hlinksldjump"/>
              </a:rPr>
              <a:t> a</a:t>
            </a:r>
            <a:endParaRPr lang="en-US" dirty="0"/>
          </a:p>
          <a:p>
            <a:r>
              <a:rPr lang="en-US" dirty="0" err="1">
                <a:hlinkClick r:id="rId4" action="ppaction://hlinksldjump"/>
              </a:rPr>
              <a:t>Sp</a:t>
            </a:r>
            <a:r>
              <a:rPr lang="en-US" dirty="0">
                <a:hlinkClick r:id="rId4" action="ppaction://hlinksldjump"/>
              </a:rPr>
              <a:t> b</a:t>
            </a:r>
            <a:endParaRPr lang="en-US" dirty="0"/>
          </a:p>
          <a:p>
            <a:r>
              <a:rPr lang="en-US" dirty="0" err="1">
                <a:hlinkClick r:id="rId5" action="ppaction://hlinksldjump"/>
              </a:rPr>
              <a:t>Sp</a:t>
            </a:r>
            <a:r>
              <a:rPr lang="en-US" dirty="0">
                <a:hlinkClick r:id="rId5" action="ppaction://hlinksldjump"/>
              </a:rPr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7642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0248-D13D-46AF-A0C8-922EB18E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sldjump"/>
              </a:rPr>
              <a:t>Sp</a:t>
            </a:r>
            <a:r>
              <a:rPr lang="en-US" dirty="0">
                <a:hlinkClick r:id="rId2" action="ppaction://hlinksldjump"/>
              </a:rPr>
              <a:t> a </a:t>
            </a:r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7DBC0893-40BE-40CB-AE2A-9A0BBB487DB6}"/>
              </a:ext>
            </a:extLst>
          </p:cNvPr>
          <p:cNvSpPr/>
          <p:nvPr/>
        </p:nvSpPr>
        <p:spPr>
          <a:xfrm>
            <a:off x="9395012" y="5190565"/>
            <a:ext cx="1425388" cy="7888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5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BE02-50FB-417B-BE24-5D9A1AD2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Sp</a:t>
            </a:r>
            <a:r>
              <a:rPr lang="en-US" dirty="0">
                <a:hlinkClick r:id="rId2" action="ppaction://hlinksldjump"/>
              </a:rPr>
              <a:t> b</a:t>
            </a:r>
            <a:endParaRPr lang="en-US" dirty="0"/>
          </a:p>
        </p:txBody>
      </p:sp>
      <p:sp>
        <p:nvSpPr>
          <p:cNvPr id="4" name="Arrow: Left 3">
            <a:hlinkClick r:id="rId3" action="ppaction://hlinksldjump"/>
            <a:extLst>
              <a:ext uri="{FF2B5EF4-FFF2-40B4-BE49-F238E27FC236}">
                <a16:creationId xmlns:a16="http://schemas.microsoft.com/office/drawing/2014/main" id="{3C7DF715-9AF0-42B3-9531-428732E6E955}"/>
              </a:ext>
            </a:extLst>
          </p:cNvPr>
          <p:cNvSpPr/>
          <p:nvPr/>
        </p:nvSpPr>
        <p:spPr>
          <a:xfrm>
            <a:off x="9439835" y="5217459"/>
            <a:ext cx="1371600" cy="9412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2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8D8D-13E6-47FE-BED9-64589DAE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2" action="ppaction://hlinksldjump"/>
              </a:rPr>
              <a:t>Sp</a:t>
            </a:r>
            <a:r>
              <a:rPr lang="en-US" dirty="0">
                <a:hlinkClick r:id="rId2" action="ppaction://hlinksldjump"/>
              </a:rPr>
              <a:t> c</a:t>
            </a:r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991CE471-BAC8-414E-8A57-03A326C064B0}"/>
              </a:ext>
            </a:extLst>
          </p:cNvPr>
          <p:cNvSpPr/>
          <p:nvPr/>
        </p:nvSpPr>
        <p:spPr>
          <a:xfrm>
            <a:off x="9251576" y="5199529"/>
            <a:ext cx="1479177" cy="10040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20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Danh mục sản phẩm cty </vt:lpstr>
      <vt:lpstr>menu</vt:lpstr>
      <vt:lpstr>Sp a </vt:lpstr>
      <vt:lpstr> Sp b</vt:lpstr>
      <vt:lpstr>Sp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sản phẩm cty </dc:title>
  <dc:creator>hung nguyễn tiến hùng</dc:creator>
  <cp:lastModifiedBy>hung nguyễn tiến hùng</cp:lastModifiedBy>
  <cp:revision>2</cp:revision>
  <dcterms:created xsi:type="dcterms:W3CDTF">2025-10-01T02:02:44Z</dcterms:created>
  <dcterms:modified xsi:type="dcterms:W3CDTF">2025-10-01T08:38:15Z</dcterms:modified>
</cp:coreProperties>
</file>