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88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3" roundtripDataSignature="AMtx7migfTidEyj/rPL6pP9773g/6px+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8" name="Google Shape;3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5" name="Google Shape;45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7" name="Google Shape;47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762000" y="-6985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Giới thiệu du lịch Việt Nam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628776" y="1159097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>
                <a:solidFill>
                  <a:srgbClr val="FF0000"/>
                </a:solidFill>
              </a:rPr>
              <a:t>Việt Nam – Vẻ đẹp bất tận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4026" y="1990947"/>
            <a:ext cx="7448550" cy="38571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888" y="6003925"/>
            <a:ext cx="487362" cy="487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457201" y="274319"/>
            <a:ext cx="11182350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Vịnh Hạ Long - Di sản thiên nhiên thế giới với hơn 1.600 đảo đá vôi và nhiều hang động kỳ vĩ.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9712" y="2209800"/>
            <a:ext cx="3505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457200" y="914400"/>
            <a:ext cx="11274425" cy="1231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Phố cổ Hội An - Nét đẹp cổ kính, lung linh sắc màu với đèn lồng và sông Hoài thơ mộng.</a:t>
            </a:r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6899" y="2381250"/>
            <a:ext cx="42005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457200" y="1188720"/>
            <a:ext cx="10972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Đà Nẵng - Thành phố đáng sống, nổi bật với Cầu Rồng, Bà Nà Hills và Cầu Vàng.</a:t>
            </a:r>
            <a:endParaRPr/>
          </a:p>
        </p:txBody>
      </p:sp>
      <p:pic>
        <p:nvPicPr>
          <p:cNvPr id="105" name="Google Shape;10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0349" y="3200400"/>
            <a:ext cx="4200525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/>
        </p:nvSpPr>
        <p:spPr>
          <a:xfrm>
            <a:off x="608012" y="1188720"/>
            <a:ext cx="10972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Hà Nội - Thủ đô ngàn năm văn hiến với Hồ Gươm, Văn Miếu, Lăng Bác.</a:t>
            </a:r>
            <a:endParaRPr/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1749" y="3300412"/>
            <a:ext cx="4067175" cy="250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/>
        </p:nvSpPr>
        <p:spPr>
          <a:xfrm>
            <a:off x="608011" y="846138"/>
            <a:ext cx="109728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TP. Hồ Chí Minh - Trung tâm kinh tế, văn hóa năng động với Nhà thờ Đức Bà, Bưu điện, Bitexco.</a:t>
            </a:r>
            <a:endParaRPr/>
          </a:p>
        </p:txBody>
      </p:sp>
      <p:pic>
        <p:nvPicPr>
          <p:cNvPr id="117" name="Google Shape;1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2224" y="2390775"/>
            <a:ext cx="4524375" cy="26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/>
        </p:nvSpPr>
        <p:spPr>
          <a:xfrm>
            <a:off x="1828800" y="1371600"/>
            <a:ext cx="8229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Việt Nam – Điểm đến hấp dẫn của bạn!</a:t>
            </a:r>
            <a:endParaRPr/>
          </a:p>
        </p:txBody>
      </p:sp>
      <p:pic>
        <p:nvPicPr>
          <p:cNvPr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4837" y="3352800"/>
            <a:ext cx="17526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Admin</dc:creator>
</cp:coreProperties>
</file>