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BA93-8B70-44EF-ADD4-61D0B83C0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CD05-21AA-4264-8885-ACED60FE3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5500-A861-4647-B4DE-E9F94AC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9FBB4-7E47-4279-83AB-7D11BDE9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9F82-4906-4A7E-9AB9-0C87A353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250-F0F4-492F-857D-410E5D07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6162A-B951-4775-A498-ECEF2397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FACB-D2AA-4D6D-AEF6-144061CB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19E7-4C56-4BEA-AC5E-697F02E9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A451-1A5F-424A-9426-DC8B232F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36067-CFF2-4935-9627-E956C5239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18332-8740-4CDF-B1A5-EE59DA7A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D558-8D54-4E68-BC66-769E8264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7B46-F107-4E1B-9A94-A503DEFC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044C-CE40-4B7C-B3A9-C32847B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0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9FDD-AAEB-439A-BED1-35741DF3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D51A6-BA68-4387-8838-6F223DBE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6963-D40F-4B1A-B2A3-BBCBFA5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13ADA-99F7-4650-B321-5ADEDFC2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890F-CE2B-4CA9-AD3D-DB7EB3D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B7B7-67C1-4ECE-8A97-60330EEA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8542C-4C0D-4AC6-B257-C6670FAC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1943-80D4-4B0B-A137-1E6215DE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B5FC-7898-4972-A1D7-6B28DBC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B514-9575-424E-98E0-7C012F06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8B91-A0B6-4EAE-8D1C-7EA495D6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D9E7-0CE2-4BEB-B531-4F006E0D2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AA43-F898-404F-874F-3CDB42301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33562-3703-4AC9-8C77-D278B153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D1C4-E1B7-480E-9FA9-F8F9ADCD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D546-8D19-45AA-8AD5-AD687992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1C1D-BB67-44FD-9900-4F856FF4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B77E2-6ED6-430D-BFBB-4982782E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F1E6-17A3-4D11-AC51-333E83D26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FAE0-4871-40C8-AD33-F5A32F3E0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C520F-4279-4B21-AEA8-86713D2A9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A7E59-4CAB-4871-837F-ACA966F0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D5AD0-1105-4A06-B8B5-B2AB33B1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FEF67-E82F-4EF1-9589-593A0BAE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8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D979-F295-4B7C-A039-3F587D5A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410D3-799C-4DFA-BF80-F1C0822F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964B9-5575-47E3-8449-F7152D73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9A549-C024-4C65-87AF-0A271FED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D663B-06D0-41A8-99C5-5924684B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13CB7-094C-49DD-924D-C189975A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1D702-9649-4FE9-BDC8-30766643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5D8A-8828-4D94-9099-8A76869F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70ED-CDFB-43EA-9519-7915C6F04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DC870-3331-4D1F-9D39-952C4C69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94C7E-1627-43DB-8F8D-859BC615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966BE-038A-46ED-8C87-0CA0D79E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AA16-C510-4C49-9BD5-BB19E7F7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0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F463-010B-4417-8DDA-77EC4083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BB830-A3AE-49F8-A88F-6013C7BF9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CCE9E-750B-4B11-84B7-A579B577A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9B5C-7836-49ED-84D6-5BBE0208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721D-692D-4224-97CB-EEF91F70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F3BA-D443-4051-963B-F21D4EB5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17831-1BFD-4F10-90A9-74290146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EE6E-EF1D-4F1E-868D-00E98B22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B580-9D13-4107-9C8C-A366A93AF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BA27-ADAE-40EC-885B-B0E87241C1B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AFC2-F794-469D-9FAE-74D8C8457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2C45-BA87-4F5C-8984-84B20B455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F477-22E5-4272-9CAC-D7EF628B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5AA8-B21E-4632-ABA9-5CABDDA4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djapodjapfjpsfjsp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A3865-52C8-473E-9BAE-77BE6A4E3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djapodjapfjpsfjsp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djapodjapfjpsfjsp</dc:title>
  <dc:creator>Khoi Nguyen</dc:creator>
  <cp:lastModifiedBy>Khoi Nguyen</cp:lastModifiedBy>
  <cp:revision>1</cp:revision>
  <dcterms:created xsi:type="dcterms:W3CDTF">2023-11-05T13:25:05Z</dcterms:created>
  <dcterms:modified xsi:type="dcterms:W3CDTF">2023-11-05T13:25:09Z</dcterms:modified>
</cp:coreProperties>
</file>