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EDD3-33DB-4F96-9FB6-9AC72B1AE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50862-A1F1-40F2-BEF0-C2CCE766D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7324-03FA-4F27-AC4B-1A922687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945B-DEC0-4B41-A2CA-A2DA9545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240F-45AD-4121-A8E5-9A5897FD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5D88-43EA-485E-A605-9778318E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81F2F-0751-466B-A884-DE729BABC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9E70-EA56-417F-835E-6F9F7AA3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03DB-831C-4FE7-9AD6-C8F991BD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69A7-9A6A-4C34-B898-815A35E1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3BBFA-AE6F-45EE-AC00-FE9FA6BA3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173CC-541C-4DDC-933F-E256023DC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E279-3EE3-42E4-BE21-ECBDB464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790D-9702-41E0-A353-16D25ABF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37F3-6212-4F0A-8563-69E9D63D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8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1932-25C7-4D17-AF06-080A1616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AF15-1005-47D1-8A04-A5BFB99C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EABA-9512-45DA-BF50-E59B2F02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41ADC-1261-486E-9691-EBFABABD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F19B-3A5C-411C-A91E-56D44257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7777-8DA2-4994-9ECD-83378E6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0E52-422E-4DEB-9A6C-ED540060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C61C-A107-407E-899C-B6B792BD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BC0C-DCF0-48FC-AECF-2A1576E1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E9F8-382F-473E-BA93-A3B06E45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B47F-83B9-4251-AFF0-4F52497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E606-ABC8-4835-A6B5-9DB2014C0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51BAB-3CEF-427C-A2CF-BEC3CED6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8083-470D-4568-84E4-B66567BB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3479-73BC-45F5-8189-63F0BF30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8CB9-D4AE-42F6-9522-C21D5732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F4A5-08DD-4040-9332-00CAA519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227F2-13EA-421C-8F9A-B4152947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DF170-CB9B-444F-A070-1A6B24D1B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40815-E85F-4CC0-8755-460B51454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A68BF-DFFD-4D6D-8D97-5AB4F1AE4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5EB61-0DC4-4E5A-A6CE-8FE6A0C2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53277-8B1A-4295-B15F-6CBA3854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28DAB-6E3F-47EB-A5C3-ABEA0D50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1F7F-89D4-42BB-B40A-B87F0496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78F50-E9B8-4734-9D40-95CCCEA7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D18BC-3AFF-4697-8454-62BB4EEC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201F8-3FA3-4C37-B0F8-76CA1CA0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3221-E75D-4A39-8014-E580767F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35C18-AD1F-47B5-B0FE-086B2E01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14082-4088-44AC-8906-4A7F6B50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B00E-2DDF-4ABC-9B95-EE9D672C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3EC-2CB0-4E95-86DF-8E68EEDA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EAD6E-51CD-47BC-8393-D2EF70AF6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D5A4-1811-4784-A968-AE2A63EC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A899-0691-4B51-BD1B-2A547A52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8D0C0-B176-4340-A723-3F38131F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2770-DA71-4CD8-A97F-19E853E3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88A88-5491-46A8-9F66-27C11F61D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298FE-8C47-4320-AFDD-612B47C1D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C0909-0FAB-416D-9037-56B42C3C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8F0F7-74B1-48BD-8C4C-DA77CA30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F77F-BC01-45D4-AAF6-4797EFF9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49220-5D00-47B6-B10A-E2C10EFF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81B5-FB0E-4752-B07E-D2F88C5B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61EF-7236-4607-B2E4-613C19B26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0B07A-6253-4BED-98EA-CAA8B1AF1DE1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E8C8-A92A-47CD-B9C4-0DF3EDD5F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AB47-3571-4E50-928A-EA6E940EB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66F6-F387-4853-ADFB-FB7CB64F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68EC-C050-47E6-A72D-0CB9DC4FF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fsopfjsdpofjspofjsdpf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93430-C9AC-4DCB-A7ED-8955C2685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fsopfjsdpofjspofjsdpf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fsopfjsdpofjspofjsdpf</dc:title>
  <dc:creator>Khoi Nguyen</dc:creator>
  <cp:lastModifiedBy>Khoi Nguyen</cp:lastModifiedBy>
  <cp:revision>1</cp:revision>
  <dcterms:created xsi:type="dcterms:W3CDTF">2023-11-05T13:25:35Z</dcterms:created>
  <dcterms:modified xsi:type="dcterms:W3CDTF">2023-11-05T13:25:39Z</dcterms:modified>
</cp:coreProperties>
</file>