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C0BF-2761-4DB7-8451-1434CCAE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03AD-7CC0-4873-8319-4B6085C55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5CB8-1948-4007-80D4-3CB4666C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933-931D-4CB3-AF38-CA9F0CD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26A2-7684-4734-B004-720EFBA5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B555-58D1-48CD-AA43-9C032970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DDBC0-7F65-4A6C-9A32-B685C886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45D0-E043-482C-B8D1-A29930E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C211-1EEB-4C89-B9B4-71CF3C94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613C-E6FD-4E60-B65C-2F98F1D8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0B6AF-159F-4B86-9AAA-A5BBAC3BA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19942-F27B-4330-BA21-785B753D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F8CF-333F-49AD-8792-FD11F55B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96C6-CDAD-45F9-8F7A-0981F842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664C5-EC95-4F52-BD85-D64D761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2589-DCEA-4AA3-AEBE-4338BEA6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F068-B396-4CCC-97D8-2A64DBE2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DD36-544A-4386-A16B-7371F172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6FF9-7F9E-4993-9999-8C452E1D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A477-1E4E-45D7-8BA1-17AD84F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DE72-BDA0-48FE-9067-5C7E7B2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A203-B0B9-4077-9233-188BBA17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80F-3494-4B44-A967-7F88D09D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A9D12-92B3-4ABD-9224-195613AD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6543F-DA1E-463B-808A-B15D8488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4DB4-C0A0-4E85-8535-DBAC5110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07FC-9F9F-48CF-87C0-66B59681C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2C5A-14A4-4951-A77F-B65FDA44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FC7E-5862-41F7-AD95-440A4F17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FC13D-D052-4413-9B0A-81750DB9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E850F-4D29-4AB2-9C8E-FEE29988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3F36-BFE1-4E0E-B703-A933E9F2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D6BC-8783-4AA8-B133-536A6458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DEC9A-0D47-4A68-8ABF-3A9C5592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0AA39-C24B-4504-B94E-A3ECCD141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BE730-5329-4BFB-A192-7270E83C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FBE98-17AB-4BB4-A544-4FDB507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A74F-E9BB-44EC-8E0E-ABB8863F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50833-C19F-4A50-9179-351A0C57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208-12ED-4053-BCC1-8FA38F73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AA3AD-C54D-439C-9075-07C57209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0BBD-CB20-4AF6-9187-C2788B80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208F-B724-40D9-A60C-DF211B4F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0E9DF-30B9-471C-86E7-E144CD73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04F89-E830-4CC9-AC73-4942FBF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BFB7F-E971-4786-BEDF-6A50EFB0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CCDF-AF30-4FB0-9511-704A8215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3F39-9887-4C22-B377-CC6318AB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B653B-84D3-4307-9CE7-8C3D6A20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6BFE-94DA-4213-A578-67743F2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16DC9-817D-4D03-8DC1-3C6C26CD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10AA-FD91-4551-A519-5FF1698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91E5-1858-4B5A-9E42-9AEC4742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6354F-6A32-4CB6-976B-A5446ABD8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BB7D-6B33-4084-BF44-1962447C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5F98-0AB1-49BC-9F2C-E6EF8F9F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7ED4-549F-4F58-AB61-D186551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2B68-8C96-4EA2-8707-CC3D95F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D2643-6F1A-4E60-BFA1-37CE13B1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F287-47EB-46B3-92C4-74337FD5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9C53-FC06-4AA6-BCDA-0E34D64B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960A-70B8-4F3E-8AE4-AC758295351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40A1-79D4-4917-94AA-D98845943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35D0-9902-4A96-A170-ED6252314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34EF-7073-4B1C-89B9-8482879CB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8E3A-F04F-4A49-A499-F955D3EDC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ăqw09rqw90ruqw09ruw09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4495-D67C-4973-97C0-D6FE6C6AA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ăqw09rqw90ruqw09ruw09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ăqw09rqw90ruqw09ruw09</dc:title>
  <dc:creator>Khoi Nguyen</dc:creator>
  <cp:lastModifiedBy>Khoi Nguyen</cp:lastModifiedBy>
  <cp:revision>1</cp:revision>
  <dcterms:created xsi:type="dcterms:W3CDTF">2023-11-05T13:24:55Z</dcterms:created>
  <dcterms:modified xsi:type="dcterms:W3CDTF">2023-11-05T13:25:01Z</dcterms:modified>
</cp:coreProperties>
</file>