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3" r:id="rId3"/>
    <p:sldId id="278" r:id="rId4"/>
    <p:sldId id="279" r:id="rId5"/>
    <p:sldId id="270" r:id="rId6"/>
    <p:sldId id="291" r:id="rId7"/>
    <p:sldId id="274" r:id="rId8"/>
    <p:sldId id="272" r:id="rId9"/>
    <p:sldId id="292" r:id="rId10"/>
    <p:sldId id="293" r:id="rId11"/>
    <p:sldId id="294" r:id="rId12"/>
    <p:sldId id="276" r:id="rId13"/>
    <p:sldId id="295" r:id="rId14"/>
    <p:sldId id="277" r:id="rId15"/>
    <p:sldId id="296" r:id="rId16"/>
    <p:sldId id="29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Sinh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: </a:t>
            </a:r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Mạnh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C2576E9-8A71-4139-AEFB-9F36107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71C06EE-B109-4A7C-9D26-6F8D1A30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6h,18h,24h </a:t>
            </a:r>
            <a:r>
              <a:rPr lang="en-US" dirty="0" err="1"/>
              <a:t>năm</a:t>
            </a:r>
            <a:r>
              <a:rPr lang="en-US" dirty="0"/>
              <a:t> 2006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C65682D-B99B-4F89-AF35-6975A41C1D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4950" y="1053703"/>
            <a:ext cx="8674100" cy="48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37E80E9-BB51-49A1-80A4-821A1AD5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D4AFFB5-A284-4582-9F26-9078FB19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2017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4D1CECA-62CD-4AD0-8614-BE03AE2F9E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báo</a:t>
            </a:r>
            <a:r>
              <a:rPr lang="en-US" sz="2000" dirty="0">
                <a:effectLst/>
              </a:rPr>
              <a:t> 6h: </a:t>
            </a:r>
            <a:r>
              <a:rPr lang="en-US" sz="2000" dirty="0" err="1">
                <a:effectLst/>
              </a:rPr>
              <a:t>Độ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chính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xác</a:t>
            </a:r>
            <a:r>
              <a:rPr lang="en-US" sz="2000" dirty="0">
                <a:effectLst/>
              </a:rPr>
              <a:t> 54%                    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báo</a:t>
            </a:r>
            <a:r>
              <a:rPr lang="en-US" sz="2000" dirty="0">
                <a:effectLst/>
              </a:rPr>
              <a:t> 18h: </a:t>
            </a:r>
            <a:r>
              <a:rPr lang="en-US" sz="2000" dirty="0" err="1">
                <a:effectLst/>
              </a:rPr>
              <a:t>Độ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chính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xác</a:t>
            </a:r>
            <a:r>
              <a:rPr lang="en-US" sz="2000" dirty="0">
                <a:effectLst/>
              </a:rPr>
              <a:t> 70%</a:t>
            </a:r>
            <a:endParaRPr lang="vi-VN" sz="20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báo</a:t>
            </a:r>
            <a:r>
              <a:rPr lang="en-US" sz="2000" dirty="0">
                <a:effectLst/>
              </a:rPr>
              <a:t> 24h: </a:t>
            </a:r>
            <a:r>
              <a:rPr lang="en-US" sz="2000" dirty="0" err="1">
                <a:effectLst/>
              </a:rPr>
              <a:t>Độ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chính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xác</a:t>
            </a:r>
            <a:r>
              <a:rPr lang="en-US" sz="2000" dirty="0">
                <a:effectLst/>
              </a:rPr>
              <a:t> 71%</a:t>
            </a:r>
            <a:endParaRPr lang="vi-VN" sz="2000" dirty="0">
              <a:effectLst/>
            </a:endParaRPr>
          </a:p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C874DB1-A753-4283-AC5E-9F9AAF40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828800"/>
            <a:ext cx="8555736" cy="39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0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21F1BE0-5875-4046-8D59-C55F0181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7F7A70F-2871-416C-B593-32385646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1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lũ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2006,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1/10-&gt;7/10</a:t>
            </a:r>
          </a:p>
        </p:txBody>
      </p:sp>
      <p:sp>
        <p:nvSpPr>
          <p:cNvPr id="10" name="Chỗ dành sẵn cho Nội dung 9">
            <a:extLst>
              <a:ext uri="{FF2B5EF4-FFF2-40B4-BE49-F238E27FC236}">
                <a16:creationId xmlns:a16="http://schemas.microsoft.com/office/drawing/2014/main" id="{0DA06E08-934C-44F4-98AE-6AF2E09BF1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12h: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</a:rPr>
              <a:t>Độ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chính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: 65%</a:t>
            </a:r>
            <a:endParaRPr lang="vi-V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</a:rPr>
              <a:t>Đỉnh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báo</a:t>
            </a:r>
            <a:r>
              <a:rPr lang="en-US" dirty="0">
                <a:effectLst/>
              </a:rPr>
              <a:t>: 662 cm</a:t>
            </a:r>
            <a:endParaRPr lang="vi-V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</a:rPr>
              <a:t>Đỉnh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tế</a:t>
            </a:r>
            <a:r>
              <a:rPr lang="en-US" dirty="0">
                <a:effectLst/>
              </a:rPr>
              <a:t>: 626 cm -&gt; Sai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36 cm, </a:t>
            </a:r>
            <a:r>
              <a:rPr lang="en-US" dirty="0" err="1">
                <a:effectLst/>
              </a:rPr>
              <a:t>nhỏ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phép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90 cm</a:t>
            </a:r>
            <a:endParaRPr lang="vi-V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</a:rPr>
              <a:t>Biên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độ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báo</a:t>
            </a:r>
            <a:r>
              <a:rPr lang="en-US" dirty="0">
                <a:effectLst/>
              </a:rPr>
              <a:t>: 606 cm</a:t>
            </a:r>
            <a:endParaRPr lang="vi-V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</a:rPr>
              <a:t>Biên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độ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tế</a:t>
            </a:r>
            <a:r>
              <a:rPr lang="en-US" dirty="0">
                <a:effectLst/>
              </a:rPr>
              <a:t>: 485 cm -&gt; Sai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121 cm, </a:t>
            </a:r>
            <a:r>
              <a:rPr lang="en-US" dirty="0" err="1">
                <a:effectLst/>
              </a:rPr>
              <a:t>cao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phép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>
                <a:effectLst/>
              </a:rPr>
              <a:t> 110 cm</a:t>
            </a:r>
            <a:endParaRPr lang="vi-VN" dirty="0">
              <a:effectLst/>
            </a:endParaRP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1155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BCA2CFE-120C-4AED-B859-4FAD0567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C943C144-CC95-497F-BCC3-FF8A3338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1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lũ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2006,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1/10-&gt;7/10</a:t>
            </a:r>
            <a:endParaRPr lang="vi-VN" dirty="0"/>
          </a:p>
        </p:txBody>
      </p:sp>
      <p:pic>
        <p:nvPicPr>
          <p:cNvPr id="5" name="Chỗ dành sẵn cho Nội dung 5">
            <a:extLst>
              <a:ext uri="{FF2B5EF4-FFF2-40B4-BE49-F238E27FC236}">
                <a16:creationId xmlns:a16="http://schemas.microsoft.com/office/drawing/2014/main" id="{C4A1081C-F907-4863-AB84-355A640AA4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4950" y="1053703"/>
            <a:ext cx="8674100" cy="48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0759847-4047-47D9-997D-45125E4C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F4B6BA7-F3A0-464D-8FE9-F54630AF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0182265-2E48-41D9-A8B7-667A31F915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Nhìn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đồ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thị</a:t>
            </a:r>
            <a:r>
              <a:rPr lang="en-US" sz="2400" dirty="0">
                <a:effectLst/>
              </a:rPr>
              <a:t> ta </a:t>
            </a:r>
            <a:r>
              <a:rPr lang="en-US" sz="2400" dirty="0" err="1">
                <a:effectLst/>
              </a:rPr>
              <a:t>thấy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mô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hình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đoán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đường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xuống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tốt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hơn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đường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lên</a:t>
            </a:r>
            <a:r>
              <a:rPr lang="en-US" sz="2400" dirty="0">
                <a:effectLst/>
              </a:rPr>
              <a:t>. </a:t>
            </a:r>
            <a:endParaRPr lang="vi-VN" sz="24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Đường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lên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đoán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thấp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hơn</a:t>
            </a:r>
            <a:r>
              <a:rPr lang="en-US" sz="2400" dirty="0">
                <a:effectLst/>
              </a:rPr>
              <a:t> so </a:t>
            </a:r>
            <a:r>
              <a:rPr lang="en-US" sz="2400" dirty="0" err="1">
                <a:effectLst/>
              </a:rPr>
              <a:t>với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thực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tế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tuy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nhiên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đỉnh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thì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sẽ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lớn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hơn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hoặc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bằng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thực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tế</a:t>
            </a:r>
            <a:endParaRPr lang="vi-VN" sz="24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lên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trễ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pha</a:t>
            </a:r>
            <a:r>
              <a:rPr lang="en-US" sz="2400" dirty="0">
                <a:effectLst/>
              </a:rPr>
              <a:t> 10h (</a:t>
            </a:r>
            <a:r>
              <a:rPr lang="en-US" sz="2400" dirty="0" err="1">
                <a:effectLst/>
              </a:rPr>
              <a:t>chứng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minh</a:t>
            </a:r>
            <a:r>
              <a:rPr lang="en-US" sz="2400" dirty="0">
                <a:effectLst/>
              </a:rPr>
              <a:t> ở slide </a:t>
            </a:r>
            <a:r>
              <a:rPr lang="en-US" sz="2400" dirty="0" err="1">
                <a:effectLst/>
              </a:rPr>
              <a:t>sau</a:t>
            </a:r>
            <a:r>
              <a:rPr lang="en-US" sz="2400" dirty="0">
                <a:effectLst/>
              </a:rPr>
              <a:t>) </a:t>
            </a:r>
            <a:r>
              <a:rPr lang="en-US" sz="2400" dirty="0" err="1">
                <a:effectLst/>
              </a:rPr>
              <a:t>tức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là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nếu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dịch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trái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đường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</a:t>
            </a:r>
            <a:r>
              <a:rPr lang="en-US" sz="2400" dirty="0" err="1"/>
              <a:t>lên</a:t>
            </a:r>
            <a:r>
              <a:rPr lang="en-US" sz="2400"/>
              <a:t> </a:t>
            </a:r>
            <a:r>
              <a:rPr lang="en-US" sz="2400">
                <a:effectLst/>
              </a:rPr>
              <a:t> </a:t>
            </a:r>
            <a:r>
              <a:rPr lang="en-US" sz="2400" dirty="0">
                <a:effectLst/>
              </a:rPr>
              <a:t>10h </a:t>
            </a:r>
            <a:r>
              <a:rPr lang="en-US" sz="2400" dirty="0" err="1">
                <a:effectLst/>
              </a:rPr>
              <a:t>thì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sẽ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trùng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với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đường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thực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tế</a:t>
            </a:r>
            <a:r>
              <a:rPr lang="en-US" sz="2400" dirty="0">
                <a:effectLst/>
              </a:rPr>
              <a:t>. </a:t>
            </a:r>
            <a:r>
              <a:rPr lang="en-US" sz="2400" dirty="0" err="1"/>
              <a:t>Mực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lũ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lũ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.</a:t>
            </a:r>
            <a:endParaRPr lang="en-US" sz="24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thời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điểm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đỉnh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khá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chính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xác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sai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khác</a:t>
            </a:r>
            <a:r>
              <a:rPr lang="en-US" sz="2400" dirty="0">
                <a:effectLst/>
              </a:rPr>
              <a:t> so </a:t>
            </a:r>
            <a:r>
              <a:rPr lang="en-US" sz="2400" dirty="0" err="1">
                <a:effectLst/>
              </a:rPr>
              <a:t>với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thực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tế</a:t>
            </a:r>
            <a:r>
              <a:rPr lang="en-US" sz="2400" dirty="0">
                <a:effectLst/>
              </a:rPr>
              <a:t>  </a:t>
            </a:r>
            <a:r>
              <a:rPr lang="en-US" sz="2400" dirty="0" err="1">
                <a:effectLst/>
              </a:rPr>
              <a:t>khoảng</a:t>
            </a:r>
            <a:r>
              <a:rPr lang="en-US" sz="2400" dirty="0">
                <a:effectLst/>
              </a:rPr>
              <a:t> 1h (</a:t>
            </a:r>
            <a:r>
              <a:rPr lang="en-US" sz="2400" dirty="0" err="1">
                <a:effectLst/>
              </a:rPr>
              <a:t>chứng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minh</a:t>
            </a:r>
            <a:r>
              <a:rPr lang="en-US" sz="2400" dirty="0">
                <a:effectLst/>
              </a:rPr>
              <a:t> ở slide </a:t>
            </a:r>
            <a:r>
              <a:rPr lang="en-US" sz="2400" dirty="0" err="1">
                <a:effectLst/>
              </a:rPr>
              <a:t>sau</a:t>
            </a:r>
            <a:r>
              <a:rPr lang="en-US" sz="2400" dirty="0">
                <a:effectLst/>
              </a:rPr>
              <a:t>).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401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B1D45D4-28C8-454A-ADE4-051151D5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18DB0002-A988-4781-8B59-6B98FE3A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lũ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2006,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1/10-&gt;7/10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7B9D4C7-6747-4D26-9146-3CB5A517C6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Cho input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liệu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cập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nhật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từng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giờ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trong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trận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lũ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thay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vì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cách</a:t>
            </a:r>
            <a:r>
              <a:rPr lang="en-US" sz="1800" dirty="0">
                <a:effectLst/>
              </a:rPr>
              <a:t> 6h </a:t>
            </a:r>
            <a:r>
              <a:rPr lang="en-US" sz="1800" dirty="0" err="1">
                <a:effectLst/>
              </a:rPr>
              <a:t>như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trước</a:t>
            </a:r>
            <a:endParaRPr lang="en-US" sz="1800" dirty="0">
              <a:effectLst/>
            </a:endParaRPr>
          </a:p>
          <a:p>
            <a:endParaRPr lang="vi-VN" dirty="0"/>
          </a:p>
        </p:txBody>
      </p:sp>
      <p:pic>
        <p:nvPicPr>
          <p:cNvPr id="5" name="Chỗ dành sẵn cho Nội dung 5">
            <a:extLst>
              <a:ext uri="{FF2B5EF4-FFF2-40B4-BE49-F238E27FC236}">
                <a16:creationId xmlns:a16="http://schemas.microsoft.com/office/drawing/2014/main" id="{7014F5E2-B225-4472-8EC5-7D1048EF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255776"/>
            <a:ext cx="8449056" cy="47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3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E7766B-A0D0-4B28-856E-B3E51002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79C3279-9CC1-48D1-88F2-3DE830DF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66BE010-28A4-4F40-8FE2-540C18B6B8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</a:rPr>
              <a:t>Khi </a:t>
            </a:r>
            <a:r>
              <a:rPr lang="en-US" sz="2800" dirty="0" err="1">
                <a:effectLst/>
              </a:rPr>
              <a:t>lũ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lên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mực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nước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dự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báo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thấp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hơn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thực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tế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nhưng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gần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thời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điểm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đỉnh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lũ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thì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tăng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rất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nhanh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khiến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cho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đỉnh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lũ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dự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báo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cao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hơn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đỉnh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lũ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thực</a:t>
            </a:r>
            <a:r>
              <a:rPr lang="en-US" sz="2800" dirty="0">
                <a:effectLst/>
              </a:rPr>
              <a:t>.</a:t>
            </a:r>
            <a:endParaRPr lang="en-US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</a:rPr>
              <a:t>Đặc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biệt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mô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báo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khá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tốt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thời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điểm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xảy</a:t>
            </a:r>
            <a:r>
              <a:rPr lang="en-US" dirty="0">
                <a:effectLst/>
              </a:rPr>
              <a:t> ra </a:t>
            </a:r>
            <a:r>
              <a:rPr lang="en-US" dirty="0" err="1">
                <a:effectLst/>
              </a:rPr>
              <a:t>đỉnh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lũ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điều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này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tốt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mô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hiện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tại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chỉ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báo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được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trong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khoảng</a:t>
            </a:r>
            <a:r>
              <a:rPr lang="en-US" dirty="0">
                <a:effectLst/>
              </a:rPr>
              <a:t> 6h hay 12h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lũ</a:t>
            </a:r>
            <a:r>
              <a:rPr lang="en-US" dirty="0">
                <a:effectLst/>
              </a:rPr>
              <a:t> hay </a:t>
            </a:r>
            <a:r>
              <a:rPr lang="en-US" dirty="0" err="1">
                <a:effectLst/>
              </a:rPr>
              <a:t>không</a:t>
            </a:r>
            <a:r>
              <a:rPr lang="en-US" dirty="0">
                <a:effectLst/>
              </a:rPr>
              <a:t>.</a:t>
            </a:r>
            <a:endParaRPr lang="vi-VN" dirty="0">
              <a:effectLst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0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45F221A-9A84-4E56-8B13-942F0AC9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6A92A4D-8C66-4F5F-A7AA-F934DD45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noron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BBE0906-9806-4CC7-A51A-6A88EAA59C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8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Mai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Minh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, Mai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1/8/2001 -&gt; 16/11/2018. </a:t>
            </a:r>
          </a:p>
          <a:p>
            <a:pPr marL="0" indent="0">
              <a:buNone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1h,7h,13h,19h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8564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75679BE-E810-4313-A19B-6EE0364B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C2040511-BA97-4AC9-A5D5-668B2B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809930-4774-4924-BA37-19C53CA15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2006, 2017 </a:t>
            </a:r>
            <a:r>
              <a:rPr lang="en-US" dirty="0" err="1"/>
              <a:t>để</a:t>
            </a:r>
            <a:r>
              <a:rPr lang="en-US" dirty="0"/>
              <a:t> test,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70% 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train.</a:t>
            </a:r>
          </a:p>
          <a:p>
            <a:pPr marL="0" indent="0">
              <a:buNone/>
            </a:pPr>
            <a:r>
              <a:rPr lang="en-US" dirty="0"/>
              <a:t>30%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validate</a:t>
            </a:r>
          </a:p>
          <a:p>
            <a:pPr marL="0" indent="0">
              <a:buNone/>
            </a:pP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6830 </a:t>
            </a:r>
            <a:r>
              <a:rPr lang="en-US" dirty="0" err="1"/>
              <a:t>vecto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train = 70%*6830=4781 </a:t>
            </a:r>
            <a:r>
              <a:rPr lang="en-US" dirty="0" err="1"/>
              <a:t>vecto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675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63F9AAB-7222-4643-AF5A-CC04FD05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15050BB3-E745-41C3-BE31-00D34CEF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D9FD615-C58C-4C45-8DFB-2429E49144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Mai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8-&gt;11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lũ</a:t>
            </a:r>
            <a:endParaRPr lang="en-US" dirty="0"/>
          </a:p>
          <a:p>
            <a:r>
              <a:rPr lang="en-US" dirty="0"/>
              <a:t>Sai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6h,12h,24h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24, 45, 53,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  <a:p>
            <a:endParaRPr lang="en-US" dirty="0"/>
          </a:p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645E5EF-6208-4497-89F5-FD900447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3" y="4012438"/>
            <a:ext cx="8595599" cy="18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1/8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14/10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2006,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12h: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68%</a:t>
            </a:r>
            <a:endParaRPr 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0FEDC77-30CE-428D-AD9F-1759A22B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1" y="1377696"/>
            <a:ext cx="8424911" cy="46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1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1/8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30/11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2006,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12h: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65%</a:t>
            </a:r>
            <a:endParaRPr 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F13DAAF-7882-40A4-A2D6-A5415864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" y="1280159"/>
            <a:ext cx="8673846" cy="47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6D1C098-B324-4272-97B7-F6B6ABF6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8905714-BB54-47F7-A292-1D6E1956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FD23939-3F5D-4856-AE64-95E45FFD58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:</a:t>
            </a:r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1/8-&gt;14/10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15/10-&gt;30/11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lũ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=&gt;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 (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2006 </a:t>
            </a:r>
            <a:r>
              <a:rPr lang="en-US" dirty="0" err="1"/>
              <a:t>giảm</a:t>
            </a:r>
            <a:r>
              <a:rPr lang="en-US" dirty="0"/>
              <a:t> 3%) 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918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E1B80BD-921F-4613-84FE-1483C42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4D3E78C-EE99-4B33-ABC5-C62EEA7B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12h (</a:t>
            </a:r>
            <a:r>
              <a:rPr lang="en-US" dirty="0" err="1"/>
              <a:t>năm</a:t>
            </a:r>
            <a:r>
              <a:rPr lang="en-US" dirty="0"/>
              <a:t> 2017, </a:t>
            </a:r>
            <a:r>
              <a:rPr lang="en-US" dirty="0" err="1"/>
              <a:t>từ</a:t>
            </a:r>
            <a:r>
              <a:rPr lang="en-US" dirty="0"/>
              <a:t> 1/8-&gt;30/11)</a:t>
            </a:r>
            <a:endParaRPr lang="vi-VN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B3BB700-CC3B-497F-AFBA-A12E9C6E1C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65%</a:t>
            </a:r>
          </a:p>
          <a:p>
            <a:endParaRPr lang="vi-VN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B09CD88-C81A-4442-AEC7-CCB19FB3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" y="1426463"/>
            <a:ext cx="8790671" cy="45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739F2FC-5ED1-4DAE-91FB-20040F89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5154A859-FC55-4B15-A12E-D08BADCC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078AE44-05FE-47EC-BF1B-329D3D774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Xét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toàn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bộ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mùa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lũ</a:t>
            </a:r>
            <a:r>
              <a:rPr lang="en-US" sz="2400" dirty="0">
                <a:effectLst/>
              </a:rPr>
              <a:t> ( </a:t>
            </a:r>
            <a:r>
              <a:rPr lang="en-US" sz="2400" dirty="0" err="1">
                <a:effectLst/>
              </a:rPr>
              <a:t>tức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là</a:t>
            </a:r>
            <a:r>
              <a:rPr lang="en-US" sz="2400" dirty="0">
                <a:effectLst/>
              </a:rPr>
              <a:t> 1/8 -&gt; 30/11)</a:t>
            </a:r>
            <a:endParaRPr lang="vi-VN" sz="24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Năm</a:t>
            </a:r>
            <a:r>
              <a:rPr lang="en-US" sz="2400" dirty="0">
                <a:effectLst/>
              </a:rPr>
              <a:t> 2006 </a:t>
            </a:r>
            <a:endParaRPr lang="vi-VN" sz="24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6h: </a:t>
            </a:r>
            <a:r>
              <a:rPr lang="en-US" sz="2400" dirty="0" err="1">
                <a:effectLst/>
              </a:rPr>
              <a:t>Độ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chính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xác</a:t>
            </a:r>
            <a:r>
              <a:rPr lang="en-US" sz="2400" dirty="0">
                <a:effectLst/>
              </a:rPr>
              <a:t> 55%</a:t>
            </a:r>
            <a:endParaRPr lang="vi-VN" sz="24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18h: </a:t>
            </a:r>
            <a:r>
              <a:rPr lang="en-US" sz="2400" dirty="0" err="1">
                <a:effectLst/>
              </a:rPr>
              <a:t>Độ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chính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xác</a:t>
            </a:r>
            <a:r>
              <a:rPr lang="en-US" sz="2400" dirty="0">
                <a:effectLst/>
              </a:rPr>
              <a:t> 78%</a:t>
            </a:r>
            <a:endParaRPr lang="vi-VN" sz="24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24h: </a:t>
            </a:r>
            <a:r>
              <a:rPr lang="en-US" sz="2400" dirty="0" err="1">
                <a:effectLst/>
              </a:rPr>
              <a:t>Độ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chính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xác</a:t>
            </a:r>
            <a:r>
              <a:rPr lang="en-US" sz="2400" dirty="0">
                <a:effectLst/>
              </a:rPr>
              <a:t> 76%</a:t>
            </a:r>
            <a:endParaRPr lang="vi-VN" sz="2400" dirty="0">
              <a:effectLst/>
            </a:endParaRPr>
          </a:p>
          <a:p>
            <a:r>
              <a:rPr lang="en-US" sz="2400" dirty="0" err="1">
                <a:effectLst/>
              </a:rPr>
              <a:t>Độ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chính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xác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được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tính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là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tỉ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lệ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đúng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mà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sai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số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cho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phép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của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18h </a:t>
            </a:r>
            <a:r>
              <a:rPr lang="en-US" sz="2400" dirty="0" err="1">
                <a:effectLst/>
              </a:rPr>
              <a:t>và</a:t>
            </a:r>
            <a:r>
              <a:rPr lang="en-US" sz="2400" dirty="0">
                <a:effectLst/>
              </a:rPr>
              <a:t> 24h </a:t>
            </a:r>
            <a:r>
              <a:rPr lang="en-US" sz="2400" dirty="0" err="1">
                <a:effectLst/>
              </a:rPr>
              <a:t>lớn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hơn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nhiều</a:t>
            </a:r>
            <a:r>
              <a:rPr lang="en-US" sz="2400" dirty="0">
                <a:effectLst/>
              </a:rPr>
              <a:t> so </a:t>
            </a:r>
            <a:r>
              <a:rPr lang="en-US" sz="2400" dirty="0" err="1">
                <a:effectLst/>
              </a:rPr>
              <a:t>với</a:t>
            </a:r>
            <a:r>
              <a:rPr lang="en-US" sz="2400" dirty="0">
                <a:effectLst/>
              </a:rPr>
              <a:t> 6h, </a:t>
            </a:r>
            <a:r>
              <a:rPr lang="en-US" sz="2400" dirty="0" err="1">
                <a:effectLst/>
              </a:rPr>
              <a:t>nên</a:t>
            </a:r>
            <a:r>
              <a:rPr lang="en-US" sz="2400" dirty="0">
                <a:effectLst/>
              </a:rPr>
              <a:t>  </a:t>
            </a:r>
            <a:r>
              <a:rPr lang="en-US" sz="2400" dirty="0" err="1">
                <a:effectLst/>
              </a:rPr>
              <a:t>độ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chính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xác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của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dự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báo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lúc</a:t>
            </a:r>
            <a:r>
              <a:rPr lang="en-US" sz="2400" dirty="0">
                <a:effectLst/>
              </a:rPr>
              <a:t> 6h </a:t>
            </a:r>
            <a:r>
              <a:rPr lang="en-US" sz="2400" dirty="0" err="1">
                <a:effectLst/>
              </a:rPr>
              <a:t>thấp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hơn</a:t>
            </a:r>
            <a:r>
              <a:rPr lang="en-US" sz="2400" dirty="0">
                <a:effectLst/>
              </a:rPr>
              <a:t>.</a:t>
            </a:r>
            <a:endParaRPr lang="vi-VN" sz="2400" dirty="0">
              <a:effectLst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1674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858</Words>
  <Application>Microsoft Office PowerPoint</Application>
  <PresentationFormat>Trình chiếu Trên màn hình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Lato</vt:lpstr>
      <vt:lpstr>Times New Roman</vt:lpstr>
      <vt:lpstr>Office Theme</vt:lpstr>
      <vt:lpstr>Bản trình bày PowerPoint</vt:lpstr>
      <vt:lpstr>Mô tả cấu trúc mạng noron</vt:lpstr>
      <vt:lpstr>Mô tả tập dữ liệu sử dụng</vt:lpstr>
      <vt:lpstr>Đánh giá kết quả</vt:lpstr>
      <vt:lpstr>Đánh giá kết quả</vt:lpstr>
      <vt:lpstr>Đánh giá kết quả</vt:lpstr>
      <vt:lpstr>Nhận xét</vt:lpstr>
      <vt:lpstr>Kết quả dự báo 12h (năm 2017, từ 1/8-&gt;30/11)</vt:lpstr>
      <vt:lpstr>Đánh giá kết quả dự báo</vt:lpstr>
      <vt:lpstr>Đánh giá kết quả dự báo 6h,18h,24h năm 2006</vt:lpstr>
      <vt:lpstr>Đánh giá kết quả dự báo năm 2017</vt:lpstr>
      <vt:lpstr>Xét 1 trận lũ năm 2006, từ ngày 1/10-&gt;7/10</vt:lpstr>
      <vt:lpstr>Xét 1 trận lũ năm 2006, từ ngày 1/10-&gt;7/10</vt:lpstr>
      <vt:lpstr>Nhận xét</vt:lpstr>
      <vt:lpstr>Xét  trận lũ năm 2006, từ ngày 1/10-&gt;7/10</vt:lpstr>
      <vt:lpstr>Nhận xét chung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TIEN MANH 20180132</cp:lastModifiedBy>
  <cp:revision>51</cp:revision>
  <dcterms:created xsi:type="dcterms:W3CDTF">2021-05-28T04:32:29Z</dcterms:created>
  <dcterms:modified xsi:type="dcterms:W3CDTF">2022-01-16T14:38:42Z</dcterms:modified>
</cp:coreProperties>
</file>