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1"/>
    <p:restoredTop sz="94655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038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19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302c07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302c07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04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2fcb1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2fcb1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42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302c07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302c077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2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302c07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302c07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64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7BA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2004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Gift Application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Thuy-Linh Nguyen &amp; Hajra Intikhab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950"/>
            <a:ext cx="3035124" cy="2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53375"/>
            <a:ext cx="5112599" cy="139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950" y="3753375"/>
            <a:ext cx="5137051" cy="139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19025" y="197900"/>
            <a:ext cx="8520600" cy="5727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19025" y="973125"/>
            <a:ext cx="8520600" cy="39849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people struggle finding the perfect gift for their family, friends, or collegues. 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an app that allows you to choose between categories and then it picks out a few gift ideas.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tells you the price of the 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items.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75" y="3089200"/>
            <a:ext cx="3799699" cy="14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85350" y="231700"/>
            <a:ext cx="8646900" cy="7860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[Inputs]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85400" y="1158450"/>
            <a:ext cx="8646900" cy="38307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has three different categories to choose from: 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Decor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Make-up 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06775"/>
            <a:ext cx="2733924" cy="139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650" y="1515225"/>
            <a:ext cx="3381375" cy="33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00" y="3224275"/>
            <a:ext cx="4048125" cy="16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39025" y="247125"/>
            <a:ext cx="8693400" cy="7413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Gifts [Outputs]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39025" y="1106150"/>
            <a:ext cx="8693400" cy="38829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will be a list of 3 items in that category one under each price range: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$10 and under [$1-$10]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 and under [$11-$50]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$100 and under [$51-$100] 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85350"/>
            <a:ext cx="8520600" cy="8325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67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need to use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 for the price of the gift and be able to reference various items when given a category.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categories and prices will be in an array.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Gift Application </vt:lpstr>
      <vt:lpstr>What is it? </vt:lpstr>
      <vt:lpstr>Categories [Inputs]</vt:lpstr>
      <vt:lpstr>The Gifts [Outputs]</vt:lpstr>
      <vt:lpstr>Functionalities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 Application </dc:title>
  <cp:lastModifiedBy>Thuy-Linh Nguyen</cp:lastModifiedBy>
  <cp:revision>2</cp:revision>
  <dcterms:modified xsi:type="dcterms:W3CDTF">2018-12-12T06:08:19Z</dcterms:modified>
</cp:coreProperties>
</file>