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FFD07-8DA7-4BE7-9117-1CAAFD0DBDC8}" v="18" dt="2020-02-14T05:53:02.046"/>
    <p1510:client id="{C122DB64-1273-4DDE-A38D-9045875624C1}" v="25" dt="2020-02-21T08:33:49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o ducthinh" userId="7e3ad5c71622b8a2" providerId="Windows Live" clId="Web-{C122DB64-1273-4DDE-A38D-9045875624C1}"/>
    <pc:docChg chg="addSld modSld">
      <pc:chgData name="cao ducthinh" userId="7e3ad5c71622b8a2" providerId="Windows Live" clId="Web-{C122DB64-1273-4DDE-A38D-9045875624C1}" dt="2020-02-21T08:33:49.730" v="20" actId="14100"/>
      <pc:docMkLst>
        <pc:docMk/>
      </pc:docMkLst>
      <pc:sldChg chg="addSp delSp modSp">
        <pc:chgData name="cao ducthinh" userId="7e3ad5c71622b8a2" providerId="Windows Live" clId="Web-{C122DB64-1273-4DDE-A38D-9045875624C1}" dt="2020-02-21T08:28:48.076" v="9" actId="1076"/>
        <pc:sldMkLst>
          <pc:docMk/>
          <pc:sldMk cId="845195832" sldId="257"/>
        </pc:sldMkLst>
        <pc:picChg chg="add mod">
          <ac:chgData name="cao ducthinh" userId="7e3ad5c71622b8a2" providerId="Windows Live" clId="Web-{C122DB64-1273-4DDE-A38D-9045875624C1}" dt="2020-02-21T08:28:48.076" v="9" actId="1076"/>
          <ac:picMkLst>
            <pc:docMk/>
            <pc:sldMk cId="845195832" sldId="257"/>
            <ac:picMk id="2" creationId="{0C6681AB-B368-45E1-98D8-64D9699CCDBF}"/>
          </ac:picMkLst>
        </pc:picChg>
        <pc:picChg chg="del">
          <ac:chgData name="cao ducthinh" userId="7e3ad5c71622b8a2" providerId="Windows Live" clId="Web-{C122DB64-1273-4DDE-A38D-9045875624C1}" dt="2020-02-21T08:27:46.121" v="2"/>
          <ac:picMkLst>
            <pc:docMk/>
            <pc:sldMk cId="845195832" sldId="257"/>
            <ac:picMk id="4" creationId="{79D4F3F7-52C2-439A-A515-451D752292C4}"/>
          </ac:picMkLst>
        </pc:picChg>
      </pc:sldChg>
      <pc:sldChg chg="addSp delSp modSp add replId">
        <pc:chgData name="cao ducthinh" userId="7e3ad5c71622b8a2" providerId="Windows Live" clId="Web-{C122DB64-1273-4DDE-A38D-9045875624C1}" dt="2020-02-21T08:33:49.730" v="20" actId="14100"/>
        <pc:sldMkLst>
          <pc:docMk/>
          <pc:sldMk cId="2666165685" sldId="258"/>
        </pc:sldMkLst>
        <pc:picChg chg="add del mod">
          <ac:chgData name="cao ducthinh" userId="7e3ad5c71622b8a2" providerId="Windows Live" clId="Web-{C122DB64-1273-4DDE-A38D-9045875624C1}" dt="2020-02-21T08:33:39.855" v="16"/>
          <ac:picMkLst>
            <pc:docMk/>
            <pc:sldMk cId="2666165685" sldId="258"/>
            <ac:picMk id="2" creationId="{2184EA1C-A324-4E1A-A0CF-1DBD2E28A361}"/>
          </ac:picMkLst>
        </pc:picChg>
        <pc:picChg chg="del">
          <ac:chgData name="cao ducthinh" userId="7e3ad5c71622b8a2" providerId="Windows Live" clId="Web-{C122DB64-1273-4DDE-A38D-9045875624C1}" dt="2020-02-21T08:27:48.574" v="3"/>
          <ac:picMkLst>
            <pc:docMk/>
            <pc:sldMk cId="2666165685" sldId="258"/>
            <ac:picMk id="4" creationId="{79D4F3F7-52C2-439A-A515-451D752292C4}"/>
          </ac:picMkLst>
        </pc:picChg>
        <pc:picChg chg="add mod">
          <ac:chgData name="cao ducthinh" userId="7e3ad5c71622b8a2" providerId="Windows Live" clId="Web-{C122DB64-1273-4DDE-A38D-9045875624C1}" dt="2020-02-21T08:33:43.246" v="17"/>
          <ac:picMkLst>
            <pc:docMk/>
            <pc:sldMk cId="2666165685" sldId="258"/>
            <ac:picMk id="5" creationId="{220FB72E-E95C-4F71-A90D-DE85C774712A}"/>
          </ac:picMkLst>
        </pc:picChg>
        <pc:picChg chg="add mod">
          <ac:chgData name="cao ducthinh" userId="7e3ad5c71622b8a2" providerId="Windows Live" clId="Web-{C122DB64-1273-4DDE-A38D-9045875624C1}" dt="2020-02-21T08:33:49.730" v="20" actId="14100"/>
          <ac:picMkLst>
            <pc:docMk/>
            <pc:sldMk cId="2666165685" sldId="258"/>
            <ac:picMk id="7" creationId="{BF892811-F868-46EC-AEE8-F12EFEF112B3}"/>
          </ac:picMkLst>
        </pc:picChg>
      </pc:sldChg>
      <pc:sldChg chg="add replId">
        <pc:chgData name="cao ducthinh" userId="7e3ad5c71622b8a2" providerId="Windows Live" clId="Web-{C122DB64-1273-4DDE-A38D-9045875624C1}" dt="2020-02-21T08:27:43.730" v="1"/>
        <pc:sldMkLst>
          <pc:docMk/>
          <pc:sldMk cId="2606113068" sldId="259"/>
        </pc:sldMkLst>
      </pc:sldChg>
    </pc:docChg>
  </pc:docChgLst>
  <pc:docChgLst>
    <pc:chgData clId="Web-{2A1FFD07-8DA7-4BE7-9117-1CAAFD0DBDC8}"/>
    <pc:docChg chg="addSld">
      <pc:chgData name="" userId="" providerId="" clId="Web-{2A1FFD07-8DA7-4BE7-9117-1CAAFD0DBDC8}" dt="2020-02-14T05:49:31.780" v="0"/>
      <pc:docMkLst>
        <pc:docMk/>
      </pc:docMkLst>
      <pc:sldChg chg="new">
        <pc:chgData name="" userId="" providerId="" clId="Web-{2A1FFD07-8DA7-4BE7-9117-1CAAFD0DBDC8}" dt="2020-02-14T05:49:31.780" v="0"/>
        <pc:sldMkLst>
          <pc:docMk/>
          <pc:sldMk cId="845195832" sldId="257"/>
        </pc:sldMkLst>
      </pc:sldChg>
    </pc:docChg>
  </pc:docChgLst>
  <pc:docChgLst>
    <pc:chgData name="cao ducthinh" userId="7e3ad5c71622b8a2" providerId="Windows Live" clId="Web-{2A1FFD07-8DA7-4BE7-9117-1CAAFD0DBDC8}"/>
    <pc:docChg chg="delSld modSld">
      <pc:chgData name="cao ducthinh" userId="7e3ad5c71622b8a2" providerId="Windows Live" clId="Web-{2A1FFD07-8DA7-4BE7-9117-1CAAFD0DBDC8}" dt="2020-02-14T05:53:02.046" v="19" actId="14100"/>
      <pc:docMkLst>
        <pc:docMk/>
      </pc:docMkLst>
      <pc:sldChg chg="addSp delSp modSp del mod setBg">
        <pc:chgData name="cao ducthinh" userId="7e3ad5c71622b8a2" providerId="Windows Live" clId="Web-{2A1FFD07-8DA7-4BE7-9117-1CAAFD0DBDC8}" dt="2020-02-14T05:52:55.577" v="17"/>
        <pc:sldMkLst>
          <pc:docMk/>
          <pc:sldMk cId="109857222" sldId="256"/>
        </pc:sldMkLst>
        <pc:spChg chg="del">
          <ac:chgData name="cao ducthinh" userId="7e3ad5c71622b8a2" providerId="Windows Live" clId="Web-{2A1FFD07-8DA7-4BE7-9117-1CAAFD0DBDC8}" dt="2020-02-14T05:51:44.343" v="8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ao ducthinh" userId="7e3ad5c71622b8a2" providerId="Windows Live" clId="Web-{2A1FFD07-8DA7-4BE7-9117-1CAAFD0DBDC8}" dt="2020-02-14T05:51:46.186" v="9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cao ducthinh" userId="7e3ad5c71622b8a2" providerId="Windows Live" clId="Web-{2A1FFD07-8DA7-4BE7-9117-1CAAFD0DBDC8}" dt="2020-02-14T05:52:05.015" v="16" actId="14100"/>
          <ac:picMkLst>
            <pc:docMk/>
            <pc:sldMk cId="109857222" sldId="256"/>
            <ac:picMk id="4" creationId="{BDDDE9F0-3047-43F1-8F83-FAA5DCAC737C}"/>
          </ac:picMkLst>
        </pc:picChg>
      </pc:sldChg>
      <pc:sldChg chg="addSp delSp modSp">
        <pc:chgData name="cao ducthinh" userId="7e3ad5c71622b8a2" providerId="Windows Live" clId="Web-{2A1FFD07-8DA7-4BE7-9117-1CAAFD0DBDC8}" dt="2020-02-14T05:53:02.046" v="19" actId="14100"/>
        <pc:sldMkLst>
          <pc:docMk/>
          <pc:sldMk cId="845195832" sldId="257"/>
        </pc:sldMkLst>
        <pc:spChg chg="del">
          <ac:chgData name="cao ducthinh" userId="7e3ad5c71622b8a2" providerId="Windows Live" clId="Web-{2A1FFD07-8DA7-4BE7-9117-1CAAFD0DBDC8}" dt="2020-02-14T05:49:59.202" v="0"/>
          <ac:spMkLst>
            <pc:docMk/>
            <pc:sldMk cId="845195832" sldId="257"/>
            <ac:spMk id="2" creationId="{3CB6E8A3-B084-4C40-8E63-891630E6565E}"/>
          </ac:spMkLst>
        </pc:spChg>
        <pc:spChg chg="del">
          <ac:chgData name="cao ducthinh" userId="7e3ad5c71622b8a2" providerId="Windows Live" clId="Web-{2A1FFD07-8DA7-4BE7-9117-1CAAFD0DBDC8}" dt="2020-02-14T05:50:03.311" v="1"/>
          <ac:spMkLst>
            <pc:docMk/>
            <pc:sldMk cId="845195832" sldId="257"/>
            <ac:spMk id="3" creationId="{599A06C9-EFEF-42B2-B6CF-C5E075D363FD}"/>
          </ac:spMkLst>
        </pc:spChg>
        <pc:picChg chg="add mod">
          <ac:chgData name="cao ducthinh" userId="7e3ad5c71622b8a2" providerId="Windows Live" clId="Web-{2A1FFD07-8DA7-4BE7-9117-1CAAFD0DBDC8}" dt="2020-02-14T05:53:02.046" v="19" actId="14100"/>
          <ac:picMkLst>
            <pc:docMk/>
            <pc:sldMk cId="845195832" sldId="257"/>
            <ac:picMk id="4" creationId="{79D4F3F7-52C2-439A-A515-451D752292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6681AB-B368-45E1-98D8-64D9699C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9" y="456290"/>
            <a:ext cx="11964364" cy="576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9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0FB72E-E95C-4F71-A90D-DE85C774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663429"/>
            <a:ext cx="2743200" cy="1531142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892811-F868-46EC-AEE8-F12EFEF11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97" y="348493"/>
            <a:ext cx="11067325" cy="61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6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D4F3F7-52C2-439A-A515-451D75229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6" y="105408"/>
            <a:ext cx="11858442" cy="66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1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</cp:revision>
  <dcterms:created xsi:type="dcterms:W3CDTF">2020-02-14T05:49:25Z</dcterms:created>
  <dcterms:modified xsi:type="dcterms:W3CDTF">2020-02-21T08:33:53Z</dcterms:modified>
</cp:coreProperties>
</file>