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FFD07-8DA7-4BE7-9117-1CAAFD0DBDC8}" v="18" dt="2020-02-14T05:53:0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A1FFD07-8DA7-4BE7-9117-1CAAFD0DBDC8}"/>
    <pc:docChg chg="addSld">
      <pc:chgData name="" userId="" providerId="" clId="Web-{2A1FFD07-8DA7-4BE7-9117-1CAAFD0DBDC8}" dt="2020-02-14T05:49:31.780" v="0"/>
      <pc:docMkLst>
        <pc:docMk/>
      </pc:docMkLst>
      <pc:sldChg chg="new">
        <pc:chgData name="" userId="" providerId="" clId="Web-{2A1FFD07-8DA7-4BE7-9117-1CAAFD0DBDC8}" dt="2020-02-14T05:49:31.780" v="0"/>
        <pc:sldMkLst>
          <pc:docMk/>
          <pc:sldMk cId="845195832" sldId="257"/>
        </pc:sldMkLst>
      </pc:sldChg>
    </pc:docChg>
  </pc:docChgLst>
  <pc:docChgLst>
    <pc:chgData name="cao ducthinh" userId="7e3ad5c71622b8a2" providerId="Windows Live" clId="Web-{2A1FFD07-8DA7-4BE7-9117-1CAAFD0DBDC8}"/>
    <pc:docChg chg="delSld modSld">
      <pc:chgData name="cao ducthinh" userId="7e3ad5c71622b8a2" providerId="Windows Live" clId="Web-{2A1FFD07-8DA7-4BE7-9117-1CAAFD0DBDC8}" dt="2020-02-14T05:53:02.046" v="19" actId="14100"/>
      <pc:docMkLst>
        <pc:docMk/>
      </pc:docMkLst>
      <pc:sldChg chg="addSp delSp modSp del mod setBg">
        <pc:chgData name="cao ducthinh" userId="7e3ad5c71622b8a2" providerId="Windows Live" clId="Web-{2A1FFD07-8DA7-4BE7-9117-1CAAFD0DBDC8}" dt="2020-02-14T05:52:55.577" v="17"/>
        <pc:sldMkLst>
          <pc:docMk/>
          <pc:sldMk cId="109857222" sldId="256"/>
        </pc:sldMkLst>
        <pc:spChg chg="del">
          <ac:chgData name="cao ducthinh" userId="7e3ad5c71622b8a2" providerId="Windows Live" clId="Web-{2A1FFD07-8DA7-4BE7-9117-1CAAFD0DBDC8}" dt="2020-02-14T05:51:44.343" v="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ao ducthinh" userId="7e3ad5c71622b8a2" providerId="Windows Live" clId="Web-{2A1FFD07-8DA7-4BE7-9117-1CAAFD0DBDC8}" dt="2020-02-14T05:51:46.186" v="9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cao ducthinh" userId="7e3ad5c71622b8a2" providerId="Windows Live" clId="Web-{2A1FFD07-8DA7-4BE7-9117-1CAAFD0DBDC8}" dt="2020-02-14T05:52:05.015" v="16" actId="14100"/>
          <ac:picMkLst>
            <pc:docMk/>
            <pc:sldMk cId="109857222" sldId="256"/>
            <ac:picMk id="4" creationId="{BDDDE9F0-3047-43F1-8F83-FAA5DCAC737C}"/>
          </ac:picMkLst>
        </pc:picChg>
      </pc:sldChg>
      <pc:sldChg chg="addSp delSp modSp">
        <pc:chgData name="cao ducthinh" userId="7e3ad5c71622b8a2" providerId="Windows Live" clId="Web-{2A1FFD07-8DA7-4BE7-9117-1CAAFD0DBDC8}" dt="2020-02-14T05:53:02.046" v="19" actId="14100"/>
        <pc:sldMkLst>
          <pc:docMk/>
          <pc:sldMk cId="845195832" sldId="257"/>
        </pc:sldMkLst>
        <pc:spChg chg="del">
          <ac:chgData name="cao ducthinh" userId="7e3ad5c71622b8a2" providerId="Windows Live" clId="Web-{2A1FFD07-8DA7-4BE7-9117-1CAAFD0DBDC8}" dt="2020-02-14T05:49:59.202" v="0"/>
          <ac:spMkLst>
            <pc:docMk/>
            <pc:sldMk cId="845195832" sldId="257"/>
            <ac:spMk id="2" creationId="{3CB6E8A3-B084-4C40-8E63-891630E6565E}"/>
          </ac:spMkLst>
        </pc:spChg>
        <pc:spChg chg="del">
          <ac:chgData name="cao ducthinh" userId="7e3ad5c71622b8a2" providerId="Windows Live" clId="Web-{2A1FFD07-8DA7-4BE7-9117-1CAAFD0DBDC8}" dt="2020-02-14T05:50:03.311" v="1"/>
          <ac:spMkLst>
            <pc:docMk/>
            <pc:sldMk cId="845195832" sldId="257"/>
            <ac:spMk id="3" creationId="{599A06C9-EFEF-42B2-B6CF-C5E075D363FD}"/>
          </ac:spMkLst>
        </pc:spChg>
        <pc:picChg chg="add mod">
          <ac:chgData name="cao ducthinh" userId="7e3ad5c71622b8a2" providerId="Windows Live" clId="Web-{2A1FFD07-8DA7-4BE7-9117-1CAAFD0DBDC8}" dt="2020-02-14T05:53:02.046" v="19" actId="14100"/>
          <ac:picMkLst>
            <pc:docMk/>
            <pc:sldMk cId="845195832" sldId="257"/>
            <ac:picMk id="4" creationId="{79D4F3F7-52C2-439A-A515-451D75229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4F3F7-52C2-439A-A515-451D7522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" y="105408"/>
            <a:ext cx="11858442" cy="66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2020-02-14T05:49:25Z</dcterms:created>
  <dcterms:modified xsi:type="dcterms:W3CDTF">2020-02-14T05:53:05Z</dcterms:modified>
</cp:coreProperties>
</file>