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de93719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de93719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75c2255b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75c2255b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e4879d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e4879d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e4879d5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e4879d5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fe4879d5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fe4879d5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5c2255b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5c2255b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e4879d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fe4879d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e4879d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e4879d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c2255bd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5c2255bd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DO NOT USE] - Guidelines Slides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2 boxes)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05400" y="13336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Lake Value Proposition</a:t>
            </a:r>
            <a:endParaRPr sz="2200" b="0"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>
            <a:off x="2086350" y="29103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HoanNT19</a:t>
            </a:r>
            <a:endParaRPr dirty="0"/>
          </a:p>
        </p:txBody>
      </p:sp>
      <p:sp>
        <p:nvSpPr>
          <p:cNvPr id="57" name="Google Shape;57;p1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2110150" y="2505800"/>
            <a:ext cx="4886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Medical Data Processing Company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 of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Lake vs Data Warehouse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Value of Data Lake Solution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Proposed Data Lake Architecture for Medical Data Processing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Lake is a central place where we can bring together data, Machine Learning, and Analytics</a:t>
            </a:r>
          </a:p>
          <a:p>
            <a:r>
              <a:rPr lang="en-US" dirty="0"/>
              <a:t>Data can store data of any type, including unstructured, semi-structured, and structured</a:t>
            </a:r>
          </a:p>
          <a:p>
            <a:r>
              <a:rPr lang="en-US" dirty="0"/>
              <a:t>Can handle scaling of any size</a:t>
            </a:r>
          </a:p>
          <a:p>
            <a:r>
              <a:rPr lang="en-US" dirty="0"/>
              <a:t>Breaks data silos</a:t>
            </a:r>
          </a:p>
          <a:p>
            <a:r>
              <a:rPr lang="en-US" dirty="0"/>
              <a:t>Schema on Read</a:t>
            </a:r>
          </a:p>
          <a:p>
            <a:r>
              <a:rPr lang="en-US" dirty="0"/>
              <a:t>Enables Analytics Use Cases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Lake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Ingestion - tools to ingest data in Data Lake</a:t>
            </a:r>
          </a:p>
          <a:p>
            <a:r>
              <a:rPr lang="en-US" dirty="0"/>
              <a:t>Processing - tools to process the data in Data Lake</a:t>
            </a:r>
          </a:p>
          <a:p>
            <a:r>
              <a:rPr lang="en-US" dirty="0"/>
              <a:t>Storage - Store the data at scale in a data lake. Orchestrations - Design and automate ETL workflows</a:t>
            </a:r>
          </a:p>
          <a:p>
            <a:r>
              <a:rPr lang="en-US" dirty="0"/>
              <a:t>Governance - Broad term, including management of the data lake of the whole. Security - Secure your data using encryption at rest and in transit. Authentication, authorization, accounting, and data protection are key features.</a:t>
            </a:r>
          </a:p>
          <a:p>
            <a:r>
              <a:rPr lang="en-US" dirty="0"/>
              <a:t>Quality - Ensuring that the data in the data lake is most up to date and consistent. Catalog - A centralized metadata repository about the actual data set with descriptions, purpose, schema, and lineage information. This helps break data silos</a:t>
            </a:r>
          </a:p>
          <a:p>
            <a:r>
              <a:rPr lang="en-US" dirty="0"/>
              <a:t>Audit - Track data access from every application and data resource</a:t>
            </a:r>
          </a:p>
          <a:p>
            <a:r>
              <a:rPr lang="en-US" dirty="0"/>
              <a:t>Lineage - This handles the data's origin. Where the data moves to and what happens to it.</a:t>
            </a:r>
          </a:p>
          <a:p>
            <a:endParaRPr lang="en-US"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There 2 main components from ingesting to governing data.</a:t>
            </a:r>
            <a:endParaRPr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Data Lake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While a data lake holds data of all structure types, including raw and unprocessed data, a data warehouse stores data that has been treated and transformed with a specific purpose in mind, which can then be used to source analytic or operational reporting.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vs Data Warehouse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05400" y="1275250"/>
            <a:ext cx="3442200" cy="3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Refined/structured/relational data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Schema designed at the beginning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Used by mainly business analysts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Used for historical analytics, visualizations, BI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Collects similar data from multiple resources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5030250" y="11990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Unstructured, unrefined, not relational data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schema designed at the end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Use by data scientists and data developers, business analysts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Used for predictive analytics, machine learning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Connecting various types of data from a wide variety of sources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529200" y="626350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954050" y="594225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605400" y="2574525"/>
            <a:ext cx="78672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Companies are looking for ways to store, organize and analyze a LARGE amount of enterprise data.</a:t>
            </a:r>
          </a:p>
          <a:p>
            <a:pPr lvl="0"/>
            <a:r>
              <a:rPr lang="en-US" dirty="0"/>
              <a:t>Companies are struggling with data silos. With each organization/department within the company having its own data and no cross-organization visibility</a:t>
            </a:r>
          </a:p>
          <a:p>
            <a:pPr lvl="0"/>
            <a:r>
              <a:rPr lang="en-US" dirty="0"/>
              <a:t>Access to data for the engineering and analytics team is hard, time-consuming process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13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	Companies are seeing the need to scale data, both in type as well as size. And because that data may not be structured and will also be used in a wide variety of ways, data lakes can be very effective to support this</a:t>
            </a: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 of Data Lake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Architecture</a:t>
            </a:r>
            <a:endParaRPr/>
          </a:p>
        </p:txBody>
      </p:sp>
      <p:pic>
        <p:nvPicPr>
          <p:cNvPr id="4" name="Picture 3" descr="A screenshot of a diagram&#10;&#10;Description automatically generated">
            <a:extLst>
              <a:ext uri="{FF2B5EF4-FFF2-40B4-BE49-F238E27FC236}">
                <a16:creationId xmlns:a16="http://schemas.microsoft.com/office/drawing/2014/main" id="{23B6E5C6-5259-0ABB-DBA3-71CC4A4B3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1046650"/>
            <a:ext cx="5213675" cy="3770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 YOU</a:t>
            </a:r>
            <a:endParaRPr sz="2200" b="0"/>
          </a:p>
        </p:txBody>
      </p:sp>
      <p:sp>
        <p:nvSpPr>
          <p:cNvPr id="115" name="Google Shape;115;p20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525</Words>
  <Application>Microsoft Macintosh PowerPoint</Application>
  <PresentationFormat>On-screen Show 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Open Sans</vt:lpstr>
      <vt:lpstr>Arial</vt:lpstr>
      <vt:lpstr>Simple Light</vt:lpstr>
      <vt:lpstr>Data Lake Value Proposition</vt:lpstr>
      <vt:lpstr>Agenda</vt:lpstr>
      <vt:lpstr>What is a Data Lake</vt:lpstr>
      <vt:lpstr>Components of Data Lake</vt:lpstr>
      <vt:lpstr>Data Lake vs Data Warehouse</vt:lpstr>
      <vt:lpstr>Data Warehouse </vt:lpstr>
      <vt:lpstr>Business Value of Data Lake</vt:lpstr>
      <vt:lpstr>Data Lake Architecture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 Value Proposition</dc:title>
  <dc:creator>Hoan Nguyen Tran</dc:creator>
  <cp:lastModifiedBy>NGUYỄN TRẦN HOÀN</cp:lastModifiedBy>
  <cp:revision>9</cp:revision>
  <dcterms:modified xsi:type="dcterms:W3CDTF">2023-10-08T17:15:19Z</dcterms:modified>
</cp:coreProperties>
</file>