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91" r:id="rId6"/>
    <p:sldId id="292" r:id="rId7"/>
    <p:sldId id="283" r:id="rId8"/>
    <p:sldId id="293" r:id="rId9"/>
    <p:sldId id="294" r:id="rId10"/>
    <p:sldId id="296" r:id="rId11"/>
    <p:sldId id="295" r:id="rId12"/>
    <p:sldId id="282" r:id="rId13"/>
    <p:sldId id="267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1C19-1EC6-450B-AC12-2956AD6964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14446" y="1482493"/>
            <a:ext cx="9563102" cy="1525659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F623C-03BB-4A55-9A28-A6C5AE0FCE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49308" y="3345742"/>
            <a:ext cx="6893379" cy="447618"/>
          </a:xfrm>
        </p:spPr>
        <p:txBody>
          <a:bodyPr>
            <a:no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- topic: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51EC-7964-403B-8DC8-910E18DE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4286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13A127-EE7C-40F1-8349-069E9D3C307C}" type="datetime1">
              <a:rPr lang="en-SG" smtClean="0"/>
              <a:t>16/12/2024</a:t>
            </a:fld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4EC77-0666-419F-8843-18F40737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4514" y="635272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A667B7-7BA5-4DB2-A058-B66A386C003C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F3A621-1577-4302-A0D6-F4DBE99DE7D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236444" y="137046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39F3B83-D932-4DA9-9BF2-BC37F7D59D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80950" y="137046"/>
            <a:ext cx="1074606" cy="88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2D829D-1F69-42F8-A178-0A79C05AE498}"/>
              </a:ext>
            </a:extLst>
          </p:cNvPr>
          <p:cNvSpPr txBox="1"/>
          <p:nvPr userDrawn="1"/>
        </p:nvSpPr>
        <p:spPr>
          <a:xfrm>
            <a:off x="1824831" y="249366"/>
            <a:ext cx="8139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Chi Minh city University of Technology and Education</a:t>
            </a:r>
          </a:p>
          <a:p>
            <a:pPr algn="ctr"/>
            <a:r>
              <a:rPr lang="en-S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Electrical </a:t>
            </a:r>
            <a:r>
              <a:rPr lang="en-SG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&amp;</a:t>
            </a:r>
            <a:r>
              <a:rPr lang="en-S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Electronics Engineering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637D2D3-852D-44E9-BB50-FE485AD4BC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17485" y="4390831"/>
            <a:ext cx="6357030" cy="3651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2400" dirty="0" err="1"/>
              <a:t>Điền</a:t>
            </a:r>
            <a:r>
              <a:rPr lang="en-US" sz="2400" dirty="0"/>
              <a:t> GVHD – Advisor: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DADCB44-B414-49B7-BD57-89FE4BB423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7485" y="4964127"/>
            <a:ext cx="6357030" cy="3651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2400" dirty="0" err="1"/>
              <a:t>Điền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– Presenter:</a:t>
            </a:r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4147757-0B9A-4F4A-B54B-D96C0B6EED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15948" y="5656609"/>
            <a:ext cx="6357030" cy="3651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sym typeface="Symbol" panose="05050102010706020507" pitchFamily="18" charset="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Template </a:t>
            </a:r>
            <a:r>
              <a:rPr lang="en-US" sz="2400" dirty="0" err="1"/>
              <a:t>vô</a:t>
            </a:r>
            <a:r>
              <a:rPr lang="en-US" sz="2400" dirty="0"/>
              <a:t> View  Slide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ình bày -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8">
            <a:extLst>
              <a:ext uri="{FF2B5EF4-FFF2-40B4-BE49-F238E27FC236}">
                <a16:creationId xmlns:a16="http://schemas.microsoft.com/office/drawing/2014/main" id="{5FDD3FBF-4C3A-560B-464A-C7C8595F32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05847" y="6356350"/>
            <a:ext cx="3025775" cy="365125"/>
          </a:xfrm>
        </p:spPr>
        <p:txBody>
          <a:bodyPr/>
          <a:lstStyle/>
          <a:p>
            <a:fld id="{935E1902-143F-44EB-9B55-BF75C8ACDFAD}" type="datetime1">
              <a:rPr lang="en-SG" smtClean="0"/>
              <a:t>16/12/2024</a:t>
            </a:fld>
            <a:endParaRPr lang="en-SG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3799E7A3-F2D5-BCDC-5033-DF9B7EEAE6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599" y="6356349"/>
            <a:ext cx="4114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CD79EC1C-583F-2047-183A-2DB86C3D0B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760378" y="6367143"/>
            <a:ext cx="3025775" cy="365125"/>
          </a:xfrm>
        </p:spPr>
        <p:txBody>
          <a:bodyPr/>
          <a:lstStyle/>
          <a:p>
            <a:fld id="{2BA667B7-7BA5-4DB2-A058-B66A386C003C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A2BEAE-8E60-5EA9-1D00-B78329FFB21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7" y="1161462"/>
            <a:ext cx="6153979" cy="5070353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5AC9A0-D9E4-5477-F6C3-C18BF5277EF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49278" y="1161462"/>
            <a:ext cx="5136875" cy="5070353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72C5A30C-788D-F7FA-1F76-00E8F35C17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8053" y="216900"/>
            <a:ext cx="8815891" cy="695492"/>
          </a:xfr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anchor="ctr" anchorCtr="0">
            <a:normAutofit/>
          </a:bodyPr>
          <a:lstStyle>
            <a:lvl1pPr marL="514350" indent="-514350"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SG" dirty="0"/>
              <a:t>Content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07CF28-72EB-63A6-13D2-D43A34F9C62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353241" y="92366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80B1416-FD02-2908-C77A-B238A6A16B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54154" y="120223"/>
            <a:ext cx="1065287" cy="8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8EDCE-D330-7496-220A-5BCB4F74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FC1A0-87EC-C0FC-AA6E-531E2FDD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2518-9201-F439-6958-F0EE735E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891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C245-736E-521F-4B4F-AE3CCE3D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8F56-F427-C6BE-8999-45DE417A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BD390-CD6C-4FB7-D000-BCB5B823B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BE123-873F-757A-A0F1-E3082EEC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DF61-9FCA-7177-EEBC-3E062ED6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03DE-F6C7-AB26-52E3-AE400A6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975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AA0D-C49C-BE8C-51A9-4DCB5F61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E931-1046-A27E-7F98-8C463059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89DBB-BFD6-E6F1-CFA2-4A9B8721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7252-3C7E-F5FB-48D9-03AD59E5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5BC10-7E4E-70FE-BACE-BEAB2782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CD8E4-B183-0DA6-BEC8-D92B1BE3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684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4CE0-C54D-9B9E-5BD6-F2D64741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4142-3AAF-A6C2-9062-1C6280A03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D6A1-47A7-ACBA-4D94-0809C184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1047-5A76-EF28-2206-62465E58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6AC2-5532-5998-2FE8-EDE8957B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1421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3974-D312-54FE-2D68-F8370823D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2C82E-4608-C26F-58CC-B83D40E75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CD86-1984-0501-5EC2-F9EB0A33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D898-1E32-1B1E-D23A-176D2B3E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1FBC-9D60-C787-5499-018DF951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4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6C0B-BA4C-3505-CACA-5463D71A5A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Maser title style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74FB0-A87E-170E-5BF9-5FF9CC52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EA8A-27B3-7DF8-C566-C8B41641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050A-7081-55D9-C33C-B0522F37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909F-61B7-9859-F84C-8C89732B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89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6EF7-10F9-6CBE-77A3-F5531923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A007-264C-EA80-EE76-1CA044D3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CF50-6F43-2821-CB9D-DDA53F7F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D791-D5C8-02B6-A48C-66C29EEF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AE9-20E1-11D8-AB3E-931B6FA5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69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331D35D-A78F-8DE8-E77F-508A20B83C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8053" y="216900"/>
            <a:ext cx="8815891" cy="695492"/>
          </a:xfr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anchor="ctr" anchorCtr="0">
            <a:normAutofit/>
          </a:bodyPr>
          <a:lstStyle>
            <a:lvl1pPr marL="514350" indent="-514350"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SG" dirty="0"/>
              <a:t>Content</a:t>
            </a:r>
          </a:p>
        </p:txBody>
      </p:sp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DC86468F-344B-B0D6-B910-D0413E8E940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05847" y="6356350"/>
            <a:ext cx="3025775" cy="365125"/>
          </a:xfrm>
        </p:spPr>
        <p:txBody>
          <a:bodyPr/>
          <a:lstStyle/>
          <a:p>
            <a:fld id="{935E1902-143F-44EB-9B55-BF75C8ACDFAD}" type="datetime1">
              <a:rPr lang="en-SG" smtClean="0"/>
              <a:t>16/12/2024</a:t>
            </a:fld>
            <a:endParaRPr lang="en-SG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E5B0079C-4C5C-468E-546B-D16F97FB6D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599" y="6356349"/>
            <a:ext cx="4114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12" name="Slide Number Placeholder 13">
            <a:extLst>
              <a:ext uri="{FF2B5EF4-FFF2-40B4-BE49-F238E27FC236}">
                <a16:creationId xmlns:a16="http://schemas.microsoft.com/office/drawing/2014/main" id="{77079FBB-A509-C80A-5DAC-8F0DFA41E2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760378" y="6367143"/>
            <a:ext cx="3025775" cy="365125"/>
          </a:xfrm>
        </p:spPr>
        <p:txBody>
          <a:bodyPr/>
          <a:lstStyle/>
          <a:p>
            <a:fld id="{2BA667B7-7BA5-4DB2-A058-B66A386C003C}" type="slidenum">
              <a:rPr lang="en-SG" smtClean="0"/>
              <a:t>‹#›</a:t>
            </a:fld>
            <a:endParaRPr lang="en-SG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0A025AC-EAD1-271F-B38C-E8E4F4A7A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353241" y="92366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6A78D005-E02D-45C7-D2CC-F406BF500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54154" y="120223"/>
            <a:ext cx="1065287" cy="8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0099-6B26-A3CD-D829-0C71096A790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7" y="1161462"/>
            <a:ext cx="11380305" cy="5070353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02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89EB-4016-D944-4AF1-7BBBD6DC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8595-AC75-71E0-E122-81D6EFFE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80E7-2789-0588-2B5A-F0010345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16DF-2F88-812C-CBC0-E10F8063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64B6-44B7-E5E3-320B-812D45BB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6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5441-6535-21D9-288F-5E3AA744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2EFE-10FD-1A9F-6BE3-3C974DD01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05326-051B-9324-C8CD-47CDDEC0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D151-CF5E-47A9-ED8B-C0959ECA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78B8B-77C4-CE0F-E153-D5C0CB44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2A28F-F7C3-5410-AD74-543D6D35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43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ình bà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8">
            <a:extLst>
              <a:ext uri="{FF2B5EF4-FFF2-40B4-BE49-F238E27FC236}">
                <a16:creationId xmlns:a16="http://schemas.microsoft.com/office/drawing/2014/main" id="{E81C1ABE-BD1A-DE1D-E553-067568C7DB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05847" y="6356350"/>
            <a:ext cx="3025775" cy="365125"/>
          </a:xfrm>
        </p:spPr>
        <p:txBody>
          <a:bodyPr/>
          <a:lstStyle/>
          <a:p>
            <a:fld id="{935E1902-143F-44EB-9B55-BF75C8ACDFAD}" type="datetime1">
              <a:rPr lang="en-SG" smtClean="0"/>
              <a:t>16/12/2024</a:t>
            </a:fld>
            <a:endParaRPr lang="en-SG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6B12D408-C62D-09CD-F579-06DA117B1E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599" y="6356349"/>
            <a:ext cx="4114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B8BEDB60-3F3A-5907-CEC7-2D2FD89C4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760378" y="6367143"/>
            <a:ext cx="3025775" cy="365125"/>
          </a:xfrm>
        </p:spPr>
        <p:txBody>
          <a:bodyPr/>
          <a:lstStyle/>
          <a:p>
            <a:fld id="{2BA667B7-7BA5-4DB2-A058-B66A386C003C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0BC7DD-0010-55D8-D51A-CF9FC140AA5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7" y="1161462"/>
            <a:ext cx="5613953" cy="5070353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9D9003-6481-D14E-B7C3-37AC710A9A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72200" y="1161462"/>
            <a:ext cx="5613953" cy="5070353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CDE7B82D-697F-C601-FE84-19E2DD79E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8053" y="216900"/>
            <a:ext cx="8815891" cy="695492"/>
          </a:xfr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anchor="ctr" anchorCtr="0">
            <a:normAutofit/>
          </a:bodyPr>
          <a:lstStyle>
            <a:lvl1pPr marL="514350" indent="-514350"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SG" dirty="0"/>
              <a:t>Content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F057A85-885A-4634-2CF8-C308614781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353241" y="92366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3CE3A88-FA7D-DE58-C55D-32AD30177A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54154" y="120223"/>
            <a:ext cx="1065287" cy="8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AB96-11F0-8E08-77BA-C25E9016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56D49-D78B-89C1-7C94-5279B3D8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E9D2A-3D4A-9723-3245-B63F43075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7DF73-BFB1-A11D-2217-0D74E381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F7524-5E5D-8910-D987-A1230ED1D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4D22F-215C-7A9A-A786-5921A06F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A527E-7432-A80B-5685-73E6A2C6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F8070-803A-5376-AE48-9BA04421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983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7194-D122-EA66-BF82-98B9B497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1F791-2A0F-EA65-1E54-8B291BAD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32741-9BDD-D6E5-B727-8706CA70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FE68E-8AED-96C3-A11A-266038BF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34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4337F-29D4-2E36-8979-7D6296AF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F250-0A21-86E3-338D-E59C983E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758D-5D5D-8529-6B0D-C48F7512F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BA92-98BD-4F46-9D4A-C2A32DF740EC}" type="datetimeFigureOut">
              <a:rPr lang="vi-VN" smtClean="0"/>
              <a:t>16/12/2024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9B41-B5A0-F4F4-C0E4-1465FEB65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536D-15CF-ED52-5943-F870A70B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515A-C5F3-43EE-8069-948E01184F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742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1" r:id="rId4"/>
    <p:sldLayoutId id="2147483651" r:id="rId5"/>
    <p:sldLayoutId id="2147483652" r:id="rId6"/>
    <p:sldLayoutId id="214748366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peta.com/video108" TargetMode="External"/><Relationship Id="rId2" Type="http://schemas.openxmlformats.org/officeDocument/2006/relationships/hyperlink" Target="https://www.instructables.com/Universal-Tensile-Testing-Machine-VERSION-TWO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micropeta.com/video73" TargetMode="External"/><Relationship Id="rId4" Type="http://schemas.openxmlformats.org/officeDocument/2006/relationships/hyperlink" Target="https://www.micropeta.com/video1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07F46D9-6CA5-94BE-D910-8E53694C4C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9849" y="4447367"/>
            <a:ext cx="6357030" cy="365125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GVHD: Vũ Chí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7EABE-9E38-919B-B602-C2F9A53D5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161" y="1959821"/>
            <a:ext cx="10195679" cy="1525659"/>
          </a:xfrm>
        </p:spPr>
        <p:txBody>
          <a:bodyPr>
            <a:normAutofit/>
          </a:bodyPr>
          <a:lstStyle/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MÁY KIỂM TRA LỰC KÉO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8AE684-B6FF-0E7B-10F0-1CFCB97DA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9849" y="4812492"/>
            <a:ext cx="6357030" cy="75149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Hoàng Minh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 Phan Duy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0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3CB-ECA3-EAB3-C671-8A298435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GUI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A6EF15-38D5-4553-312E-A4A2F63F66F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8" y="1161462"/>
            <a:ext cx="11252752" cy="54796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GUI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0E20D-7906-8087-067D-FC03A359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33" y="1614244"/>
            <a:ext cx="5993130" cy="50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3CB-ECA3-EAB3-C671-8A298435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A6EF15-38D5-4553-312E-A4A2F63F66F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8" y="1161462"/>
            <a:ext cx="5690152" cy="547963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  <a:p>
            <a:pPr algn="just"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kéo</a:t>
            </a:r>
            <a:r>
              <a:rPr lang="en-US" sz="2400" dirty="0"/>
              <a:t> thang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0N </a:t>
            </a:r>
            <a:r>
              <a:rPr lang="en-US" sz="2400" dirty="0" err="1"/>
              <a:t>đến</a:t>
            </a:r>
            <a:r>
              <a:rPr lang="en-US" sz="2400" dirty="0"/>
              <a:t> 10N.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(&lt;0.1N)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2.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endParaRPr lang="en-US" sz="2400" dirty="0"/>
          </a:p>
          <a:p>
            <a:pPr algn="just"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cứng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kẹp</a:t>
            </a:r>
            <a:r>
              <a:rPr lang="en-US" sz="2400" dirty="0"/>
              <a:t>, </a:t>
            </a:r>
            <a:r>
              <a:rPr lang="en-US" sz="2400" dirty="0" err="1"/>
              <a:t>nhả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endParaRPr lang="en-US" sz="2400" dirty="0"/>
          </a:p>
          <a:p>
            <a:pPr algn="just"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/>
              <a:t> blocking </a:t>
            </a:r>
            <a:r>
              <a:rPr lang="en-US" sz="2400" dirty="0"/>
              <a:t>code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mượt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endParaRPr lang="en-US" sz="2400" dirty="0"/>
          </a:p>
          <a:p>
            <a:pPr algn="just"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kéo</a:t>
            </a:r>
            <a:r>
              <a:rPr lang="en-US" sz="2400" dirty="0"/>
              <a:t>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C58BD97-D43F-E0F3-0A86-7FAE85AF5D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26629" y="1161462"/>
            <a:ext cx="5559525" cy="5479638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vật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mẫu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kéo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phép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tín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ADC,…)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mềm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nâng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(Thanh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ghi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kern="100" dirty="0" err="1">
                <a:ea typeface="Calibri" panose="020F0502020204030204" pitchFamily="34" charset="0"/>
                <a:cs typeface="Arial" panose="020B0604020202020204" pitchFamily="34" charset="0"/>
              </a:rPr>
              <a:t>FreeRTOS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, RTOS,…) 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lọc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nâng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cậy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lực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kéo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 (Kalman Filter,… )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C86D32-846F-1A47-BED2-E1F8BC57B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TÀI LIỆU THAM KHẢO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9704-D87C-BF69-9501-CDC81A4C54E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7" y="1161462"/>
            <a:ext cx="11274319" cy="50703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400" dirty="0">
                <a:hlinkClick r:id="rId2"/>
              </a:rPr>
              <a:t> </a:t>
            </a:r>
            <a:r>
              <a:rPr lang="en-US" sz="2000" dirty="0">
                <a:hlinkClick r:id="rId2"/>
              </a:rPr>
              <a:t>Universal Tensile Testing Machine VERSION TWO : 98 Steps (with Pictures) - </a:t>
            </a:r>
            <a:r>
              <a:rPr lang="en-US" sz="2000" dirty="0" err="1">
                <a:hlinkClick r:id="rId2"/>
              </a:rPr>
              <a:t>Instructables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[2]https://www.st.com/resource/en/reference_manual/rm0008-stm32f101xx-stm32f102xx-stm32f103xx-stm32f105xx-and-stm32f107xx-advanced-armbased-32bit-mcus-stmicroelectronics.pdf.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[3]https://www.st.com/content/ccc/resource/technical/document/programming_manual/5b/ca/8d/83/56/7f/40/08/CD00228163.pdf/files/CD00228163.pdf/jcr:content/translations/en.CD00228163.pdf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[4] stm32cortexm3programmingmanual.416333244.pdf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[5]https://www.st.com/content/ccc/resource/technical/document/datasheet/33/d4/6f/1d/df/0b/4c/6d/CD00161566.pdf/files/CD00161566.pdf/jcr:content/translations/en.CD00161566.pdf</a:t>
            </a:r>
          </a:p>
          <a:p>
            <a:pPr marL="0" indent="0">
              <a:buNone/>
            </a:pPr>
            <a:r>
              <a:rPr lang="en-US" sz="2000" dirty="0"/>
              <a:t>[6] </a:t>
            </a:r>
            <a:r>
              <a:rPr lang="en-US" sz="2000" dirty="0">
                <a:hlinkClick r:id="rId3"/>
              </a:rPr>
              <a:t>https://www.micropeta.com/video108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[7] </a:t>
            </a:r>
            <a:r>
              <a:rPr lang="en-US" sz="2000" dirty="0">
                <a:hlinkClick r:id="rId4"/>
              </a:rPr>
              <a:t>https://www.micropeta.com/video19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[8] </a:t>
            </a:r>
            <a:r>
              <a:rPr lang="en-US" sz="2000" dirty="0">
                <a:hlinkClick r:id="rId5"/>
              </a:rPr>
              <a:t>https://www.micropeta.com/video73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6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7CF0B0-C229-55F6-501F-795BA71F2752}"/>
              </a:ext>
            </a:extLst>
          </p:cNvPr>
          <p:cNvSpPr/>
          <p:nvPr/>
        </p:nvSpPr>
        <p:spPr>
          <a:xfrm>
            <a:off x="515389" y="482139"/>
            <a:ext cx="11155681" cy="5835534"/>
          </a:xfrm>
          <a:prstGeom prst="rect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Google Shape;452;p46">
            <a:extLst>
              <a:ext uri="{FF2B5EF4-FFF2-40B4-BE49-F238E27FC236}">
                <a16:creationId xmlns:a16="http://schemas.microsoft.com/office/drawing/2014/main" id="{FD59F881-2B2F-7C1D-535B-9601710F6E36}"/>
              </a:ext>
            </a:extLst>
          </p:cNvPr>
          <p:cNvSpPr txBox="1">
            <a:spLocks/>
          </p:cNvSpPr>
          <p:nvPr/>
        </p:nvSpPr>
        <p:spPr>
          <a:xfrm>
            <a:off x="2603893" y="2315136"/>
            <a:ext cx="6978671" cy="2227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sz="6600" b="1" dirty="0">
                <a:latin typeface="+mn-lt"/>
              </a:rPr>
              <a:t>Cảm ơn thầy đã </a:t>
            </a:r>
            <a:br>
              <a:rPr lang="vi-VN" sz="6600" b="1" dirty="0">
                <a:latin typeface="+mn-lt"/>
              </a:rPr>
            </a:br>
            <a:r>
              <a:rPr lang="vi-VN" sz="6600" b="1" dirty="0">
                <a:latin typeface="+mn-lt"/>
              </a:rPr>
              <a:t>theo dõi!</a:t>
            </a:r>
            <a:endParaRPr lang="vi-V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88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801D5E-C42B-F09E-D1ED-B944F6A53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82FC-3FB5-B426-20CD-ACDBFE7AC94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Solidworks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LoadCell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vi-VN" sz="24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481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3CB-ECA3-EAB3-C671-8A298435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TỔNG QUAN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A6EF15-38D5-4553-312E-A4A2F63F66F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8" y="1161462"/>
            <a:ext cx="5690152" cy="547963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Nhằm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lực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kéo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cảm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mềm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chịu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C58BD97-D43F-E0F3-0A86-7FAE85AF5D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26629" y="1161462"/>
            <a:ext cx="5559525" cy="54796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8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</a:t>
            </a:r>
            <a:r>
              <a:rPr lang="en-US" sz="18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</a:t>
            </a:r>
            <a:r>
              <a:rPr lang="en-US" sz="18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đo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lực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kéo</a:t>
            </a:r>
            <a:endParaRPr lang="en-US" sz="18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đo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lực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kéo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cảm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en-US" sz="18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loadcell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3CB-ECA3-EAB3-C671-8A298435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454598-896A-ACF7-DF60-5593CA4D713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8" y="1161462"/>
            <a:ext cx="11310684" cy="54796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cứng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mềm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Solidworks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5532D-F893-0422-9E98-7A5CE114B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6" r="1023"/>
          <a:stretch/>
        </p:blipFill>
        <p:spPr>
          <a:xfrm>
            <a:off x="533004" y="1567247"/>
            <a:ext cx="11125987" cy="3839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701468-899B-D791-9E98-2789F7BC8401}"/>
              </a:ext>
            </a:extLst>
          </p:cNvPr>
          <p:cNvSpPr txBox="1"/>
          <p:nvPr/>
        </p:nvSpPr>
        <p:spPr>
          <a:xfrm>
            <a:off x="475463" y="4924755"/>
            <a:ext cx="609600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Hạn</a:t>
            </a:r>
            <a:r>
              <a:rPr lang="en-US" sz="18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18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khối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kẹp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đẩy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vặn</a:t>
            </a:r>
            <a:endParaRPr lang="en-US" sz="18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thước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lỗ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ốc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m12 (6mm)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bé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thước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ốc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(10mm)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E316-D085-0E89-B478-345A9576F55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34075" y="1161463"/>
            <a:ext cx="6094638" cy="54796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loadcell 1Kg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Khuếch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SparkFun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LoadCell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Amp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3CB-ECA3-EAB3-C671-8A298435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454598-896A-ACF7-DF60-5593CA4D713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7" y="1161462"/>
            <a:ext cx="5356777" cy="54796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STM32F103C8T6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0.96in SSD1306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17A6C-F708-37C3-A864-C4EB852FBC05}"/>
              </a:ext>
            </a:extLst>
          </p:cNvPr>
          <p:cNvSpPr/>
          <p:nvPr/>
        </p:nvSpPr>
        <p:spPr>
          <a:xfrm>
            <a:off x="10469278" y="5157835"/>
            <a:ext cx="565702" cy="542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D1A2A9-8F78-4ED1-369A-2D0D55C9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234" y="5162560"/>
            <a:ext cx="647790" cy="53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566CE8-6F41-9E00-13D5-EAA0478A8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3" t="7372" r="2135" b="9718"/>
          <a:stretch/>
        </p:blipFill>
        <p:spPr>
          <a:xfrm>
            <a:off x="1773778" y="1595208"/>
            <a:ext cx="2483897" cy="2195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00098-AE46-6EC8-C0D3-F5502944E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690" y="4234221"/>
            <a:ext cx="2219554" cy="2226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F1551A-E03A-797E-CC4A-9548FD29B8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47" t="9142" r="12471" b="2"/>
          <a:stretch/>
        </p:blipFill>
        <p:spPr>
          <a:xfrm>
            <a:off x="7819831" y="1595208"/>
            <a:ext cx="2323125" cy="2195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167A31-2B81-3B29-2552-F8EB9856A1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29" t="8898" r="3607" b="357"/>
          <a:stretch/>
        </p:blipFill>
        <p:spPr>
          <a:xfrm>
            <a:off x="7343915" y="4234221"/>
            <a:ext cx="3274958" cy="23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E316-D085-0E89-B478-345A9576F55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34075" y="1161463"/>
            <a:ext cx="6094638" cy="54796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12V – 5V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HUAWEI 12V 2.5A: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3CB-ECA3-EAB3-C671-8A298435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454598-896A-ACF7-DF60-5593CA4D713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5847" y="1161462"/>
            <a:ext cx="5356777" cy="54796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Driver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A4988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1:13.7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17A6C-F708-37C3-A864-C4EB852FBC05}"/>
              </a:ext>
            </a:extLst>
          </p:cNvPr>
          <p:cNvSpPr/>
          <p:nvPr/>
        </p:nvSpPr>
        <p:spPr>
          <a:xfrm>
            <a:off x="10469278" y="5157835"/>
            <a:ext cx="565702" cy="542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D1A2A9-8F78-4ED1-369A-2D0D55C9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234" y="5162560"/>
            <a:ext cx="647790" cy="5334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633A55-86AA-B398-AA80-3E5F06155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43" b="18707"/>
          <a:stretch/>
        </p:blipFill>
        <p:spPr>
          <a:xfrm>
            <a:off x="1750549" y="1776182"/>
            <a:ext cx="2667372" cy="1833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C973E-983F-263B-C6C6-853FEA912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34" b="2686"/>
          <a:stretch/>
        </p:blipFill>
        <p:spPr>
          <a:xfrm>
            <a:off x="1293285" y="4330273"/>
            <a:ext cx="3581900" cy="2198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79A25-523E-2827-5511-3A865C7683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71" t="4125" r="3754" b="4326"/>
          <a:stretch/>
        </p:blipFill>
        <p:spPr>
          <a:xfrm>
            <a:off x="7221309" y="1776182"/>
            <a:ext cx="3520169" cy="1656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6605C1-3AFE-2453-18D4-6579016B74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112" t="9711" r="17712" b="10888"/>
          <a:stretch/>
        </p:blipFill>
        <p:spPr>
          <a:xfrm>
            <a:off x="7871362" y="3857702"/>
            <a:ext cx="2220061" cy="27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3CB-ECA3-EAB3-C671-8A298435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795308-32BD-6E6F-C9C9-47A3CB9DAAB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141660" y="1144371"/>
            <a:ext cx="5908675" cy="52030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B17A6C-F708-37C3-A864-C4EB852FBC05}"/>
              </a:ext>
            </a:extLst>
          </p:cNvPr>
          <p:cNvSpPr/>
          <p:nvPr/>
        </p:nvSpPr>
        <p:spPr>
          <a:xfrm>
            <a:off x="10469278" y="5157835"/>
            <a:ext cx="565702" cy="542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D1A2A9-8F78-4ED1-369A-2D0D55C9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234" y="5162560"/>
            <a:ext cx="64779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3CB-ECA3-EAB3-C671-8A298435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LoadCell</a:t>
            </a:r>
            <a:endParaRPr lang="vi-VN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2B17C45-AB6F-7A01-88FC-815A82D25CDE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737216" y="1485565"/>
            <a:ext cx="5014913" cy="45268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B17A6C-F708-37C3-A864-C4EB852FBC05}"/>
              </a:ext>
            </a:extLst>
          </p:cNvPr>
          <p:cNvSpPr/>
          <p:nvPr/>
        </p:nvSpPr>
        <p:spPr>
          <a:xfrm>
            <a:off x="10469278" y="5157835"/>
            <a:ext cx="565702" cy="542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67F28-040B-E0D9-0D2E-137C9A3AC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7" r="54305"/>
          <a:stretch/>
        </p:blipFill>
        <p:spPr>
          <a:xfrm>
            <a:off x="1688053" y="3057445"/>
            <a:ext cx="3147268" cy="13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3CB-ECA3-EAB3-C671-8A298435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LoadCell</a:t>
            </a: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17A6C-F708-37C3-A864-C4EB852FBC05}"/>
              </a:ext>
            </a:extLst>
          </p:cNvPr>
          <p:cNvSpPr/>
          <p:nvPr/>
        </p:nvSpPr>
        <p:spPr>
          <a:xfrm>
            <a:off x="10469278" y="5157835"/>
            <a:ext cx="565702" cy="542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43CBFD-9BFE-F8A0-D468-9670EF07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239" y="1882228"/>
            <a:ext cx="628650" cy="7239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78FAFD-D5DD-5035-94B7-69B862ED050D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 rotWithShape="1">
          <a:blip r:embed="rId3"/>
          <a:srcRect t="55043" r="140"/>
          <a:stretch/>
        </p:blipFill>
        <p:spPr>
          <a:xfrm>
            <a:off x="6456751" y="1459424"/>
            <a:ext cx="4578229" cy="2279527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569075EC-FB91-DB80-B7EB-E96EBA78B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2" b="43783"/>
          <a:stretch/>
        </p:blipFill>
        <p:spPr>
          <a:xfrm>
            <a:off x="1775760" y="1459424"/>
            <a:ext cx="4547900" cy="2850484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C12BE-0657-6A2A-F992-D890BF6F3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549" y="4856940"/>
            <a:ext cx="337232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605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 MÁY KIỂM TRA LỰC KÉO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 MÔN ĐIỀU KHIỂN QUÁ TRÌNH</dc:title>
  <dc:creator>Bao Huynh</dc:creator>
  <cp:lastModifiedBy>Triet Nguyen</cp:lastModifiedBy>
  <cp:revision>75</cp:revision>
  <dcterms:created xsi:type="dcterms:W3CDTF">2024-05-03T11:39:24Z</dcterms:created>
  <dcterms:modified xsi:type="dcterms:W3CDTF">2024-12-16T05:28:35Z</dcterms:modified>
</cp:coreProperties>
</file>