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91" r:id="rId2"/>
    <p:sldId id="983" r:id="rId3"/>
    <p:sldId id="972" r:id="rId4"/>
    <p:sldId id="973" r:id="rId5"/>
    <p:sldId id="750" r:id="rId6"/>
    <p:sldId id="974" r:id="rId7"/>
    <p:sldId id="751" r:id="rId8"/>
    <p:sldId id="981" r:id="rId9"/>
    <p:sldId id="982" r:id="rId10"/>
    <p:sldId id="984" r:id="rId11"/>
    <p:sldId id="985" r:id="rId12"/>
    <p:sldId id="986" r:id="rId13"/>
    <p:sldId id="987" r:id="rId14"/>
    <p:sldId id="988" r:id="rId15"/>
    <p:sldId id="989" r:id="rId16"/>
    <p:sldId id="266" r:id="rId17"/>
    <p:sldId id="267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0387C8B-0270-4A1D-9248-C549D9D71A07}">
          <p14:sldIdLst>
            <p14:sldId id="591"/>
            <p14:sldId id="983"/>
            <p14:sldId id="972"/>
            <p14:sldId id="973"/>
            <p14:sldId id="750"/>
            <p14:sldId id="974"/>
            <p14:sldId id="751"/>
            <p14:sldId id="981"/>
            <p14:sldId id="982"/>
            <p14:sldId id="984"/>
            <p14:sldId id="985"/>
            <p14:sldId id="986"/>
            <p14:sldId id="987"/>
            <p14:sldId id="988"/>
            <p14:sldId id="989"/>
            <p14:sldId id="266"/>
            <p14:sldId id="26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686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33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7B2A-28A6-4553-ABEA-AA6CE1625D9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EEF8-1EF6-4ED7-9B42-C1851552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6070-A573-4810-95D3-D40048F86DE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EAFE-8703-42EE-AC49-1EA97C66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EAFE-8703-42EE-AC49-1EA97C66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00" y="2000240"/>
            <a:ext cx="67212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0000" y="1440000"/>
            <a:ext cx="67212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9992"/>
            <a:ext cx="9144000" cy="65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97752"/>
            <a:ext cx="8784976" cy="421200"/>
          </a:xfrm>
        </p:spPr>
        <p:txBody>
          <a:bodyPr wrap="none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1440000"/>
            <a:ext cx="3286800" cy="4428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000" y="1440000"/>
            <a:ext cx="3286800" cy="4428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001600"/>
            <a:ext cx="3286800" cy="3870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000" y="2001600"/>
            <a:ext cx="3286800" cy="3870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0000" y="1440000"/>
            <a:ext cx="32868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068000" y="1440000"/>
            <a:ext cx="32868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45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58000">
              <a:schemeClr val="bg1">
                <a:lumMod val="10000"/>
                <a:lumOff val="9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0000"/>
            <a:ext cx="6721200" cy="33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440000"/>
            <a:ext cx="6721200" cy="442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828339"/>
            <a:ext cx="8919592" cy="70173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Team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3523" y="3523501"/>
            <a:ext cx="4104457" cy="70173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Group 3</a:t>
            </a:r>
          </a:p>
        </p:txBody>
      </p:sp>
      <p:pic>
        <p:nvPicPr>
          <p:cNvPr id="3074" name="Picture 2" descr="http://www.stevbros.com/public/images/articles/effective-project-management-ski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85184"/>
            <a:ext cx="2411760" cy="16448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4713" y="1973299"/>
            <a:ext cx="6882075" cy="11387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/>
              <a:t>Canteen Food Ordering And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15B4E-E88D-486C-805F-EB775380F2FF}"/>
              </a:ext>
            </a:extLst>
          </p:cNvPr>
          <p:cNvSpPr txBox="1"/>
          <p:nvPr/>
        </p:nvSpPr>
        <p:spPr>
          <a:xfrm>
            <a:off x="4577072" y="4581128"/>
            <a:ext cx="4459796" cy="189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Team members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endParaRPr lang="en-US" sz="2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Trần</a:t>
            </a:r>
            <a:r>
              <a:rPr lang="en-US" sz="2400" dirty="0"/>
              <a:t> Quang </a:t>
            </a:r>
            <a:r>
              <a:rPr lang="en-US" sz="2400" dirty="0" err="1"/>
              <a:t>Luận</a:t>
            </a:r>
            <a:endParaRPr lang="en-US" sz="2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Phan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Tuấn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4AC-1B19-4559-8B78-5BABEDB0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of Project schedule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4" y="1988840"/>
            <a:ext cx="8758624" cy="19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1967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Gantt Chart (overview of project schedule):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365104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Sprint 1: Start day: 1/10/2022	-	End day: 28/10/2022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Sprint 2: Start day: 1/11/2022	-	End day: 28/11/2022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Sprint 3: Start day: 1/12/2022	-	End day: 28/12/2022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Final Release: 30/12/2022</a:t>
            </a:r>
          </a:p>
        </p:txBody>
      </p:sp>
    </p:spTree>
    <p:extLst>
      <p:ext uri="{BB962C8B-B14F-4D97-AF65-F5344CB8AC3E}">
        <p14:creationId xmlns:p14="http://schemas.microsoft.com/office/powerpoint/2010/main" val="315912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4AC-1B19-4559-8B78-5BABEDB0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3 main risks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870075"/>
            <a:ext cx="6607724" cy="328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8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4AC-1B19-4559-8B78-5BABEDB0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Budget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124" y="11967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 Cost Person/ Hours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4"/>
            <a:ext cx="7541923" cy="28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02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448A-B5D5-9884-8C06-6FEB99A7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Product backlog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389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 User Product Backlog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72816"/>
            <a:ext cx="883906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97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Product backlog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485" y="1146146"/>
            <a:ext cx="3051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2.Admin Product Backlog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7" y="1700808"/>
            <a:ext cx="875976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68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Product backlog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264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BF200-3E0F-F751-2965-8FB2DF103037}"/>
              </a:ext>
            </a:extLst>
          </p:cNvPr>
          <p:cNvSpPr txBox="1"/>
          <p:nvPr/>
        </p:nvSpPr>
        <p:spPr>
          <a:xfrm>
            <a:off x="2279374" y="3247647"/>
            <a:ext cx="4585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363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Sprint 1 backlog</a:t>
            </a: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00" cy="5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 rot="-566">
            <a:off x="-3993407" y="2476301"/>
            <a:ext cx="3644700" cy="21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này cho biết tiến độ hoàn thành công việc của các thành viên trong team</a:t>
            </a:r>
            <a:endParaRPr/>
          </a:p>
        </p:txBody>
      </p:sp>
      <p:pic>
        <p:nvPicPr>
          <p:cNvPr id="112" name="Google Shape;1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2776"/>
            <a:ext cx="9144000" cy="525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251520" y="297752"/>
            <a:ext cx="8784976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Burndown chart for sprint 1</a:t>
            </a: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1"/>
          </p:nvPr>
        </p:nvSpPr>
        <p:spPr>
          <a:xfrm>
            <a:off x="0" y="870650"/>
            <a:ext cx="9144000" cy="59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540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-3308450" y="509000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Biểu đồ tổng quát về tiến độ công việc mà team đã làm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</p:txBody>
      </p:sp>
      <p:pic>
        <p:nvPicPr>
          <p:cNvPr id="120" name="Google Shape;120;p12" title="Biểu đồ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0650"/>
            <a:ext cx="9144000" cy="59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768752" cy="523397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C5711-3865-20D9-510C-B7EEFB03AA66}"/>
              </a:ext>
            </a:extLst>
          </p:cNvPr>
          <p:cNvSpPr txBox="1"/>
          <p:nvPr/>
        </p:nvSpPr>
        <p:spPr>
          <a:xfrm>
            <a:off x="2286000" y="3247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4E1F-D33E-4D16-AA38-5A5A342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ED47-542A-4564-9F2B-BE009232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34FA-8F30-5619-638D-FE5A66476803}"/>
              </a:ext>
            </a:extLst>
          </p:cNvPr>
          <p:cNvSpPr txBox="1"/>
          <p:nvPr/>
        </p:nvSpPr>
        <p:spPr>
          <a:xfrm>
            <a:off x="791580" y="5229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38119-19B6-35AC-942D-EDB87520FCA6}"/>
              </a:ext>
            </a:extLst>
          </p:cNvPr>
          <p:cNvSpPr txBox="1"/>
          <p:nvPr/>
        </p:nvSpPr>
        <p:spPr>
          <a:xfrm>
            <a:off x="6516218" y="5229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Phan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Tuấn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D6F56-D437-DEC9-989B-5D5208725FD2}"/>
              </a:ext>
            </a:extLst>
          </p:cNvPr>
          <p:cNvSpPr txBox="1"/>
          <p:nvPr/>
        </p:nvSpPr>
        <p:spPr>
          <a:xfrm>
            <a:off x="3653899" y="5229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Trần</a:t>
            </a:r>
            <a:r>
              <a:rPr lang="en-US" dirty="0"/>
              <a:t> Quang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1026" name="Picture 2" descr="Có thể là hình ảnh về 1 người, đang đứng và trong nhà">
            <a:extLst>
              <a:ext uri="{FF2B5EF4-FFF2-40B4-BE49-F238E27FC236}">
                <a16:creationId xmlns:a16="http://schemas.microsoft.com/office/drawing/2014/main" id="{FD186A13-7712-6BB3-5945-2F6CA848F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1" t="12231" r="23143"/>
          <a:stretch/>
        </p:blipFill>
        <p:spPr bwMode="auto">
          <a:xfrm>
            <a:off x="6420031" y="1912518"/>
            <a:ext cx="2184418" cy="317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hông có mô tả ảnh.">
            <a:extLst>
              <a:ext uri="{FF2B5EF4-FFF2-40B4-BE49-F238E27FC236}">
                <a16:creationId xmlns:a16="http://schemas.microsoft.com/office/drawing/2014/main" id="{21E1F73B-B434-7624-8142-4DF57B8D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3"/>
            <a:ext cx="2376265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hông có mô tả.">
            <a:extLst>
              <a:ext uri="{FF2B5EF4-FFF2-40B4-BE49-F238E27FC236}">
                <a16:creationId xmlns:a16="http://schemas.microsoft.com/office/drawing/2014/main" id="{6A565E9D-8420-E346-74B2-6F6A0C97B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r="16154"/>
          <a:stretch/>
        </p:blipFill>
        <p:spPr bwMode="auto">
          <a:xfrm>
            <a:off x="3611719" y="1867306"/>
            <a:ext cx="2184418" cy="317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4E1F-D33E-4D16-AA38-5A5A342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Content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ED47-542A-4564-9F2B-BE009232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1.Purpose</a:t>
            </a:r>
          </a:p>
          <a:p>
            <a:r>
              <a:rPr lang="en-US" dirty="0"/>
              <a:t>2.Goals</a:t>
            </a:r>
          </a:p>
          <a:p>
            <a:r>
              <a:rPr lang="en-US" dirty="0"/>
              <a:t>3.Main/Key features</a:t>
            </a:r>
          </a:p>
          <a:p>
            <a:r>
              <a:rPr lang="en-US" dirty="0"/>
              <a:t>4.Work Breakdown Structure(WBS)</a:t>
            </a:r>
          </a:p>
          <a:p>
            <a:r>
              <a:rPr lang="en-US" dirty="0"/>
              <a:t>5.Overview of Project schedule</a:t>
            </a:r>
          </a:p>
          <a:p>
            <a:r>
              <a:rPr lang="en-US" dirty="0"/>
              <a:t>6.3 main risks</a:t>
            </a:r>
          </a:p>
          <a:p>
            <a:r>
              <a:rPr lang="en-US" dirty="0"/>
              <a:t>7.Budget</a:t>
            </a:r>
          </a:p>
          <a:p>
            <a:r>
              <a:rPr lang="en-US" dirty="0"/>
              <a:t>8.Product backlog</a:t>
            </a:r>
          </a:p>
          <a:p>
            <a:r>
              <a:rPr lang="en-US" dirty="0"/>
              <a:t>9.Sprint 1 backlog</a:t>
            </a:r>
          </a:p>
          <a:p>
            <a:r>
              <a:rPr lang="en-US" dirty="0"/>
              <a:t>10.Burndown chart for sprint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0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4E1F-D33E-4D16-AA38-5A5A342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ED47-542A-4564-9F2B-BE009232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Purpose of document:</a:t>
            </a:r>
          </a:p>
          <a:p>
            <a:r>
              <a:rPr lang="en-US" sz="2800" dirty="0"/>
              <a:t>This document provides a summary of the project's objectives, division of work, the major milestones, required resources, time and overall schedule and budget allocation used and based on the document proposal to build a Canteen food ordering website on time, according to requirement and 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4E1F-D33E-4D16-AA38-5A5A342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ED47-542A-4564-9F2B-BE009232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256584"/>
          </a:xfrm>
        </p:spPr>
        <p:txBody>
          <a:bodyPr>
            <a:normAutofit/>
          </a:bodyPr>
          <a:lstStyle/>
          <a:p>
            <a:r>
              <a:rPr lang="en-US" dirty="0"/>
              <a:t>The goal of the project is to build an ordering and canteen food management system for </a:t>
            </a:r>
            <a:r>
              <a:rPr lang="en-US" dirty="0" err="1"/>
              <a:t>Duy</a:t>
            </a:r>
            <a:r>
              <a:rPr lang="en-US" dirty="0"/>
              <a:t> Tan University with a budget of $24000 and on-time delivery in 3 months.</a:t>
            </a:r>
          </a:p>
        </p:txBody>
      </p:sp>
    </p:spTree>
    <p:extLst>
      <p:ext uri="{BB962C8B-B14F-4D97-AF65-F5344CB8AC3E}">
        <p14:creationId xmlns:p14="http://schemas.microsoft.com/office/powerpoint/2010/main" val="68322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4E1F-D33E-4D16-AA38-5A5A342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Main/Key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ED47-542A-4564-9F2B-BE009232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367" y="1321851"/>
            <a:ext cx="4320480" cy="5256584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Main features for managers are:</a:t>
            </a:r>
          </a:p>
          <a:p>
            <a:r>
              <a:rPr lang="en-US" sz="3000" dirty="0"/>
              <a:t>Login </a:t>
            </a:r>
          </a:p>
          <a:p>
            <a:r>
              <a:rPr lang="en-US" sz="3000" dirty="0"/>
              <a:t>Admin management</a:t>
            </a:r>
          </a:p>
          <a:p>
            <a:r>
              <a:rPr lang="en-US" sz="3000" dirty="0"/>
              <a:t>Category management</a:t>
            </a:r>
          </a:p>
          <a:p>
            <a:r>
              <a:rPr lang="en-US" sz="3000" dirty="0"/>
              <a:t>Food management</a:t>
            </a:r>
          </a:p>
          <a:p>
            <a:r>
              <a:rPr lang="en-US" sz="3000" dirty="0"/>
              <a:t>Order management</a:t>
            </a:r>
          </a:p>
          <a:p>
            <a:r>
              <a:rPr lang="en-US" sz="3000" dirty="0"/>
              <a:t>Check total income</a:t>
            </a:r>
          </a:p>
          <a:p>
            <a:r>
              <a:rPr lang="en-US" sz="3000" dirty="0"/>
              <a:t>Logout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B73095-4839-80C6-5DF9-B7DC12325244}"/>
              </a:ext>
            </a:extLst>
          </p:cNvPr>
          <p:cNvSpPr txBox="1">
            <a:spLocks/>
          </p:cNvSpPr>
          <p:nvPr/>
        </p:nvSpPr>
        <p:spPr>
          <a:xfrm>
            <a:off x="235901" y="1321851"/>
            <a:ext cx="4320480" cy="525658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Main features for buyers are:</a:t>
            </a:r>
          </a:p>
          <a:p>
            <a:r>
              <a:rPr lang="en-US" sz="2800" dirty="0"/>
              <a:t>Login with DTU account</a:t>
            </a:r>
          </a:p>
          <a:p>
            <a:r>
              <a:rPr lang="en-US" sz="2800" dirty="0"/>
              <a:t>Add items into cart</a:t>
            </a:r>
          </a:p>
          <a:p>
            <a:r>
              <a:rPr lang="en-US" sz="2800" dirty="0"/>
              <a:t>Delete items</a:t>
            </a:r>
          </a:p>
          <a:p>
            <a:r>
              <a:rPr lang="en-US" sz="2800" dirty="0"/>
              <a:t>Search items</a:t>
            </a:r>
          </a:p>
          <a:p>
            <a:r>
              <a:rPr lang="en-US" sz="2800" dirty="0"/>
              <a:t>Delivery order</a:t>
            </a:r>
          </a:p>
          <a:p>
            <a:r>
              <a:rPr lang="en-US" sz="2800" dirty="0"/>
              <a:t>Payment</a:t>
            </a:r>
          </a:p>
          <a:p>
            <a:r>
              <a:rPr lang="en-US" sz="2800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601-DB49-4074-ABAB-B3BDBAA5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Work Breakdown Structure (WBS)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B4FA31E0-F7E1-E96F-4B8D-B852F993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911203"/>
            <a:ext cx="8642350" cy="1684881"/>
          </a:xfrm>
        </p:spPr>
      </p:pic>
    </p:spTree>
    <p:extLst>
      <p:ext uri="{BB962C8B-B14F-4D97-AF65-F5344CB8AC3E}">
        <p14:creationId xmlns:p14="http://schemas.microsoft.com/office/powerpoint/2010/main" val="115235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A57-2178-814C-E38D-C0966AE1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part 1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B7C15B7-1A97-B928-0747-775FF5132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124"/>
            <a:ext cx="9144000" cy="4608687"/>
          </a:xfrm>
        </p:spPr>
      </p:pic>
    </p:spTree>
    <p:extLst>
      <p:ext uri="{BB962C8B-B14F-4D97-AF65-F5344CB8AC3E}">
        <p14:creationId xmlns:p14="http://schemas.microsoft.com/office/powerpoint/2010/main" val="139903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A57-2178-814C-E38D-C0966AE1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part 2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A22D2F2-4A5D-CE39-B713-53847949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3" y="1196752"/>
            <a:ext cx="9159143" cy="4731772"/>
          </a:xfrm>
        </p:spPr>
      </p:pic>
    </p:spTree>
    <p:extLst>
      <p:ext uri="{BB962C8B-B14F-4D97-AF65-F5344CB8AC3E}">
        <p14:creationId xmlns:p14="http://schemas.microsoft.com/office/powerpoint/2010/main" val="3904551797"/>
      </p:ext>
    </p:extLst>
  </p:cSld>
  <p:clrMapOvr>
    <a:masterClrMapping/>
  </p:clrMapOvr>
</p:sld>
</file>

<file path=ppt/theme/theme1.xml><?xml version="1.0" encoding="utf-8"?>
<a:theme xmlns:a="http://schemas.openxmlformats.org/drawingml/2006/main" name="NetEnt 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Ent Fonts">
      <a:majorFont>
        <a:latin typeface="PF DinDisplay Pro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28462</TotalTime>
  <Words>353</Words>
  <Application>Microsoft Office PowerPoint</Application>
  <PresentationFormat>On-screen Show (4:3)</PresentationFormat>
  <Paragraphs>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PF DinDisplay Pro Medium</vt:lpstr>
      <vt:lpstr>Play</vt:lpstr>
      <vt:lpstr>Times New Roman</vt:lpstr>
      <vt:lpstr>Wingdings</vt:lpstr>
      <vt:lpstr>NetEnt Print</vt:lpstr>
      <vt:lpstr>Team Project</vt:lpstr>
      <vt:lpstr>Team members</vt:lpstr>
      <vt:lpstr>Content</vt:lpstr>
      <vt:lpstr>Purpose</vt:lpstr>
      <vt:lpstr>Goals</vt:lpstr>
      <vt:lpstr>Main/Key features</vt:lpstr>
      <vt:lpstr>Work Breakdown Structure (WBS)</vt:lpstr>
      <vt:lpstr>WBS part 1</vt:lpstr>
      <vt:lpstr>WBS part 2</vt:lpstr>
      <vt:lpstr>Overview of Project schedule</vt:lpstr>
      <vt:lpstr>3 main risks</vt:lpstr>
      <vt:lpstr>Budget</vt:lpstr>
      <vt:lpstr>Product backlog</vt:lpstr>
      <vt:lpstr>Product backlog</vt:lpstr>
      <vt:lpstr>Product backlog</vt:lpstr>
      <vt:lpstr>Sprint 1 backlog</vt:lpstr>
      <vt:lpstr>Burndown chart for sprint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Samuelsson</dc:creator>
  <cp:lastModifiedBy>Nguyễn Hữu Viên</cp:lastModifiedBy>
  <cp:revision>293</cp:revision>
  <dcterms:created xsi:type="dcterms:W3CDTF">2015-02-02T06:58:27Z</dcterms:created>
  <dcterms:modified xsi:type="dcterms:W3CDTF">2022-12-22T04:37:30Z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2022-12-21T09:10:36Z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c3b5cc4d-6a11-418f-95d1-04ec92c6869e</vt:lpwstr>
  </property>
  <property fmtid="{D5CDD505-2E9C-101B-9397-08002B2CF9AE}" pid="7" name="MSIP_Label_defa4170-0d19-0005-0004-bc88714345d2_ActionId">
    <vt:lpwstr>312268d2-8afa-4857-801e-8effb31e8e64</vt:lpwstr>
  </property>
  <property fmtid="{D5CDD505-2E9C-101B-9397-08002B2CF9AE}" pid="8" name="MSIP_Label_defa4170-0d19-0005-0004-bc88714345d2_ContentBits">
    <vt:lpwstr>0</vt:lpwstr>
  </property>
</Properties>
</file>