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handoutMasterIdLst>
    <p:handoutMasterId r:id="rId11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2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624" y="72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8EF9AB1-B54F-4435-9BCD-A154097DD2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724B2E9-EF0A-4097-9AD0-CBD916FF78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77800-2918-4085-907F-B9F1D5FE9F71}" type="datetimeFigureOut">
              <a:rPr lang="en-US" smtClean="0"/>
              <a:t>2020-08-04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7DDE6A9-B966-4CDC-86AB-FF7B96D33B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7461F95-BE83-4064-9237-FA94A64466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985C8-9465-412C-8506-85BCB688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82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5F940C4-6C92-4F07-8413-35BDCCA3003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25211" y="1943819"/>
            <a:ext cx="2484000" cy="338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CF5B7A2-71D6-4874-9A19-88F7C76A01E1}"/>
              </a:ext>
            </a:extLst>
          </p:cNvPr>
          <p:cNvSpPr/>
          <p:nvPr userDrawn="1"/>
        </p:nvSpPr>
        <p:spPr>
          <a:xfrm>
            <a:off x="725211" y="5327746"/>
            <a:ext cx="2484000" cy="648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88C2A726-F8C8-4352-A101-FE2406D50247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476571" y="1943819"/>
            <a:ext cx="2484000" cy="338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772FDD1-1B14-488B-AF24-45257513FF02}"/>
              </a:ext>
            </a:extLst>
          </p:cNvPr>
          <p:cNvSpPr/>
          <p:nvPr userDrawn="1"/>
        </p:nvSpPr>
        <p:spPr>
          <a:xfrm>
            <a:off x="3475177" y="5327746"/>
            <a:ext cx="2484000" cy="648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7CE49BE8-D4CE-44B6-948A-9B28BAA0AA1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6225841" y="1943819"/>
            <a:ext cx="2484000" cy="338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E140E3B-8C88-405D-98A4-375E08318811}"/>
              </a:ext>
            </a:extLst>
          </p:cNvPr>
          <p:cNvSpPr/>
          <p:nvPr userDrawn="1"/>
        </p:nvSpPr>
        <p:spPr>
          <a:xfrm>
            <a:off x="6225143" y="5327746"/>
            <a:ext cx="2484000" cy="648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7630362-5E7B-42C4-89CE-4C3724A7F771}"/>
              </a:ext>
            </a:extLst>
          </p:cNvPr>
          <p:cNvSpPr/>
          <p:nvPr userDrawn="1"/>
        </p:nvSpPr>
        <p:spPr>
          <a:xfrm>
            <a:off x="8975110" y="1943818"/>
            <a:ext cx="2484000" cy="40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C01DEBD-5F5D-45BF-9F61-95AC1E1F5CCB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xmlns="" id="{BDDC166B-A70D-4FA6-8F42-003931730E8C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51A92AE8-9040-4371-B6C2-BC4E35C294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3471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76E9A4-3DCD-444B-9D1B-0DDB369D1CA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778819" y="1543643"/>
            <a:ext cx="3770713" cy="37707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BE8E61F2-141B-4D4F-AFDD-8D58CE64B09B}"/>
              </a:ext>
            </a:extLst>
          </p:cNvPr>
          <p:cNvSpPr/>
          <p:nvPr userDrawn="1"/>
        </p:nvSpPr>
        <p:spPr>
          <a:xfrm>
            <a:off x="5898350" y="668504"/>
            <a:ext cx="5531650" cy="5520991"/>
          </a:xfrm>
          <a:custGeom>
            <a:avLst/>
            <a:gdLst>
              <a:gd name="connsiteX0" fmla="*/ 2538684 w 2677922"/>
              <a:gd name="connsiteY0" fmla="*/ 1897505 h 2672762"/>
              <a:gd name="connsiteX1" fmla="*/ 2456643 w 2677922"/>
              <a:gd name="connsiteY1" fmla="*/ 1879446 h 2672762"/>
              <a:gd name="connsiteX2" fmla="*/ 2389566 w 2677922"/>
              <a:gd name="connsiteY2" fmla="*/ 1863966 h 2672762"/>
              <a:gd name="connsiteX3" fmla="*/ 2354479 w 2677922"/>
              <a:gd name="connsiteY3" fmla="*/ 1874802 h 2672762"/>
              <a:gd name="connsiteX4" fmla="*/ 2312170 w 2677922"/>
              <a:gd name="connsiteY4" fmla="*/ 1950651 h 2672762"/>
              <a:gd name="connsiteX5" fmla="*/ 2322489 w 2677922"/>
              <a:gd name="connsiteY5" fmla="*/ 1983157 h 2672762"/>
              <a:gd name="connsiteX6" fmla="*/ 2412785 w 2677922"/>
              <a:gd name="connsiteY6" fmla="*/ 2080161 h 2672762"/>
              <a:gd name="connsiteX7" fmla="*/ 2418461 w 2677922"/>
              <a:gd name="connsiteY7" fmla="*/ 2146722 h 2672762"/>
              <a:gd name="connsiteX8" fmla="*/ 2414849 w 2677922"/>
              <a:gd name="connsiteY8" fmla="*/ 2151882 h 2672762"/>
              <a:gd name="connsiteX9" fmla="*/ 2324037 w 2677922"/>
              <a:gd name="connsiteY9" fmla="*/ 2174585 h 2672762"/>
              <a:gd name="connsiteX10" fmla="*/ 2219294 w 2677922"/>
              <a:gd name="connsiteY10" fmla="*/ 2118859 h 2672762"/>
              <a:gd name="connsiteX11" fmla="*/ 2178531 w 2677922"/>
              <a:gd name="connsiteY11" fmla="*/ 2120407 h 2672762"/>
              <a:gd name="connsiteX12" fmla="*/ 2125386 w 2677922"/>
              <a:gd name="connsiteY12" fmla="*/ 2172521 h 2672762"/>
              <a:gd name="connsiteX13" fmla="*/ 2122806 w 2677922"/>
              <a:gd name="connsiteY13" fmla="*/ 2217411 h 2672762"/>
              <a:gd name="connsiteX14" fmla="*/ 2184723 w 2677922"/>
              <a:gd name="connsiteY14" fmla="*/ 2334538 h 2672762"/>
              <a:gd name="connsiteX15" fmla="*/ 2174404 w 2677922"/>
              <a:gd name="connsiteY15" fmla="*/ 2395423 h 2672762"/>
              <a:gd name="connsiteX16" fmla="*/ 2164084 w 2677922"/>
              <a:gd name="connsiteY16" fmla="*/ 2404711 h 2672762"/>
              <a:gd name="connsiteX17" fmla="*/ 2075336 w 2677922"/>
              <a:gd name="connsiteY17" fmla="*/ 2401615 h 2672762"/>
              <a:gd name="connsiteX18" fmla="*/ 1988652 w 2677922"/>
              <a:gd name="connsiteY18" fmla="*/ 2320606 h 2672762"/>
              <a:gd name="connsiteX19" fmla="*/ 1944277 w 2677922"/>
              <a:gd name="connsiteY19" fmla="*/ 2311835 h 2672762"/>
              <a:gd name="connsiteX20" fmla="*/ 1883392 w 2677922"/>
              <a:gd name="connsiteY20" fmla="*/ 2346405 h 2672762"/>
              <a:gd name="connsiteX21" fmla="*/ 1868429 w 2677922"/>
              <a:gd name="connsiteY21" fmla="*/ 2391811 h 2672762"/>
              <a:gd name="connsiteX22" fmla="*/ 1899388 w 2677922"/>
              <a:gd name="connsiteY22" fmla="*/ 2526997 h 2672762"/>
              <a:gd name="connsiteX23" fmla="*/ 1879264 w 2677922"/>
              <a:gd name="connsiteY23" fmla="*/ 2571887 h 2672762"/>
              <a:gd name="connsiteX24" fmla="*/ 1841082 w 2677922"/>
              <a:gd name="connsiteY24" fmla="*/ 2588915 h 2672762"/>
              <a:gd name="connsiteX25" fmla="*/ 1782777 w 2677922"/>
              <a:gd name="connsiteY25" fmla="*/ 2568276 h 2672762"/>
              <a:gd name="connsiteX26" fmla="*/ 1715184 w 2677922"/>
              <a:gd name="connsiteY26" fmla="*/ 2459404 h 2672762"/>
              <a:gd name="connsiteX27" fmla="*/ 1664618 w 2677922"/>
              <a:gd name="connsiteY27" fmla="*/ 2435669 h 2672762"/>
              <a:gd name="connsiteX28" fmla="*/ 1610440 w 2677922"/>
              <a:gd name="connsiteY28" fmla="*/ 2450117 h 2672762"/>
              <a:gd name="connsiteX29" fmla="*/ 1577418 w 2677922"/>
              <a:gd name="connsiteY29" fmla="*/ 2495007 h 2672762"/>
              <a:gd name="connsiteX30" fmla="*/ 1573806 w 2677922"/>
              <a:gd name="connsiteY30" fmla="*/ 2616777 h 2672762"/>
              <a:gd name="connsiteX31" fmla="*/ 1526852 w 2677922"/>
              <a:gd name="connsiteY31" fmla="*/ 2672503 h 2672762"/>
              <a:gd name="connsiteX32" fmla="*/ 1497441 w 2677922"/>
              <a:gd name="connsiteY32" fmla="*/ 2676115 h 2672762"/>
              <a:gd name="connsiteX33" fmla="*/ 1449972 w 2677922"/>
              <a:gd name="connsiteY33" fmla="*/ 2644124 h 2672762"/>
              <a:gd name="connsiteX34" fmla="*/ 1410241 w 2677922"/>
              <a:gd name="connsiteY34" fmla="*/ 2514614 h 2672762"/>
              <a:gd name="connsiteX35" fmla="*/ 1373091 w 2677922"/>
              <a:gd name="connsiteY35" fmla="*/ 2482623 h 2672762"/>
              <a:gd name="connsiteX36" fmla="*/ 1304982 w 2677922"/>
              <a:gd name="connsiteY36" fmla="*/ 2483139 h 2672762"/>
              <a:gd name="connsiteX37" fmla="*/ 1271959 w 2677922"/>
              <a:gd name="connsiteY37" fmla="*/ 2511518 h 2672762"/>
              <a:gd name="connsiteX38" fmla="*/ 1234293 w 2677922"/>
              <a:gd name="connsiteY38" fmla="*/ 2633805 h 2672762"/>
              <a:gd name="connsiteX39" fmla="*/ 1170828 w 2677922"/>
              <a:gd name="connsiteY39" fmla="*/ 2674567 h 2672762"/>
              <a:gd name="connsiteX40" fmla="*/ 1106847 w 2677922"/>
              <a:gd name="connsiteY40" fmla="*/ 2602330 h 2672762"/>
              <a:gd name="connsiteX41" fmla="*/ 1103751 w 2677922"/>
              <a:gd name="connsiteY41" fmla="*/ 2491395 h 2672762"/>
              <a:gd name="connsiteX42" fmla="*/ 1080532 w 2677922"/>
              <a:gd name="connsiteY42" fmla="*/ 2454244 h 2672762"/>
              <a:gd name="connsiteX43" fmla="*/ 1005199 w 2677922"/>
              <a:gd name="connsiteY43" fmla="*/ 2435153 h 2672762"/>
              <a:gd name="connsiteX44" fmla="*/ 969080 w 2677922"/>
              <a:gd name="connsiteY44" fmla="*/ 2454244 h 2672762"/>
              <a:gd name="connsiteX45" fmla="*/ 900456 w 2677922"/>
              <a:gd name="connsiteY45" fmla="*/ 2564148 h 2672762"/>
              <a:gd name="connsiteX46" fmla="*/ 836474 w 2677922"/>
              <a:gd name="connsiteY46" fmla="*/ 2587367 h 2672762"/>
              <a:gd name="connsiteX47" fmla="*/ 831830 w 2677922"/>
              <a:gd name="connsiteY47" fmla="*/ 2585819 h 2672762"/>
              <a:gd name="connsiteX48" fmla="*/ 785392 w 2677922"/>
              <a:gd name="connsiteY48" fmla="*/ 2504810 h 2672762"/>
              <a:gd name="connsiteX49" fmla="*/ 811707 w 2677922"/>
              <a:gd name="connsiteY49" fmla="*/ 2390779 h 2672762"/>
              <a:gd name="connsiteX50" fmla="*/ 794680 w 2677922"/>
              <a:gd name="connsiteY50" fmla="*/ 2344341 h 2672762"/>
              <a:gd name="connsiteX51" fmla="*/ 739470 w 2677922"/>
              <a:gd name="connsiteY51" fmla="*/ 2312351 h 2672762"/>
              <a:gd name="connsiteX52" fmla="*/ 689421 w 2677922"/>
              <a:gd name="connsiteY52" fmla="*/ 2321638 h 2672762"/>
              <a:gd name="connsiteX53" fmla="*/ 596029 w 2677922"/>
              <a:gd name="connsiteY53" fmla="*/ 2408838 h 2672762"/>
              <a:gd name="connsiteX54" fmla="*/ 530500 w 2677922"/>
              <a:gd name="connsiteY54" fmla="*/ 2415030 h 2672762"/>
              <a:gd name="connsiteX55" fmla="*/ 521212 w 2677922"/>
              <a:gd name="connsiteY55" fmla="*/ 2408838 h 2672762"/>
              <a:gd name="connsiteX56" fmla="*/ 500573 w 2677922"/>
              <a:gd name="connsiteY56" fmla="*/ 2322670 h 2672762"/>
              <a:gd name="connsiteX57" fmla="*/ 556298 w 2677922"/>
              <a:gd name="connsiteY57" fmla="*/ 2217927 h 2672762"/>
              <a:gd name="connsiteX58" fmla="*/ 552171 w 2677922"/>
              <a:gd name="connsiteY58" fmla="*/ 2168909 h 2672762"/>
              <a:gd name="connsiteX59" fmla="*/ 505733 w 2677922"/>
              <a:gd name="connsiteY59" fmla="*/ 2122987 h 2672762"/>
              <a:gd name="connsiteX60" fmla="*/ 457747 w 2677922"/>
              <a:gd name="connsiteY60" fmla="*/ 2119375 h 2672762"/>
              <a:gd name="connsiteX61" fmla="*/ 341652 w 2677922"/>
              <a:gd name="connsiteY61" fmla="*/ 2180777 h 2672762"/>
              <a:gd name="connsiteX62" fmla="*/ 278187 w 2677922"/>
              <a:gd name="connsiteY62" fmla="*/ 2168909 h 2672762"/>
              <a:gd name="connsiteX63" fmla="*/ 274059 w 2677922"/>
              <a:gd name="connsiteY63" fmla="*/ 2164265 h 2672762"/>
              <a:gd name="connsiteX64" fmla="*/ 276639 w 2677922"/>
              <a:gd name="connsiteY64" fmla="*/ 2069325 h 2672762"/>
              <a:gd name="connsiteX65" fmla="*/ 354551 w 2677922"/>
              <a:gd name="connsiteY65" fmla="*/ 1986253 h 2672762"/>
              <a:gd name="connsiteX66" fmla="*/ 363839 w 2677922"/>
              <a:gd name="connsiteY66" fmla="*/ 1940847 h 2672762"/>
              <a:gd name="connsiteX67" fmla="*/ 328237 w 2677922"/>
              <a:gd name="connsiteY67" fmla="*/ 1878930 h 2672762"/>
              <a:gd name="connsiteX68" fmla="*/ 283347 w 2677922"/>
              <a:gd name="connsiteY68" fmla="*/ 1866030 h 2672762"/>
              <a:gd name="connsiteX69" fmla="*/ 170864 w 2677922"/>
              <a:gd name="connsiteY69" fmla="*/ 1891829 h 2672762"/>
              <a:gd name="connsiteX70" fmla="*/ 155900 w 2677922"/>
              <a:gd name="connsiteY70" fmla="*/ 1895441 h 2672762"/>
              <a:gd name="connsiteX71" fmla="*/ 100175 w 2677922"/>
              <a:gd name="connsiteY71" fmla="*/ 1868094 h 2672762"/>
              <a:gd name="connsiteX72" fmla="*/ 87275 w 2677922"/>
              <a:gd name="connsiteY72" fmla="*/ 1838168 h 2672762"/>
              <a:gd name="connsiteX73" fmla="*/ 107915 w 2677922"/>
              <a:gd name="connsiteY73" fmla="*/ 1779862 h 2672762"/>
              <a:gd name="connsiteX74" fmla="*/ 213690 w 2677922"/>
              <a:gd name="connsiteY74" fmla="*/ 1713817 h 2672762"/>
              <a:gd name="connsiteX75" fmla="*/ 238972 w 2677922"/>
              <a:gd name="connsiteY75" fmla="*/ 1654480 h 2672762"/>
              <a:gd name="connsiteX76" fmla="*/ 222977 w 2677922"/>
              <a:gd name="connsiteY76" fmla="*/ 1600818 h 2672762"/>
              <a:gd name="connsiteX77" fmla="*/ 184279 w 2677922"/>
              <a:gd name="connsiteY77" fmla="*/ 1575019 h 2672762"/>
              <a:gd name="connsiteX78" fmla="*/ 59413 w 2677922"/>
              <a:gd name="connsiteY78" fmla="*/ 1571407 h 2672762"/>
              <a:gd name="connsiteX79" fmla="*/ 3687 w 2677922"/>
              <a:gd name="connsiteY79" fmla="*/ 1524453 h 2672762"/>
              <a:gd name="connsiteX80" fmla="*/ 1623 w 2677922"/>
              <a:gd name="connsiteY80" fmla="*/ 1513618 h 2672762"/>
              <a:gd name="connsiteX81" fmla="*/ 48577 w 2677922"/>
              <a:gd name="connsiteY81" fmla="*/ 1442413 h 2672762"/>
              <a:gd name="connsiteX82" fmla="*/ 160544 w 2677922"/>
              <a:gd name="connsiteY82" fmla="*/ 1408358 h 2672762"/>
              <a:gd name="connsiteX83" fmla="*/ 194083 w 2677922"/>
              <a:gd name="connsiteY83" fmla="*/ 1370692 h 2672762"/>
              <a:gd name="connsiteX84" fmla="*/ 192534 w 2677922"/>
              <a:gd name="connsiteY84" fmla="*/ 1298971 h 2672762"/>
              <a:gd name="connsiteX85" fmla="*/ 166220 w 2677922"/>
              <a:gd name="connsiteY85" fmla="*/ 1269560 h 2672762"/>
              <a:gd name="connsiteX86" fmla="*/ 47029 w 2677922"/>
              <a:gd name="connsiteY86" fmla="*/ 1232926 h 2672762"/>
              <a:gd name="connsiteX87" fmla="*/ 1623 w 2677922"/>
              <a:gd name="connsiteY87" fmla="*/ 1166881 h 2672762"/>
              <a:gd name="connsiteX88" fmla="*/ 6267 w 2677922"/>
              <a:gd name="connsiteY88" fmla="*/ 1139534 h 2672762"/>
              <a:gd name="connsiteX89" fmla="*/ 49093 w 2677922"/>
              <a:gd name="connsiteY89" fmla="*/ 1105480 h 2672762"/>
              <a:gd name="connsiteX90" fmla="*/ 164672 w 2677922"/>
              <a:gd name="connsiteY90" fmla="*/ 1101868 h 2672762"/>
              <a:gd name="connsiteX91" fmla="*/ 181699 w 2677922"/>
              <a:gd name="connsiteY91" fmla="*/ 1101352 h 2672762"/>
              <a:gd name="connsiteX92" fmla="*/ 227621 w 2677922"/>
              <a:gd name="connsiteY92" fmla="*/ 1065233 h 2672762"/>
              <a:gd name="connsiteX93" fmla="*/ 241036 w 2677922"/>
              <a:gd name="connsiteY93" fmla="*/ 1014152 h 2672762"/>
              <a:gd name="connsiteX94" fmla="*/ 219366 w 2677922"/>
              <a:gd name="connsiteY94" fmla="*/ 965650 h 2672762"/>
              <a:gd name="connsiteX95" fmla="*/ 113590 w 2677922"/>
              <a:gd name="connsiteY95" fmla="*/ 899605 h 2672762"/>
              <a:gd name="connsiteX96" fmla="*/ 89855 w 2677922"/>
              <a:gd name="connsiteY96" fmla="*/ 832012 h 2672762"/>
              <a:gd name="connsiteX97" fmla="*/ 104818 w 2677922"/>
              <a:gd name="connsiteY97" fmla="*/ 799505 h 2672762"/>
              <a:gd name="connsiteX98" fmla="*/ 151256 w 2677922"/>
              <a:gd name="connsiteY98" fmla="*/ 779898 h 2672762"/>
              <a:gd name="connsiteX99" fmla="*/ 283347 w 2677922"/>
              <a:gd name="connsiteY99" fmla="*/ 810341 h 2672762"/>
              <a:gd name="connsiteX100" fmla="*/ 331332 w 2677922"/>
              <a:gd name="connsiteY100" fmla="*/ 794345 h 2672762"/>
              <a:gd name="connsiteX101" fmla="*/ 363839 w 2677922"/>
              <a:gd name="connsiteY101" fmla="*/ 737588 h 2672762"/>
              <a:gd name="connsiteX102" fmla="*/ 354551 w 2677922"/>
              <a:gd name="connsiteY102" fmla="*/ 689086 h 2672762"/>
              <a:gd name="connsiteX103" fmla="*/ 266835 w 2677922"/>
              <a:gd name="connsiteY103" fmla="*/ 595694 h 2672762"/>
              <a:gd name="connsiteX104" fmla="*/ 261675 w 2677922"/>
              <a:gd name="connsiteY104" fmla="*/ 529133 h 2672762"/>
              <a:gd name="connsiteX105" fmla="*/ 270447 w 2677922"/>
              <a:gd name="connsiteY105" fmla="*/ 516233 h 2672762"/>
              <a:gd name="connsiteX106" fmla="*/ 349907 w 2677922"/>
              <a:gd name="connsiteY106" fmla="*/ 498690 h 2672762"/>
              <a:gd name="connsiteX107" fmla="*/ 457231 w 2677922"/>
              <a:gd name="connsiteY107" fmla="*/ 555964 h 2672762"/>
              <a:gd name="connsiteX108" fmla="*/ 507797 w 2677922"/>
              <a:gd name="connsiteY108" fmla="*/ 551320 h 2672762"/>
              <a:gd name="connsiteX109" fmla="*/ 551139 w 2677922"/>
              <a:gd name="connsiteY109" fmla="*/ 508494 h 2672762"/>
              <a:gd name="connsiteX110" fmla="*/ 556815 w 2677922"/>
              <a:gd name="connsiteY110" fmla="*/ 456896 h 2672762"/>
              <a:gd name="connsiteX111" fmla="*/ 494381 w 2677922"/>
              <a:gd name="connsiteY111" fmla="*/ 339769 h 2672762"/>
              <a:gd name="connsiteX112" fmla="*/ 505217 w 2677922"/>
              <a:gd name="connsiteY112" fmla="*/ 280432 h 2672762"/>
              <a:gd name="connsiteX113" fmla="*/ 537723 w 2677922"/>
              <a:gd name="connsiteY113" fmla="*/ 256181 h 2672762"/>
              <a:gd name="connsiteX114" fmla="*/ 590353 w 2677922"/>
              <a:gd name="connsiteY114" fmla="*/ 261857 h 2672762"/>
              <a:gd name="connsiteX115" fmla="*/ 679617 w 2677922"/>
              <a:gd name="connsiteY115" fmla="*/ 344929 h 2672762"/>
              <a:gd name="connsiteX116" fmla="*/ 754950 w 2677922"/>
              <a:gd name="connsiteY116" fmla="*/ 355765 h 2672762"/>
              <a:gd name="connsiteX117" fmla="*/ 797260 w 2677922"/>
              <a:gd name="connsiteY117" fmla="*/ 329450 h 2672762"/>
              <a:gd name="connsiteX118" fmla="*/ 811707 w 2677922"/>
              <a:gd name="connsiteY118" fmla="*/ 285076 h 2672762"/>
              <a:gd name="connsiteX119" fmla="*/ 781781 w 2677922"/>
              <a:gd name="connsiteY119" fmla="*/ 156081 h 2672762"/>
              <a:gd name="connsiteX120" fmla="*/ 807064 w 2677922"/>
              <a:gd name="connsiteY120" fmla="*/ 100872 h 2672762"/>
              <a:gd name="connsiteX121" fmla="*/ 841634 w 2677922"/>
              <a:gd name="connsiteY121" fmla="*/ 86424 h 2672762"/>
              <a:gd name="connsiteX122" fmla="*/ 896328 w 2677922"/>
              <a:gd name="connsiteY122" fmla="*/ 106031 h 2672762"/>
              <a:gd name="connsiteX123" fmla="*/ 965469 w 2677922"/>
              <a:gd name="connsiteY123" fmla="*/ 217483 h 2672762"/>
              <a:gd name="connsiteX124" fmla="*/ 1013455 w 2677922"/>
              <a:gd name="connsiteY124" fmla="*/ 240702 h 2672762"/>
              <a:gd name="connsiteX125" fmla="*/ 1077952 w 2677922"/>
              <a:gd name="connsiteY125" fmla="*/ 222642 h 2672762"/>
              <a:gd name="connsiteX126" fmla="*/ 1101687 w 2677922"/>
              <a:gd name="connsiteY126" fmla="*/ 188072 h 2672762"/>
              <a:gd name="connsiteX127" fmla="*/ 1106847 w 2677922"/>
              <a:gd name="connsiteY127" fmla="*/ 53918 h 2672762"/>
              <a:gd name="connsiteX128" fmla="*/ 1145029 w 2677922"/>
              <a:gd name="connsiteY128" fmla="*/ 4900 h 2672762"/>
              <a:gd name="connsiteX129" fmla="*/ 1158960 w 2677922"/>
              <a:gd name="connsiteY129" fmla="*/ 1804 h 2672762"/>
              <a:gd name="connsiteX130" fmla="*/ 1235841 w 2677922"/>
              <a:gd name="connsiteY130" fmla="*/ 48758 h 2672762"/>
              <a:gd name="connsiteX131" fmla="*/ 1269895 w 2677922"/>
              <a:gd name="connsiteY131" fmla="*/ 162273 h 2672762"/>
              <a:gd name="connsiteX132" fmla="*/ 1303434 w 2677922"/>
              <a:gd name="connsiteY132" fmla="*/ 192716 h 2672762"/>
              <a:gd name="connsiteX133" fmla="*/ 1376702 w 2677922"/>
              <a:gd name="connsiteY133" fmla="*/ 192716 h 2672762"/>
              <a:gd name="connsiteX134" fmla="*/ 1409209 w 2677922"/>
              <a:gd name="connsiteY134" fmla="*/ 163305 h 2672762"/>
              <a:gd name="connsiteX135" fmla="*/ 1447392 w 2677922"/>
              <a:gd name="connsiteY135" fmla="*/ 37922 h 2672762"/>
              <a:gd name="connsiteX136" fmla="*/ 1499505 w 2677922"/>
              <a:gd name="connsiteY136" fmla="*/ 256 h 2672762"/>
              <a:gd name="connsiteX137" fmla="*/ 1513436 w 2677922"/>
              <a:gd name="connsiteY137" fmla="*/ 772 h 2672762"/>
              <a:gd name="connsiteX138" fmla="*/ 1573290 w 2677922"/>
              <a:gd name="connsiteY138" fmla="*/ 65269 h 2672762"/>
              <a:gd name="connsiteX139" fmla="*/ 1576902 w 2677922"/>
              <a:gd name="connsiteY139" fmla="*/ 185492 h 2672762"/>
              <a:gd name="connsiteX140" fmla="*/ 1598057 w 2677922"/>
              <a:gd name="connsiteY140" fmla="*/ 220578 h 2672762"/>
              <a:gd name="connsiteX141" fmla="*/ 1674422 w 2677922"/>
              <a:gd name="connsiteY141" fmla="*/ 240702 h 2672762"/>
              <a:gd name="connsiteX142" fmla="*/ 1710540 w 2677922"/>
              <a:gd name="connsiteY142" fmla="*/ 221610 h 2672762"/>
              <a:gd name="connsiteX143" fmla="*/ 1779165 w 2677922"/>
              <a:gd name="connsiteY143" fmla="*/ 111707 h 2672762"/>
              <a:gd name="connsiteX144" fmla="*/ 1845726 w 2677922"/>
              <a:gd name="connsiteY144" fmla="*/ 88488 h 2672762"/>
              <a:gd name="connsiteX145" fmla="*/ 1857594 w 2677922"/>
              <a:gd name="connsiteY145" fmla="*/ 92616 h 2672762"/>
              <a:gd name="connsiteX146" fmla="*/ 1895260 w 2677922"/>
              <a:gd name="connsiteY146" fmla="*/ 166401 h 2672762"/>
              <a:gd name="connsiteX147" fmla="*/ 1868429 w 2677922"/>
              <a:gd name="connsiteY147" fmla="*/ 281980 h 2672762"/>
              <a:gd name="connsiteX148" fmla="*/ 1887004 w 2677922"/>
              <a:gd name="connsiteY148" fmla="*/ 332030 h 2672762"/>
              <a:gd name="connsiteX149" fmla="*/ 1946857 w 2677922"/>
              <a:gd name="connsiteY149" fmla="*/ 365052 h 2672762"/>
              <a:gd name="connsiteX150" fmla="*/ 1986588 w 2677922"/>
              <a:gd name="connsiteY150" fmla="*/ 355765 h 2672762"/>
              <a:gd name="connsiteX151" fmla="*/ 2081528 w 2677922"/>
              <a:gd name="connsiteY151" fmla="*/ 267532 h 2672762"/>
              <a:gd name="connsiteX152" fmla="*/ 2151701 w 2677922"/>
              <a:gd name="connsiteY152" fmla="*/ 261857 h 2672762"/>
              <a:gd name="connsiteX153" fmla="*/ 2155312 w 2677922"/>
              <a:gd name="connsiteY153" fmla="*/ 264437 h 2672762"/>
              <a:gd name="connsiteX154" fmla="*/ 2177500 w 2677922"/>
              <a:gd name="connsiteY154" fmla="*/ 353701 h 2672762"/>
              <a:gd name="connsiteX155" fmla="*/ 2122290 w 2677922"/>
              <a:gd name="connsiteY155" fmla="*/ 456896 h 2672762"/>
              <a:gd name="connsiteX156" fmla="*/ 2126934 w 2677922"/>
              <a:gd name="connsiteY156" fmla="*/ 505914 h 2672762"/>
              <a:gd name="connsiteX157" fmla="*/ 2173372 w 2677922"/>
              <a:gd name="connsiteY157" fmla="*/ 551836 h 2672762"/>
              <a:gd name="connsiteX158" fmla="*/ 2219810 w 2677922"/>
              <a:gd name="connsiteY158" fmla="*/ 555964 h 2672762"/>
              <a:gd name="connsiteX159" fmla="*/ 2336937 w 2677922"/>
              <a:gd name="connsiteY159" fmla="*/ 494046 h 2672762"/>
              <a:gd name="connsiteX160" fmla="*/ 2400917 w 2677922"/>
              <a:gd name="connsiteY160" fmla="*/ 507462 h 2672762"/>
              <a:gd name="connsiteX161" fmla="*/ 2420525 w 2677922"/>
              <a:gd name="connsiteY161" fmla="*/ 533777 h 2672762"/>
              <a:gd name="connsiteX162" fmla="*/ 2415365 w 2677922"/>
              <a:gd name="connsiteY162" fmla="*/ 591566 h 2672762"/>
              <a:gd name="connsiteX163" fmla="*/ 2321973 w 2677922"/>
              <a:gd name="connsiteY163" fmla="*/ 692182 h 2672762"/>
              <a:gd name="connsiteX164" fmla="*/ 2313718 w 2677922"/>
              <a:gd name="connsiteY164" fmla="*/ 733460 h 2672762"/>
              <a:gd name="connsiteX165" fmla="*/ 2349320 w 2677922"/>
              <a:gd name="connsiteY165" fmla="*/ 795377 h 2672762"/>
              <a:gd name="connsiteX166" fmla="*/ 2394726 w 2677922"/>
              <a:gd name="connsiteY166" fmla="*/ 810341 h 2672762"/>
              <a:gd name="connsiteX167" fmla="*/ 2526816 w 2677922"/>
              <a:gd name="connsiteY167" fmla="*/ 780414 h 2672762"/>
              <a:gd name="connsiteX168" fmla="*/ 2575834 w 2677922"/>
              <a:gd name="connsiteY168" fmla="*/ 803117 h 2672762"/>
              <a:gd name="connsiteX169" fmla="*/ 2591313 w 2677922"/>
              <a:gd name="connsiteY169" fmla="*/ 838719 h 2672762"/>
              <a:gd name="connsiteX170" fmla="*/ 2570158 w 2677922"/>
              <a:gd name="connsiteY170" fmla="*/ 896509 h 2672762"/>
              <a:gd name="connsiteX171" fmla="*/ 2461287 w 2677922"/>
              <a:gd name="connsiteY171" fmla="*/ 964102 h 2672762"/>
              <a:gd name="connsiteX172" fmla="*/ 2438068 w 2677922"/>
              <a:gd name="connsiteY172" fmla="*/ 1014668 h 2672762"/>
              <a:gd name="connsiteX173" fmla="*/ 2454063 w 2677922"/>
              <a:gd name="connsiteY173" fmla="*/ 1073489 h 2672762"/>
              <a:gd name="connsiteX174" fmla="*/ 2492762 w 2677922"/>
              <a:gd name="connsiteY174" fmla="*/ 1100836 h 2672762"/>
              <a:gd name="connsiteX175" fmla="*/ 2628464 w 2677922"/>
              <a:gd name="connsiteY175" fmla="*/ 1105996 h 2672762"/>
              <a:gd name="connsiteX176" fmla="*/ 2672322 w 2677922"/>
              <a:gd name="connsiteY176" fmla="*/ 1140566 h 2672762"/>
              <a:gd name="connsiteX177" fmla="*/ 2677998 w 2677922"/>
              <a:gd name="connsiteY177" fmla="*/ 1182360 h 2672762"/>
              <a:gd name="connsiteX178" fmla="*/ 2644459 w 2677922"/>
              <a:gd name="connsiteY178" fmla="*/ 1229830 h 2672762"/>
              <a:gd name="connsiteX179" fmla="*/ 2522172 w 2677922"/>
              <a:gd name="connsiteY179" fmla="*/ 1267497 h 2672762"/>
              <a:gd name="connsiteX180" fmla="*/ 2483990 w 2677922"/>
              <a:gd name="connsiteY180" fmla="*/ 1315998 h 2672762"/>
              <a:gd name="connsiteX181" fmla="*/ 2486570 w 2677922"/>
              <a:gd name="connsiteY181" fmla="*/ 1379980 h 2672762"/>
              <a:gd name="connsiteX182" fmla="*/ 2512885 w 2677922"/>
              <a:gd name="connsiteY182" fmla="*/ 1407842 h 2672762"/>
              <a:gd name="connsiteX183" fmla="*/ 2641363 w 2677922"/>
              <a:gd name="connsiteY183" fmla="*/ 1447057 h 2672762"/>
              <a:gd name="connsiteX184" fmla="*/ 2677998 w 2677922"/>
              <a:gd name="connsiteY184" fmla="*/ 1498138 h 2672762"/>
              <a:gd name="connsiteX185" fmla="*/ 2677998 w 2677922"/>
              <a:gd name="connsiteY185" fmla="*/ 1507426 h 2672762"/>
              <a:gd name="connsiteX186" fmla="*/ 2611952 w 2677922"/>
              <a:gd name="connsiteY186" fmla="*/ 1572955 h 2672762"/>
              <a:gd name="connsiteX187" fmla="*/ 2490182 w 2677922"/>
              <a:gd name="connsiteY187" fmla="*/ 1576567 h 2672762"/>
              <a:gd name="connsiteX188" fmla="*/ 2457675 w 2677922"/>
              <a:gd name="connsiteY188" fmla="*/ 1596690 h 2672762"/>
              <a:gd name="connsiteX189" fmla="*/ 2437036 w 2677922"/>
              <a:gd name="connsiteY189" fmla="*/ 1673055 h 2672762"/>
              <a:gd name="connsiteX190" fmla="*/ 2457159 w 2677922"/>
              <a:gd name="connsiteY190" fmla="*/ 1710205 h 2672762"/>
              <a:gd name="connsiteX191" fmla="*/ 2564483 w 2677922"/>
              <a:gd name="connsiteY191" fmla="*/ 1777282 h 2672762"/>
              <a:gd name="connsiteX192" fmla="*/ 2588733 w 2677922"/>
              <a:gd name="connsiteY192" fmla="*/ 1845907 h 2672762"/>
              <a:gd name="connsiteX193" fmla="*/ 2571706 w 2677922"/>
              <a:gd name="connsiteY193" fmla="*/ 1880994 h 2672762"/>
              <a:gd name="connsiteX194" fmla="*/ 2538684 w 2677922"/>
              <a:gd name="connsiteY194" fmla="*/ 1897505 h 2672762"/>
              <a:gd name="connsiteX195" fmla="*/ 1338521 w 2677922"/>
              <a:gd name="connsiteY195" fmla="*/ 2312867 h 2672762"/>
              <a:gd name="connsiteX196" fmla="*/ 2316814 w 2677922"/>
              <a:gd name="connsiteY196" fmla="*/ 1335605 h 2672762"/>
              <a:gd name="connsiteX197" fmla="*/ 1340068 w 2677922"/>
              <a:gd name="connsiteY197" fmla="*/ 359376 h 2672762"/>
              <a:gd name="connsiteX198" fmla="*/ 361775 w 2677922"/>
              <a:gd name="connsiteY198" fmla="*/ 1331994 h 2672762"/>
              <a:gd name="connsiteX199" fmla="*/ 1338521 w 2677922"/>
              <a:gd name="connsiteY199" fmla="*/ 2312867 h 267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93619EC2-EF46-457A-8506-96E5D2A6F3FD}"/>
              </a:ext>
            </a:extLst>
          </p:cNvPr>
          <p:cNvSpPr/>
          <p:nvPr userDrawn="1"/>
        </p:nvSpPr>
        <p:spPr>
          <a:xfrm>
            <a:off x="4467128" y="3307490"/>
            <a:ext cx="2569435" cy="25694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C18F45E2-FEE5-45DD-A3A8-FBFF07EFDEA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679565" y="3529451"/>
            <a:ext cx="2158972" cy="2158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85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6C827905-4FE9-406C-BD88-53FA21331890}"/>
              </a:ext>
            </a:extLst>
          </p:cNvPr>
          <p:cNvSpPr/>
          <p:nvPr userDrawn="1"/>
        </p:nvSpPr>
        <p:spPr>
          <a:xfrm>
            <a:off x="0" y="2497335"/>
            <a:ext cx="4871870" cy="13681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26B44229-964E-41DE-98DF-C09F77E63226}"/>
              </a:ext>
            </a:extLst>
          </p:cNvPr>
          <p:cNvSpPr/>
          <p:nvPr userDrawn="1"/>
        </p:nvSpPr>
        <p:spPr>
          <a:xfrm>
            <a:off x="7320144" y="3862911"/>
            <a:ext cx="4871858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00D9682-342B-41B2-9236-ACEF1F866C06}"/>
              </a:ext>
            </a:extLst>
          </p:cNvPr>
          <p:cNvGrpSpPr/>
          <p:nvPr userDrawn="1"/>
        </p:nvGrpSpPr>
        <p:grpSpPr>
          <a:xfrm>
            <a:off x="3738729" y="1908801"/>
            <a:ext cx="2226165" cy="4154968"/>
            <a:chOff x="3501573" y="3178068"/>
            <a:chExt cx="1340594" cy="273784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AF1A89A5-A87C-4F01-8755-896E9E4FE10E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04B6B8D1-034A-4AA2-AE8B-1C03393781D1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76E52E28-70A0-42AC-A545-9E85CBA76168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84E52CC-D383-4B43-94B0-82BC639397F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B9E95D1F-682C-4E65-B1FF-16030556E1E6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A5569B1F-60EE-4058-B4EC-169FF466B1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D973404C-5CC4-451C-9A6C-5BF9D6C31D00}"/>
                </a:ext>
              </a:extLst>
            </p:cNvPr>
            <p:cNvGrpSpPr/>
            <p:nvPr/>
          </p:nvGrpSpPr>
          <p:grpSpPr>
            <a:xfrm>
              <a:off x="4088508" y="5635857"/>
              <a:ext cx="173080" cy="189786"/>
              <a:chOff x="6768665" y="6038213"/>
              <a:chExt cx="147968" cy="16225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3F06B094-1014-428C-9E45-291406378B02}"/>
                  </a:ext>
                </a:extLst>
              </p:cNvPr>
              <p:cNvSpPr/>
              <p:nvPr/>
            </p:nvSpPr>
            <p:spPr>
              <a:xfrm>
                <a:off x="6768665" y="6038213"/>
                <a:ext cx="147968" cy="1622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xmlns="" id="{42E1565C-F9EF-40B7-9030-8DAE66357C7B}"/>
                  </a:ext>
                </a:extLst>
              </p:cNvPr>
              <p:cNvSpPr/>
              <p:nvPr/>
            </p:nvSpPr>
            <p:spPr>
              <a:xfrm>
                <a:off x="6802059" y="6075656"/>
                <a:ext cx="81180" cy="8736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E17025A9-D27C-4388-8471-F96E75916064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7C011EE6-C236-4F7F-9230-6BA723C990C7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A9B68E59-689F-47D6-AD7A-6A36540EDADF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F0E7EAF-029C-474B-BD7A-58CED1956E4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949292" y="2528687"/>
            <a:ext cx="1854457" cy="30017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567A8FF2-BED8-4092-9919-1A17299EABC5}"/>
              </a:ext>
            </a:extLst>
          </p:cNvPr>
          <p:cNvGrpSpPr/>
          <p:nvPr userDrawn="1"/>
        </p:nvGrpSpPr>
        <p:grpSpPr>
          <a:xfrm>
            <a:off x="6217159" y="1908801"/>
            <a:ext cx="2226165" cy="4154968"/>
            <a:chOff x="3501573" y="3178068"/>
            <a:chExt cx="1340594" cy="273784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2DD54B22-951B-40BD-9216-FBBAAA8E9EC1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67A7D227-C920-4606-A1F0-D4A6E94E0573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08240EF4-FAF8-4420-A49A-AD38F0215EC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2E558066-8C97-4004-B487-16C723C55460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BFBD1C97-6561-4E77-B4F9-FEC6572130F3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FD45CEF1-52A5-48ED-AE59-52F2D3ABD4C9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FC574055-4660-4DEF-BEE9-C4C3E7627F19}"/>
                </a:ext>
              </a:extLst>
            </p:cNvPr>
            <p:cNvGrpSpPr/>
            <p:nvPr/>
          </p:nvGrpSpPr>
          <p:grpSpPr>
            <a:xfrm>
              <a:off x="4088509" y="5635857"/>
              <a:ext cx="173445" cy="189786"/>
              <a:chOff x="6768664" y="6038213"/>
              <a:chExt cx="148280" cy="16225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465444F4-FF3B-4E74-A3FA-5200F8ED5A4A}"/>
                  </a:ext>
                </a:extLst>
              </p:cNvPr>
              <p:cNvSpPr/>
              <p:nvPr/>
            </p:nvSpPr>
            <p:spPr>
              <a:xfrm>
                <a:off x="6768664" y="6038213"/>
                <a:ext cx="148280" cy="16225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E6679A4D-3CED-4CAD-AD26-F6BD002CC11A}"/>
                  </a:ext>
                </a:extLst>
              </p:cNvPr>
              <p:cNvSpPr/>
              <p:nvPr/>
            </p:nvSpPr>
            <p:spPr>
              <a:xfrm>
                <a:off x="6802214" y="6075656"/>
                <a:ext cx="81180" cy="8736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C5D6585F-2972-4223-9639-AD67DC237A9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xmlns="" id="{4C4142A7-A3BD-4533-9B15-2398CF5B1018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7D3616C3-26DA-4098-9BB7-AE119634AA01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xmlns="" id="{FF8E1911-ADB3-4A93-A266-5A19998F955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27722" y="2528687"/>
            <a:ext cx="1854457" cy="30017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59ECD1E2-710B-48BA-BF3F-31C0693D3ED9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xmlns="" id="{5223D1C9-7D29-4D6A-8618-F2A90385FF47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9">
            <a:extLst>
              <a:ext uri="{FF2B5EF4-FFF2-40B4-BE49-F238E27FC236}">
                <a16:creationId xmlns:a16="http://schemas.microsoft.com/office/drawing/2014/main" xmlns="" id="{F7DBA1CE-AFBD-4E0F-B966-C52B1D0833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82260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D7E74B4-22C6-4BCA-8832-66A46F494BC9}"/>
              </a:ext>
            </a:extLst>
          </p:cNvPr>
          <p:cNvSpPr/>
          <p:nvPr userDrawn="1"/>
        </p:nvSpPr>
        <p:spPr>
          <a:xfrm>
            <a:off x="405848" y="6372225"/>
            <a:ext cx="11380304" cy="347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7DC34-CBCD-4E73-89FA-8B6D1D79AF20}"/>
              </a:ext>
            </a:extLst>
          </p:cNvPr>
          <p:cNvSpPr/>
          <p:nvPr userDrawn="1"/>
        </p:nvSpPr>
        <p:spPr>
          <a:xfrm>
            <a:off x="7920798" y="6353175"/>
            <a:ext cx="3865354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REPAIR &amp; SUPPORT 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3C6FA00E-E78B-4921-A599-440A95A27C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1896726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4B7311D8-6D5A-41BD-9E48-B1B59E54EC89}"/>
              </a:ext>
            </a:extLst>
          </p:cNvPr>
          <p:cNvGrpSpPr/>
          <p:nvPr userDrawn="1"/>
        </p:nvGrpSpPr>
        <p:grpSpPr>
          <a:xfrm>
            <a:off x="544695" y="2491950"/>
            <a:ext cx="5789430" cy="3180900"/>
            <a:chOff x="-548507" y="477868"/>
            <a:chExt cx="11570449" cy="63571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B54B4CA6-C3CF-4A76-A3A2-C3C143B5C0E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C107E1F5-E4D6-4B02-97B3-A6C55673E2FD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8316093A-50F2-419F-B0A7-400A2BCA558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701BFF46-29BD-43D5-9B1D-6C53ACBFD1E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3E7FFE71-2BD2-43F0-AF44-DBA08CD1AFB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91C1A8DF-10F0-4F27-986F-AA188E9063E6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xmlns="" id="{5259956F-625C-4E69-A3F7-8BCDAB2162FB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xmlns="" id="{E0542FEC-BA5F-4B72-B919-E64F310DD67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16F6C78F-4B8D-4AB0-BA91-CA219E7307D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BE4167B3-437C-448D-A95F-0B6503E5F4B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xmlns="" id="{FC95B9F0-33CA-441E-BA91-6579B7451590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11B95A3A-BA06-4C89-AB89-AC9DC9B9F9E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BB5EE543-5546-42B2-AD3F-0603E5A3CE3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363769" y="2672871"/>
            <a:ext cx="4144706" cy="25750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973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9DBAD1-D9E7-4C08-AC0D-FCF3EFD0F4D5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xmlns="" id="{7144282E-182B-40C9-BC95-CDE543E12624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D7E74B4-22C6-4BCA-8832-66A46F494BC9}"/>
              </a:ext>
            </a:extLst>
          </p:cNvPr>
          <p:cNvSpPr/>
          <p:nvPr userDrawn="1"/>
        </p:nvSpPr>
        <p:spPr>
          <a:xfrm>
            <a:off x="405848" y="6372225"/>
            <a:ext cx="11380304" cy="347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7DC34-CBCD-4E73-89FA-8B6D1D79AF20}"/>
              </a:ext>
            </a:extLst>
          </p:cNvPr>
          <p:cNvSpPr/>
          <p:nvPr userDrawn="1"/>
        </p:nvSpPr>
        <p:spPr>
          <a:xfrm>
            <a:off x="7920798" y="6353175"/>
            <a:ext cx="3865354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REPAIR &amp; SUPPORT 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3C6FA00E-E78B-4921-A599-440A95A27C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1896726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2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4DE4A6A3-079A-453B-8870-656B976548F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45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C568889-C8C0-4287-A5BF-FC6E02C706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1789" y="1809347"/>
            <a:ext cx="3240000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7DB919EC-B955-4334-B705-A0E576853E6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477209" y="2946886"/>
            <a:ext cx="3240000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0F775D7E-CBE7-4B21-AF69-2691ED11E4D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902629" y="4084425"/>
            <a:ext cx="3240000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FD0B1B8-0B12-4F08-9033-437D378FFAC3}"/>
              </a:ext>
            </a:extLst>
          </p:cNvPr>
          <p:cNvSpPr/>
          <p:nvPr userDrawn="1"/>
        </p:nvSpPr>
        <p:spPr>
          <a:xfrm>
            <a:off x="6096000" y="952500"/>
            <a:ext cx="6096000" cy="111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xmlns="" id="{8AC486A3-CE17-43D9-8168-79B95E0F5E88}"/>
              </a:ext>
            </a:extLst>
          </p:cNvPr>
          <p:cNvSpPr/>
          <p:nvPr userDrawn="1"/>
        </p:nvSpPr>
        <p:spPr>
          <a:xfrm>
            <a:off x="0" y="142874"/>
            <a:ext cx="7058026" cy="920881"/>
          </a:xfrm>
          <a:prstGeom prst="parallelogram">
            <a:avLst>
              <a:gd name="adj" fmla="val 670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A39A32C7-5C1C-4865-B8F7-E73BD069F7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1" y="236429"/>
            <a:ext cx="111918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15999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5A91074B-DC10-4073-B59B-DBB0AD42A797}"/>
              </a:ext>
            </a:extLst>
          </p:cNvPr>
          <p:cNvSpPr/>
          <p:nvPr userDrawn="1"/>
        </p:nvSpPr>
        <p:spPr>
          <a:xfrm>
            <a:off x="431254" y="144133"/>
            <a:ext cx="9056493" cy="6507804"/>
          </a:xfrm>
          <a:custGeom>
            <a:avLst/>
            <a:gdLst>
              <a:gd name="connsiteX0" fmla="*/ 3453091 w 8970309"/>
              <a:gd name="connsiteY0" fmla="*/ 5945589 h 6445874"/>
              <a:gd name="connsiteX1" fmla="*/ 3452940 w 8970309"/>
              <a:gd name="connsiteY1" fmla="*/ 5951019 h 6445874"/>
              <a:gd name="connsiteX2" fmla="*/ 3452008 w 8970309"/>
              <a:gd name="connsiteY2" fmla="*/ 5949506 h 6445874"/>
              <a:gd name="connsiteX3" fmla="*/ 3217430 w 8970309"/>
              <a:gd name="connsiteY3" fmla="*/ 5821774 h 6445874"/>
              <a:gd name="connsiteX4" fmla="*/ 3217279 w 8970309"/>
              <a:gd name="connsiteY4" fmla="*/ 5827202 h 6445874"/>
              <a:gd name="connsiteX5" fmla="*/ 3216347 w 8970309"/>
              <a:gd name="connsiteY5" fmla="*/ 5825690 h 6445874"/>
              <a:gd name="connsiteX6" fmla="*/ 4264048 w 8970309"/>
              <a:gd name="connsiteY6" fmla="*/ 5267201 h 6445874"/>
              <a:gd name="connsiteX7" fmla="*/ 4259496 w 8970309"/>
              <a:gd name="connsiteY7" fmla="*/ 5269727 h 6445874"/>
              <a:gd name="connsiteX8" fmla="*/ 4237362 w 8970309"/>
              <a:gd name="connsiteY8" fmla="*/ 5270657 h 6445874"/>
              <a:gd name="connsiteX9" fmla="*/ 4224020 w 8970309"/>
              <a:gd name="connsiteY9" fmla="*/ 5278062 h 6445874"/>
              <a:gd name="connsiteX10" fmla="*/ 4078761 w 8970309"/>
              <a:gd name="connsiteY10" fmla="*/ 5394946 h 6445874"/>
              <a:gd name="connsiteX11" fmla="*/ 4008140 w 8970309"/>
              <a:gd name="connsiteY11" fmla="*/ 5456069 h 6445874"/>
              <a:gd name="connsiteX12" fmla="*/ 3989550 w 8970309"/>
              <a:gd name="connsiteY12" fmla="*/ 5446111 h 6445874"/>
              <a:gd name="connsiteX13" fmla="*/ 3903265 w 8970309"/>
              <a:gd name="connsiteY13" fmla="*/ 5538467 h 6445874"/>
              <a:gd name="connsiteX14" fmla="*/ 3915717 w 8970309"/>
              <a:gd name="connsiteY14" fmla="*/ 5562577 h 6445874"/>
              <a:gd name="connsiteX15" fmla="*/ 3960366 w 8970309"/>
              <a:gd name="connsiteY15" fmla="*/ 5532770 h 6445874"/>
              <a:gd name="connsiteX16" fmla="*/ 3962570 w 8970309"/>
              <a:gd name="connsiteY16" fmla="*/ 5574120 h 6445874"/>
              <a:gd name="connsiteX17" fmla="*/ 3940766 w 8970309"/>
              <a:gd name="connsiteY17" fmla="*/ 5619505 h 6445874"/>
              <a:gd name="connsiteX18" fmla="*/ 3964528 w 8970309"/>
              <a:gd name="connsiteY18" fmla="*/ 5616150 h 6445874"/>
              <a:gd name="connsiteX19" fmla="*/ 3986234 w 8970309"/>
              <a:gd name="connsiteY19" fmla="*/ 5580152 h 6445874"/>
              <a:gd name="connsiteX20" fmla="*/ 4009996 w 8970309"/>
              <a:gd name="connsiteY20" fmla="*/ 5576796 h 6445874"/>
              <a:gd name="connsiteX21" fmla="*/ 4077022 w 8970309"/>
              <a:gd name="connsiteY21" fmla="*/ 5492737 h 6445874"/>
              <a:gd name="connsiteX22" fmla="*/ 4090291 w 8970309"/>
              <a:gd name="connsiteY22" fmla="*/ 5507301 h 6445874"/>
              <a:gd name="connsiteX23" fmla="*/ 4095611 w 8970309"/>
              <a:gd name="connsiteY23" fmla="*/ 5502695 h 6445874"/>
              <a:gd name="connsiteX24" fmla="*/ 4281157 w 8970309"/>
              <a:gd name="connsiteY24" fmla="*/ 5303317 h 6445874"/>
              <a:gd name="connsiteX25" fmla="*/ 4295668 w 8970309"/>
              <a:gd name="connsiteY25" fmla="*/ 5292440 h 6445874"/>
              <a:gd name="connsiteX26" fmla="*/ 4286639 w 8970309"/>
              <a:gd name="connsiteY26" fmla="*/ 5286294 h 6445874"/>
              <a:gd name="connsiteX27" fmla="*/ 4364265 w 8970309"/>
              <a:gd name="connsiteY27" fmla="*/ 5244788 h 6445874"/>
              <a:gd name="connsiteX28" fmla="*/ 4336342 w 8970309"/>
              <a:gd name="connsiteY28" fmla="*/ 5259447 h 6445874"/>
              <a:gd name="connsiteX29" fmla="*/ 4322116 w 8970309"/>
              <a:gd name="connsiteY29" fmla="*/ 5270977 h 6445874"/>
              <a:gd name="connsiteX30" fmla="*/ 4320504 w 8970309"/>
              <a:gd name="connsiteY30" fmla="*/ 5273823 h 6445874"/>
              <a:gd name="connsiteX31" fmla="*/ 4330801 w 8970309"/>
              <a:gd name="connsiteY31" fmla="*/ 5266105 h 6445874"/>
              <a:gd name="connsiteX32" fmla="*/ 4382300 w 8970309"/>
              <a:gd name="connsiteY32" fmla="*/ 5103514 h 6445874"/>
              <a:gd name="connsiteX33" fmla="*/ 4363197 w 8970309"/>
              <a:gd name="connsiteY33" fmla="*/ 5111801 h 6445874"/>
              <a:gd name="connsiteX34" fmla="*/ 4342987 w 8970309"/>
              <a:gd name="connsiteY34" fmla="*/ 5131370 h 6445874"/>
              <a:gd name="connsiteX35" fmla="*/ 4340784 w 8970309"/>
              <a:gd name="connsiteY35" fmla="*/ 5148086 h 6445874"/>
              <a:gd name="connsiteX36" fmla="*/ 4800809 w 8970309"/>
              <a:gd name="connsiteY36" fmla="*/ 4684910 h 6445874"/>
              <a:gd name="connsiteX37" fmla="*/ 4719472 w 8970309"/>
              <a:gd name="connsiteY37" fmla="*/ 4744122 h 6445874"/>
              <a:gd name="connsiteX38" fmla="*/ 4654074 w 8970309"/>
              <a:gd name="connsiteY38" fmla="*/ 4810027 h 6445874"/>
              <a:gd name="connsiteX39" fmla="*/ 4627789 w 8970309"/>
              <a:gd name="connsiteY39" fmla="*/ 4843002 h 6445874"/>
              <a:gd name="connsiteX40" fmla="*/ 4618538 w 8970309"/>
              <a:gd name="connsiteY40" fmla="*/ 4852846 h 6445874"/>
              <a:gd name="connsiteX41" fmla="*/ 4649647 w 8970309"/>
              <a:gd name="connsiteY41" fmla="*/ 4861997 h 6445874"/>
              <a:gd name="connsiteX42" fmla="*/ 4679178 w 8970309"/>
              <a:gd name="connsiteY42" fmla="*/ 4855908 h 6445874"/>
              <a:gd name="connsiteX43" fmla="*/ 4768192 w 8970309"/>
              <a:gd name="connsiteY43" fmla="*/ 4731720 h 6445874"/>
              <a:gd name="connsiteX44" fmla="*/ 4800353 w 8970309"/>
              <a:gd name="connsiteY44" fmla="*/ 4688522 h 6445874"/>
              <a:gd name="connsiteX45" fmla="*/ 4803745 w 8970309"/>
              <a:gd name="connsiteY45" fmla="*/ 4684957 h 6445874"/>
              <a:gd name="connsiteX46" fmla="*/ 5001080 w 8970309"/>
              <a:gd name="connsiteY46" fmla="*/ 4519480 h 6445874"/>
              <a:gd name="connsiteX47" fmla="*/ 4994443 w 8970309"/>
              <a:gd name="connsiteY47" fmla="*/ 4521773 h 6445874"/>
              <a:gd name="connsiteX48" fmla="*/ 4971480 w 8970309"/>
              <a:gd name="connsiteY48" fmla="*/ 4526006 h 6445874"/>
              <a:gd name="connsiteX49" fmla="*/ 4968936 w 8970309"/>
              <a:gd name="connsiteY49" fmla="*/ 4563095 h 6445874"/>
              <a:gd name="connsiteX50" fmla="*/ 4933528 w 8970309"/>
              <a:gd name="connsiteY50" fmla="*/ 4603043 h 6445874"/>
              <a:gd name="connsiteX51" fmla="*/ 4920021 w 8970309"/>
              <a:gd name="connsiteY51" fmla="*/ 4588220 h 6445874"/>
              <a:gd name="connsiteX52" fmla="*/ 4873915 w 8970309"/>
              <a:gd name="connsiteY52" fmla="*/ 4640046 h 6445874"/>
              <a:gd name="connsiteX53" fmla="*/ 4847772 w 8970309"/>
              <a:gd name="connsiteY53" fmla="*/ 4665664 h 6445874"/>
              <a:gd name="connsiteX54" fmla="*/ 4856229 w 8970309"/>
              <a:gd name="connsiteY54" fmla="*/ 4666642 h 6445874"/>
              <a:gd name="connsiteX55" fmla="*/ 4899055 w 8970309"/>
              <a:gd name="connsiteY55" fmla="*/ 4630854 h 6445874"/>
              <a:gd name="connsiteX56" fmla="*/ 4982367 w 8970309"/>
              <a:gd name="connsiteY56" fmla="*/ 4552398 h 6445874"/>
              <a:gd name="connsiteX57" fmla="*/ 6156612 w 8970309"/>
              <a:gd name="connsiteY57" fmla="*/ 3497235 h 6445874"/>
              <a:gd name="connsiteX58" fmla="*/ 6125503 w 8970309"/>
              <a:gd name="connsiteY58" fmla="*/ 3547520 h 6445874"/>
              <a:gd name="connsiteX59" fmla="*/ 6106594 w 8970309"/>
              <a:gd name="connsiteY59" fmla="*/ 3569680 h 6445874"/>
              <a:gd name="connsiteX60" fmla="*/ 6059946 w 8970309"/>
              <a:gd name="connsiteY60" fmla="*/ 3581544 h 6445874"/>
              <a:gd name="connsiteX61" fmla="*/ 6044837 w 8970309"/>
              <a:gd name="connsiteY61" fmla="*/ 3588056 h 6445874"/>
              <a:gd name="connsiteX62" fmla="*/ 6017651 w 8970309"/>
              <a:gd name="connsiteY62" fmla="*/ 3613988 h 6445874"/>
              <a:gd name="connsiteX63" fmla="*/ 6021841 w 8970309"/>
              <a:gd name="connsiteY63" fmla="*/ 3595907 h 6445874"/>
              <a:gd name="connsiteX64" fmla="*/ 6019317 w 8970309"/>
              <a:gd name="connsiteY64" fmla="*/ 3581826 h 6445874"/>
              <a:gd name="connsiteX65" fmla="*/ 6013970 w 8970309"/>
              <a:gd name="connsiteY65" fmla="*/ 3580067 h 6445874"/>
              <a:gd name="connsiteX66" fmla="*/ 6003085 w 8970309"/>
              <a:gd name="connsiteY66" fmla="*/ 3589489 h 6445874"/>
              <a:gd name="connsiteX67" fmla="*/ 5992317 w 8970309"/>
              <a:gd name="connsiteY67" fmla="*/ 3583721 h 6445874"/>
              <a:gd name="connsiteX68" fmla="*/ 5990427 w 8970309"/>
              <a:gd name="connsiteY68" fmla="*/ 3592553 h 6445874"/>
              <a:gd name="connsiteX69" fmla="*/ 5971949 w 8970309"/>
              <a:gd name="connsiteY69" fmla="*/ 3659645 h 6445874"/>
              <a:gd name="connsiteX70" fmla="*/ 5958771 w 8970309"/>
              <a:gd name="connsiteY70" fmla="*/ 3677970 h 6445874"/>
              <a:gd name="connsiteX71" fmla="*/ 5955005 w 8970309"/>
              <a:gd name="connsiteY71" fmla="*/ 3680206 h 6445874"/>
              <a:gd name="connsiteX72" fmla="*/ 5954905 w 8970309"/>
              <a:gd name="connsiteY72" fmla="*/ 3684855 h 6445874"/>
              <a:gd name="connsiteX73" fmla="*/ 5957514 w 8970309"/>
              <a:gd name="connsiteY73" fmla="*/ 3707539 h 6445874"/>
              <a:gd name="connsiteX74" fmla="*/ 5935711 w 8970309"/>
              <a:gd name="connsiteY74" fmla="*/ 3752925 h 6445874"/>
              <a:gd name="connsiteX75" fmla="*/ 5959473 w 8970309"/>
              <a:gd name="connsiteY75" fmla="*/ 3749569 h 6445874"/>
              <a:gd name="connsiteX76" fmla="*/ 5981179 w 8970309"/>
              <a:gd name="connsiteY76" fmla="*/ 3713572 h 6445874"/>
              <a:gd name="connsiteX77" fmla="*/ 6004940 w 8970309"/>
              <a:gd name="connsiteY77" fmla="*/ 3710216 h 6445874"/>
              <a:gd name="connsiteX78" fmla="*/ 6071966 w 8970309"/>
              <a:gd name="connsiteY78" fmla="*/ 3626157 h 6445874"/>
              <a:gd name="connsiteX79" fmla="*/ 6085235 w 8970309"/>
              <a:gd name="connsiteY79" fmla="*/ 3640721 h 6445874"/>
              <a:gd name="connsiteX80" fmla="*/ 6090556 w 8970309"/>
              <a:gd name="connsiteY80" fmla="*/ 3636115 h 6445874"/>
              <a:gd name="connsiteX81" fmla="*/ 6135136 w 8970309"/>
              <a:gd name="connsiteY81" fmla="*/ 3568088 h 6445874"/>
              <a:gd name="connsiteX82" fmla="*/ 6187777 w 8970309"/>
              <a:gd name="connsiteY82" fmla="*/ 3516234 h 6445874"/>
              <a:gd name="connsiteX83" fmla="*/ 6183325 w 8970309"/>
              <a:gd name="connsiteY83" fmla="*/ 3516882 h 6445874"/>
              <a:gd name="connsiteX84" fmla="*/ 6156612 w 8970309"/>
              <a:gd name="connsiteY84" fmla="*/ 3497235 h 6445874"/>
              <a:gd name="connsiteX85" fmla="*/ 6269344 w 8970309"/>
              <a:gd name="connsiteY85" fmla="*/ 3442402 h 6445874"/>
              <a:gd name="connsiteX86" fmla="*/ 6267465 w 8970309"/>
              <a:gd name="connsiteY86" fmla="*/ 3442890 h 6445874"/>
              <a:gd name="connsiteX87" fmla="*/ 6237546 w 8970309"/>
              <a:gd name="connsiteY87" fmla="*/ 3462970 h 6445874"/>
              <a:gd name="connsiteX88" fmla="*/ 6227751 w 8970309"/>
              <a:gd name="connsiteY88" fmla="*/ 3477271 h 6445874"/>
              <a:gd name="connsiteX89" fmla="*/ 1448495 w 8970309"/>
              <a:gd name="connsiteY89" fmla="*/ 3333881 h 6445874"/>
              <a:gd name="connsiteX90" fmla="*/ 1434277 w 8970309"/>
              <a:gd name="connsiteY90" fmla="*/ 3345094 h 6445874"/>
              <a:gd name="connsiteX91" fmla="*/ 1435930 w 8970309"/>
              <a:gd name="connsiteY91" fmla="*/ 3350579 h 6445874"/>
              <a:gd name="connsiteX92" fmla="*/ 1443945 w 8970309"/>
              <a:gd name="connsiteY92" fmla="*/ 3348440 h 6445874"/>
              <a:gd name="connsiteX93" fmla="*/ 1462681 w 8970309"/>
              <a:gd name="connsiteY93" fmla="*/ 3351297 h 6445874"/>
              <a:gd name="connsiteX94" fmla="*/ 1449269 w 8970309"/>
              <a:gd name="connsiteY94" fmla="*/ 3337165 h 6445874"/>
              <a:gd name="connsiteX95" fmla="*/ 1225942 w 8970309"/>
              <a:gd name="connsiteY95" fmla="*/ 3295747 h 6445874"/>
              <a:gd name="connsiteX96" fmla="*/ 1183647 w 8970309"/>
              <a:gd name="connsiteY96" fmla="*/ 3327804 h 6445874"/>
              <a:gd name="connsiteX97" fmla="*/ 1068923 w 8970309"/>
              <a:gd name="connsiteY97" fmla="*/ 3434264 h 6445874"/>
              <a:gd name="connsiteX98" fmla="*/ 1054494 w 8970309"/>
              <a:gd name="connsiteY98" fmla="*/ 3448341 h 6445874"/>
              <a:gd name="connsiteX99" fmla="*/ 982701 w 8970309"/>
              <a:gd name="connsiteY99" fmla="*/ 3515647 h 6445874"/>
              <a:gd name="connsiteX100" fmla="*/ 898285 w 8970309"/>
              <a:gd name="connsiteY100" fmla="*/ 3581647 h 6445874"/>
              <a:gd name="connsiteX101" fmla="*/ 893321 w 8970309"/>
              <a:gd name="connsiteY101" fmla="*/ 3596704 h 6445874"/>
              <a:gd name="connsiteX102" fmla="*/ 866267 w 8970309"/>
              <a:gd name="connsiteY102" fmla="*/ 3609475 h 6445874"/>
              <a:gd name="connsiteX103" fmla="*/ 846194 w 8970309"/>
              <a:gd name="connsiteY103" fmla="*/ 3593383 h 6445874"/>
              <a:gd name="connsiteX104" fmla="*/ 844968 w 8970309"/>
              <a:gd name="connsiteY104" fmla="*/ 3593970 h 6445874"/>
              <a:gd name="connsiteX105" fmla="*/ 863018 w 8970309"/>
              <a:gd name="connsiteY105" fmla="*/ 3610117 h 6445874"/>
              <a:gd name="connsiteX106" fmla="*/ 885947 w 8970309"/>
              <a:gd name="connsiteY106" fmla="*/ 3625172 h 6445874"/>
              <a:gd name="connsiteX107" fmla="*/ 921722 w 8970309"/>
              <a:gd name="connsiteY107" fmla="*/ 3617142 h 6445874"/>
              <a:gd name="connsiteX108" fmla="*/ 1020754 w 8970309"/>
              <a:gd name="connsiteY108" fmla="*/ 3653252 h 6445874"/>
              <a:gd name="connsiteX109" fmla="*/ 1033434 w 8970309"/>
              <a:gd name="connsiteY109" fmla="*/ 3637168 h 6445874"/>
              <a:gd name="connsiteX110" fmla="*/ 1019917 w 8970309"/>
              <a:gd name="connsiteY110" fmla="*/ 3558947 h 6445874"/>
              <a:gd name="connsiteX111" fmla="*/ 1025549 w 8970309"/>
              <a:gd name="connsiteY111" fmla="*/ 3555172 h 6445874"/>
              <a:gd name="connsiteX112" fmla="*/ 1048385 w 8970309"/>
              <a:gd name="connsiteY112" fmla="*/ 3587686 h 6445874"/>
              <a:gd name="connsiteX113" fmla="*/ 1111668 w 8970309"/>
              <a:gd name="connsiteY113" fmla="*/ 3601452 h 6445874"/>
              <a:gd name="connsiteX114" fmla="*/ 1133667 w 8970309"/>
              <a:gd name="connsiteY114" fmla="*/ 3546488 h 6445874"/>
              <a:gd name="connsiteX115" fmla="*/ 1073407 w 8970309"/>
              <a:gd name="connsiteY115" fmla="*/ 3483644 h 6445874"/>
              <a:gd name="connsiteX116" fmla="*/ 1197821 w 8970309"/>
              <a:gd name="connsiteY116" fmla="*/ 3416230 h 6445874"/>
              <a:gd name="connsiteX117" fmla="*/ 1230820 w 8970309"/>
              <a:gd name="connsiteY117" fmla="*/ 3323543 h 6445874"/>
              <a:gd name="connsiteX118" fmla="*/ 1193397 w 8970309"/>
              <a:gd name="connsiteY118" fmla="*/ 3334193 h 6445874"/>
              <a:gd name="connsiteX119" fmla="*/ 1209438 w 8970309"/>
              <a:gd name="connsiteY119" fmla="*/ 3317849 h 6445874"/>
              <a:gd name="connsiteX120" fmla="*/ 1247656 w 8970309"/>
              <a:gd name="connsiteY120" fmla="*/ 3258669 h 6445874"/>
              <a:gd name="connsiteX121" fmla="*/ 1247372 w 8970309"/>
              <a:gd name="connsiteY121" fmla="*/ 3259175 h 6445874"/>
              <a:gd name="connsiteX122" fmla="*/ 1247563 w 8970309"/>
              <a:gd name="connsiteY122" fmla="*/ 3259747 h 6445874"/>
              <a:gd name="connsiteX123" fmla="*/ 1247117 w 8970309"/>
              <a:gd name="connsiteY123" fmla="*/ 3264810 h 6445874"/>
              <a:gd name="connsiteX124" fmla="*/ 1251106 w 8970309"/>
              <a:gd name="connsiteY124" fmla="*/ 3270488 h 6445874"/>
              <a:gd name="connsiteX125" fmla="*/ 1247563 w 8970309"/>
              <a:gd name="connsiteY125" fmla="*/ 3259747 h 6445874"/>
              <a:gd name="connsiteX126" fmla="*/ 7039332 w 8970309"/>
              <a:gd name="connsiteY126" fmla="*/ 2595950 h 6445874"/>
              <a:gd name="connsiteX127" fmla="*/ 7031529 w 8970309"/>
              <a:gd name="connsiteY127" fmla="*/ 2602309 h 6445874"/>
              <a:gd name="connsiteX128" fmla="*/ 7005419 w 8970309"/>
              <a:gd name="connsiteY128" fmla="*/ 2643352 h 6445874"/>
              <a:gd name="connsiteX129" fmla="*/ 6966425 w 8970309"/>
              <a:gd name="connsiteY129" fmla="*/ 2659426 h 6445874"/>
              <a:gd name="connsiteX130" fmla="*/ 6963880 w 8970309"/>
              <a:gd name="connsiteY130" fmla="*/ 2696514 h 6445874"/>
              <a:gd name="connsiteX131" fmla="*/ 6928472 w 8970309"/>
              <a:gd name="connsiteY131" fmla="*/ 2736463 h 6445874"/>
              <a:gd name="connsiteX132" fmla="*/ 6914965 w 8970309"/>
              <a:gd name="connsiteY132" fmla="*/ 2721639 h 6445874"/>
              <a:gd name="connsiteX133" fmla="*/ 6822640 w 8970309"/>
              <a:gd name="connsiteY133" fmla="*/ 2818760 h 6445874"/>
              <a:gd name="connsiteX134" fmla="*/ 6714415 w 8970309"/>
              <a:gd name="connsiteY134" fmla="*/ 2877542 h 6445874"/>
              <a:gd name="connsiteX135" fmla="*/ 6649017 w 8970309"/>
              <a:gd name="connsiteY135" fmla="*/ 2943447 h 6445874"/>
              <a:gd name="connsiteX136" fmla="*/ 6629115 w 8970309"/>
              <a:gd name="connsiteY136" fmla="*/ 2968415 h 6445874"/>
              <a:gd name="connsiteX137" fmla="*/ 7076456 w 8970309"/>
              <a:gd name="connsiteY137" fmla="*/ 2648046 h 6445874"/>
              <a:gd name="connsiteX138" fmla="*/ 2260836 w 8970309"/>
              <a:gd name="connsiteY138" fmla="*/ 2465575 h 6445874"/>
              <a:gd name="connsiteX139" fmla="*/ 2187721 w 8970309"/>
              <a:gd name="connsiteY139" fmla="*/ 2545175 h 6445874"/>
              <a:gd name="connsiteX140" fmla="*/ 2188519 w 8970309"/>
              <a:gd name="connsiteY140" fmla="*/ 2550793 h 6445874"/>
              <a:gd name="connsiteX141" fmla="*/ 2178626 w 8970309"/>
              <a:gd name="connsiteY141" fmla="*/ 2570817 h 6445874"/>
              <a:gd name="connsiteX142" fmla="*/ 2155780 w 8970309"/>
              <a:gd name="connsiteY142" fmla="*/ 2579949 h 6445874"/>
              <a:gd name="connsiteX143" fmla="*/ 2149491 w 8970309"/>
              <a:gd name="connsiteY143" fmla="*/ 2586796 h 6445874"/>
              <a:gd name="connsiteX144" fmla="*/ 2155700 w 8970309"/>
              <a:gd name="connsiteY144" fmla="*/ 2599880 h 6445874"/>
              <a:gd name="connsiteX145" fmla="*/ 2164580 w 8970309"/>
              <a:gd name="connsiteY145" fmla="*/ 2600825 h 6445874"/>
              <a:gd name="connsiteX146" fmla="*/ 2219546 w 8970309"/>
              <a:gd name="connsiteY146" fmla="*/ 2528856 h 6445874"/>
              <a:gd name="connsiteX147" fmla="*/ 2231783 w 8970309"/>
              <a:gd name="connsiteY147" fmla="*/ 2513684 h 6445874"/>
              <a:gd name="connsiteX148" fmla="*/ 2250440 w 8970309"/>
              <a:gd name="connsiteY148" fmla="*/ 2501997 h 6445874"/>
              <a:gd name="connsiteX149" fmla="*/ 2264574 w 8970309"/>
              <a:gd name="connsiteY149" fmla="*/ 2469370 h 6445874"/>
              <a:gd name="connsiteX150" fmla="*/ 2618133 w 8970309"/>
              <a:gd name="connsiteY150" fmla="*/ 2308031 h 6445874"/>
              <a:gd name="connsiteX151" fmla="*/ 2607751 w 8970309"/>
              <a:gd name="connsiteY151" fmla="*/ 2314308 h 6445874"/>
              <a:gd name="connsiteX152" fmla="*/ 2595361 w 8970309"/>
              <a:gd name="connsiteY152" fmla="*/ 2319800 h 6445874"/>
              <a:gd name="connsiteX153" fmla="*/ 2593121 w 8970309"/>
              <a:gd name="connsiteY153" fmla="*/ 2322410 h 6445874"/>
              <a:gd name="connsiteX154" fmla="*/ 2618191 w 8970309"/>
              <a:gd name="connsiteY154" fmla="*/ 2310439 h 6445874"/>
              <a:gd name="connsiteX155" fmla="*/ 2618201 w 8970309"/>
              <a:gd name="connsiteY155" fmla="*/ 2308773 h 6445874"/>
              <a:gd name="connsiteX156" fmla="*/ 2810606 w 8970309"/>
              <a:gd name="connsiteY156" fmla="*/ 2204137 h 6445874"/>
              <a:gd name="connsiteX157" fmla="*/ 2777023 w 8970309"/>
              <a:gd name="connsiteY157" fmla="*/ 2221915 h 6445874"/>
              <a:gd name="connsiteX158" fmla="*/ 2737378 w 8970309"/>
              <a:gd name="connsiteY158" fmla="*/ 2239487 h 6445874"/>
              <a:gd name="connsiteX159" fmla="*/ 2733790 w 8970309"/>
              <a:gd name="connsiteY159" fmla="*/ 2238183 h 6445874"/>
              <a:gd name="connsiteX160" fmla="*/ 2711915 w 8970309"/>
              <a:gd name="connsiteY160" fmla="*/ 2252221 h 6445874"/>
              <a:gd name="connsiteX161" fmla="*/ 2694570 w 8970309"/>
              <a:gd name="connsiteY161" fmla="*/ 2259907 h 6445874"/>
              <a:gd name="connsiteX162" fmla="*/ 2653691 w 8970309"/>
              <a:gd name="connsiteY162" fmla="*/ 2286529 h 6445874"/>
              <a:gd name="connsiteX163" fmla="*/ 2637715 w 8970309"/>
              <a:gd name="connsiteY163" fmla="*/ 2296190 h 6445874"/>
              <a:gd name="connsiteX164" fmla="*/ 2639592 w 8970309"/>
              <a:gd name="connsiteY164" fmla="*/ 2297288 h 6445874"/>
              <a:gd name="connsiteX165" fmla="*/ 2640719 w 8970309"/>
              <a:gd name="connsiteY165" fmla="*/ 2299682 h 6445874"/>
              <a:gd name="connsiteX166" fmla="*/ 2659687 w 8970309"/>
              <a:gd name="connsiteY166" fmla="*/ 2290624 h 6445874"/>
              <a:gd name="connsiteX167" fmla="*/ 2744890 w 8970309"/>
              <a:gd name="connsiteY167" fmla="*/ 2259840 h 6445874"/>
              <a:gd name="connsiteX168" fmla="*/ 2777484 w 8970309"/>
              <a:gd name="connsiteY168" fmla="*/ 2231630 h 6445874"/>
              <a:gd name="connsiteX169" fmla="*/ 2784592 w 8970309"/>
              <a:gd name="connsiteY169" fmla="*/ 2221675 h 6445874"/>
              <a:gd name="connsiteX170" fmla="*/ 2796569 w 8970309"/>
              <a:gd name="connsiteY170" fmla="*/ 2215112 h 6445874"/>
              <a:gd name="connsiteX171" fmla="*/ 2805353 w 8970309"/>
              <a:gd name="connsiteY171" fmla="*/ 2207509 h 6445874"/>
              <a:gd name="connsiteX172" fmla="*/ 2812259 w 8970309"/>
              <a:gd name="connsiteY172" fmla="*/ 2205877 h 6445874"/>
              <a:gd name="connsiteX173" fmla="*/ 2976104 w 8970309"/>
              <a:gd name="connsiteY173" fmla="*/ 2142365 h 6445874"/>
              <a:gd name="connsiteX174" fmla="*/ 2906558 w 8970309"/>
              <a:gd name="connsiteY174" fmla="*/ 2163056 h 6445874"/>
              <a:gd name="connsiteX175" fmla="*/ 2872977 w 8970309"/>
              <a:gd name="connsiteY175" fmla="*/ 2180835 h 6445874"/>
              <a:gd name="connsiteX176" fmla="*/ 2834015 w 8970309"/>
              <a:gd name="connsiteY176" fmla="*/ 2196656 h 6445874"/>
              <a:gd name="connsiteX177" fmla="*/ 2847514 w 8970309"/>
              <a:gd name="connsiteY177" fmla="*/ 2193568 h 6445874"/>
              <a:gd name="connsiteX178" fmla="*/ 2845497 w 8970309"/>
              <a:gd name="connsiteY178" fmla="*/ 2198725 h 6445874"/>
              <a:gd name="connsiteX179" fmla="*/ 2869882 w 8970309"/>
              <a:gd name="connsiteY179" fmla="*/ 2196080 h 6445874"/>
              <a:gd name="connsiteX180" fmla="*/ 2950943 w 8970309"/>
              <a:gd name="connsiteY180" fmla="*/ 2150806 h 6445874"/>
              <a:gd name="connsiteX181" fmla="*/ 2980532 w 8970309"/>
              <a:gd name="connsiteY181" fmla="*/ 2156177 h 6445874"/>
              <a:gd name="connsiteX182" fmla="*/ 2987442 w 8970309"/>
              <a:gd name="connsiteY182" fmla="*/ 2146938 h 6445874"/>
              <a:gd name="connsiteX183" fmla="*/ 2988334 w 8970309"/>
              <a:gd name="connsiteY183" fmla="*/ 2145287 h 6445874"/>
              <a:gd name="connsiteX184" fmla="*/ 2976529 w 8970309"/>
              <a:gd name="connsiteY184" fmla="*/ 2146519 h 6445874"/>
              <a:gd name="connsiteX185" fmla="*/ 2976104 w 8970309"/>
              <a:gd name="connsiteY185" fmla="*/ 2142365 h 6445874"/>
              <a:gd name="connsiteX186" fmla="*/ 2994159 w 8970309"/>
              <a:gd name="connsiteY186" fmla="*/ 2134515 h 6445874"/>
              <a:gd name="connsiteX187" fmla="*/ 2986700 w 8970309"/>
              <a:gd name="connsiteY187" fmla="*/ 2136221 h 6445874"/>
              <a:gd name="connsiteX188" fmla="*/ 2990552 w 8970309"/>
              <a:gd name="connsiteY188" fmla="*/ 2140121 h 6445874"/>
              <a:gd name="connsiteX189" fmla="*/ 2990097 w 8970309"/>
              <a:gd name="connsiteY189" fmla="*/ 2142026 h 6445874"/>
              <a:gd name="connsiteX190" fmla="*/ 8057982 w 8970309"/>
              <a:gd name="connsiteY190" fmla="*/ 1943545 h 6445874"/>
              <a:gd name="connsiteX191" fmla="*/ 8044421 w 8970309"/>
              <a:gd name="connsiteY191" fmla="*/ 1950620 h 6445874"/>
              <a:gd name="connsiteX192" fmla="*/ 7985252 w 8970309"/>
              <a:gd name="connsiteY192" fmla="*/ 2011164 h 6445874"/>
              <a:gd name="connsiteX193" fmla="*/ 7961658 w 8970309"/>
              <a:gd name="connsiteY193" fmla="*/ 2031327 h 6445874"/>
              <a:gd name="connsiteX194" fmla="*/ 7968303 w 8970309"/>
              <a:gd name="connsiteY194" fmla="*/ 2030244 h 6445874"/>
              <a:gd name="connsiteX195" fmla="*/ 7996184 w 8970309"/>
              <a:gd name="connsiteY195" fmla="*/ 2017080 h 6445874"/>
              <a:gd name="connsiteX196" fmla="*/ 8022881 w 8970309"/>
              <a:gd name="connsiteY196" fmla="*/ 1980647 h 6445874"/>
              <a:gd name="connsiteX197" fmla="*/ 8071103 w 8970309"/>
              <a:gd name="connsiteY197" fmla="*/ 1949023 h 6445874"/>
              <a:gd name="connsiteX198" fmla="*/ 8074157 w 8970309"/>
              <a:gd name="connsiteY198" fmla="*/ 1946292 h 6445874"/>
              <a:gd name="connsiteX199" fmla="*/ 8072841 w 8970309"/>
              <a:gd name="connsiteY199" fmla="*/ 1947148 h 6445874"/>
              <a:gd name="connsiteX200" fmla="*/ 8057982 w 8970309"/>
              <a:gd name="connsiteY200" fmla="*/ 1943545 h 6445874"/>
              <a:gd name="connsiteX201" fmla="*/ 8120618 w 8970309"/>
              <a:gd name="connsiteY201" fmla="*/ 1936585 h 6445874"/>
              <a:gd name="connsiteX202" fmla="*/ 8104131 w 8970309"/>
              <a:gd name="connsiteY202" fmla="*/ 1947305 h 6445874"/>
              <a:gd name="connsiteX203" fmla="*/ 7993391 w 8970309"/>
              <a:gd name="connsiteY203" fmla="*/ 2027178 h 6445874"/>
              <a:gd name="connsiteX204" fmla="*/ 8008920 w 8970309"/>
              <a:gd name="connsiteY204" fmla="*/ 2031135 h 6445874"/>
              <a:gd name="connsiteX205" fmla="*/ 7949362 w 8970309"/>
              <a:gd name="connsiteY205" fmla="*/ 2086218 h 6445874"/>
              <a:gd name="connsiteX206" fmla="*/ 7897688 w 8970309"/>
              <a:gd name="connsiteY206" fmla="*/ 2120931 h 6445874"/>
              <a:gd name="connsiteX207" fmla="*/ 7893043 w 8970309"/>
              <a:gd name="connsiteY207" fmla="*/ 2124188 h 6445874"/>
              <a:gd name="connsiteX208" fmla="*/ 7879365 w 8970309"/>
              <a:gd name="connsiteY208" fmla="*/ 2102629 h 6445874"/>
              <a:gd name="connsiteX209" fmla="*/ 7861179 w 8970309"/>
              <a:gd name="connsiteY209" fmla="*/ 2115065 h 6445874"/>
              <a:gd name="connsiteX210" fmla="*/ 7817019 w 8970309"/>
              <a:gd name="connsiteY210" fmla="*/ 2133301 h 6445874"/>
              <a:gd name="connsiteX211" fmla="*/ 7788046 w 8970309"/>
              <a:gd name="connsiteY211" fmla="*/ 2161346 h 6445874"/>
              <a:gd name="connsiteX212" fmla="*/ 7680292 w 8970309"/>
              <a:gd name="connsiteY212" fmla="*/ 2311783 h 6445874"/>
              <a:gd name="connsiteX213" fmla="*/ 7748200 w 8970309"/>
              <a:gd name="connsiteY213" fmla="*/ 2331535 h 6445874"/>
              <a:gd name="connsiteX214" fmla="*/ 7777712 w 8970309"/>
              <a:gd name="connsiteY214" fmla="*/ 2325356 h 6445874"/>
              <a:gd name="connsiteX215" fmla="*/ 7866332 w 8970309"/>
              <a:gd name="connsiteY215" fmla="*/ 2200904 h 6445874"/>
              <a:gd name="connsiteX216" fmla="*/ 7954163 w 8970309"/>
              <a:gd name="connsiteY216" fmla="*/ 2135561 h 6445874"/>
              <a:gd name="connsiteX217" fmla="*/ 7996876 w 8970309"/>
              <a:gd name="connsiteY217" fmla="*/ 2099644 h 6445874"/>
              <a:gd name="connsiteX218" fmla="*/ 8107681 w 8970309"/>
              <a:gd name="connsiteY218" fmla="*/ 1971781 h 6445874"/>
              <a:gd name="connsiteX219" fmla="*/ 8159480 w 8970309"/>
              <a:gd name="connsiteY219" fmla="*/ 1881734 h 6445874"/>
              <a:gd name="connsiteX220" fmla="*/ 8156914 w 8970309"/>
              <a:gd name="connsiteY220" fmla="*/ 1885249 h 6445874"/>
              <a:gd name="connsiteX221" fmla="*/ 8160780 w 8970309"/>
              <a:gd name="connsiteY221" fmla="*/ 1882699 h 6445874"/>
              <a:gd name="connsiteX222" fmla="*/ 8161456 w 8970309"/>
              <a:gd name="connsiteY222" fmla="*/ 1882128 h 6445874"/>
              <a:gd name="connsiteX223" fmla="*/ 8128296 w 8970309"/>
              <a:gd name="connsiteY223" fmla="*/ 1875389 h 6445874"/>
              <a:gd name="connsiteX224" fmla="*/ 8124756 w 8970309"/>
              <a:gd name="connsiteY224" fmla="*/ 1883567 h 6445874"/>
              <a:gd name="connsiteX225" fmla="*/ 8093518 w 8970309"/>
              <a:gd name="connsiteY225" fmla="*/ 1913703 h 6445874"/>
              <a:gd name="connsiteX226" fmla="*/ 8082815 w 8970309"/>
              <a:gd name="connsiteY226" fmla="*/ 1921389 h 6445874"/>
              <a:gd name="connsiteX227" fmla="*/ 8082131 w 8970309"/>
              <a:gd name="connsiteY227" fmla="*/ 1932963 h 6445874"/>
              <a:gd name="connsiteX228" fmla="*/ 8080265 w 8970309"/>
              <a:gd name="connsiteY228" fmla="*/ 1940828 h 6445874"/>
              <a:gd name="connsiteX229" fmla="*/ 8098364 w 8970309"/>
              <a:gd name="connsiteY229" fmla="*/ 1924640 h 6445874"/>
              <a:gd name="connsiteX230" fmla="*/ 8128442 w 8970309"/>
              <a:gd name="connsiteY230" fmla="*/ 1899455 h 6445874"/>
              <a:gd name="connsiteX231" fmla="*/ 8141296 w 8970309"/>
              <a:gd name="connsiteY231" fmla="*/ 1895553 h 6445874"/>
              <a:gd name="connsiteX232" fmla="*/ 8144566 w 8970309"/>
              <a:gd name="connsiteY232" fmla="*/ 1893395 h 6445874"/>
              <a:gd name="connsiteX233" fmla="*/ 8146013 w 8970309"/>
              <a:gd name="connsiteY233" fmla="*/ 1891340 h 6445874"/>
              <a:gd name="connsiteX234" fmla="*/ 8146468 w 8970309"/>
              <a:gd name="connsiteY234" fmla="*/ 1891248 h 6445874"/>
              <a:gd name="connsiteX235" fmla="*/ 8144437 w 8970309"/>
              <a:gd name="connsiteY235" fmla="*/ 1889649 h 6445874"/>
              <a:gd name="connsiteX236" fmla="*/ 8135460 w 8970309"/>
              <a:gd name="connsiteY236" fmla="*/ 1875879 h 6445874"/>
              <a:gd name="connsiteX237" fmla="*/ 8128296 w 8970309"/>
              <a:gd name="connsiteY237" fmla="*/ 1875389 h 6445874"/>
              <a:gd name="connsiteX238" fmla="*/ 5470268 w 8970309"/>
              <a:gd name="connsiteY238" fmla="*/ 832283 h 6445874"/>
              <a:gd name="connsiteX239" fmla="*/ 5456727 w 8970309"/>
              <a:gd name="connsiteY239" fmla="*/ 842698 h 6445874"/>
              <a:gd name="connsiteX240" fmla="*/ 5354832 w 8970309"/>
              <a:gd name="connsiteY240" fmla="*/ 903679 h 6445874"/>
              <a:gd name="connsiteX241" fmla="*/ 5354410 w 8970309"/>
              <a:gd name="connsiteY241" fmla="*/ 904008 h 6445874"/>
              <a:gd name="connsiteX242" fmla="*/ 5356672 w 8970309"/>
              <a:gd name="connsiteY242" fmla="*/ 910041 h 6445874"/>
              <a:gd name="connsiteX243" fmla="*/ 5352465 w 8970309"/>
              <a:gd name="connsiteY243" fmla="*/ 921231 h 6445874"/>
              <a:gd name="connsiteX244" fmla="*/ 5350470 w 8970309"/>
              <a:gd name="connsiteY244" fmla="*/ 932093 h 6445874"/>
              <a:gd name="connsiteX245" fmla="*/ 5362590 w 8970309"/>
              <a:gd name="connsiteY245" fmla="*/ 928524 h 6445874"/>
              <a:gd name="connsiteX246" fmla="*/ 5444814 w 8970309"/>
              <a:gd name="connsiteY246" fmla="*/ 861693 h 6445874"/>
              <a:gd name="connsiteX247" fmla="*/ 8352074 w 8970309"/>
              <a:gd name="connsiteY247" fmla="*/ 582312 h 6445874"/>
              <a:gd name="connsiteX248" fmla="*/ 8349768 w 8970309"/>
              <a:gd name="connsiteY248" fmla="*/ 586361 h 6445874"/>
              <a:gd name="connsiteX249" fmla="*/ 8347451 w 8970309"/>
              <a:gd name="connsiteY249" fmla="*/ 585864 h 6445874"/>
              <a:gd name="connsiteX250" fmla="*/ 7491121 w 8970309"/>
              <a:gd name="connsiteY250" fmla="*/ 447958 h 6445874"/>
              <a:gd name="connsiteX251" fmla="*/ 7480642 w 8970309"/>
              <a:gd name="connsiteY251" fmla="*/ 470179 h 6445874"/>
              <a:gd name="connsiteX252" fmla="*/ 7483127 w 8970309"/>
              <a:gd name="connsiteY252" fmla="*/ 468731 h 6445874"/>
              <a:gd name="connsiteX253" fmla="*/ 7487845 w 8970309"/>
              <a:gd name="connsiteY253" fmla="*/ 462726 h 6445874"/>
              <a:gd name="connsiteX254" fmla="*/ 6410322 w 8970309"/>
              <a:gd name="connsiteY254" fmla="*/ 442591 h 6445874"/>
              <a:gd name="connsiteX255" fmla="*/ 6409401 w 8970309"/>
              <a:gd name="connsiteY255" fmla="*/ 445032 h 6445874"/>
              <a:gd name="connsiteX256" fmla="*/ 6409400 w 8970309"/>
              <a:gd name="connsiteY256" fmla="*/ 446171 h 6445874"/>
              <a:gd name="connsiteX257" fmla="*/ 7544902 w 8970309"/>
              <a:gd name="connsiteY257" fmla="*/ 375198 h 6445874"/>
              <a:gd name="connsiteX258" fmla="*/ 7542222 w 8970309"/>
              <a:gd name="connsiteY258" fmla="*/ 377295 h 6445874"/>
              <a:gd name="connsiteX259" fmla="*/ 7507021 w 8970309"/>
              <a:gd name="connsiteY259" fmla="*/ 413676 h 6445874"/>
              <a:gd name="connsiteX260" fmla="*/ 7507019 w 8970309"/>
              <a:gd name="connsiteY260" fmla="*/ 413678 h 6445874"/>
              <a:gd name="connsiteX261" fmla="*/ 7503246 w 8970309"/>
              <a:gd name="connsiteY261" fmla="*/ 422249 h 6445874"/>
              <a:gd name="connsiteX262" fmla="*/ 7491571 w 8970309"/>
              <a:gd name="connsiteY262" fmla="*/ 447005 h 6445874"/>
              <a:gd name="connsiteX263" fmla="*/ 7500913 w 8970309"/>
              <a:gd name="connsiteY263" fmla="*/ 438348 h 6445874"/>
              <a:gd name="connsiteX264" fmla="*/ 7541362 w 8970309"/>
              <a:gd name="connsiteY264" fmla="*/ 391178 h 6445874"/>
              <a:gd name="connsiteX265" fmla="*/ 7543945 w 8970309"/>
              <a:gd name="connsiteY265" fmla="*/ 376192 h 6445874"/>
              <a:gd name="connsiteX266" fmla="*/ 8337383 w 8970309"/>
              <a:gd name="connsiteY266" fmla="*/ 373707 h 6445874"/>
              <a:gd name="connsiteX267" fmla="*/ 8344245 w 8970309"/>
              <a:gd name="connsiteY267" fmla="*/ 374104 h 6445874"/>
              <a:gd name="connsiteX268" fmla="*/ 8327991 w 8970309"/>
              <a:gd name="connsiteY268" fmla="*/ 385161 h 6445874"/>
              <a:gd name="connsiteX269" fmla="*/ 8321304 w 8970309"/>
              <a:gd name="connsiteY269" fmla="*/ 388917 h 6445874"/>
              <a:gd name="connsiteX270" fmla="*/ 8321498 w 8970309"/>
              <a:gd name="connsiteY270" fmla="*/ 388398 h 6445874"/>
              <a:gd name="connsiteX271" fmla="*/ 8337383 w 8970309"/>
              <a:gd name="connsiteY271" fmla="*/ 373707 h 6445874"/>
              <a:gd name="connsiteX272" fmla="*/ 7553100 w 8970309"/>
              <a:gd name="connsiteY272" fmla="*/ 368781 h 6445874"/>
              <a:gd name="connsiteX273" fmla="*/ 7550263 w 8970309"/>
              <a:gd name="connsiteY273" fmla="*/ 371001 h 6445874"/>
              <a:gd name="connsiteX274" fmla="*/ 7551923 w 8970309"/>
              <a:gd name="connsiteY274" fmla="*/ 371144 h 6445874"/>
              <a:gd name="connsiteX275" fmla="*/ 7604798 w 8970309"/>
              <a:gd name="connsiteY275" fmla="*/ 329686 h 6445874"/>
              <a:gd name="connsiteX276" fmla="*/ 7594514 w 8970309"/>
              <a:gd name="connsiteY276" fmla="*/ 345318 h 6445874"/>
              <a:gd name="connsiteX277" fmla="*/ 7600125 w 8970309"/>
              <a:gd name="connsiteY277" fmla="*/ 345378 h 6445874"/>
              <a:gd name="connsiteX278" fmla="*/ 7606335 w 8970309"/>
              <a:gd name="connsiteY278" fmla="*/ 344364 h 6445874"/>
              <a:gd name="connsiteX279" fmla="*/ 7608352 w 8970309"/>
              <a:gd name="connsiteY279" fmla="*/ 337492 h 6445874"/>
              <a:gd name="connsiteX280" fmla="*/ 8379479 w 8970309"/>
              <a:gd name="connsiteY280" fmla="*/ 328701 h 6445874"/>
              <a:gd name="connsiteX281" fmla="*/ 8387201 w 8970309"/>
              <a:gd name="connsiteY281" fmla="*/ 344818 h 6445874"/>
              <a:gd name="connsiteX282" fmla="*/ 8379225 w 8970309"/>
              <a:gd name="connsiteY282" fmla="*/ 350272 h 6445874"/>
              <a:gd name="connsiteX283" fmla="*/ 8379276 w 8970309"/>
              <a:gd name="connsiteY283" fmla="*/ 350077 h 6445874"/>
              <a:gd name="connsiteX284" fmla="*/ 8379479 w 8970309"/>
              <a:gd name="connsiteY284" fmla="*/ 328701 h 6445874"/>
              <a:gd name="connsiteX285" fmla="*/ 8475906 w 8970309"/>
              <a:gd name="connsiteY285" fmla="*/ 284399 h 6445874"/>
              <a:gd name="connsiteX286" fmla="*/ 8476842 w 8970309"/>
              <a:gd name="connsiteY286" fmla="*/ 286049 h 6445874"/>
              <a:gd name="connsiteX287" fmla="*/ 8475379 w 8970309"/>
              <a:gd name="connsiteY287" fmla="*/ 287542 h 6445874"/>
              <a:gd name="connsiteX288" fmla="*/ 8474724 w 8970309"/>
              <a:gd name="connsiteY288" fmla="*/ 287891 h 6445874"/>
              <a:gd name="connsiteX289" fmla="*/ 7955746 w 8970309"/>
              <a:gd name="connsiteY289" fmla="*/ 678 h 6445874"/>
              <a:gd name="connsiteX290" fmla="*/ 7974687 w 8970309"/>
              <a:gd name="connsiteY290" fmla="*/ 2437 h 6445874"/>
              <a:gd name="connsiteX291" fmla="*/ 7983225 w 8970309"/>
              <a:gd name="connsiteY291" fmla="*/ 33754 h 6445874"/>
              <a:gd name="connsiteX292" fmla="*/ 7988690 w 8970309"/>
              <a:gd name="connsiteY292" fmla="*/ 52053 h 6445874"/>
              <a:gd name="connsiteX293" fmla="*/ 7980060 w 8970309"/>
              <a:gd name="connsiteY293" fmla="*/ 61313 h 6445874"/>
              <a:gd name="connsiteX294" fmla="*/ 7975341 w 8970309"/>
              <a:gd name="connsiteY294" fmla="*/ 67317 h 6445874"/>
              <a:gd name="connsiteX295" fmla="*/ 7962925 w 8970309"/>
              <a:gd name="connsiteY295" fmla="*/ 112961 h 6445874"/>
              <a:gd name="connsiteX296" fmla="*/ 7961001 w 8970309"/>
              <a:gd name="connsiteY296" fmla="*/ 122872 h 6445874"/>
              <a:gd name="connsiteX297" fmla="*/ 7974009 w 8970309"/>
              <a:gd name="connsiteY297" fmla="*/ 125544 h 6445874"/>
              <a:gd name="connsiteX298" fmla="*/ 7964294 w 8970309"/>
              <a:gd name="connsiteY298" fmla="*/ 172055 h 6445874"/>
              <a:gd name="connsiteX299" fmla="*/ 7925335 w 8970309"/>
              <a:gd name="connsiteY299" fmla="*/ 224216 h 6445874"/>
              <a:gd name="connsiteX300" fmla="*/ 7919997 w 8970309"/>
              <a:gd name="connsiteY300" fmla="*/ 239045 h 6445874"/>
              <a:gd name="connsiteX301" fmla="*/ 7933501 w 8970309"/>
              <a:gd name="connsiteY301" fmla="*/ 243382 h 6445874"/>
              <a:gd name="connsiteX302" fmla="*/ 7953864 w 8970309"/>
              <a:gd name="connsiteY302" fmla="*/ 224353 h 6445874"/>
              <a:gd name="connsiteX303" fmla="*/ 7995400 w 8970309"/>
              <a:gd name="connsiteY303" fmla="*/ 183549 h 6445874"/>
              <a:gd name="connsiteX304" fmla="*/ 7999312 w 8970309"/>
              <a:gd name="connsiteY304" fmla="*/ 180292 h 6445874"/>
              <a:gd name="connsiteX305" fmla="*/ 8028988 w 8970309"/>
              <a:gd name="connsiteY305" fmla="*/ 159743 h 6445874"/>
              <a:gd name="connsiteX306" fmla="*/ 8153810 w 8970309"/>
              <a:gd name="connsiteY306" fmla="*/ 29879 h 6445874"/>
              <a:gd name="connsiteX307" fmla="*/ 8165327 w 8970309"/>
              <a:gd name="connsiteY307" fmla="*/ 27561 h 6445874"/>
              <a:gd name="connsiteX308" fmla="*/ 8163993 w 8970309"/>
              <a:gd name="connsiteY308" fmla="*/ 42172 h 6445874"/>
              <a:gd name="connsiteX309" fmla="*/ 8148193 w 8970309"/>
              <a:gd name="connsiteY309" fmla="*/ 79210 h 6445874"/>
              <a:gd name="connsiteX310" fmla="*/ 8126587 w 8970309"/>
              <a:gd name="connsiteY310" fmla="*/ 115886 h 6445874"/>
              <a:gd name="connsiteX311" fmla="*/ 8103089 w 8970309"/>
              <a:gd name="connsiteY311" fmla="*/ 148948 h 6445874"/>
              <a:gd name="connsiteX312" fmla="*/ 8106225 w 8970309"/>
              <a:gd name="connsiteY312" fmla="*/ 178531 h 6445874"/>
              <a:gd name="connsiteX313" fmla="*/ 8110913 w 8970309"/>
              <a:gd name="connsiteY313" fmla="*/ 186052 h 6445874"/>
              <a:gd name="connsiteX314" fmla="*/ 8103897 w 8970309"/>
              <a:gd name="connsiteY314" fmla="*/ 189815 h 6445874"/>
              <a:gd name="connsiteX315" fmla="*/ 8087632 w 8970309"/>
              <a:gd name="connsiteY315" fmla="*/ 211663 h 6445874"/>
              <a:gd name="connsiteX316" fmla="*/ 8099118 w 8970309"/>
              <a:gd name="connsiteY316" fmla="*/ 222872 h 6445874"/>
              <a:gd name="connsiteX317" fmla="*/ 8125381 w 8970309"/>
              <a:gd name="connsiteY317" fmla="*/ 207241 h 6445874"/>
              <a:gd name="connsiteX318" fmla="*/ 8133203 w 8970309"/>
              <a:gd name="connsiteY318" fmla="*/ 200730 h 6445874"/>
              <a:gd name="connsiteX319" fmla="*/ 8133483 w 8970309"/>
              <a:gd name="connsiteY319" fmla="*/ 209843 h 6445874"/>
              <a:gd name="connsiteX320" fmla="*/ 8139071 w 8970309"/>
              <a:gd name="connsiteY320" fmla="*/ 217654 h 6445874"/>
              <a:gd name="connsiteX321" fmla="*/ 8187280 w 8970309"/>
              <a:gd name="connsiteY321" fmla="*/ 191024 h 6445874"/>
              <a:gd name="connsiteX322" fmla="*/ 8196936 w 8970309"/>
              <a:gd name="connsiteY322" fmla="*/ 181575 h 6445874"/>
              <a:gd name="connsiteX323" fmla="*/ 8204864 w 8970309"/>
              <a:gd name="connsiteY323" fmla="*/ 175746 h 6445874"/>
              <a:gd name="connsiteX324" fmla="*/ 8230483 w 8970309"/>
              <a:gd name="connsiteY324" fmla="*/ 148951 h 6445874"/>
              <a:gd name="connsiteX325" fmla="*/ 8230970 w 8970309"/>
              <a:gd name="connsiteY325" fmla="*/ 143732 h 6445874"/>
              <a:gd name="connsiteX326" fmla="*/ 8234619 w 8970309"/>
              <a:gd name="connsiteY326" fmla="*/ 143305 h 6445874"/>
              <a:gd name="connsiteX327" fmla="*/ 8242888 w 8970309"/>
              <a:gd name="connsiteY327" fmla="*/ 132014 h 6445874"/>
              <a:gd name="connsiteX328" fmla="*/ 8242403 w 8970309"/>
              <a:gd name="connsiteY328" fmla="*/ 137233 h 6445874"/>
              <a:gd name="connsiteX329" fmla="*/ 8241963 w 8970309"/>
              <a:gd name="connsiteY329" fmla="*/ 139536 h 6445874"/>
              <a:gd name="connsiteX330" fmla="*/ 8238268 w 8970309"/>
              <a:gd name="connsiteY330" fmla="*/ 142879 h 6445874"/>
              <a:gd name="connsiteX331" fmla="*/ 8241521 w 8970309"/>
              <a:gd name="connsiteY331" fmla="*/ 141854 h 6445874"/>
              <a:gd name="connsiteX332" fmla="*/ 8241963 w 8970309"/>
              <a:gd name="connsiteY332" fmla="*/ 139536 h 6445874"/>
              <a:gd name="connsiteX333" fmla="*/ 8247075 w 8970309"/>
              <a:gd name="connsiteY333" fmla="*/ 134913 h 6445874"/>
              <a:gd name="connsiteX334" fmla="*/ 8269889 w 8970309"/>
              <a:gd name="connsiteY334" fmla="*/ 113370 h 6445874"/>
              <a:gd name="connsiteX335" fmla="*/ 8221973 w 8970309"/>
              <a:gd name="connsiteY335" fmla="*/ 208272 h 6445874"/>
              <a:gd name="connsiteX336" fmla="*/ 8212392 w 8970309"/>
              <a:gd name="connsiteY336" fmla="*/ 222061 h 6445874"/>
              <a:gd name="connsiteX337" fmla="*/ 8206096 w 8970309"/>
              <a:gd name="connsiteY337" fmla="*/ 237673 h 6445874"/>
              <a:gd name="connsiteX338" fmla="*/ 8182567 w 8970309"/>
              <a:gd name="connsiteY338" fmla="*/ 284260 h 6445874"/>
              <a:gd name="connsiteX339" fmla="*/ 8210909 w 8970309"/>
              <a:gd name="connsiteY339" fmla="*/ 278321 h 6445874"/>
              <a:gd name="connsiteX340" fmla="*/ 8220005 w 8970309"/>
              <a:gd name="connsiteY340" fmla="*/ 284250 h 6445874"/>
              <a:gd name="connsiteX341" fmla="*/ 8211530 w 8970309"/>
              <a:gd name="connsiteY341" fmla="*/ 313112 h 6445874"/>
              <a:gd name="connsiteX342" fmla="*/ 8197035 w 8970309"/>
              <a:gd name="connsiteY342" fmla="*/ 349065 h 6445874"/>
              <a:gd name="connsiteX343" fmla="*/ 8194706 w 8970309"/>
              <a:gd name="connsiteY343" fmla="*/ 360350 h 6445874"/>
              <a:gd name="connsiteX344" fmla="*/ 8204020 w 8970309"/>
              <a:gd name="connsiteY344" fmla="*/ 358828 h 6445874"/>
              <a:gd name="connsiteX345" fmla="*/ 8212246 w 8970309"/>
              <a:gd name="connsiteY345" fmla="*/ 350942 h 6445874"/>
              <a:gd name="connsiteX346" fmla="*/ 8273648 w 8970309"/>
              <a:gd name="connsiteY346" fmla="*/ 289446 h 6445874"/>
              <a:gd name="connsiteX347" fmla="*/ 8299973 w 8970309"/>
              <a:gd name="connsiteY347" fmla="*/ 290379 h 6445874"/>
              <a:gd name="connsiteX348" fmla="*/ 8311677 w 8970309"/>
              <a:gd name="connsiteY348" fmla="*/ 294138 h 6445874"/>
              <a:gd name="connsiteX349" fmla="*/ 8316489 w 8970309"/>
              <a:gd name="connsiteY349" fmla="*/ 291171 h 6445874"/>
              <a:gd name="connsiteX350" fmla="*/ 8332477 w 8970309"/>
              <a:gd name="connsiteY350" fmla="*/ 303825 h 6445874"/>
              <a:gd name="connsiteX351" fmla="*/ 8320619 w 8970309"/>
              <a:gd name="connsiteY351" fmla="*/ 324080 h 6445874"/>
              <a:gd name="connsiteX352" fmla="*/ 8263811 w 8970309"/>
              <a:gd name="connsiteY352" fmla="*/ 390060 h 6445874"/>
              <a:gd name="connsiteX353" fmla="*/ 8261267 w 8970309"/>
              <a:gd name="connsiteY353" fmla="*/ 408795 h 6445874"/>
              <a:gd name="connsiteX354" fmla="*/ 8272379 w 8970309"/>
              <a:gd name="connsiteY354" fmla="*/ 407852 h 6445874"/>
              <a:gd name="connsiteX355" fmla="*/ 8299356 w 8970309"/>
              <a:gd name="connsiteY355" fmla="*/ 386435 h 6445874"/>
              <a:gd name="connsiteX356" fmla="*/ 8310160 w 8970309"/>
              <a:gd name="connsiteY356" fmla="*/ 389904 h 6445874"/>
              <a:gd name="connsiteX357" fmla="*/ 8300629 w 8970309"/>
              <a:gd name="connsiteY357" fmla="*/ 398876 h 6445874"/>
              <a:gd name="connsiteX358" fmla="*/ 8293614 w 8970309"/>
              <a:gd name="connsiteY358" fmla="*/ 402639 h 6445874"/>
              <a:gd name="connsiteX359" fmla="*/ 8289755 w 8970309"/>
              <a:gd name="connsiteY359" fmla="*/ 406639 h 6445874"/>
              <a:gd name="connsiteX360" fmla="*/ 8283548 w 8970309"/>
              <a:gd name="connsiteY360" fmla="*/ 410126 h 6445874"/>
              <a:gd name="connsiteX361" fmla="*/ 8280902 w 8970309"/>
              <a:gd name="connsiteY361" fmla="*/ 415817 h 6445874"/>
              <a:gd name="connsiteX362" fmla="*/ 8279629 w 8970309"/>
              <a:gd name="connsiteY362" fmla="*/ 417136 h 6445874"/>
              <a:gd name="connsiteX363" fmla="*/ 8280031 w 8970309"/>
              <a:gd name="connsiteY363" fmla="*/ 417692 h 6445874"/>
              <a:gd name="connsiteX364" fmla="*/ 8276592 w 8970309"/>
              <a:gd name="connsiteY364" fmla="*/ 425089 h 6445874"/>
              <a:gd name="connsiteX365" fmla="*/ 8290586 w 8970309"/>
              <a:gd name="connsiteY365" fmla="*/ 430247 h 6445874"/>
              <a:gd name="connsiteX366" fmla="*/ 8331262 w 8970309"/>
              <a:gd name="connsiteY366" fmla="*/ 425986 h 6445874"/>
              <a:gd name="connsiteX367" fmla="*/ 8354508 w 8970309"/>
              <a:gd name="connsiteY367" fmla="*/ 423526 h 6445874"/>
              <a:gd name="connsiteX368" fmla="*/ 8372129 w 8970309"/>
              <a:gd name="connsiteY368" fmla="*/ 414436 h 6445874"/>
              <a:gd name="connsiteX369" fmla="*/ 8378166 w 8970309"/>
              <a:gd name="connsiteY369" fmla="*/ 417084 h 6445874"/>
              <a:gd name="connsiteX370" fmla="*/ 8409124 w 8970309"/>
              <a:gd name="connsiteY370" fmla="*/ 408398 h 6445874"/>
              <a:gd name="connsiteX371" fmla="*/ 8416451 w 8970309"/>
              <a:gd name="connsiteY371" fmla="*/ 396739 h 6445874"/>
              <a:gd name="connsiteX372" fmla="*/ 8433229 w 8970309"/>
              <a:gd name="connsiteY372" fmla="*/ 398341 h 6445874"/>
              <a:gd name="connsiteX373" fmla="*/ 8440173 w 8970309"/>
              <a:gd name="connsiteY373" fmla="*/ 415123 h 6445874"/>
              <a:gd name="connsiteX374" fmla="*/ 8445125 w 8970309"/>
              <a:gd name="connsiteY374" fmla="*/ 425281 h 6445874"/>
              <a:gd name="connsiteX375" fmla="*/ 8451525 w 8970309"/>
              <a:gd name="connsiteY375" fmla="*/ 417295 h 6445874"/>
              <a:gd name="connsiteX376" fmla="*/ 8478429 w 8970309"/>
              <a:gd name="connsiteY376" fmla="*/ 405087 h 6445874"/>
              <a:gd name="connsiteX377" fmla="*/ 8483923 w 8970309"/>
              <a:gd name="connsiteY377" fmla="*/ 426507 h 6445874"/>
              <a:gd name="connsiteX378" fmla="*/ 8458549 w 8970309"/>
              <a:gd name="connsiteY378" fmla="*/ 455656 h 6445874"/>
              <a:gd name="connsiteX379" fmla="*/ 8449284 w 8970309"/>
              <a:gd name="connsiteY379" fmla="*/ 463448 h 6445874"/>
              <a:gd name="connsiteX380" fmla="*/ 8457548 w 8970309"/>
              <a:gd name="connsiteY380" fmla="*/ 468216 h 6445874"/>
              <a:gd name="connsiteX381" fmla="*/ 8462389 w 8970309"/>
              <a:gd name="connsiteY381" fmla="*/ 479769 h 6445874"/>
              <a:gd name="connsiteX382" fmla="*/ 8417704 w 8970309"/>
              <a:gd name="connsiteY382" fmla="*/ 534271 h 6445874"/>
              <a:gd name="connsiteX383" fmla="*/ 8404972 w 8970309"/>
              <a:gd name="connsiteY383" fmla="*/ 543209 h 6445874"/>
              <a:gd name="connsiteX384" fmla="*/ 8396289 w 8970309"/>
              <a:gd name="connsiteY384" fmla="*/ 551473 h 6445874"/>
              <a:gd name="connsiteX385" fmla="*/ 8360918 w 8970309"/>
              <a:gd name="connsiteY385" fmla="*/ 574364 h 6445874"/>
              <a:gd name="connsiteX386" fmla="*/ 8355916 w 8970309"/>
              <a:gd name="connsiteY386" fmla="*/ 572535 h 6445874"/>
              <a:gd name="connsiteX387" fmla="*/ 8353994 w 8970309"/>
              <a:gd name="connsiteY387" fmla="*/ 577424 h 6445874"/>
              <a:gd name="connsiteX388" fmla="*/ 8340147 w 8970309"/>
              <a:gd name="connsiteY388" fmla="*/ 583541 h 6445874"/>
              <a:gd name="connsiteX389" fmla="*/ 8345150 w 8970309"/>
              <a:gd name="connsiteY389" fmla="*/ 585371 h 6445874"/>
              <a:gd name="connsiteX390" fmla="*/ 8347451 w 8970309"/>
              <a:gd name="connsiteY390" fmla="*/ 585864 h 6445874"/>
              <a:gd name="connsiteX391" fmla="*/ 8341060 w 8970309"/>
              <a:gd name="connsiteY391" fmla="*/ 590777 h 6445874"/>
              <a:gd name="connsiteX392" fmla="*/ 8311692 w 8970309"/>
              <a:gd name="connsiteY392" fmla="*/ 612273 h 6445874"/>
              <a:gd name="connsiteX393" fmla="*/ 8419031 w 8970309"/>
              <a:gd name="connsiteY393" fmla="*/ 590985 h 6445874"/>
              <a:gd name="connsiteX394" fmla="*/ 8435725 w 8970309"/>
              <a:gd name="connsiteY394" fmla="*/ 584235 h 6445874"/>
              <a:gd name="connsiteX395" fmla="*/ 8452719 w 8970309"/>
              <a:gd name="connsiteY395" fmla="*/ 582947 h 6445874"/>
              <a:gd name="connsiteX396" fmla="*/ 8505414 w 8970309"/>
              <a:gd name="connsiteY396" fmla="*/ 572486 h 6445874"/>
              <a:gd name="connsiteX397" fmla="*/ 8488079 w 8970309"/>
              <a:gd name="connsiteY397" fmla="*/ 609196 h 6445874"/>
              <a:gd name="connsiteX398" fmla="*/ 8489722 w 8970309"/>
              <a:gd name="connsiteY398" fmla="*/ 624742 h 6445874"/>
              <a:gd name="connsiteX399" fmla="*/ 8519810 w 8970309"/>
              <a:gd name="connsiteY399" fmla="*/ 626780 h 6445874"/>
              <a:gd name="connsiteX400" fmla="*/ 8558943 w 8970309"/>
              <a:gd name="connsiteY400" fmla="*/ 623818 h 6445874"/>
              <a:gd name="connsiteX401" fmla="*/ 8570294 w 8970309"/>
              <a:gd name="connsiteY401" fmla="*/ 625991 h 6445874"/>
              <a:gd name="connsiteX402" fmla="*/ 8564993 w 8970309"/>
              <a:gd name="connsiteY402" fmla="*/ 638259 h 6445874"/>
              <a:gd name="connsiteX403" fmla="*/ 8554296 w 8970309"/>
              <a:gd name="connsiteY403" fmla="*/ 645954 h 6445874"/>
              <a:gd name="connsiteX404" fmla="*/ 8472025 w 8970309"/>
              <a:gd name="connsiteY404" fmla="*/ 702118 h 6445874"/>
              <a:gd name="connsiteX405" fmla="*/ 8461855 w 8970309"/>
              <a:gd name="connsiteY405" fmla="*/ 739314 h 6445874"/>
              <a:gd name="connsiteX406" fmla="*/ 8460408 w 8970309"/>
              <a:gd name="connsiteY406" fmla="*/ 757457 h 6445874"/>
              <a:gd name="connsiteX407" fmla="*/ 8455664 w 8970309"/>
              <a:gd name="connsiteY407" fmla="*/ 762749 h 6445874"/>
              <a:gd name="connsiteX408" fmla="*/ 8460603 w 8970309"/>
              <a:gd name="connsiteY408" fmla="*/ 791147 h 6445874"/>
              <a:gd name="connsiteX409" fmla="*/ 8484195 w 8970309"/>
              <a:gd name="connsiteY409" fmla="*/ 784325 h 6445874"/>
              <a:gd name="connsiteX410" fmla="*/ 8568665 w 8970309"/>
              <a:gd name="connsiteY410" fmla="*/ 736728 h 6445874"/>
              <a:gd name="connsiteX411" fmla="*/ 8586957 w 8970309"/>
              <a:gd name="connsiteY411" fmla="*/ 742177 h 6445874"/>
              <a:gd name="connsiteX412" fmla="*/ 8581435 w 8970309"/>
              <a:gd name="connsiteY412" fmla="*/ 757237 h 6445874"/>
              <a:gd name="connsiteX413" fmla="*/ 8550441 w 8970309"/>
              <a:gd name="connsiteY413" fmla="*/ 784603 h 6445874"/>
              <a:gd name="connsiteX414" fmla="*/ 8549104 w 8970309"/>
              <a:gd name="connsiteY414" fmla="*/ 801351 h 6445874"/>
              <a:gd name="connsiteX415" fmla="*/ 8561346 w 8970309"/>
              <a:gd name="connsiteY415" fmla="*/ 792358 h 6445874"/>
              <a:gd name="connsiteX416" fmla="*/ 8567746 w 8970309"/>
              <a:gd name="connsiteY416" fmla="*/ 784373 h 6445874"/>
              <a:gd name="connsiteX417" fmla="*/ 8595847 w 8970309"/>
              <a:gd name="connsiteY417" fmla="*/ 793292 h 6445874"/>
              <a:gd name="connsiteX418" fmla="*/ 8606864 w 8970309"/>
              <a:gd name="connsiteY418" fmla="*/ 799651 h 6445874"/>
              <a:gd name="connsiteX419" fmla="*/ 8678534 w 8970309"/>
              <a:gd name="connsiteY419" fmla="*/ 768025 h 6445874"/>
              <a:gd name="connsiteX420" fmla="*/ 8745809 w 8970309"/>
              <a:gd name="connsiteY420" fmla="*/ 719263 h 6445874"/>
              <a:gd name="connsiteX421" fmla="*/ 8824436 w 8970309"/>
              <a:gd name="connsiteY421" fmla="*/ 672673 h 6445874"/>
              <a:gd name="connsiteX422" fmla="*/ 8833701 w 8970309"/>
              <a:gd name="connsiteY422" fmla="*/ 664881 h 6445874"/>
              <a:gd name="connsiteX423" fmla="*/ 8941347 w 8970309"/>
              <a:gd name="connsiteY423" fmla="*/ 579567 h 6445874"/>
              <a:gd name="connsiteX424" fmla="*/ 8966039 w 8970309"/>
              <a:gd name="connsiteY424" fmla="*/ 577031 h 6445874"/>
              <a:gd name="connsiteX425" fmla="*/ 8959737 w 8970309"/>
              <a:gd name="connsiteY425" fmla="*/ 601859 h 6445874"/>
              <a:gd name="connsiteX426" fmla="*/ 8932075 w 8970309"/>
              <a:gd name="connsiteY426" fmla="*/ 630329 h 6445874"/>
              <a:gd name="connsiteX427" fmla="*/ 8928945 w 8970309"/>
              <a:gd name="connsiteY427" fmla="*/ 632665 h 6445874"/>
              <a:gd name="connsiteX428" fmla="*/ 8926532 w 8970309"/>
              <a:gd name="connsiteY428" fmla="*/ 633143 h 6445874"/>
              <a:gd name="connsiteX429" fmla="*/ 8909694 w 8970309"/>
              <a:gd name="connsiteY429" fmla="*/ 644966 h 6445874"/>
              <a:gd name="connsiteX430" fmla="*/ 8895327 w 8970309"/>
              <a:gd name="connsiteY430" fmla="*/ 650816 h 6445874"/>
              <a:gd name="connsiteX431" fmla="*/ 8882975 w 8970309"/>
              <a:gd name="connsiteY431" fmla="*/ 661205 h 6445874"/>
              <a:gd name="connsiteX432" fmla="*/ 8883439 w 8970309"/>
              <a:gd name="connsiteY432" fmla="*/ 663505 h 6445874"/>
              <a:gd name="connsiteX433" fmla="*/ 8851483 w 8970309"/>
              <a:gd name="connsiteY433" fmla="*/ 684321 h 6445874"/>
              <a:gd name="connsiteX434" fmla="*/ 8791965 w 8970309"/>
              <a:gd name="connsiteY434" fmla="*/ 739444 h 6445874"/>
              <a:gd name="connsiteX435" fmla="*/ 8807496 w 8970309"/>
              <a:gd name="connsiteY435" fmla="*/ 743390 h 6445874"/>
              <a:gd name="connsiteX436" fmla="*/ 8696815 w 8970309"/>
              <a:gd name="connsiteY436" fmla="*/ 823339 h 6445874"/>
              <a:gd name="connsiteX437" fmla="*/ 8576778 w 8970309"/>
              <a:gd name="connsiteY437" fmla="*/ 917121 h 6445874"/>
              <a:gd name="connsiteX438" fmla="*/ 8589525 w 8970309"/>
              <a:gd name="connsiteY438" fmla="*/ 931167 h 6445874"/>
              <a:gd name="connsiteX439" fmla="*/ 8580170 w 8970309"/>
              <a:gd name="connsiteY439" fmla="*/ 945000 h 6445874"/>
              <a:gd name="connsiteX440" fmla="*/ 8591917 w 8970309"/>
              <a:gd name="connsiteY440" fmla="*/ 942582 h 6445874"/>
              <a:gd name="connsiteX441" fmla="*/ 8598486 w 8970309"/>
              <a:gd name="connsiteY441" fmla="*/ 938847 h 6445874"/>
              <a:gd name="connsiteX442" fmla="*/ 8616802 w 8970309"/>
              <a:gd name="connsiteY442" fmla="*/ 932693 h 6445874"/>
              <a:gd name="connsiteX443" fmla="*/ 8613018 w 8970309"/>
              <a:gd name="connsiteY443" fmla="*/ 926328 h 6445874"/>
              <a:gd name="connsiteX444" fmla="*/ 8620980 w 8970309"/>
              <a:gd name="connsiteY444" fmla="*/ 917544 h 6445874"/>
              <a:gd name="connsiteX445" fmla="*/ 8609233 w 8970309"/>
              <a:gd name="connsiteY445" fmla="*/ 919964 h 6445874"/>
              <a:gd name="connsiteX446" fmla="*/ 8602663 w 8970309"/>
              <a:gd name="connsiteY446" fmla="*/ 923698 h 6445874"/>
              <a:gd name="connsiteX447" fmla="*/ 8672537 w 8970309"/>
              <a:gd name="connsiteY447" fmla="*/ 871204 h 6445874"/>
              <a:gd name="connsiteX448" fmla="*/ 8778041 w 8970309"/>
              <a:gd name="connsiteY448" fmla="*/ 789941 h 6445874"/>
              <a:gd name="connsiteX449" fmla="*/ 8804711 w 8970309"/>
              <a:gd name="connsiteY449" fmla="*/ 753489 h 6445874"/>
              <a:gd name="connsiteX450" fmla="*/ 8854483 w 8970309"/>
              <a:gd name="connsiteY450" fmla="*/ 733714 h 6445874"/>
              <a:gd name="connsiteX451" fmla="*/ 8873511 w 8970309"/>
              <a:gd name="connsiteY451" fmla="*/ 713051 h 6445874"/>
              <a:gd name="connsiteX452" fmla="*/ 8880509 w 8970309"/>
              <a:gd name="connsiteY452" fmla="*/ 707178 h 6445874"/>
              <a:gd name="connsiteX453" fmla="*/ 8832858 w 8970309"/>
              <a:gd name="connsiteY453" fmla="*/ 756730 h 6445874"/>
              <a:gd name="connsiteX454" fmla="*/ 8769985 w 8970309"/>
              <a:gd name="connsiteY454" fmla="*/ 813508 h 6445874"/>
              <a:gd name="connsiteX455" fmla="*/ 8728932 w 8970309"/>
              <a:gd name="connsiteY455" fmla="*/ 876675 h 6445874"/>
              <a:gd name="connsiteX456" fmla="*/ 8719111 w 8970309"/>
              <a:gd name="connsiteY456" fmla="*/ 891444 h 6445874"/>
              <a:gd name="connsiteX457" fmla="*/ 8665497 w 8970309"/>
              <a:gd name="connsiteY457" fmla="*/ 949550 h 6445874"/>
              <a:gd name="connsiteX458" fmla="*/ 8631956 w 8970309"/>
              <a:gd name="connsiteY458" fmla="*/ 990775 h 6445874"/>
              <a:gd name="connsiteX459" fmla="*/ 8624332 w 8970309"/>
              <a:gd name="connsiteY459" fmla="*/ 1014112 h 6445874"/>
              <a:gd name="connsiteX460" fmla="*/ 8645268 w 8970309"/>
              <a:gd name="connsiteY460" fmla="*/ 1022546 h 6445874"/>
              <a:gd name="connsiteX461" fmla="*/ 8716938 w 8970309"/>
              <a:gd name="connsiteY461" fmla="*/ 990919 h 6445874"/>
              <a:gd name="connsiteX462" fmla="*/ 8675886 w 8970309"/>
              <a:gd name="connsiteY462" fmla="*/ 1054086 h 6445874"/>
              <a:gd name="connsiteX463" fmla="*/ 8669153 w 8970309"/>
              <a:gd name="connsiteY463" fmla="*/ 1066258 h 6445874"/>
              <a:gd name="connsiteX464" fmla="*/ 8680505 w 8970309"/>
              <a:gd name="connsiteY464" fmla="*/ 1068430 h 6445874"/>
              <a:gd name="connsiteX465" fmla="*/ 8692732 w 8970309"/>
              <a:gd name="connsiteY465" fmla="*/ 1077678 h 6445874"/>
              <a:gd name="connsiteX466" fmla="*/ 8681811 w 8970309"/>
              <a:gd name="connsiteY466" fmla="*/ 1088163 h 6445874"/>
              <a:gd name="connsiteX467" fmla="*/ 8666260 w 8970309"/>
              <a:gd name="connsiteY467" fmla="*/ 1102543 h 6445874"/>
              <a:gd name="connsiteX468" fmla="*/ 8677262 w 8970309"/>
              <a:gd name="connsiteY468" fmla="*/ 1127143 h 6445874"/>
              <a:gd name="connsiteX469" fmla="*/ 8688851 w 8970309"/>
              <a:gd name="connsiteY469" fmla="*/ 1108284 h 6445874"/>
              <a:gd name="connsiteX470" fmla="*/ 8690952 w 8970309"/>
              <a:gd name="connsiteY470" fmla="*/ 1100007 h 6445874"/>
              <a:gd name="connsiteX471" fmla="*/ 8697002 w 8970309"/>
              <a:gd name="connsiteY471" fmla="*/ 1114448 h 6445874"/>
              <a:gd name="connsiteX472" fmla="*/ 8712541 w 8970309"/>
              <a:gd name="connsiteY472" fmla="*/ 1118308 h 6445874"/>
              <a:gd name="connsiteX473" fmla="*/ 8721472 w 8970309"/>
              <a:gd name="connsiteY473" fmla="*/ 1114703 h 6445874"/>
              <a:gd name="connsiteX474" fmla="*/ 8782208 w 8970309"/>
              <a:gd name="connsiteY474" fmla="*/ 1111802 h 6445874"/>
              <a:gd name="connsiteX475" fmla="*/ 8844933 w 8970309"/>
              <a:gd name="connsiteY475" fmla="*/ 1102019 h 6445874"/>
              <a:gd name="connsiteX476" fmla="*/ 8850173 w 8970309"/>
              <a:gd name="connsiteY476" fmla="*/ 1100869 h 6445874"/>
              <a:gd name="connsiteX477" fmla="*/ 8840982 w 8970309"/>
              <a:gd name="connsiteY477" fmla="*/ 1111627 h 6445874"/>
              <a:gd name="connsiteX478" fmla="*/ 8853779 w 8970309"/>
              <a:gd name="connsiteY478" fmla="*/ 1124581 h 6445874"/>
              <a:gd name="connsiteX479" fmla="*/ 8885108 w 8970309"/>
              <a:gd name="connsiteY479" fmla="*/ 1143278 h 6445874"/>
              <a:gd name="connsiteX480" fmla="*/ 8773436 w 8970309"/>
              <a:gd name="connsiteY480" fmla="*/ 1174302 h 6445874"/>
              <a:gd name="connsiteX481" fmla="*/ 8691753 w 8970309"/>
              <a:gd name="connsiteY481" fmla="*/ 1180101 h 6445874"/>
              <a:gd name="connsiteX482" fmla="*/ 8688838 w 8970309"/>
              <a:gd name="connsiteY482" fmla="*/ 1182138 h 6445874"/>
              <a:gd name="connsiteX483" fmla="*/ 8652596 w 8970309"/>
              <a:gd name="connsiteY483" fmla="*/ 1213866 h 6445874"/>
              <a:gd name="connsiteX484" fmla="*/ 8622686 w 8970309"/>
              <a:gd name="connsiteY484" fmla="*/ 1209129 h 6445874"/>
              <a:gd name="connsiteX485" fmla="*/ 8617047 w 8970309"/>
              <a:gd name="connsiteY485" fmla="*/ 1219477 h 6445874"/>
              <a:gd name="connsiteX486" fmla="*/ 8664559 w 8970309"/>
              <a:gd name="connsiteY486" fmla="*/ 1248230 h 6445874"/>
              <a:gd name="connsiteX487" fmla="*/ 8713798 w 8970309"/>
              <a:gd name="connsiteY487" fmla="*/ 1252279 h 6445874"/>
              <a:gd name="connsiteX488" fmla="*/ 8672150 w 8970309"/>
              <a:gd name="connsiteY488" fmla="*/ 1285649 h 6445874"/>
              <a:gd name="connsiteX489" fmla="*/ 8704936 w 8970309"/>
              <a:gd name="connsiteY489" fmla="*/ 1303328 h 6445874"/>
              <a:gd name="connsiteX490" fmla="*/ 8731702 w 8970309"/>
              <a:gd name="connsiteY490" fmla="*/ 1318806 h 6445874"/>
              <a:gd name="connsiteX491" fmla="*/ 8734640 w 8970309"/>
              <a:gd name="connsiteY491" fmla="*/ 1327701 h 6445874"/>
              <a:gd name="connsiteX492" fmla="*/ 8726677 w 8970309"/>
              <a:gd name="connsiteY492" fmla="*/ 1332996 h 6445874"/>
              <a:gd name="connsiteX493" fmla="*/ 8667890 w 8970309"/>
              <a:gd name="connsiteY493" fmla="*/ 1324938 h 6445874"/>
              <a:gd name="connsiteX494" fmla="*/ 8610599 w 8970309"/>
              <a:gd name="connsiteY494" fmla="*/ 1300881 h 6445874"/>
              <a:gd name="connsiteX495" fmla="*/ 8631114 w 8970309"/>
              <a:gd name="connsiteY495" fmla="*/ 1322861 h 6445874"/>
              <a:gd name="connsiteX496" fmla="*/ 8634180 w 8970309"/>
              <a:gd name="connsiteY496" fmla="*/ 1342079 h 6445874"/>
              <a:gd name="connsiteX497" fmla="*/ 8607988 w 8970309"/>
              <a:gd name="connsiteY497" fmla="*/ 1345425 h 6445874"/>
              <a:gd name="connsiteX498" fmla="*/ 8579190 w 8970309"/>
              <a:gd name="connsiteY498" fmla="*/ 1312142 h 6445874"/>
              <a:gd name="connsiteX499" fmla="*/ 8573171 w 8970309"/>
              <a:gd name="connsiteY499" fmla="*/ 1309939 h 6445874"/>
              <a:gd name="connsiteX500" fmla="*/ 8565062 w 8970309"/>
              <a:gd name="connsiteY500" fmla="*/ 1313196 h 6445874"/>
              <a:gd name="connsiteX501" fmla="*/ 8560471 w 8970309"/>
              <a:gd name="connsiteY501" fmla="*/ 1316315 h 6445874"/>
              <a:gd name="connsiteX502" fmla="*/ 8475483 w 8970309"/>
              <a:gd name="connsiteY502" fmla="*/ 1374345 h 6445874"/>
              <a:gd name="connsiteX503" fmla="*/ 8444133 w 8970309"/>
              <a:gd name="connsiteY503" fmla="*/ 1405876 h 6445874"/>
              <a:gd name="connsiteX504" fmla="*/ 8439497 w 8970309"/>
              <a:gd name="connsiteY504" fmla="*/ 1409769 h 6445874"/>
              <a:gd name="connsiteX505" fmla="*/ 8384548 w 8970309"/>
              <a:gd name="connsiteY505" fmla="*/ 1448105 h 6445874"/>
              <a:gd name="connsiteX506" fmla="*/ 8358506 w 8970309"/>
              <a:gd name="connsiteY506" fmla="*/ 1467372 h 6445874"/>
              <a:gd name="connsiteX507" fmla="*/ 8356822 w 8970309"/>
              <a:gd name="connsiteY507" fmla="*/ 1488304 h 6445874"/>
              <a:gd name="connsiteX508" fmla="*/ 8372693 w 8970309"/>
              <a:gd name="connsiteY508" fmla="*/ 1487988 h 6445874"/>
              <a:gd name="connsiteX509" fmla="*/ 8436999 w 8970309"/>
              <a:gd name="connsiteY509" fmla="*/ 1458711 h 6445874"/>
              <a:gd name="connsiteX510" fmla="*/ 8483831 w 8970309"/>
              <a:gd name="connsiteY510" fmla="*/ 1467528 h 6445874"/>
              <a:gd name="connsiteX511" fmla="*/ 8480825 w 8970309"/>
              <a:gd name="connsiteY511" fmla="*/ 1486969 h 6445874"/>
              <a:gd name="connsiteX512" fmla="*/ 8490742 w 8970309"/>
              <a:gd name="connsiteY512" fmla="*/ 1489051 h 6445874"/>
              <a:gd name="connsiteX513" fmla="*/ 8537912 w 8970309"/>
              <a:gd name="connsiteY513" fmla="*/ 1493680 h 6445874"/>
              <a:gd name="connsiteX514" fmla="*/ 8545412 w 8970309"/>
              <a:gd name="connsiteY514" fmla="*/ 1489984 h 6445874"/>
              <a:gd name="connsiteX515" fmla="*/ 8557549 w 8970309"/>
              <a:gd name="connsiteY515" fmla="*/ 1482397 h 6445874"/>
              <a:gd name="connsiteX516" fmla="*/ 8572074 w 8970309"/>
              <a:gd name="connsiteY516" fmla="*/ 1498825 h 6445874"/>
              <a:gd name="connsiteX517" fmla="*/ 8597273 w 8970309"/>
              <a:gd name="connsiteY517" fmla="*/ 1525807 h 6445874"/>
              <a:gd name="connsiteX518" fmla="*/ 8568985 w 8970309"/>
              <a:gd name="connsiteY518" fmla="*/ 1572984 h 6445874"/>
              <a:gd name="connsiteX519" fmla="*/ 8521060 w 8970309"/>
              <a:gd name="connsiteY519" fmla="*/ 1631446 h 6445874"/>
              <a:gd name="connsiteX520" fmla="*/ 8495777 w 8970309"/>
              <a:gd name="connsiteY520" fmla="*/ 1659184 h 6445874"/>
              <a:gd name="connsiteX521" fmla="*/ 8465437 w 8970309"/>
              <a:gd name="connsiteY521" fmla="*/ 1678156 h 6445874"/>
              <a:gd name="connsiteX522" fmla="*/ 8411472 w 8970309"/>
              <a:gd name="connsiteY522" fmla="*/ 1722172 h 6445874"/>
              <a:gd name="connsiteX523" fmla="*/ 8390850 w 8970309"/>
              <a:gd name="connsiteY523" fmla="*/ 1727778 h 6445874"/>
              <a:gd name="connsiteX524" fmla="*/ 8355791 w 8970309"/>
              <a:gd name="connsiteY524" fmla="*/ 1733798 h 6445874"/>
              <a:gd name="connsiteX525" fmla="*/ 8308091 w 8970309"/>
              <a:gd name="connsiteY525" fmla="*/ 1789468 h 6445874"/>
              <a:gd name="connsiteX526" fmla="*/ 8306545 w 8970309"/>
              <a:gd name="connsiteY526" fmla="*/ 1790765 h 6445874"/>
              <a:gd name="connsiteX527" fmla="*/ 8289437 w 8970309"/>
              <a:gd name="connsiteY527" fmla="*/ 1806434 h 6445874"/>
              <a:gd name="connsiteX528" fmla="*/ 8271458 w 8970309"/>
              <a:gd name="connsiteY528" fmla="*/ 1815026 h 6445874"/>
              <a:gd name="connsiteX529" fmla="*/ 8260081 w 8970309"/>
              <a:gd name="connsiteY529" fmla="*/ 1831085 h 6445874"/>
              <a:gd name="connsiteX530" fmla="*/ 8232157 w 8970309"/>
              <a:gd name="connsiteY530" fmla="*/ 1855836 h 6445874"/>
              <a:gd name="connsiteX531" fmla="*/ 8210639 w 8970309"/>
              <a:gd name="connsiteY531" fmla="*/ 1872606 h 6445874"/>
              <a:gd name="connsiteX532" fmla="*/ 8201229 w 8970309"/>
              <a:gd name="connsiteY532" fmla="*/ 1874640 h 6445874"/>
              <a:gd name="connsiteX533" fmla="*/ 8192021 w 8970309"/>
              <a:gd name="connsiteY533" fmla="*/ 1883059 h 6445874"/>
              <a:gd name="connsiteX534" fmla="*/ 8176785 w 8970309"/>
              <a:gd name="connsiteY534" fmla="*/ 1895400 h 6445874"/>
              <a:gd name="connsiteX535" fmla="*/ 8178848 w 8970309"/>
              <a:gd name="connsiteY535" fmla="*/ 1940038 h 6445874"/>
              <a:gd name="connsiteX536" fmla="*/ 8150623 w 8970309"/>
              <a:gd name="connsiteY536" fmla="*/ 1991528 h 6445874"/>
              <a:gd name="connsiteX537" fmla="*/ 8082218 w 8970309"/>
              <a:gd name="connsiteY537" fmla="*/ 2133728 h 6445874"/>
              <a:gd name="connsiteX538" fmla="*/ 8011821 w 8970309"/>
              <a:gd name="connsiteY538" fmla="*/ 2213405 h 6445874"/>
              <a:gd name="connsiteX539" fmla="*/ 7896676 w 8970309"/>
              <a:gd name="connsiteY539" fmla="*/ 2319434 h 6445874"/>
              <a:gd name="connsiteX540" fmla="*/ 7882190 w 8970309"/>
              <a:gd name="connsiteY540" fmla="*/ 2333456 h 6445874"/>
              <a:gd name="connsiteX541" fmla="*/ 7810132 w 8970309"/>
              <a:gd name="connsiteY541" fmla="*/ 2400493 h 6445874"/>
              <a:gd name="connsiteX542" fmla="*/ 7725455 w 8970309"/>
              <a:gd name="connsiteY542" fmla="*/ 2466174 h 6445874"/>
              <a:gd name="connsiteX543" fmla="*/ 7720432 w 8970309"/>
              <a:gd name="connsiteY543" fmla="*/ 2481213 h 6445874"/>
              <a:gd name="connsiteX544" fmla="*/ 7693328 w 8970309"/>
              <a:gd name="connsiteY544" fmla="*/ 2493881 h 6445874"/>
              <a:gd name="connsiteX545" fmla="*/ 7652317 w 8970309"/>
              <a:gd name="connsiteY545" fmla="*/ 2489478 h 6445874"/>
              <a:gd name="connsiteX546" fmla="*/ 7578971 w 8970309"/>
              <a:gd name="connsiteY546" fmla="*/ 2540799 h 6445874"/>
              <a:gd name="connsiteX547" fmla="*/ 7566520 w 8970309"/>
              <a:gd name="connsiteY547" fmla="*/ 2564386 h 6445874"/>
              <a:gd name="connsiteX548" fmla="*/ 7532897 w 8970309"/>
              <a:gd name="connsiteY548" fmla="*/ 2604393 h 6445874"/>
              <a:gd name="connsiteX549" fmla="*/ 7487778 w 8970309"/>
              <a:gd name="connsiteY549" fmla="*/ 2633821 h 6445874"/>
              <a:gd name="connsiteX550" fmla="*/ 7481055 w 8970309"/>
              <a:gd name="connsiteY550" fmla="*/ 2689178 h 6445874"/>
              <a:gd name="connsiteX551" fmla="*/ 7468602 w 8970309"/>
              <a:gd name="connsiteY551" fmla="*/ 2712764 h 6445874"/>
              <a:gd name="connsiteX552" fmla="*/ 7411777 w 8970309"/>
              <a:gd name="connsiteY552" fmla="*/ 2759628 h 6445874"/>
              <a:gd name="connsiteX553" fmla="*/ 7407099 w 8970309"/>
              <a:gd name="connsiteY553" fmla="*/ 2765259 h 6445874"/>
              <a:gd name="connsiteX554" fmla="*/ 7386541 w 8970309"/>
              <a:gd name="connsiteY554" fmla="*/ 2756918 h 6445874"/>
              <a:gd name="connsiteX555" fmla="*/ 7345962 w 8970309"/>
              <a:gd name="connsiteY555" fmla="*/ 2722841 h 6445874"/>
              <a:gd name="connsiteX556" fmla="*/ 7371331 w 8970309"/>
              <a:gd name="connsiteY556" fmla="*/ 2756597 h 6445874"/>
              <a:gd name="connsiteX557" fmla="*/ 7359465 w 8970309"/>
              <a:gd name="connsiteY557" fmla="*/ 2755196 h 6445874"/>
              <a:gd name="connsiteX558" fmla="*/ 7351018 w 8970309"/>
              <a:gd name="connsiteY558" fmla="*/ 2779724 h 6445874"/>
              <a:gd name="connsiteX559" fmla="*/ 7329185 w 8970309"/>
              <a:gd name="connsiteY559" fmla="*/ 2819293 h 6445874"/>
              <a:gd name="connsiteX560" fmla="*/ 7317537 w 8970309"/>
              <a:gd name="connsiteY560" fmla="*/ 2820938 h 6445874"/>
              <a:gd name="connsiteX561" fmla="*/ 7256563 w 8970309"/>
              <a:gd name="connsiteY561" fmla="*/ 2834443 h 6445874"/>
              <a:gd name="connsiteX562" fmla="*/ 7222669 w 8970309"/>
              <a:gd name="connsiteY562" fmla="*/ 2854408 h 6445874"/>
              <a:gd name="connsiteX563" fmla="*/ 7204813 w 8970309"/>
              <a:gd name="connsiteY563" fmla="*/ 2877968 h 6445874"/>
              <a:gd name="connsiteX564" fmla="*/ 7197072 w 8970309"/>
              <a:gd name="connsiteY564" fmla="*/ 2894285 h 6445874"/>
              <a:gd name="connsiteX565" fmla="*/ 7178661 w 8970309"/>
              <a:gd name="connsiteY565" fmla="*/ 2881617 h 6445874"/>
              <a:gd name="connsiteX566" fmla="*/ 7175092 w 8970309"/>
              <a:gd name="connsiteY566" fmla="*/ 2856166 h 6445874"/>
              <a:gd name="connsiteX567" fmla="*/ 7117774 w 8970309"/>
              <a:gd name="connsiteY567" fmla="*/ 2839046 h 6445874"/>
              <a:gd name="connsiteX568" fmla="*/ 7103593 w 8970309"/>
              <a:gd name="connsiteY568" fmla="*/ 2855665 h 6445874"/>
              <a:gd name="connsiteX569" fmla="*/ 7086646 w 8970309"/>
              <a:gd name="connsiteY569" fmla="*/ 2865648 h 6445874"/>
              <a:gd name="connsiteX570" fmla="*/ 7006640 w 8970309"/>
              <a:gd name="connsiteY570" fmla="*/ 2910019 h 6445874"/>
              <a:gd name="connsiteX571" fmla="*/ 7006516 w 8970309"/>
              <a:gd name="connsiteY571" fmla="*/ 2918726 h 6445874"/>
              <a:gd name="connsiteX572" fmla="*/ 7022820 w 8970309"/>
              <a:gd name="connsiteY572" fmla="*/ 2928594 h 6445874"/>
              <a:gd name="connsiteX573" fmla="*/ 7026495 w 8970309"/>
              <a:gd name="connsiteY573" fmla="*/ 2921651 h 6445874"/>
              <a:gd name="connsiteX574" fmla="*/ 7060513 w 8970309"/>
              <a:gd name="connsiteY574" fmla="*/ 2892981 h 6445874"/>
              <a:gd name="connsiteX575" fmla="*/ 7102329 w 8970309"/>
              <a:gd name="connsiteY575" fmla="*/ 2919048 h 6445874"/>
              <a:gd name="connsiteX576" fmla="*/ 7092875 w 8970309"/>
              <a:gd name="connsiteY576" fmla="*/ 2930127 h 6445874"/>
              <a:gd name="connsiteX577" fmla="*/ 7070024 w 8970309"/>
              <a:gd name="connsiteY577" fmla="*/ 2952956 h 6445874"/>
              <a:gd name="connsiteX578" fmla="*/ 7022484 w 8970309"/>
              <a:gd name="connsiteY578" fmla="*/ 3002082 h 6445874"/>
              <a:gd name="connsiteX579" fmla="*/ 6993710 w 8970309"/>
              <a:gd name="connsiteY579" fmla="*/ 3014072 h 6445874"/>
              <a:gd name="connsiteX580" fmla="*/ 6955999 w 8970309"/>
              <a:gd name="connsiteY580" fmla="*/ 3025998 h 6445874"/>
              <a:gd name="connsiteX581" fmla="*/ 6933665 w 8970309"/>
              <a:gd name="connsiteY581" fmla="*/ 3037684 h 6445874"/>
              <a:gd name="connsiteX582" fmla="*/ 6915149 w 8970309"/>
              <a:gd name="connsiteY582" fmla="*/ 3057407 h 6445874"/>
              <a:gd name="connsiteX583" fmla="*/ 6886748 w 8970309"/>
              <a:gd name="connsiteY583" fmla="*/ 3043277 h 6445874"/>
              <a:gd name="connsiteX584" fmla="*/ 6858549 w 8970309"/>
              <a:gd name="connsiteY584" fmla="*/ 3115179 h 6445874"/>
              <a:gd name="connsiteX585" fmla="*/ 6855906 w 8970309"/>
              <a:gd name="connsiteY585" fmla="*/ 3099835 h 6445874"/>
              <a:gd name="connsiteX586" fmla="*/ 6813574 w 8970309"/>
              <a:gd name="connsiteY586" fmla="*/ 3084910 h 6445874"/>
              <a:gd name="connsiteX587" fmla="*/ 6767336 w 8970309"/>
              <a:gd name="connsiteY587" fmla="*/ 3118024 h 6445874"/>
              <a:gd name="connsiteX588" fmla="*/ 6679427 w 8970309"/>
              <a:gd name="connsiteY588" fmla="*/ 3140048 h 6445874"/>
              <a:gd name="connsiteX589" fmla="*/ 6656843 w 8970309"/>
              <a:gd name="connsiteY589" fmla="*/ 3169149 h 6445874"/>
              <a:gd name="connsiteX590" fmla="*/ 6638346 w 8970309"/>
              <a:gd name="connsiteY590" fmla="*/ 3212556 h 6445874"/>
              <a:gd name="connsiteX591" fmla="*/ 6600118 w 8970309"/>
              <a:gd name="connsiteY591" fmla="*/ 3235625 h 6445874"/>
              <a:gd name="connsiteX592" fmla="*/ 6573966 w 8970309"/>
              <a:gd name="connsiteY592" fmla="*/ 3239274 h 6445874"/>
              <a:gd name="connsiteX593" fmla="*/ 6569529 w 8970309"/>
              <a:gd name="connsiteY593" fmla="*/ 3237066 h 6445874"/>
              <a:gd name="connsiteX594" fmla="*/ 6567138 w 8970309"/>
              <a:gd name="connsiteY594" fmla="*/ 3239524 h 6445874"/>
              <a:gd name="connsiteX595" fmla="*/ 6570687 w 8970309"/>
              <a:gd name="connsiteY595" fmla="*/ 3238235 h 6445874"/>
              <a:gd name="connsiteX596" fmla="*/ 6389173 w 8970309"/>
              <a:gd name="connsiteY596" fmla="*/ 3430222 h 6445874"/>
              <a:gd name="connsiteX597" fmla="*/ 6232030 w 8970309"/>
              <a:gd name="connsiteY597" fmla="*/ 3583441 h 6445874"/>
              <a:gd name="connsiteX598" fmla="*/ 6032105 w 8970309"/>
              <a:gd name="connsiteY598" fmla="*/ 3794153 h 6445874"/>
              <a:gd name="connsiteX599" fmla="*/ 5920512 w 8970309"/>
              <a:gd name="connsiteY599" fmla="*/ 3923299 h 6445874"/>
              <a:gd name="connsiteX600" fmla="*/ 5767824 w 8970309"/>
              <a:gd name="connsiteY600" fmla="*/ 3994052 h 6445874"/>
              <a:gd name="connsiteX601" fmla="*/ 5760108 w 8970309"/>
              <a:gd name="connsiteY601" fmla="*/ 4044453 h 6445874"/>
              <a:gd name="connsiteX602" fmla="*/ 5704148 w 8970309"/>
              <a:gd name="connsiteY602" fmla="*/ 4101726 h 6445874"/>
              <a:gd name="connsiteX603" fmla="*/ 5627067 w 8970309"/>
              <a:gd name="connsiteY603" fmla="*/ 4115879 h 6445874"/>
              <a:gd name="connsiteX604" fmla="*/ 5625429 w 8970309"/>
              <a:gd name="connsiteY604" fmla="*/ 4134971 h 6445874"/>
              <a:gd name="connsiteX605" fmla="*/ 5574891 w 8970309"/>
              <a:gd name="connsiteY605" fmla="*/ 4108940 h 6445874"/>
              <a:gd name="connsiteX606" fmla="*/ 5571878 w 8970309"/>
              <a:gd name="connsiteY606" fmla="*/ 4076197 h 6445874"/>
              <a:gd name="connsiteX607" fmla="*/ 5549841 w 8970309"/>
              <a:gd name="connsiteY607" fmla="*/ 4052011 h 6445874"/>
              <a:gd name="connsiteX608" fmla="*/ 5515350 w 8970309"/>
              <a:gd name="connsiteY608" fmla="*/ 4073027 h 6445874"/>
              <a:gd name="connsiteX609" fmla="*/ 5501718 w 8970309"/>
              <a:gd name="connsiteY609" fmla="*/ 4067207 h 6445874"/>
              <a:gd name="connsiteX610" fmla="*/ 5497036 w 8970309"/>
              <a:gd name="connsiteY610" fmla="*/ 4062712 h 6445874"/>
              <a:gd name="connsiteX611" fmla="*/ 5495903 w 8970309"/>
              <a:gd name="connsiteY611" fmla="*/ 4063744 h 6445874"/>
              <a:gd name="connsiteX612" fmla="*/ 5457145 w 8970309"/>
              <a:gd name="connsiteY612" fmla="*/ 4080078 h 6445874"/>
              <a:gd name="connsiteX613" fmla="*/ 5171696 w 8970309"/>
              <a:gd name="connsiteY613" fmla="*/ 4379233 h 6445874"/>
              <a:gd name="connsiteX614" fmla="*/ 5152869 w 8970309"/>
              <a:gd name="connsiteY614" fmla="*/ 4369014 h 6445874"/>
              <a:gd name="connsiteX615" fmla="*/ 5092406 w 8970309"/>
              <a:gd name="connsiteY615" fmla="*/ 4421345 h 6445874"/>
              <a:gd name="connsiteX616" fmla="*/ 5105912 w 8970309"/>
              <a:gd name="connsiteY616" fmla="*/ 4436168 h 6445874"/>
              <a:gd name="connsiteX617" fmla="*/ 5080525 w 8970309"/>
              <a:gd name="connsiteY617" fmla="*/ 4448406 h 6445874"/>
              <a:gd name="connsiteX618" fmla="*/ 5081531 w 8970309"/>
              <a:gd name="connsiteY618" fmla="*/ 4471795 h 6445874"/>
              <a:gd name="connsiteX619" fmla="*/ 5053143 w 8970309"/>
              <a:gd name="connsiteY619" fmla="*/ 4523201 h 6445874"/>
              <a:gd name="connsiteX620" fmla="*/ 4984285 w 8970309"/>
              <a:gd name="connsiteY620" fmla="*/ 4665198 h 6445874"/>
              <a:gd name="connsiteX621" fmla="*/ 4913635 w 8970309"/>
              <a:gd name="connsiteY621" fmla="*/ 4744662 h 6445874"/>
              <a:gd name="connsiteX622" fmla="*/ 4798156 w 8970309"/>
              <a:gd name="connsiteY622" fmla="*/ 4850344 h 6445874"/>
              <a:gd name="connsiteX623" fmla="*/ 4783626 w 8970309"/>
              <a:gd name="connsiteY623" fmla="*/ 4864323 h 6445874"/>
              <a:gd name="connsiteX624" fmla="*/ 4711356 w 8970309"/>
              <a:gd name="connsiteY624" fmla="*/ 4931143 h 6445874"/>
              <a:gd name="connsiteX625" fmla="*/ 4626473 w 8970309"/>
              <a:gd name="connsiteY625" fmla="*/ 4996569 h 6445874"/>
              <a:gd name="connsiteX626" fmla="*/ 4621401 w 8970309"/>
              <a:gd name="connsiteY626" fmla="*/ 5011593 h 6445874"/>
              <a:gd name="connsiteX627" fmla="*/ 4594258 w 8970309"/>
              <a:gd name="connsiteY627" fmla="*/ 5024179 h 6445874"/>
              <a:gd name="connsiteX628" fmla="*/ 4553262 w 8970309"/>
              <a:gd name="connsiteY628" fmla="*/ 5019653 h 6445874"/>
              <a:gd name="connsiteX629" fmla="*/ 4479754 w 8970309"/>
              <a:gd name="connsiteY629" fmla="*/ 5070753 h 6445874"/>
              <a:gd name="connsiteX630" fmla="*/ 4467227 w 8970309"/>
              <a:gd name="connsiteY630" fmla="*/ 5094302 h 6445874"/>
              <a:gd name="connsiteX631" fmla="*/ 4433479 w 8970309"/>
              <a:gd name="connsiteY631" fmla="*/ 5134209 h 6445874"/>
              <a:gd name="connsiteX632" fmla="*/ 4388267 w 8970309"/>
              <a:gd name="connsiteY632" fmla="*/ 5163500 h 6445874"/>
              <a:gd name="connsiteX633" fmla="*/ 4381367 w 8970309"/>
              <a:gd name="connsiteY633" fmla="*/ 5218838 h 6445874"/>
              <a:gd name="connsiteX634" fmla="*/ 4381016 w 8970309"/>
              <a:gd name="connsiteY634" fmla="*/ 5231265 h 6445874"/>
              <a:gd name="connsiteX635" fmla="*/ 4370694 w 8970309"/>
              <a:gd name="connsiteY635" fmla="*/ 5240693 h 6445874"/>
              <a:gd name="connsiteX636" fmla="*/ 4374647 w 8970309"/>
              <a:gd name="connsiteY636" fmla="*/ 5238175 h 6445874"/>
              <a:gd name="connsiteX637" fmla="*/ 4408418 w 8970309"/>
              <a:gd name="connsiteY637" fmla="*/ 5223122 h 6445874"/>
              <a:gd name="connsiteX638" fmla="*/ 4575742 w 8970309"/>
              <a:gd name="connsiteY638" fmla="*/ 5104815 h 6445874"/>
              <a:gd name="connsiteX639" fmla="*/ 4394228 w 8970309"/>
              <a:gd name="connsiteY639" fmla="*/ 5296803 h 6445874"/>
              <a:gd name="connsiteX640" fmla="*/ 4237086 w 8970309"/>
              <a:gd name="connsiteY640" fmla="*/ 5450021 h 6445874"/>
              <a:gd name="connsiteX641" fmla="*/ 4037162 w 8970309"/>
              <a:gd name="connsiteY641" fmla="*/ 5660733 h 6445874"/>
              <a:gd name="connsiteX642" fmla="*/ 3925567 w 8970309"/>
              <a:gd name="connsiteY642" fmla="*/ 5789879 h 6445874"/>
              <a:gd name="connsiteX643" fmla="*/ 3772880 w 8970309"/>
              <a:gd name="connsiteY643" fmla="*/ 5860631 h 6445874"/>
              <a:gd name="connsiteX644" fmla="*/ 3765164 w 8970309"/>
              <a:gd name="connsiteY644" fmla="*/ 5911033 h 6445874"/>
              <a:gd name="connsiteX645" fmla="*/ 3709203 w 8970309"/>
              <a:gd name="connsiteY645" fmla="*/ 5968306 h 6445874"/>
              <a:gd name="connsiteX646" fmla="*/ 3632123 w 8970309"/>
              <a:gd name="connsiteY646" fmla="*/ 5982458 h 6445874"/>
              <a:gd name="connsiteX647" fmla="*/ 3630485 w 8970309"/>
              <a:gd name="connsiteY647" fmla="*/ 6001551 h 6445874"/>
              <a:gd name="connsiteX648" fmla="*/ 3579947 w 8970309"/>
              <a:gd name="connsiteY648" fmla="*/ 5975519 h 6445874"/>
              <a:gd name="connsiteX649" fmla="*/ 3576934 w 8970309"/>
              <a:gd name="connsiteY649" fmla="*/ 5942777 h 6445874"/>
              <a:gd name="connsiteX650" fmla="*/ 3554897 w 8970309"/>
              <a:gd name="connsiteY650" fmla="*/ 5918591 h 6445874"/>
              <a:gd name="connsiteX651" fmla="*/ 3520405 w 8970309"/>
              <a:gd name="connsiteY651" fmla="*/ 5939606 h 6445874"/>
              <a:gd name="connsiteX652" fmla="*/ 3497313 w 8970309"/>
              <a:gd name="connsiteY652" fmla="*/ 5924707 h 6445874"/>
              <a:gd name="connsiteX653" fmla="*/ 3495020 w 8970309"/>
              <a:gd name="connsiteY653" fmla="*/ 5891806 h 6445874"/>
              <a:gd name="connsiteX654" fmla="*/ 3474705 w 8970309"/>
              <a:gd name="connsiteY654" fmla="*/ 5909389 h 6445874"/>
              <a:gd name="connsiteX655" fmla="*/ 3456511 w 8970309"/>
              <a:gd name="connsiteY655" fmla="*/ 5933217 h 6445874"/>
              <a:gd name="connsiteX656" fmla="*/ 3453091 w 8970309"/>
              <a:gd name="connsiteY656" fmla="*/ 5945589 h 6445874"/>
              <a:gd name="connsiteX657" fmla="*/ 3453127 w 8970309"/>
              <a:gd name="connsiteY657" fmla="*/ 5944297 h 6445874"/>
              <a:gd name="connsiteX658" fmla="*/ 3456870 w 8970309"/>
              <a:gd name="connsiteY658" fmla="*/ 5848893 h 6445874"/>
              <a:gd name="connsiteX659" fmla="*/ 3458250 w 8970309"/>
              <a:gd name="connsiteY659" fmla="*/ 5842369 h 6445874"/>
              <a:gd name="connsiteX660" fmla="*/ 3437643 w 8970309"/>
              <a:gd name="connsiteY660" fmla="*/ 5839512 h 6445874"/>
              <a:gd name="connsiteX661" fmla="*/ 3396460 w 8970309"/>
              <a:gd name="connsiteY661" fmla="*/ 5858642 h 6445874"/>
              <a:gd name="connsiteX662" fmla="*/ 3394822 w 8970309"/>
              <a:gd name="connsiteY662" fmla="*/ 5877736 h 6445874"/>
              <a:gd name="connsiteX663" fmla="*/ 3344284 w 8970309"/>
              <a:gd name="connsiteY663" fmla="*/ 5851704 h 6445874"/>
              <a:gd name="connsiteX664" fmla="*/ 3341270 w 8970309"/>
              <a:gd name="connsiteY664" fmla="*/ 5818961 h 6445874"/>
              <a:gd name="connsiteX665" fmla="*/ 3319234 w 8970309"/>
              <a:gd name="connsiteY665" fmla="*/ 5794776 h 6445874"/>
              <a:gd name="connsiteX666" fmla="*/ 3284743 w 8970309"/>
              <a:gd name="connsiteY666" fmla="*/ 5815791 h 6445874"/>
              <a:gd name="connsiteX667" fmla="*/ 3261650 w 8970309"/>
              <a:gd name="connsiteY667" fmla="*/ 5800892 h 6445874"/>
              <a:gd name="connsiteX668" fmla="*/ 3259358 w 8970309"/>
              <a:gd name="connsiteY668" fmla="*/ 5767990 h 6445874"/>
              <a:gd name="connsiteX669" fmla="*/ 3239042 w 8970309"/>
              <a:gd name="connsiteY669" fmla="*/ 5785573 h 6445874"/>
              <a:gd name="connsiteX670" fmla="*/ 3220850 w 8970309"/>
              <a:gd name="connsiteY670" fmla="*/ 5809401 h 6445874"/>
              <a:gd name="connsiteX671" fmla="*/ 3217430 w 8970309"/>
              <a:gd name="connsiteY671" fmla="*/ 5821774 h 6445874"/>
              <a:gd name="connsiteX672" fmla="*/ 3217468 w 8970309"/>
              <a:gd name="connsiteY672" fmla="*/ 5820481 h 6445874"/>
              <a:gd name="connsiteX673" fmla="*/ 3222983 w 8970309"/>
              <a:gd name="connsiteY673" fmla="*/ 5716675 h 6445874"/>
              <a:gd name="connsiteX674" fmla="*/ 3214577 w 8970309"/>
              <a:gd name="connsiteY674" fmla="*/ 5649528 h 6445874"/>
              <a:gd name="connsiteX675" fmla="*/ 3151339 w 8970309"/>
              <a:gd name="connsiteY675" fmla="*/ 5669375 h 6445874"/>
              <a:gd name="connsiteX676" fmla="*/ 3171985 w 8970309"/>
              <a:gd name="connsiteY676" fmla="*/ 5711975 h 6445874"/>
              <a:gd name="connsiteX677" fmla="*/ 3167150 w 8970309"/>
              <a:gd name="connsiteY677" fmla="*/ 5716161 h 6445874"/>
              <a:gd name="connsiteX678" fmla="*/ 3162885 w 8970309"/>
              <a:gd name="connsiteY678" fmla="*/ 5711480 h 6445874"/>
              <a:gd name="connsiteX679" fmla="*/ 3137543 w 8970309"/>
              <a:gd name="connsiteY679" fmla="*/ 5697866 h 6445874"/>
              <a:gd name="connsiteX680" fmla="*/ 3117329 w 8970309"/>
              <a:gd name="connsiteY680" fmla="*/ 5678747 h 6445874"/>
              <a:gd name="connsiteX681" fmla="*/ 3107770 w 8970309"/>
              <a:gd name="connsiteY681" fmla="*/ 5689912 h 6445874"/>
              <a:gd name="connsiteX682" fmla="*/ 3100822 w 8970309"/>
              <a:gd name="connsiteY682" fmla="*/ 5725978 h 6445874"/>
              <a:gd name="connsiteX683" fmla="*/ 3102446 w 8970309"/>
              <a:gd name="connsiteY683" fmla="*/ 5777135 h 6445874"/>
              <a:gd name="connsiteX684" fmla="*/ 3067716 w 8970309"/>
              <a:gd name="connsiteY684" fmla="*/ 5797890 h 6445874"/>
              <a:gd name="connsiteX685" fmla="*/ 3075902 w 8970309"/>
              <a:gd name="connsiteY685" fmla="*/ 5817319 h 6445874"/>
              <a:gd name="connsiteX686" fmla="*/ 2987509 w 8970309"/>
              <a:gd name="connsiteY686" fmla="*/ 5858936 h 6445874"/>
              <a:gd name="connsiteX687" fmla="*/ 2924290 w 8970309"/>
              <a:gd name="connsiteY687" fmla="*/ 5739225 h 6445874"/>
              <a:gd name="connsiteX688" fmla="*/ 2931768 w 8970309"/>
              <a:gd name="connsiteY688" fmla="*/ 5688563 h 6445874"/>
              <a:gd name="connsiteX689" fmla="*/ 2918499 w 8970309"/>
              <a:gd name="connsiteY689" fmla="*/ 5674000 h 6445874"/>
              <a:gd name="connsiteX690" fmla="*/ 2911938 w 8970309"/>
              <a:gd name="connsiteY690" fmla="*/ 5676753 h 6445874"/>
              <a:gd name="connsiteX691" fmla="*/ 2911939 w 8970309"/>
              <a:gd name="connsiteY691" fmla="*/ 5676757 h 6445874"/>
              <a:gd name="connsiteX692" fmla="*/ 2911935 w 8970309"/>
              <a:gd name="connsiteY692" fmla="*/ 5676755 h 6445874"/>
              <a:gd name="connsiteX693" fmla="*/ 2876042 w 8970309"/>
              <a:gd name="connsiteY693" fmla="*/ 5691821 h 6445874"/>
              <a:gd name="connsiteX694" fmla="*/ 2759485 w 8970309"/>
              <a:gd name="connsiteY694" fmla="*/ 5776741 h 6445874"/>
              <a:gd name="connsiteX695" fmla="*/ 2636239 w 8970309"/>
              <a:gd name="connsiteY695" fmla="*/ 5621534 h 6445874"/>
              <a:gd name="connsiteX696" fmla="*/ 2599477 w 8970309"/>
              <a:gd name="connsiteY696" fmla="*/ 5598013 h 6445874"/>
              <a:gd name="connsiteX697" fmla="*/ 2599242 w 8970309"/>
              <a:gd name="connsiteY697" fmla="*/ 5596553 h 6445874"/>
              <a:gd name="connsiteX698" fmla="*/ 2580697 w 8970309"/>
              <a:gd name="connsiteY698" fmla="*/ 5609424 h 6445874"/>
              <a:gd name="connsiteX699" fmla="*/ 2523822 w 8970309"/>
              <a:gd name="connsiteY699" fmla="*/ 5652925 h 6445874"/>
              <a:gd name="connsiteX700" fmla="*/ 2479378 w 8970309"/>
              <a:gd name="connsiteY700" fmla="*/ 5610673 h 6445874"/>
              <a:gd name="connsiteX701" fmla="*/ 2474438 w 8970309"/>
              <a:gd name="connsiteY701" fmla="*/ 5635835 h 6445874"/>
              <a:gd name="connsiteX702" fmla="*/ 2490120 w 8970309"/>
              <a:gd name="connsiteY702" fmla="*/ 5708482 h 6445874"/>
              <a:gd name="connsiteX703" fmla="*/ 2523667 w 8970309"/>
              <a:gd name="connsiteY703" fmla="*/ 5747637 h 6445874"/>
              <a:gd name="connsiteX704" fmla="*/ 2509168 w 8970309"/>
              <a:gd name="connsiteY704" fmla="*/ 5784677 h 6445874"/>
              <a:gd name="connsiteX705" fmla="*/ 2527919 w 8970309"/>
              <a:gd name="connsiteY705" fmla="*/ 5795023 h 6445874"/>
              <a:gd name="connsiteX706" fmla="*/ 2483948 w 8970309"/>
              <a:gd name="connsiteY706" fmla="*/ 5880507 h 6445874"/>
              <a:gd name="connsiteX707" fmla="*/ 2358245 w 8970309"/>
              <a:gd name="connsiteY707" fmla="*/ 5824403 h 6445874"/>
              <a:gd name="connsiteX708" fmla="*/ 2332241 w 8970309"/>
              <a:gd name="connsiteY708" fmla="*/ 5780194 h 6445874"/>
              <a:gd name="connsiteX709" fmla="*/ 2313474 w 8970309"/>
              <a:gd name="connsiteY709" fmla="*/ 5776873 h 6445874"/>
              <a:gd name="connsiteX710" fmla="*/ 2317038 w 8970309"/>
              <a:gd name="connsiteY710" fmla="*/ 5781809 h 6445874"/>
              <a:gd name="connsiteX711" fmla="*/ 2332270 w 8970309"/>
              <a:gd name="connsiteY711" fmla="*/ 5812058 h 6445874"/>
              <a:gd name="connsiteX712" fmla="*/ 2308340 w 8970309"/>
              <a:gd name="connsiteY712" fmla="*/ 5796953 h 6445874"/>
              <a:gd name="connsiteX713" fmla="*/ 2303159 w 8970309"/>
              <a:gd name="connsiteY713" fmla="*/ 5793080 h 6445874"/>
              <a:gd name="connsiteX714" fmla="*/ 2290029 w 8970309"/>
              <a:gd name="connsiteY714" fmla="*/ 5816063 h 6445874"/>
              <a:gd name="connsiteX715" fmla="*/ 2250985 w 8970309"/>
              <a:gd name="connsiteY715" fmla="*/ 5952348 h 6445874"/>
              <a:gd name="connsiteX716" fmla="*/ 2055220 w 8970309"/>
              <a:gd name="connsiteY716" fmla="*/ 5904286 h 6445874"/>
              <a:gd name="connsiteX717" fmla="*/ 1995700 w 8970309"/>
              <a:gd name="connsiteY717" fmla="*/ 5893751 h 6445874"/>
              <a:gd name="connsiteX718" fmla="*/ 1992737 w 8970309"/>
              <a:gd name="connsiteY718" fmla="*/ 5873422 h 6445874"/>
              <a:gd name="connsiteX719" fmla="*/ 1978150 w 8970309"/>
              <a:gd name="connsiteY719" fmla="*/ 5877230 h 6445874"/>
              <a:gd name="connsiteX720" fmla="*/ 1967522 w 8970309"/>
              <a:gd name="connsiteY720" fmla="*/ 5862573 h 6445874"/>
              <a:gd name="connsiteX721" fmla="*/ 1951375 w 8970309"/>
              <a:gd name="connsiteY721" fmla="*/ 5979173 h 6445874"/>
              <a:gd name="connsiteX722" fmla="*/ 1887361 w 8970309"/>
              <a:gd name="connsiteY722" fmla="*/ 6027253 h 6445874"/>
              <a:gd name="connsiteX723" fmla="*/ 1877698 w 8970309"/>
              <a:gd name="connsiteY723" fmla="*/ 6112421 h 6445874"/>
              <a:gd name="connsiteX724" fmla="*/ 1871005 w 8970309"/>
              <a:gd name="connsiteY724" fmla="*/ 6111237 h 6445874"/>
              <a:gd name="connsiteX725" fmla="*/ 1869682 w 8970309"/>
              <a:gd name="connsiteY725" fmla="*/ 6118030 h 6445874"/>
              <a:gd name="connsiteX726" fmla="*/ 1815650 w 8970309"/>
              <a:gd name="connsiteY726" fmla="*/ 6114855 h 6445874"/>
              <a:gd name="connsiteX727" fmla="*/ 1818262 w 8970309"/>
              <a:gd name="connsiteY727" fmla="*/ 6135121 h 6445874"/>
              <a:gd name="connsiteX728" fmla="*/ 1891606 w 8970309"/>
              <a:gd name="connsiteY728" fmla="*/ 6181319 h 6445874"/>
              <a:gd name="connsiteX729" fmla="*/ 1865629 w 8970309"/>
              <a:gd name="connsiteY729" fmla="*/ 6209940 h 6445874"/>
              <a:gd name="connsiteX730" fmla="*/ 1933895 w 8970309"/>
              <a:gd name="connsiteY730" fmla="*/ 6235439 h 6445874"/>
              <a:gd name="connsiteX731" fmla="*/ 1885439 w 8970309"/>
              <a:gd name="connsiteY731" fmla="*/ 6246665 h 6445874"/>
              <a:gd name="connsiteX732" fmla="*/ 1855646 w 8970309"/>
              <a:gd name="connsiteY732" fmla="*/ 6261196 h 6445874"/>
              <a:gd name="connsiteX733" fmla="*/ 1815908 w 8970309"/>
              <a:gd name="connsiteY733" fmla="*/ 6293131 h 6445874"/>
              <a:gd name="connsiteX734" fmla="*/ 1781856 w 8970309"/>
              <a:gd name="connsiteY734" fmla="*/ 6288382 h 6445874"/>
              <a:gd name="connsiteX735" fmla="*/ 1742058 w 8970309"/>
              <a:gd name="connsiteY735" fmla="*/ 6281338 h 6445874"/>
              <a:gd name="connsiteX736" fmla="*/ 1692628 w 8970309"/>
              <a:gd name="connsiteY736" fmla="*/ 6351803 h 6445874"/>
              <a:gd name="connsiteX737" fmla="*/ 1684311 w 8970309"/>
              <a:gd name="connsiteY737" fmla="*/ 6310564 h 6445874"/>
              <a:gd name="connsiteX738" fmla="*/ 1683477 w 8970309"/>
              <a:gd name="connsiteY738" fmla="*/ 6300053 h 6445874"/>
              <a:gd name="connsiteX739" fmla="*/ 1684497 w 8970309"/>
              <a:gd name="connsiteY739" fmla="*/ 6291832 h 6445874"/>
              <a:gd name="connsiteX740" fmla="*/ 1682487 w 8970309"/>
              <a:gd name="connsiteY740" fmla="*/ 6288220 h 6445874"/>
              <a:gd name="connsiteX741" fmla="*/ 1681334 w 8970309"/>
              <a:gd name="connsiteY741" fmla="*/ 6276978 h 6445874"/>
              <a:gd name="connsiteX742" fmla="*/ 1680010 w 8970309"/>
              <a:gd name="connsiteY742" fmla="*/ 6283771 h 6445874"/>
              <a:gd name="connsiteX743" fmla="*/ 1682487 w 8970309"/>
              <a:gd name="connsiteY743" fmla="*/ 6288220 h 6445874"/>
              <a:gd name="connsiteX744" fmla="*/ 1682709 w 8970309"/>
              <a:gd name="connsiteY744" fmla="*/ 6290398 h 6445874"/>
              <a:gd name="connsiteX745" fmla="*/ 1683477 w 8970309"/>
              <a:gd name="connsiteY745" fmla="*/ 6300053 h 6445874"/>
              <a:gd name="connsiteX746" fmla="*/ 1682973 w 8970309"/>
              <a:gd name="connsiteY746" fmla="*/ 6304099 h 6445874"/>
              <a:gd name="connsiteX747" fmla="*/ 1643528 w 8970309"/>
              <a:gd name="connsiteY747" fmla="*/ 6297118 h 6445874"/>
              <a:gd name="connsiteX748" fmla="*/ 1633520 w 8970309"/>
              <a:gd name="connsiteY748" fmla="*/ 6275543 h 6445874"/>
              <a:gd name="connsiteX749" fmla="*/ 1649781 w 8970309"/>
              <a:gd name="connsiteY749" fmla="*/ 6265006 h 6445874"/>
              <a:gd name="connsiteX750" fmla="*/ 1602533 w 8970309"/>
              <a:gd name="connsiteY750" fmla="*/ 6241951 h 6445874"/>
              <a:gd name="connsiteX751" fmla="*/ 1641095 w 8970309"/>
              <a:gd name="connsiteY751" fmla="*/ 6236638 h 6445874"/>
              <a:gd name="connsiteX752" fmla="*/ 1573032 w 8970309"/>
              <a:gd name="connsiteY752" fmla="*/ 6165184 h 6445874"/>
              <a:gd name="connsiteX753" fmla="*/ 1431740 w 8970309"/>
              <a:gd name="connsiteY753" fmla="*/ 6153592 h 6445874"/>
              <a:gd name="connsiteX754" fmla="*/ 1461125 w 8970309"/>
              <a:gd name="connsiteY754" fmla="*/ 6071914 h 6445874"/>
              <a:gd name="connsiteX755" fmla="*/ 1418544 w 8970309"/>
              <a:gd name="connsiteY755" fmla="*/ 6030521 h 6445874"/>
              <a:gd name="connsiteX756" fmla="*/ 1366324 w 8970309"/>
              <a:gd name="connsiteY756" fmla="*/ 6068550 h 6445874"/>
              <a:gd name="connsiteX757" fmla="*/ 1358746 w 8970309"/>
              <a:gd name="connsiteY757" fmla="*/ 6107456 h 6445874"/>
              <a:gd name="connsiteX758" fmla="*/ 1352054 w 8970309"/>
              <a:gd name="connsiteY758" fmla="*/ 6106270 h 6445874"/>
              <a:gd name="connsiteX759" fmla="*/ 1332424 w 8970309"/>
              <a:gd name="connsiteY759" fmla="*/ 6029333 h 6445874"/>
              <a:gd name="connsiteX760" fmla="*/ 1314256 w 8970309"/>
              <a:gd name="connsiteY760" fmla="*/ 6019729 h 6445874"/>
              <a:gd name="connsiteX761" fmla="*/ 1238499 w 8970309"/>
              <a:gd name="connsiteY761" fmla="*/ 6092561 h 6445874"/>
              <a:gd name="connsiteX762" fmla="*/ 1202514 w 8970309"/>
              <a:gd name="connsiteY762" fmla="*/ 6099609 h 6445874"/>
              <a:gd name="connsiteX763" fmla="*/ 1140141 w 8970309"/>
              <a:gd name="connsiteY763" fmla="*/ 6174809 h 6445874"/>
              <a:gd name="connsiteX764" fmla="*/ 1017780 w 8970309"/>
              <a:gd name="connsiteY764" fmla="*/ 6133350 h 6445874"/>
              <a:gd name="connsiteX765" fmla="*/ 1024146 w 8970309"/>
              <a:gd name="connsiteY765" fmla="*/ 6207302 h 6445874"/>
              <a:gd name="connsiteX766" fmla="*/ 1044221 w 8970309"/>
              <a:gd name="connsiteY766" fmla="*/ 6210855 h 6445874"/>
              <a:gd name="connsiteX767" fmla="*/ 1066471 w 8970309"/>
              <a:gd name="connsiteY767" fmla="*/ 6201377 h 6445874"/>
              <a:gd name="connsiteX768" fmla="*/ 1062743 w 8970309"/>
              <a:gd name="connsiteY768" fmla="*/ 6220521 h 6445874"/>
              <a:gd name="connsiteX769" fmla="*/ 1026225 w 8970309"/>
              <a:gd name="connsiteY769" fmla="*/ 6267718 h 6445874"/>
              <a:gd name="connsiteX770" fmla="*/ 1008463 w 8970309"/>
              <a:gd name="connsiteY770" fmla="*/ 6377644 h 6445874"/>
              <a:gd name="connsiteX771" fmla="*/ 899872 w 8970309"/>
              <a:gd name="connsiteY771" fmla="*/ 6383339 h 6445874"/>
              <a:gd name="connsiteX772" fmla="*/ 848615 w 8970309"/>
              <a:gd name="connsiteY772" fmla="*/ 6442620 h 6445874"/>
              <a:gd name="connsiteX773" fmla="*/ 723848 w 8970309"/>
              <a:gd name="connsiteY773" fmla="*/ 6413513 h 6445874"/>
              <a:gd name="connsiteX774" fmla="*/ 776911 w 8970309"/>
              <a:gd name="connsiteY774" fmla="*/ 6397351 h 6445874"/>
              <a:gd name="connsiteX775" fmla="*/ 771343 w 8970309"/>
              <a:gd name="connsiteY775" fmla="*/ 6276268 h 6445874"/>
              <a:gd name="connsiteX776" fmla="*/ 810480 w 8970309"/>
              <a:gd name="connsiteY776" fmla="*/ 6247421 h 6445874"/>
              <a:gd name="connsiteX777" fmla="*/ 779002 w 8970309"/>
              <a:gd name="connsiteY777" fmla="*/ 6061066 h 6445874"/>
              <a:gd name="connsiteX778" fmla="*/ 669338 w 8970309"/>
              <a:gd name="connsiteY778" fmla="*/ 5991829 h 6445874"/>
              <a:gd name="connsiteX779" fmla="*/ 661004 w 8970309"/>
              <a:gd name="connsiteY779" fmla="*/ 5963525 h 6445874"/>
              <a:gd name="connsiteX780" fmla="*/ 515544 w 8970309"/>
              <a:gd name="connsiteY780" fmla="*/ 5937781 h 6445874"/>
              <a:gd name="connsiteX781" fmla="*/ 490007 w 8970309"/>
              <a:gd name="connsiteY781" fmla="*/ 5999699 h 6445874"/>
              <a:gd name="connsiteX782" fmla="*/ 477825 w 8970309"/>
              <a:gd name="connsiteY782" fmla="*/ 5991154 h 6445874"/>
              <a:gd name="connsiteX783" fmla="*/ 369645 w 8970309"/>
              <a:gd name="connsiteY783" fmla="*/ 5878741 h 6445874"/>
              <a:gd name="connsiteX784" fmla="*/ 278218 w 8970309"/>
              <a:gd name="connsiteY784" fmla="*/ 5856171 h 6445874"/>
              <a:gd name="connsiteX785" fmla="*/ 208277 w 8970309"/>
              <a:gd name="connsiteY785" fmla="*/ 5863597 h 6445874"/>
              <a:gd name="connsiteX786" fmla="*/ 194806 w 8970309"/>
              <a:gd name="connsiteY786" fmla="*/ 5827994 h 6445874"/>
              <a:gd name="connsiteX787" fmla="*/ 273647 w 8970309"/>
              <a:gd name="connsiteY787" fmla="*/ 5774872 h 6445874"/>
              <a:gd name="connsiteX788" fmla="*/ 347643 w 8970309"/>
              <a:gd name="connsiteY788" fmla="*/ 5675538 h 6445874"/>
              <a:gd name="connsiteX789" fmla="*/ 360676 w 8970309"/>
              <a:gd name="connsiteY789" fmla="*/ 5677844 h 6445874"/>
              <a:gd name="connsiteX790" fmla="*/ 355745 w 8970309"/>
              <a:gd name="connsiteY790" fmla="*/ 5703162 h 6445874"/>
              <a:gd name="connsiteX791" fmla="*/ 362437 w 8970309"/>
              <a:gd name="connsiteY791" fmla="*/ 5704347 h 6445874"/>
              <a:gd name="connsiteX792" fmla="*/ 364963 w 8970309"/>
              <a:gd name="connsiteY792" fmla="*/ 5691379 h 6445874"/>
              <a:gd name="connsiteX793" fmla="*/ 365726 w 8970309"/>
              <a:gd name="connsiteY793" fmla="*/ 5651908 h 6445874"/>
              <a:gd name="connsiteX794" fmla="*/ 336785 w 8970309"/>
              <a:gd name="connsiteY794" fmla="*/ 5660201 h 6445874"/>
              <a:gd name="connsiteX795" fmla="*/ 335144 w 8970309"/>
              <a:gd name="connsiteY795" fmla="*/ 5633081 h 6445874"/>
              <a:gd name="connsiteX796" fmla="*/ 223668 w 8970309"/>
              <a:gd name="connsiteY796" fmla="*/ 5679787 h 6445874"/>
              <a:gd name="connsiteX797" fmla="*/ 150762 w 8970309"/>
              <a:gd name="connsiteY797" fmla="*/ 5666884 h 6445874"/>
              <a:gd name="connsiteX798" fmla="*/ 118771 w 8970309"/>
              <a:gd name="connsiteY798" fmla="*/ 5621616 h 6445874"/>
              <a:gd name="connsiteX799" fmla="*/ 146396 w 8970309"/>
              <a:gd name="connsiteY799" fmla="*/ 5513435 h 6445874"/>
              <a:gd name="connsiteX800" fmla="*/ 186959 w 8970309"/>
              <a:gd name="connsiteY800" fmla="*/ 5481007 h 6445874"/>
              <a:gd name="connsiteX801" fmla="*/ 174581 w 8970309"/>
              <a:gd name="connsiteY801" fmla="*/ 5437932 h 6445874"/>
              <a:gd name="connsiteX802" fmla="*/ 30993 w 8970309"/>
              <a:gd name="connsiteY802" fmla="*/ 5439989 h 6445874"/>
              <a:gd name="connsiteX803" fmla="*/ 8306 w 8970309"/>
              <a:gd name="connsiteY803" fmla="*/ 5416170 h 6445874"/>
              <a:gd name="connsiteX804" fmla="*/ 25193 w 8970309"/>
              <a:gd name="connsiteY804" fmla="*/ 5292035 h 6445874"/>
              <a:gd name="connsiteX805" fmla="*/ 36853 w 8970309"/>
              <a:gd name="connsiteY805" fmla="*/ 5277254 h 6445874"/>
              <a:gd name="connsiteX806" fmla="*/ 195135 w 8970309"/>
              <a:gd name="connsiteY806" fmla="*/ 5229483 h 6445874"/>
              <a:gd name="connsiteX807" fmla="*/ 214498 w 8970309"/>
              <a:gd name="connsiteY807" fmla="*/ 5228018 h 6445874"/>
              <a:gd name="connsiteX808" fmla="*/ 227624 w 8970309"/>
              <a:gd name="connsiteY808" fmla="*/ 5216199 h 6445874"/>
              <a:gd name="connsiteX809" fmla="*/ 211575 w 8970309"/>
              <a:gd name="connsiteY809" fmla="*/ 5215257 h 6445874"/>
              <a:gd name="connsiteX810" fmla="*/ 209712 w 8970309"/>
              <a:gd name="connsiteY810" fmla="*/ 5203449 h 6445874"/>
              <a:gd name="connsiteX811" fmla="*/ 242260 w 8970309"/>
              <a:gd name="connsiteY811" fmla="*/ 5141008 h 6445874"/>
              <a:gd name="connsiteX812" fmla="*/ 297828 w 8970309"/>
              <a:gd name="connsiteY812" fmla="*/ 5056514 h 6445874"/>
              <a:gd name="connsiteX813" fmla="*/ 310386 w 8970309"/>
              <a:gd name="connsiteY813" fmla="*/ 5054001 h 6445874"/>
              <a:gd name="connsiteX814" fmla="*/ 306205 w 8970309"/>
              <a:gd name="connsiteY814" fmla="*/ 5079756 h 6445874"/>
              <a:gd name="connsiteX815" fmla="*/ 312022 w 8970309"/>
              <a:gd name="connsiteY815" fmla="*/ 5090497 h 6445874"/>
              <a:gd name="connsiteX816" fmla="*/ 327485 w 8970309"/>
              <a:gd name="connsiteY816" fmla="*/ 5078403 h 6445874"/>
              <a:gd name="connsiteX817" fmla="*/ 343062 w 8970309"/>
              <a:gd name="connsiteY817" fmla="*/ 5053966 h 6445874"/>
              <a:gd name="connsiteX818" fmla="*/ 356432 w 8970309"/>
              <a:gd name="connsiteY818" fmla="*/ 5039800 h 6445874"/>
              <a:gd name="connsiteX819" fmla="*/ 362249 w 8970309"/>
              <a:gd name="connsiteY819" fmla="*/ 5050541 h 6445874"/>
              <a:gd name="connsiteX820" fmla="*/ 363879 w 8970309"/>
              <a:gd name="connsiteY820" fmla="*/ 5057136 h 6445874"/>
              <a:gd name="connsiteX821" fmla="*/ 372133 w 8970309"/>
              <a:gd name="connsiteY821" fmla="*/ 5047870 h 6445874"/>
              <a:gd name="connsiteX822" fmla="*/ 407468 w 8970309"/>
              <a:gd name="connsiteY822" fmla="*/ 4979865 h 6445874"/>
              <a:gd name="connsiteX823" fmla="*/ 332463 w 8970309"/>
              <a:gd name="connsiteY823" fmla="*/ 4909039 h 6445874"/>
              <a:gd name="connsiteX824" fmla="*/ 334866 w 8970309"/>
              <a:gd name="connsiteY824" fmla="*/ 4909496 h 6445874"/>
              <a:gd name="connsiteX825" fmla="*/ 371626 w 8970309"/>
              <a:gd name="connsiteY825" fmla="*/ 4913456 h 6445874"/>
              <a:gd name="connsiteX826" fmla="*/ 419410 w 8970309"/>
              <a:gd name="connsiteY826" fmla="*/ 4913373 h 6445874"/>
              <a:gd name="connsiteX827" fmla="*/ 430907 w 8970309"/>
              <a:gd name="connsiteY827" fmla="*/ 4902334 h 6445874"/>
              <a:gd name="connsiteX828" fmla="*/ 439971 w 8970309"/>
              <a:gd name="connsiteY828" fmla="*/ 4897512 h 6445874"/>
              <a:gd name="connsiteX829" fmla="*/ 452359 w 8970309"/>
              <a:gd name="connsiteY829" fmla="*/ 4866893 h 6445874"/>
              <a:gd name="connsiteX830" fmla="*/ 439982 w 8970309"/>
              <a:gd name="connsiteY830" fmla="*/ 4852601 h 6445874"/>
              <a:gd name="connsiteX831" fmla="*/ 412085 w 8970309"/>
              <a:gd name="connsiteY831" fmla="*/ 4804031 h 6445874"/>
              <a:gd name="connsiteX832" fmla="*/ 397225 w 8970309"/>
              <a:gd name="connsiteY832" fmla="*/ 4782869 h 6445874"/>
              <a:gd name="connsiteX833" fmla="*/ 320903 w 8970309"/>
              <a:gd name="connsiteY833" fmla="*/ 4825655 h 6445874"/>
              <a:gd name="connsiteX834" fmla="*/ 156685 w 8970309"/>
              <a:gd name="connsiteY834" fmla="*/ 4845640 h 6445874"/>
              <a:gd name="connsiteX835" fmla="*/ 139983 w 8970309"/>
              <a:gd name="connsiteY835" fmla="*/ 4836816 h 6445874"/>
              <a:gd name="connsiteX836" fmla="*/ 73788 w 8970309"/>
              <a:gd name="connsiteY836" fmla="*/ 4730136 h 6445874"/>
              <a:gd name="connsiteX837" fmla="*/ 84787 w 8970309"/>
              <a:gd name="connsiteY837" fmla="*/ 4699240 h 6445874"/>
              <a:gd name="connsiteX838" fmla="*/ 189060 w 8970309"/>
              <a:gd name="connsiteY838" fmla="*/ 4643364 h 6445874"/>
              <a:gd name="connsiteX839" fmla="*/ 209828 w 8970309"/>
              <a:gd name="connsiteY839" fmla="*/ 4643375 h 6445874"/>
              <a:gd name="connsiteX840" fmla="*/ 216036 w 8970309"/>
              <a:gd name="connsiteY840" fmla="*/ 4637426 h 6445874"/>
              <a:gd name="connsiteX841" fmla="*/ 210583 w 8970309"/>
              <a:gd name="connsiteY841" fmla="*/ 4599026 h 6445874"/>
              <a:gd name="connsiteX842" fmla="*/ 160244 w 8970309"/>
              <a:gd name="connsiteY842" fmla="*/ 4585696 h 6445874"/>
              <a:gd name="connsiteX843" fmla="*/ 90757 w 8970309"/>
              <a:gd name="connsiteY843" fmla="*/ 4497917 h 6445874"/>
              <a:gd name="connsiteX844" fmla="*/ 101489 w 8970309"/>
              <a:gd name="connsiteY844" fmla="*/ 4443673 h 6445874"/>
              <a:gd name="connsiteX845" fmla="*/ 162856 w 8970309"/>
              <a:gd name="connsiteY845" fmla="*/ 4402561 h 6445874"/>
              <a:gd name="connsiteX846" fmla="*/ 283855 w 8970309"/>
              <a:gd name="connsiteY846" fmla="*/ 4400426 h 6445874"/>
              <a:gd name="connsiteX847" fmla="*/ 274265 w 8970309"/>
              <a:gd name="connsiteY847" fmla="*/ 4374975 h 6445874"/>
              <a:gd name="connsiteX848" fmla="*/ 304111 w 8970309"/>
              <a:gd name="connsiteY848" fmla="*/ 4370918 h 6445874"/>
              <a:gd name="connsiteX849" fmla="*/ 287272 w 8970309"/>
              <a:gd name="connsiteY849" fmla="*/ 4335144 h 6445874"/>
              <a:gd name="connsiteX850" fmla="*/ 279661 w 8970309"/>
              <a:gd name="connsiteY850" fmla="*/ 4324307 h 6445874"/>
              <a:gd name="connsiteX851" fmla="*/ 274029 w 8970309"/>
              <a:gd name="connsiteY851" fmla="*/ 4328080 h 6445874"/>
              <a:gd name="connsiteX852" fmla="*/ 288888 w 8970309"/>
              <a:gd name="connsiteY852" fmla="*/ 4349241 h 6445874"/>
              <a:gd name="connsiteX853" fmla="*/ 277919 w 8970309"/>
              <a:gd name="connsiteY853" fmla="*/ 4356589 h 6445874"/>
              <a:gd name="connsiteX854" fmla="*/ 169662 w 8970309"/>
              <a:gd name="connsiteY854" fmla="*/ 4295545 h 6445874"/>
              <a:gd name="connsiteX855" fmla="*/ 75871 w 8970309"/>
              <a:gd name="connsiteY855" fmla="*/ 4278692 h 6445874"/>
              <a:gd name="connsiteX856" fmla="*/ 73628 w 8970309"/>
              <a:gd name="connsiteY856" fmla="*/ 4240731 h 6445874"/>
              <a:gd name="connsiteX857" fmla="*/ 140597 w 8970309"/>
              <a:gd name="connsiteY857" fmla="*/ 4219391 h 6445874"/>
              <a:gd name="connsiteX858" fmla="*/ 214941 w 8970309"/>
              <a:gd name="connsiteY858" fmla="*/ 4161995 h 6445874"/>
              <a:gd name="connsiteX859" fmla="*/ 267861 w 8970309"/>
              <a:gd name="connsiteY859" fmla="*/ 4015736 h 6445874"/>
              <a:gd name="connsiteX860" fmla="*/ 275502 w 8970309"/>
              <a:gd name="connsiteY860" fmla="*/ 4003026 h 6445874"/>
              <a:gd name="connsiteX861" fmla="*/ 324165 w 8970309"/>
              <a:gd name="connsiteY861" fmla="*/ 4049355 h 6445874"/>
              <a:gd name="connsiteX862" fmla="*/ 446602 w 8970309"/>
              <a:gd name="connsiteY862" fmla="*/ 3967327 h 6445874"/>
              <a:gd name="connsiteX863" fmla="*/ 442645 w 8970309"/>
              <a:gd name="connsiteY863" fmla="*/ 3938103 h 6445874"/>
              <a:gd name="connsiteX864" fmla="*/ 514579 w 8970309"/>
              <a:gd name="connsiteY864" fmla="*/ 3830713 h 6445874"/>
              <a:gd name="connsiteX865" fmla="*/ 467151 w 8970309"/>
              <a:gd name="connsiteY865" fmla="*/ 3647710 h 6445874"/>
              <a:gd name="connsiteX866" fmla="*/ 419580 w 8970309"/>
              <a:gd name="connsiteY866" fmla="*/ 3637079 h 6445874"/>
              <a:gd name="connsiteX867" fmla="*/ 375159 w 8970309"/>
              <a:gd name="connsiteY867" fmla="*/ 3524160 h 6445874"/>
              <a:gd name="connsiteX868" fmla="*/ 320047 w 8970309"/>
              <a:gd name="connsiteY868" fmla="*/ 3530725 h 6445874"/>
              <a:gd name="connsiteX869" fmla="*/ 422193 w 8970309"/>
              <a:gd name="connsiteY869" fmla="*/ 3453944 h 6445874"/>
              <a:gd name="connsiteX870" fmla="*/ 493286 w 8970309"/>
              <a:gd name="connsiteY870" fmla="*/ 3487520 h 6445874"/>
              <a:gd name="connsiteX871" fmla="*/ 594877 w 8970309"/>
              <a:gd name="connsiteY871" fmla="*/ 3449057 h 6445874"/>
              <a:gd name="connsiteX872" fmla="*/ 656062 w 8970309"/>
              <a:gd name="connsiteY872" fmla="*/ 3542396 h 6445874"/>
              <a:gd name="connsiteX873" fmla="*/ 708742 w 8970309"/>
              <a:gd name="connsiteY873" fmla="*/ 3570855 h 6445874"/>
              <a:gd name="connsiteX874" fmla="*/ 719978 w 8970309"/>
              <a:gd name="connsiteY874" fmla="*/ 3586854 h 6445874"/>
              <a:gd name="connsiteX875" fmla="*/ 695764 w 8970309"/>
              <a:gd name="connsiteY875" fmla="*/ 3587139 h 6445874"/>
              <a:gd name="connsiteX876" fmla="*/ 678867 w 8970309"/>
              <a:gd name="connsiteY876" fmla="*/ 3598459 h 6445874"/>
              <a:gd name="connsiteX877" fmla="*/ 689211 w 8970309"/>
              <a:gd name="connsiteY877" fmla="*/ 3635074 h 6445874"/>
              <a:gd name="connsiteX878" fmla="*/ 694335 w 8970309"/>
              <a:gd name="connsiteY878" fmla="*/ 3647285 h 6445874"/>
              <a:gd name="connsiteX879" fmla="*/ 887147 w 8970309"/>
              <a:gd name="connsiteY879" fmla="*/ 3437367 h 6445874"/>
              <a:gd name="connsiteX880" fmla="*/ 920492 w 8970309"/>
              <a:gd name="connsiteY880" fmla="*/ 3446927 h 6445874"/>
              <a:gd name="connsiteX881" fmla="*/ 949980 w 8970309"/>
              <a:gd name="connsiteY881" fmla="*/ 3440638 h 6445874"/>
              <a:gd name="connsiteX882" fmla="*/ 1038108 w 8970309"/>
              <a:gd name="connsiteY882" fmla="*/ 3315854 h 6445874"/>
              <a:gd name="connsiteX883" fmla="*/ 1125678 w 8970309"/>
              <a:gd name="connsiteY883" fmla="*/ 3250180 h 6445874"/>
              <a:gd name="connsiteX884" fmla="*/ 1168249 w 8970309"/>
              <a:gd name="connsiteY884" fmla="*/ 3214103 h 6445874"/>
              <a:gd name="connsiteX885" fmla="*/ 1298316 w 8970309"/>
              <a:gd name="connsiteY885" fmla="*/ 3031381 h 6445874"/>
              <a:gd name="connsiteX886" fmla="*/ 1346835 w 8970309"/>
              <a:gd name="connsiteY886" fmla="*/ 2999034 h 6445874"/>
              <a:gd name="connsiteX887" fmla="*/ 1321569 w 8970309"/>
              <a:gd name="connsiteY887" fmla="*/ 3105410 h 6445874"/>
              <a:gd name="connsiteX888" fmla="*/ 1283186 w 8970309"/>
              <a:gd name="connsiteY888" fmla="*/ 3173839 h 6445874"/>
              <a:gd name="connsiteX889" fmla="*/ 1266439 w 8970309"/>
              <a:gd name="connsiteY889" fmla="*/ 3215922 h 6445874"/>
              <a:gd name="connsiteX890" fmla="*/ 1270057 w 8970309"/>
              <a:gd name="connsiteY890" fmla="*/ 3218326 h 6445874"/>
              <a:gd name="connsiteX891" fmla="*/ 1304829 w 8970309"/>
              <a:gd name="connsiteY891" fmla="*/ 3242083 h 6445874"/>
              <a:gd name="connsiteX892" fmla="*/ 1338330 w 8970309"/>
              <a:gd name="connsiteY892" fmla="*/ 3219638 h 6445874"/>
              <a:gd name="connsiteX893" fmla="*/ 1367517 w 8970309"/>
              <a:gd name="connsiteY893" fmla="*/ 3201603 h 6445874"/>
              <a:gd name="connsiteX894" fmla="*/ 1416897 w 8970309"/>
              <a:gd name="connsiteY894" fmla="*/ 3214816 h 6445874"/>
              <a:gd name="connsiteX895" fmla="*/ 1450071 w 8970309"/>
              <a:gd name="connsiteY895" fmla="*/ 3216117 h 6445874"/>
              <a:gd name="connsiteX896" fmla="*/ 1498955 w 8970309"/>
              <a:gd name="connsiteY896" fmla="*/ 3206892 h 6445874"/>
              <a:gd name="connsiteX897" fmla="*/ 1446979 w 8970309"/>
              <a:gd name="connsiteY897" fmla="*/ 3257653 h 6445874"/>
              <a:gd name="connsiteX898" fmla="*/ 1447725 w 8970309"/>
              <a:gd name="connsiteY898" fmla="*/ 3258230 h 6445874"/>
              <a:gd name="connsiteX899" fmla="*/ 1464316 w 8970309"/>
              <a:gd name="connsiteY899" fmla="*/ 3260426 h 6445874"/>
              <a:gd name="connsiteX900" fmla="*/ 1475300 w 8970309"/>
              <a:gd name="connsiteY900" fmla="*/ 3271651 h 6445874"/>
              <a:gd name="connsiteX901" fmla="*/ 1482429 w 8970309"/>
              <a:gd name="connsiteY901" fmla="*/ 3273369 h 6445874"/>
              <a:gd name="connsiteX902" fmla="*/ 1483203 w 8970309"/>
              <a:gd name="connsiteY902" fmla="*/ 3279255 h 6445874"/>
              <a:gd name="connsiteX903" fmla="*/ 1489993 w 8970309"/>
              <a:gd name="connsiteY903" fmla="*/ 3285763 h 6445874"/>
              <a:gd name="connsiteX904" fmla="*/ 1507469 w 8970309"/>
              <a:gd name="connsiteY904" fmla="*/ 3277195 h 6445874"/>
              <a:gd name="connsiteX905" fmla="*/ 1531574 w 8970309"/>
              <a:gd name="connsiteY905" fmla="*/ 3250708 h 6445874"/>
              <a:gd name="connsiteX906" fmla="*/ 1540937 w 8970309"/>
              <a:gd name="connsiteY906" fmla="*/ 3228098 h 6445874"/>
              <a:gd name="connsiteX907" fmla="*/ 1524208 w 8970309"/>
              <a:gd name="connsiteY907" fmla="*/ 3213315 h 6445874"/>
              <a:gd name="connsiteX908" fmla="*/ 1544045 w 8970309"/>
              <a:gd name="connsiteY908" fmla="*/ 3220590 h 6445874"/>
              <a:gd name="connsiteX909" fmla="*/ 1545077 w 8970309"/>
              <a:gd name="connsiteY909" fmla="*/ 3218100 h 6445874"/>
              <a:gd name="connsiteX910" fmla="*/ 1540713 w 8970309"/>
              <a:gd name="connsiteY910" fmla="*/ 3197308 h 6445874"/>
              <a:gd name="connsiteX911" fmla="*/ 1540045 w 8970309"/>
              <a:gd name="connsiteY911" fmla="*/ 3172700 h 6445874"/>
              <a:gd name="connsiteX912" fmla="*/ 1559463 w 8970309"/>
              <a:gd name="connsiteY912" fmla="*/ 3142519 h 6445874"/>
              <a:gd name="connsiteX913" fmla="*/ 1567543 w 8970309"/>
              <a:gd name="connsiteY913" fmla="*/ 3132159 h 6445874"/>
              <a:gd name="connsiteX914" fmla="*/ 1563148 w 8970309"/>
              <a:gd name="connsiteY914" fmla="*/ 3128071 h 6445874"/>
              <a:gd name="connsiteX915" fmla="*/ 1543404 w 8970309"/>
              <a:gd name="connsiteY915" fmla="*/ 3102508 h 6445874"/>
              <a:gd name="connsiteX916" fmla="*/ 1566814 w 8970309"/>
              <a:gd name="connsiteY916" fmla="*/ 3113238 h 6445874"/>
              <a:gd name="connsiteX917" fmla="*/ 1583510 w 8970309"/>
              <a:gd name="connsiteY917" fmla="*/ 3117260 h 6445874"/>
              <a:gd name="connsiteX918" fmla="*/ 1592758 w 8970309"/>
              <a:gd name="connsiteY918" fmla="*/ 3110965 h 6445874"/>
              <a:gd name="connsiteX919" fmla="*/ 1605989 w 8970309"/>
              <a:gd name="connsiteY919" fmla="*/ 3107564 h 6445874"/>
              <a:gd name="connsiteX920" fmla="*/ 1605858 w 8970309"/>
              <a:gd name="connsiteY920" fmla="*/ 3093857 h 6445874"/>
              <a:gd name="connsiteX921" fmla="*/ 1624815 w 8970309"/>
              <a:gd name="connsiteY921" fmla="*/ 3044275 h 6445874"/>
              <a:gd name="connsiteX922" fmla="*/ 1661339 w 8970309"/>
              <a:gd name="connsiteY922" fmla="*/ 3023033 h 6445874"/>
              <a:gd name="connsiteX923" fmla="*/ 1666178 w 8970309"/>
              <a:gd name="connsiteY923" fmla="*/ 3020584 h 6445874"/>
              <a:gd name="connsiteX924" fmla="*/ 1662514 w 8970309"/>
              <a:gd name="connsiteY924" fmla="*/ 3009284 h 6445874"/>
              <a:gd name="connsiteX925" fmla="*/ 1651098 w 8970309"/>
              <a:gd name="connsiteY925" fmla="*/ 2974561 h 6445874"/>
              <a:gd name="connsiteX926" fmla="*/ 1661259 w 8970309"/>
              <a:gd name="connsiteY926" fmla="*/ 2965768 h 6445874"/>
              <a:gd name="connsiteX927" fmla="*/ 1684439 w 8970309"/>
              <a:gd name="connsiteY927" fmla="*/ 2972220 h 6445874"/>
              <a:gd name="connsiteX928" fmla="*/ 1804455 w 8970309"/>
              <a:gd name="connsiteY928" fmla="*/ 2885553 h 6445874"/>
              <a:gd name="connsiteX929" fmla="*/ 1839768 w 8970309"/>
              <a:gd name="connsiteY929" fmla="*/ 2854991 h 6445874"/>
              <a:gd name="connsiteX930" fmla="*/ 1901950 w 8970309"/>
              <a:gd name="connsiteY930" fmla="*/ 2844429 h 6445874"/>
              <a:gd name="connsiteX931" fmla="*/ 1913500 w 8970309"/>
              <a:gd name="connsiteY931" fmla="*/ 2817224 h 6445874"/>
              <a:gd name="connsiteX932" fmla="*/ 1920104 w 8970309"/>
              <a:gd name="connsiteY932" fmla="*/ 2815332 h 6445874"/>
              <a:gd name="connsiteX933" fmla="*/ 1923507 w 8970309"/>
              <a:gd name="connsiteY933" fmla="*/ 2806881 h 6445874"/>
              <a:gd name="connsiteX934" fmla="*/ 1962882 w 8970309"/>
              <a:gd name="connsiteY934" fmla="*/ 2766201 h 6445874"/>
              <a:gd name="connsiteX935" fmla="*/ 1952859 w 8970309"/>
              <a:gd name="connsiteY935" fmla="*/ 2723426 h 6445874"/>
              <a:gd name="connsiteX936" fmla="*/ 1937559 w 8970309"/>
              <a:gd name="connsiteY936" fmla="*/ 2718994 h 6445874"/>
              <a:gd name="connsiteX937" fmla="*/ 2014225 w 8970309"/>
              <a:gd name="connsiteY937" fmla="*/ 2700507 h 6445874"/>
              <a:gd name="connsiteX938" fmla="*/ 2003307 w 8970309"/>
              <a:gd name="connsiteY938" fmla="*/ 2671307 h 6445874"/>
              <a:gd name="connsiteX939" fmla="*/ 2025657 w 8970309"/>
              <a:gd name="connsiteY939" fmla="*/ 2655806 h 6445874"/>
              <a:gd name="connsiteX940" fmla="*/ 2040286 w 8970309"/>
              <a:gd name="connsiteY940" fmla="*/ 2635630 h 6445874"/>
              <a:gd name="connsiteX941" fmla="*/ 2057044 w 8970309"/>
              <a:gd name="connsiteY941" fmla="*/ 2600609 h 6445874"/>
              <a:gd name="connsiteX942" fmla="*/ 2072770 w 8970309"/>
              <a:gd name="connsiteY942" fmla="*/ 2574240 h 6445874"/>
              <a:gd name="connsiteX943" fmla="*/ 2109299 w 8970309"/>
              <a:gd name="connsiteY943" fmla="*/ 2537212 h 6445874"/>
              <a:gd name="connsiteX944" fmla="*/ 2112083 w 8970309"/>
              <a:gd name="connsiteY944" fmla="*/ 2536787 h 6445874"/>
              <a:gd name="connsiteX945" fmla="*/ 2114255 w 8970309"/>
              <a:gd name="connsiteY945" fmla="*/ 2503926 h 6445874"/>
              <a:gd name="connsiteX946" fmla="*/ 2141131 w 8970309"/>
              <a:gd name="connsiteY946" fmla="*/ 2454615 h 6445874"/>
              <a:gd name="connsiteX947" fmla="*/ 2156140 w 8970309"/>
              <a:gd name="connsiteY947" fmla="*/ 2371387 h 6445874"/>
              <a:gd name="connsiteX948" fmla="*/ 2509229 w 8970309"/>
              <a:gd name="connsiteY948" fmla="*/ 2136026 h 6445874"/>
              <a:gd name="connsiteX949" fmla="*/ 2569691 w 8970309"/>
              <a:gd name="connsiteY949" fmla="*/ 2083692 h 6445874"/>
              <a:gd name="connsiteX950" fmla="*/ 2715281 w 8970309"/>
              <a:gd name="connsiteY950" fmla="*/ 2026990 h 6445874"/>
              <a:gd name="connsiteX951" fmla="*/ 2747150 w 8970309"/>
              <a:gd name="connsiteY951" fmla="*/ 2032776 h 6445874"/>
              <a:gd name="connsiteX952" fmla="*/ 2702852 w 8970309"/>
              <a:gd name="connsiteY952" fmla="*/ 2067117 h 6445874"/>
              <a:gd name="connsiteX953" fmla="*/ 2660286 w 8970309"/>
              <a:gd name="connsiteY953" fmla="*/ 2103194 h 6445874"/>
              <a:gd name="connsiteX954" fmla="*/ 2572712 w 8970309"/>
              <a:gd name="connsiteY954" fmla="*/ 2168868 h 6445874"/>
              <a:gd name="connsiteX955" fmla="*/ 2484589 w 8970309"/>
              <a:gd name="connsiteY955" fmla="*/ 2293650 h 6445874"/>
              <a:gd name="connsiteX956" fmla="*/ 2455099 w 8970309"/>
              <a:gd name="connsiteY956" fmla="*/ 2299941 h 6445874"/>
              <a:gd name="connsiteX957" fmla="*/ 2421754 w 8970309"/>
              <a:gd name="connsiteY957" fmla="*/ 2290380 h 6445874"/>
              <a:gd name="connsiteX958" fmla="*/ 2407754 w 8970309"/>
              <a:gd name="connsiteY958" fmla="*/ 2305623 h 6445874"/>
              <a:gd name="connsiteX959" fmla="*/ 2462295 w 8970309"/>
              <a:gd name="connsiteY959" fmla="*/ 2355626 h 6445874"/>
              <a:gd name="connsiteX960" fmla="*/ 2462755 w 8970309"/>
              <a:gd name="connsiteY960" fmla="*/ 2352948 h 6445874"/>
              <a:gd name="connsiteX961" fmla="*/ 2479803 w 8970309"/>
              <a:gd name="connsiteY961" fmla="*/ 2336861 h 6445874"/>
              <a:gd name="connsiteX962" fmla="*/ 2493047 w 8970309"/>
              <a:gd name="connsiteY962" fmla="*/ 2339623 h 6445874"/>
              <a:gd name="connsiteX963" fmla="*/ 2513448 w 8970309"/>
              <a:gd name="connsiteY963" fmla="*/ 2352809 h 6445874"/>
              <a:gd name="connsiteX964" fmla="*/ 2524945 w 8970309"/>
              <a:gd name="connsiteY964" fmla="*/ 2355402 h 6445874"/>
              <a:gd name="connsiteX965" fmla="*/ 2529848 w 8970309"/>
              <a:gd name="connsiteY965" fmla="*/ 2346893 h 6445874"/>
              <a:gd name="connsiteX966" fmla="*/ 2589100 w 8970309"/>
              <a:gd name="connsiteY966" fmla="*/ 2301353 h 6445874"/>
              <a:gd name="connsiteX967" fmla="*/ 2603532 w 8970309"/>
              <a:gd name="connsiteY967" fmla="*/ 2287277 h 6445874"/>
              <a:gd name="connsiteX968" fmla="*/ 2718251 w 8970309"/>
              <a:gd name="connsiteY968" fmla="*/ 2180816 h 6445874"/>
              <a:gd name="connsiteX969" fmla="*/ 2788333 w 8970309"/>
              <a:gd name="connsiteY969" fmla="*/ 2100877 h 6445874"/>
              <a:gd name="connsiteX970" fmla="*/ 2803160 w 8970309"/>
              <a:gd name="connsiteY970" fmla="*/ 2063620 h 6445874"/>
              <a:gd name="connsiteX971" fmla="*/ 2803571 w 8970309"/>
              <a:gd name="connsiteY971" fmla="*/ 2064072 h 6445874"/>
              <a:gd name="connsiteX972" fmla="*/ 2847550 w 8970309"/>
              <a:gd name="connsiteY972" fmla="*/ 2052519 h 6445874"/>
              <a:gd name="connsiteX973" fmla="*/ 2732750 w 8970309"/>
              <a:gd name="connsiteY973" fmla="*/ 2213280 h 6445874"/>
              <a:gd name="connsiteX974" fmla="*/ 2718513 w 8970309"/>
              <a:gd name="connsiteY974" fmla="*/ 2230156 h 6445874"/>
              <a:gd name="connsiteX975" fmla="*/ 2725275 w 8970309"/>
              <a:gd name="connsiteY975" fmla="*/ 2226380 h 6445874"/>
              <a:gd name="connsiteX976" fmla="*/ 2727560 w 8970309"/>
              <a:gd name="connsiteY976" fmla="*/ 2227916 h 6445874"/>
              <a:gd name="connsiteX977" fmla="*/ 2780965 w 8970309"/>
              <a:gd name="connsiteY977" fmla="*/ 2201352 h 6445874"/>
              <a:gd name="connsiteX978" fmla="*/ 2796941 w 8970309"/>
              <a:gd name="connsiteY978" fmla="*/ 2197166 h 6445874"/>
              <a:gd name="connsiteX979" fmla="*/ 2870594 w 8970309"/>
              <a:gd name="connsiteY979" fmla="*/ 2165970 h 6445874"/>
              <a:gd name="connsiteX980" fmla="*/ 2906254 w 8970309"/>
              <a:gd name="connsiteY980" fmla="*/ 2152698 h 6445874"/>
              <a:gd name="connsiteX981" fmla="*/ 2938526 w 8970309"/>
              <a:gd name="connsiteY981" fmla="*/ 2138729 h 6445874"/>
              <a:gd name="connsiteX982" fmla="*/ 2938606 w 8970309"/>
              <a:gd name="connsiteY982" fmla="*/ 2138720 h 6445874"/>
              <a:gd name="connsiteX983" fmla="*/ 2941084 w 8970309"/>
              <a:gd name="connsiteY983" fmla="*/ 2137622 h 6445874"/>
              <a:gd name="connsiteX984" fmla="*/ 2938526 w 8970309"/>
              <a:gd name="connsiteY984" fmla="*/ 2138729 h 6445874"/>
              <a:gd name="connsiteX985" fmla="*/ 2934334 w 8970309"/>
              <a:gd name="connsiteY985" fmla="*/ 2139166 h 6445874"/>
              <a:gd name="connsiteX986" fmla="*/ 2939975 w 8970309"/>
              <a:gd name="connsiteY986" fmla="*/ 2135219 h 6445874"/>
              <a:gd name="connsiteX987" fmla="*/ 2942452 w 8970309"/>
              <a:gd name="connsiteY987" fmla="*/ 2134121 h 6445874"/>
              <a:gd name="connsiteX988" fmla="*/ 2940659 w 8970309"/>
              <a:gd name="connsiteY988" fmla="*/ 2133468 h 6445874"/>
              <a:gd name="connsiteX989" fmla="*/ 2874017 w 8970309"/>
              <a:gd name="connsiteY989" fmla="*/ 2157215 h 6445874"/>
              <a:gd name="connsiteX990" fmla="*/ 2874275 w 8970309"/>
              <a:gd name="connsiteY990" fmla="*/ 2151310 h 6445874"/>
              <a:gd name="connsiteX991" fmla="*/ 2892729 w 8970309"/>
              <a:gd name="connsiteY991" fmla="*/ 2146026 h 6445874"/>
              <a:gd name="connsiteX992" fmla="*/ 2921096 w 8970309"/>
              <a:gd name="connsiteY992" fmla="*/ 2136349 h 6445874"/>
              <a:gd name="connsiteX993" fmla="*/ 3017898 w 8970309"/>
              <a:gd name="connsiteY993" fmla="*/ 2103577 h 6445874"/>
              <a:gd name="connsiteX994" fmla="*/ 3028234 w 8970309"/>
              <a:gd name="connsiteY994" fmla="*/ 2103338 h 6445874"/>
              <a:gd name="connsiteX995" fmla="*/ 3068729 w 8970309"/>
              <a:gd name="connsiteY995" fmla="*/ 2094075 h 6445874"/>
              <a:gd name="connsiteX996" fmla="*/ 3074370 w 8970309"/>
              <a:gd name="connsiteY996" fmla="*/ 2090127 h 6445874"/>
              <a:gd name="connsiteX997" fmla="*/ 3093933 w 8970309"/>
              <a:gd name="connsiteY997" fmla="*/ 2087245 h 6445874"/>
              <a:gd name="connsiteX998" fmla="*/ 3090346 w 8970309"/>
              <a:gd name="connsiteY998" fmla="*/ 2085941 h 6445874"/>
              <a:gd name="connsiteX999" fmla="*/ 3135538 w 8970309"/>
              <a:gd name="connsiteY999" fmla="*/ 2080386 h 6445874"/>
              <a:gd name="connsiteX1000" fmla="*/ 3101108 w 8970309"/>
              <a:gd name="connsiteY1000" fmla="*/ 2089856 h 6445874"/>
              <a:gd name="connsiteX1001" fmla="*/ 3070745 w 8970309"/>
              <a:gd name="connsiteY1001" fmla="*/ 2100057 h 6445874"/>
              <a:gd name="connsiteX1002" fmla="*/ 3041345 w 8970309"/>
              <a:gd name="connsiteY1002" fmla="*/ 2108517 h 6445874"/>
              <a:gd name="connsiteX1003" fmla="*/ 3036518 w 8970309"/>
              <a:gd name="connsiteY1003" fmla="*/ 2108351 h 6445874"/>
              <a:gd name="connsiteX1004" fmla="*/ 3035833 w 8970309"/>
              <a:gd name="connsiteY1004" fmla="*/ 2110102 h 6445874"/>
              <a:gd name="connsiteX1005" fmla="*/ 3041345 w 8970309"/>
              <a:gd name="connsiteY1005" fmla="*/ 2108517 h 6445874"/>
              <a:gd name="connsiteX1006" fmla="*/ 3042582 w 8970309"/>
              <a:gd name="connsiteY1006" fmla="*/ 2108557 h 6445874"/>
              <a:gd name="connsiteX1007" fmla="*/ 3039419 w 8970309"/>
              <a:gd name="connsiteY1007" fmla="*/ 2111406 h 6445874"/>
              <a:gd name="connsiteX1008" fmla="*/ 3038735 w 8970309"/>
              <a:gd name="connsiteY1008" fmla="*/ 2113158 h 6445874"/>
              <a:gd name="connsiteX1009" fmla="*/ 3112293 w 8970309"/>
              <a:gd name="connsiteY1009" fmla="*/ 2097925 h 6445874"/>
              <a:gd name="connsiteX1010" fmla="*/ 3154747 w 8970309"/>
              <a:gd name="connsiteY1010" fmla="*/ 2099372 h 6445874"/>
              <a:gd name="connsiteX1011" fmla="*/ 3027195 w 8970309"/>
              <a:gd name="connsiteY1011" fmla="*/ 2126957 h 6445874"/>
              <a:gd name="connsiteX1012" fmla="*/ 2999273 w 8970309"/>
              <a:gd name="connsiteY1012" fmla="*/ 2133344 h 6445874"/>
              <a:gd name="connsiteX1013" fmla="*/ 3000601 w 8970309"/>
              <a:gd name="connsiteY1013" fmla="*/ 2140595 h 6445874"/>
              <a:gd name="connsiteX1014" fmla="*/ 3002286 w 8970309"/>
              <a:gd name="connsiteY1014" fmla="*/ 2149790 h 6445874"/>
              <a:gd name="connsiteX1015" fmla="*/ 3005105 w 8970309"/>
              <a:gd name="connsiteY1015" fmla="*/ 2158230 h 6445874"/>
              <a:gd name="connsiteX1016" fmla="*/ 3012694 w 8970309"/>
              <a:gd name="connsiteY1016" fmla="*/ 2158760 h 6445874"/>
              <a:gd name="connsiteX1017" fmla="*/ 3039233 w 8970309"/>
              <a:gd name="connsiteY1017" fmla="*/ 2187887 h 6445874"/>
              <a:gd name="connsiteX1018" fmla="*/ 3061583 w 8970309"/>
              <a:gd name="connsiteY1018" fmla="*/ 2182149 h 6445874"/>
              <a:gd name="connsiteX1019" fmla="*/ 3069337 w 8970309"/>
              <a:gd name="connsiteY1019" fmla="*/ 2180065 h 6445874"/>
              <a:gd name="connsiteX1020" fmla="*/ 3102558 w 8970309"/>
              <a:gd name="connsiteY1020" fmla="*/ 2162831 h 6445874"/>
              <a:gd name="connsiteX1021" fmla="*/ 3201794 w 8970309"/>
              <a:gd name="connsiteY1021" fmla="*/ 2170214 h 6445874"/>
              <a:gd name="connsiteX1022" fmla="*/ 3225583 w 8970309"/>
              <a:gd name="connsiteY1022" fmla="*/ 2139281 h 6445874"/>
              <a:gd name="connsiteX1023" fmla="*/ 3243645 w 8970309"/>
              <a:gd name="connsiteY1023" fmla="*/ 2086538 h 6445874"/>
              <a:gd name="connsiteX1024" fmla="*/ 3285818 w 8970309"/>
              <a:gd name="connsiteY1024" fmla="*/ 2070854 h 6445874"/>
              <a:gd name="connsiteX1025" fmla="*/ 3315551 w 8970309"/>
              <a:gd name="connsiteY1025" fmla="*/ 2077116 h 6445874"/>
              <a:gd name="connsiteX1026" fmla="*/ 3324498 w 8970309"/>
              <a:gd name="connsiteY1026" fmla="*/ 2078671 h 6445874"/>
              <a:gd name="connsiteX1027" fmla="*/ 3378350 w 8970309"/>
              <a:gd name="connsiteY1027" fmla="*/ 2032146 h 6445874"/>
              <a:gd name="connsiteX1028" fmla="*/ 3420635 w 8970309"/>
              <a:gd name="connsiteY1028" fmla="*/ 1979226 h 6445874"/>
              <a:gd name="connsiteX1029" fmla="*/ 3439074 w 8970309"/>
              <a:gd name="connsiteY1029" fmla="*/ 1975854 h 6445874"/>
              <a:gd name="connsiteX1030" fmla="*/ 3466735 w 8970309"/>
              <a:gd name="connsiteY1030" fmla="*/ 1970800 h 6445874"/>
              <a:gd name="connsiteX1031" fmla="*/ 3523043 w 8970309"/>
              <a:gd name="connsiteY1031" fmla="*/ 1895116 h 6445874"/>
              <a:gd name="connsiteX1032" fmla="*/ 3559923 w 8970309"/>
              <a:gd name="connsiteY1032" fmla="*/ 1888375 h 6445874"/>
              <a:gd name="connsiteX1033" fmla="*/ 3588836 w 8970309"/>
              <a:gd name="connsiteY1033" fmla="*/ 1904356 h 6445874"/>
              <a:gd name="connsiteX1034" fmla="*/ 3613003 w 8970309"/>
              <a:gd name="connsiteY1034" fmla="*/ 1922800 h 6445874"/>
              <a:gd name="connsiteX1035" fmla="*/ 3685182 w 8970309"/>
              <a:gd name="connsiteY1035" fmla="*/ 1910141 h 6445874"/>
              <a:gd name="connsiteX1036" fmla="*/ 3681367 w 8970309"/>
              <a:gd name="connsiteY1036" fmla="*/ 1865647 h 6445874"/>
              <a:gd name="connsiteX1037" fmla="*/ 3667022 w 8970309"/>
              <a:gd name="connsiteY1037" fmla="*/ 1820421 h 6445874"/>
              <a:gd name="connsiteX1038" fmla="*/ 3709300 w 8970309"/>
              <a:gd name="connsiteY1038" fmla="*/ 1857350 h 6445874"/>
              <a:gd name="connsiteX1039" fmla="*/ 3775528 w 8970309"/>
              <a:gd name="connsiteY1039" fmla="*/ 1897349 h 6445874"/>
              <a:gd name="connsiteX1040" fmla="*/ 3807557 w 8970309"/>
              <a:gd name="connsiteY1040" fmla="*/ 1840457 h 6445874"/>
              <a:gd name="connsiteX1041" fmla="*/ 3827635 w 8970309"/>
              <a:gd name="connsiteY1041" fmla="*/ 1817647 h 6445874"/>
              <a:gd name="connsiteX1042" fmla="*/ 3833926 w 8970309"/>
              <a:gd name="connsiteY1042" fmla="*/ 1806523 h 6445874"/>
              <a:gd name="connsiteX1043" fmla="*/ 3828666 w 8970309"/>
              <a:gd name="connsiteY1043" fmla="*/ 1767036 h 6445874"/>
              <a:gd name="connsiteX1044" fmla="*/ 3833504 w 8970309"/>
              <a:gd name="connsiteY1044" fmla="*/ 1762849 h 6445874"/>
              <a:gd name="connsiteX1045" fmla="*/ 3847009 w 8970309"/>
              <a:gd name="connsiteY1045" fmla="*/ 1777674 h 6445874"/>
              <a:gd name="connsiteX1046" fmla="*/ 3852498 w 8970309"/>
              <a:gd name="connsiteY1046" fmla="*/ 1785714 h 6445874"/>
              <a:gd name="connsiteX1047" fmla="*/ 3850986 w 8970309"/>
              <a:gd name="connsiteY1047" fmla="*/ 1796102 h 6445874"/>
              <a:gd name="connsiteX1048" fmla="*/ 3855042 w 8970309"/>
              <a:gd name="connsiteY1048" fmla="*/ 1798072 h 6445874"/>
              <a:gd name="connsiteX1049" fmla="*/ 3887747 w 8970309"/>
              <a:gd name="connsiteY1049" fmla="*/ 1782133 h 6445874"/>
              <a:gd name="connsiteX1050" fmla="*/ 3955557 w 8970309"/>
              <a:gd name="connsiteY1050" fmla="*/ 1774392 h 6445874"/>
              <a:gd name="connsiteX1051" fmla="*/ 3966540 w 8970309"/>
              <a:gd name="connsiteY1051" fmla="*/ 1778790 h 6445874"/>
              <a:gd name="connsiteX1052" fmla="*/ 3975542 w 8970309"/>
              <a:gd name="connsiteY1052" fmla="*/ 1750208 h 6445874"/>
              <a:gd name="connsiteX1053" fmla="*/ 4011170 w 8970309"/>
              <a:gd name="connsiteY1053" fmla="*/ 1722432 h 6445874"/>
              <a:gd name="connsiteX1054" fmla="*/ 4056507 w 8970309"/>
              <a:gd name="connsiteY1054" fmla="*/ 1705106 h 6445874"/>
              <a:gd name="connsiteX1055" fmla="*/ 4108936 w 8970309"/>
              <a:gd name="connsiteY1055" fmla="*/ 1693398 h 6445874"/>
              <a:gd name="connsiteX1056" fmla="*/ 4109193 w 8970309"/>
              <a:gd name="connsiteY1056" fmla="*/ 1693479 h 6445874"/>
              <a:gd name="connsiteX1057" fmla="*/ 4100637 w 8970309"/>
              <a:gd name="connsiteY1057" fmla="*/ 1680025 h 6445874"/>
              <a:gd name="connsiteX1058" fmla="*/ 3946243 w 8970309"/>
              <a:gd name="connsiteY1058" fmla="*/ 1638760 h 6445874"/>
              <a:gd name="connsiteX1059" fmla="*/ 3946960 w 8970309"/>
              <a:gd name="connsiteY1059" fmla="*/ 1614933 h 6445874"/>
              <a:gd name="connsiteX1060" fmla="*/ 3949621 w 8970309"/>
              <a:gd name="connsiteY1060" fmla="*/ 1600660 h 6445874"/>
              <a:gd name="connsiteX1061" fmla="*/ 3920193 w 8970309"/>
              <a:gd name="connsiteY1061" fmla="*/ 1614409 h 6445874"/>
              <a:gd name="connsiteX1062" fmla="*/ 3862715 w 8970309"/>
              <a:gd name="connsiteY1062" fmla="*/ 1603842 h 6445874"/>
              <a:gd name="connsiteX1063" fmla="*/ 3957921 w 8970309"/>
              <a:gd name="connsiteY1063" fmla="*/ 1545766 h 6445874"/>
              <a:gd name="connsiteX1064" fmla="*/ 4109168 w 8970309"/>
              <a:gd name="connsiteY1064" fmla="*/ 1491497 h 6445874"/>
              <a:gd name="connsiteX1065" fmla="*/ 4216406 w 8970309"/>
              <a:gd name="connsiteY1065" fmla="*/ 1483171 h 6445874"/>
              <a:gd name="connsiteX1066" fmla="*/ 4374166 w 8970309"/>
              <a:gd name="connsiteY1066" fmla="*/ 1486867 h 6445874"/>
              <a:gd name="connsiteX1067" fmla="*/ 4385471 w 8970309"/>
              <a:gd name="connsiteY1067" fmla="*/ 1484499 h 6445874"/>
              <a:gd name="connsiteX1068" fmla="*/ 4392333 w 8970309"/>
              <a:gd name="connsiteY1068" fmla="*/ 1486279 h 6445874"/>
              <a:gd name="connsiteX1069" fmla="*/ 4412311 w 8970309"/>
              <a:gd name="connsiteY1069" fmla="*/ 1479961 h 6445874"/>
              <a:gd name="connsiteX1070" fmla="*/ 4413062 w 8970309"/>
              <a:gd name="connsiteY1070" fmla="*/ 1471911 h 6445874"/>
              <a:gd name="connsiteX1071" fmla="*/ 4418352 w 8970309"/>
              <a:gd name="connsiteY1071" fmla="*/ 1453028 h 6445874"/>
              <a:gd name="connsiteX1072" fmla="*/ 4559259 w 8970309"/>
              <a:gd name="connsiteY1072" fmla="*/ 1339912 h 6445874"/>
              <a:gd name="connsiteX1073" fmla="*/ 4645679 w 8970309"/>
              <a:gd name="connsiteY1073" fmla="*/ 1326513 h 6445874"/>
              <a:gd name="connsiteX1074" fmla="*/ 4729904 w 8970309"/>
              <a:gd name="connsiteY1074" fmla="*/ 1270828 h 6445874"/>
              <a:gd name="connsiteX1075" fmla="*/ 4709255 w 8970309"/>
              <a:gd name="connsiteY1075" fmla="*/ 1297539 h 6445874"/>
              <a:gd name="connsiteX1076" fmla="*/ 4713754 w 8970309"/>
              <a:gd name="connsiteY1076" fmla="*/ 1302480 h 6445874"/>
              <a:gd name="connsiteX1077" fmla="*/ 4738908 w 8970309"/>
              <a:gd name="connsiteY1077" fmla="*/ 1280708 h 6445874"/>
              <a:gd name="connsiteX1078" fmla="*/ 4789548 w 8970309"/>
              <a:gd name="connsiteY1078" fmla="*/ 1228043 h 6445874"/>
              <a:gd name="connsiteX1079" fmla="*/ 4825160 w 8970309"/>
              <a:gd name="connsiteY1079" fmla="*/ 1222367 h 6445874"/>
              <a:gd name="connsiteX1080" fmla="*/ 4836421 w 8970309"/>
              <a:gd name="connsiteY1080" fmla="*/ 1214639 h 6445874"/>
              <a:gd name="connsiteX1081" fmla="*/ 4837067 w 8970309"/>
              <a:gd name="connsiteY1081" fmla="*/ 1208762 h 6445874"/>
              <a:gd name="connsiteX1082" fmla="*/ 4844991 w 8970309"/>
              <a:gd name="connsiteY1082" fmla="*/ 1200002 h 6445874"/>
              <a:gd name="connsiteX1083" fmla="*/ 4851094 w 8970309"/>
              <a:gd name="connsiteY1083" fmla="*/ 1199402 h 6445874"/>
              <a:gd name="connsiteX1084" fmla="*/ 4854425 w 8970309"/>
              <a:gd name="connsiteY1084" fmla="*/ 1202282 h 6445874"/>
              <a:gd name="connsiteX1085" fmla="*/ 4855493 w 8970309"/>
              <a:gd name="connsiteY1085" fmla="*/ 1201550 h 6445874"/>
              <a:gd name="connsiteX1086" fmla="*/ 4908651 w 8970309"/>
              <a:gd name="connsiteY1086" fmla="*/ 1160310 h 6445874"/>
              <a:gd name="connsiteX1087" fmla="*/ 4895144 w 8970309"/>
              <a:gd name="connsiteY1087" fmla="*/ 1145485 h 6445874"/>
              <a:gd name="connsiteX1088" fmla="*/ 4924562 w 8970309"/>
              <a:gd name="connsiteY1088" fmla="*/ 1128398 h 6445874"/>
              <a:gd name="connsiteX1089" fmla="*/ 4938067 w 8970309"/>
              <a:gd name="connsiteY1089" fmla="*/ 1143221 h 6445874"/>
              <a:gd name="connsiteX1090" fmla="*/ 4970029 w 8970309"/>
              <a:gd name="connsiteY1090" fmla="*/ 1089044 h 6445874"/>
              <a:gd name="connsiteX1091" fmla="*/ 4993209 w 8970309"/>
              <a:gd name="connsiteY1091" fmla="*/ 1095495 h 6445874"/>
              <a:gd name="connsiteX1092" fmla="*/ 5165497 w 8970309"/>
              <a:gd name="connsiteY1092" fmla="*/ 938008 h 6445874"/>
              <a:gd name="connsiteX1093" fmla="*/ 5192580 w 8970309"/>
              <a:gd name="connsiteY1093" fmla="*/ 919002 h 6445874"/>
              <a:gd name="connsiteX1094" fmla="*/ 5199309 w 8970309"/>
              <a:gd name="connsiteY1094" fmla="*/ 912375 h 6445874"/>
              <a:gd name="connsiteX1095" fmla="*/ 5242254 w 8970309"/>
              <a:gd name="connsiteY1095" fmla="*/ 879127 h 6445874"/>
              <a:gd name="connsiteX1096" fmla="*/ 5243474 w 8970309"/>
              <a:gd name="connsiteY1096" fmla="*/ 878613 h 6445874"/>
              <a:gd name="connsiteX1097" fmla="*/ 5255376 w 8970309"/>
              <a:gd name="connsiteY1097" fmla="*/ 868587 h 6445874"/>
              <a:gd name="connsiteX1098" fmla="*/ 5264196 w 8970309"/>
              <a:gd name="connsiteY1098" fmla="*/ 869889 h 6445874"/>
              <a:gd name="connsiteX1099" fmla="*/ 5292428 w 8970309"/>
              <a:gd name="connsiteY1099" fmla="*/ 858003 h 6445874"/>
              <a:gd name="connsiteX1100" fmla="*/ 5302792 w 8970309"/>
              <a:gd name="connsiteY1100" fmla="*/ 859319 h 6445874"/>
              <a:gd name="connsiteX1101" fmla="*/ 5303525 w 8970309"/>
              <a:gd name="connsiteY1101" fmla="*/ 862603 h 6445874"/>
              <a:gd name="connsiteX1102" fmla="*/ 5307596 w 8970309"/>
              <a:gd name="connsiteY1102" fmla="*/ 859389 h 6445874"/>
              <a:gd name="connsiteX1103" fmla="*/ 5369493 w 8970309"/>
              <a:gd name="connsiteY1103" fmla="*/ 796333 h 6445874"/>
              <a:gd name="connsiteX1104" fmla="*/ 5397520 w 8970309"/>
              <a:gd name="connsiteY1104" fmla="*/ 797657 h 6445874"/>
              <a:gd name="connsiteX1105" fmla="*/ 5443560 w 8970309"/>
              <a:gd name="connsiteY1105" fmla="*/ 749438 h 6445874"/>
              <a:gd name="connsiteX1106" fmla="*/ 5471974 w 8970309"/>
              <a:gd name="connsiteY1106" fmla="*/ 759731 h 6445874"/>
              <a:gd name="connsiteX1107" fmla="*/ 5516958 w 8970309"/>
              <a:gd name="connsiteY1107" fmla="*/ 720797 h 6445874"/>
              <a:gd name="connsiteX1108" fmla="*/ 5600029 w 8970309"/>
              <a:gd name="connsiteY1108" fmla="*/ 683786 h 6445874"/>
              <a:gd name="connsiteX1109" fmla="*/ 5736638 w 8970309"/>
              <a:gd name="connsiteY1109" fmla="*/ 613168 h 6445874"/>
              <a:gd name="connsiteX1110" fmla="*/ 5745293 w 8970309"/>
              <a:gd name="connsiteY1110" fmla="*/ 612480 h 6445874"/>
              <a:gd name="connsiteX1111" fmla="*/ 5571662 w 8970309"/>
              <a:gd name="connsiteY1111" fmla="*/ 760897 h 6445874"/>
              <a:gd name="connsiteX1112" fmla="*/ 5570384 w 8970309"/>
              <a:gd name="connsiteY1112" fmla="*/ 761444 h 6445874"/>
              <a:gd name="connsiteX1113" fmla="*/ 5568706 w 8970309"/>
              <a:gd name="connsiteY1113" fmla="*/ 783370 h 6445874"/>
              <a:gd name="connsiteX1114" fmla="*/ 5569277 w 8970309"/>
              <a:gd name="connsiteY1114" fmla="*/ 811452 h 6445874"/>
              <a:gd name="connsiteX1115" fmla="*/ 5587730 w 8970309"/>
              <a:gd name="connsiteY1115" fmla="*/ 813982 h 6445874"/>
              <a:gd name="connsiteX1116" fmla="*/ 5604101 w 8970309"/>
              <a:gd name="connsiteY1116" fmla="*/ 790417 h 6445874"/>
              <a:gd name="connsiteX1117" fmla="*/ 5628343 w 8970309"/>
              <a:gd name="connsiteY1117" fmla="*/ 783282 h 6445874"/>
              <a:gd name="connsiteX1118" fmla="*/ 5639466 w 8970309"/>
              <a:gd name="connsiteY1118" fmla="*/ 785145 h 6445874"/>
              <a:gd name="connsiteX1119" fmla="*/ 5666988 w 8970309"/>
              <a:gd name="connsiteY1119" fmla="*/ 775761 h 6445874"/>
              <a:gd name="connsiteX1120" fmla="*/ 5703037 w 8970309"/>
              <a:gd name="connsiteY1120" fmla="*/ 738698 h 6445874"/>
              <a:gd name="connsiteX1121" fmla="*/ 5742109 w 8970309"/>
              <a:gd name="connsiteY1121" fmla="*/ 697665 h 6445874"/>
              <a:gd name="connsiteX1122" fmla="*/ 5765354 w 8970309"/>
              <a:gd name="connsiteY1122" fmla="*/ 695960 h 6445874"/>
              <a:gd name="connsiteX1123" fmla="*/ 5885424 w 8970309"/>
              <a:gd name="connsiteY1123" fmla="*/ 604123 h 6445874"/>
              <a:gd name="connsiteX1124" fmla="*/ 5928546 w 8970309"/>
              <a:gd name="connsiteY1124" fmla="*/ 566007 h 6445874"/>
              <a:gd name="connsiteX1125" fmla="*/ 5954557 w 8970309"/>
              <a:gd name="connsiteY1125" fmla="*/ 558608 h 6445874"/>
              <a:gd name="connsiteX1126" fmla="*/ 6000731 w 8970309"/>
              <a:gd name="connsiteY1126" fmla="*/ 528840 h 6445874"/>
              <a:gd name="connsiteX1127" fmla="*/ 6023719 w 8970309"/>
              <a:gd name="connsiteY1127" fmla="*/ 525413 h 6445874"/>
              <a:gd name="connsiteX1128" fmla="*/ 6050500 w 8970309"/>
              <a:gd name="connsiteY1128" fmla="*/ 523181 h 6445874"/>
              <a:gd name="connsiteX1129" fmla="*/ 6076482 w 8970309"/>
              <a:gd name="connsiteY1129" fmla="*/ 503463 h 6445874"/>
              <a:gd name="connsiteX1130" fmla="*/ 6079247 w 8970309"/>
              <a:gd name="connsiteY1130" fmla="*/ 497770 h 6445874"/>
              <a:gd name="connsiteX1131" fmla="*/ 6076366 w 8970309"/>
              <a:gd name="connsiteY1131" fmla="*/ 454189 h 6445874"/>
              <a:gd name="connsiteX1132" fmla="*/ 6097556 w 8970309"/>
              <a:gd name="connsiteY1132" fmla="*/ 438706 h 6445874"/>
              <a:gd name="connsiteX1133" fmla="*/ 6108966 w 8970309"/>
              <a:gd name="connsiteY1133" fmla="*/ 454611 h 6445874"/>
              <a:gd name="connsiteX1134" fmla="*/ 6109793 w 8970309"/>
              <a:gd name="connsiteY1134" fmla="*/ 484415 h 6445874"/>
              <a:gd name="connsiteX1135" fmla="*/ 6133921 w 8970309"/>
              <a:gd name="connsiteY1135" fmla="*/ 428005 h 6445874"/>
              <a:gd name="connsiteX1136" fmla="*/ 6170454 w 8970309"/>
              <a:gd name="connsiteY1136" fmla="*/ 382069 h 6445874"/>
              <a:gd name="connsiteX1137" fmla="*/ 6179927 w 8970309"/>
              <a:gd name="connsiteY1137" fmla="*/ 380437 h 6445874"/>
              <a:gd name="connsiteX1138" fmla="*/ 6184116 w 8970309"/>
              <a:gd name="connsiteY1138" fmla="*/ 388834 h 6445874"/>
              <a:gd name="connsiteX1139" fmla="*/ 6175845 w 8970309"/>
              <a:gd name="connsiteY1139" fmla="*/ 418234 h 6445874"/>
              <a:gd name="connsiteX1140" fmla="*/ 6164809 w 8970309"/>
              <a:gd name="connsiteY1140" fmla="*/ 453327 h 6445874"/>
              <a:gd name="connsiteX1141" fmla="*/ 6218371 w 8970309"/>
              <a:gd name="connsiteY1141" fmla="*/ 448864 h 6445874"/>
              <a:gd name="connsiteX1142" fmla="*/ 6185857 w 8970309"/>
              <a:gd name="connsiteY1142" fmla="*/ 485398 h 6445874"/>
              <a:gd name="connsiteX1143" fmla="*/ 6172084 w 8970309"/>
              <a:gd name="connsiteY1143" fmla="*/ 538504 h 6445874"/>
              <a:gd name="connsiteX1144" fmla="*/ 6183464 w 8970309"/>
              <a:gd name="connsiteY1144" fmla="*/ 542089 h 6445874"/>
              <a:gd name="connsiteX1145" fmla="*/ 6201602 w 8970309"/>
              <a:gd name="connsiteY1145" fmla="*/ 518260 h 6445874"/>
              <a:gd name="connsiteX1146" fmla="*/ 6250116 w 8970309"/>
              <a:gd name="connsiteY1146" fmla="*/ 516309 h 6445874"/>
              <a:gd name="connsiteX1147" fmla="*/ 6253652 w 8970309"/>
              <a:gd name="connsiteY1147" fmla="*/ 515782 h 6445874"/>
              <a:gd name="connsiteX1148" fmla="*/ 6316454 w 8970309"/>
              <a:gd name="connsiteY1148" fmla="*/ 464170 h 6445874"/>
              <a:gd name="connsiteX1149" fmla="*/ 6395299 w 8970309"/>
              <a:gd name="connsiteY1149" fmla="*/ 430383 h 6445874"/>
              <a:gd name="connsiteX1150" fmla="*/ 6418655 w 8970309"/>
              <a:gd name="connsiteY1150" fmla="*/ 410216 h 6445874"/>
              <a:gd name="connsiteX1151" fmla="*/ 6419589 w 8970309"/>
              <a:gd name="connsiteY1151" fmla="*/ 406589 h 6445874"/>
              <a:gd name="connsiteX1152" fmla="*/ 6464272 w 8970309"/>
              <a:gd name="connsiteY1152" fmla="*/ 365686 h 6445874"/>
              <a:gd name="connsiteX1153" fmla="*/ 6489254 w 8970309"/>
              <a:gd name="connsiteY1153" fmla="*/ 359669 h 6445874"/>
              <a:gd name="connsiteX1154" fmla="*/ 6535243 w 8970309"/>
              <a:gd name="connsiteY1154" fmla="*/ 329266 h 6445874"/>
              <a:gd name="connsiteX1155" fmla="*/ 6542656 w 8970309"/>
              <a:gd name="connsiteY1155" fmla="*/ 331204 h 6445874"/>
              <a:gd name="connsiteX1156" fmla="*/ 6560225 w 8970309"/>
              <a:gd name="connsiteY1156" fmla="*/ 323249 h 6445874"/>
              <a:gd name="connsiteX1157" fmla="*/ 6589953 w 8970309"/>
              <a:gd name="connsiteY1157" fmla="*/ 311303 h 6445874"/>
              <a:gd name="connsiteX1158" fmla="*/ 6631785 w 8970309"/>
              <a:gd name="connsiteY1158" fmla="*/ 308496 h 6445874"/>
              <a:gd name="connsiteX1159" fmla="*/ 6685881 w 8970309"/>
              <a:gd name="connsiteY1159" fmla="*/ 275433 h 6445874"/>
              <a:gd name="connsiteX1160" fmla="*/ 6704143 w 8970309"/>
              <a:gd name="connsiteY1160" fmla="*/ 262879 h 6445874"/>
              <a:gd name="connsiteX1161" fmla="*/ 6784605 w 8970309"/>
              <a:gd name="connsiteY1161" fmla="*/ 214598 h 6445874"/>
              <a:gd name="connsiteX1162" fmla="*/ 6866374 w 8970309"/>
              <a:gd name="connsiteY1162" fmla="*/ 176820 h 6445874"/>
              <a:gd name="connsiteX1163" fmla="*/ 6876532 w 8970309"/>
              <a:gd name="connsiteY1163" fmla="*/ 166926 h 6445874"/>
              <a:gd name="connsiteX1164" fmla="*/ 6900154 w 8970309"/>
              <a:gd name="connsiteY1164" fmla="*/ 163543 h 6445874"/>
              <a:gd name="connsiteX1165" fmla="*/ 6916951 w 8970309"/>
              <a:gd name="connsiteY1165" fmla="*/ 179886 h 6445874"/>
              <a:gd name="connsiteX1166" fmla="*/ 6914978 w 8970309"/>
              <a:gd name="connsiteY1166" fmla="*/ 167419 h 6445874"/>
              <a:gd name="connsiteX1167" fmla="*/ 6919828 w 8970309"/>
              <a:gd name="connsiteY1167" fmla="*/ 135223 h 6445874"/>
              <a:gd name="connsiteX1168" fmla="*/ 6949398 w 8970309"/>
              <a:gd name="connsiteY1168" fmla="*/ 162675 h 6445874"/>
              <a:gd name="connsiteX1169" fmla="*/ 6936470 w 8970309"/>
              <a:gd name="connsiteY1169" fmla="*/ 190965 h 6445874"/>
              <a:gd name="connsiteX1170" fmla="*/ 6927618 w 8970309"/>
              <a:gd name="connsiteY1170" fmla="*/ 211359 h 6445874"/>
              <a:gd name="connsiteX1171" fmla="*/ 6949855 w 8970309"/>
              <a:gd name="connsiteY1171" fmla="*/ 217174 h 6445874"/>
              <a:gd name="connsiteX1172" fmla="*/ 6966731 w 8970309"/>
              <a:gd name="connsiteY1172" fmla="*/ 213818 h 6445874"/>
              <a:gd name="connsiteX1173" fmla="*/ 6964627 w 8970309"/>
              <a:gd name="connsiteY1173" fmla="*/ 234183 h 6445874"/>
              <a:gd name="connsiteX1174" fmla="*/ 6945304 w 8970309"/>
              <a:gd name="connsiteY1174" fmla="*/ 343267 h 6445874"/>
              <a:gd name="connsiteX1175" fmla="*/ 7025230 w 8970309"/>
              <a:gd name="connsiteY1175" fmla="*/ 260189 h 6445874"/>
              <a:gd name="connsiteX1176" fmla="*/ 7058958 w 8970309"/>
              <a:gd name="connsiteY1176" fmla="*/ 260044 h 6445874"/>
              <a:gd name="connsiteX1177" fmla="*/ 7062186 w 8970309"/>
              <a:gd name="connsiteY1177" fmla="*/ 296146 h 6445874"/>
              <a:gd name="connsiteX1178" fmla="*/ 7040300 w 8970309"/>
              <a:gd name="connsiteY1178" fmla="*/ 371097 h 6445874"/>
              <a:gd name="connsiteX1179" fmla="*/ 7030219 w 8970309"/>
              <a:gd name="connsiteY1179" fmla="*/ 412065 h 6445874"/>
              <a:gd name="connsiteX1180" fmla="*/ 7031807 w 8970309"/>
              <a:gd name="connsiteY1180" fmla="*/ 410279 h 6445874"/>
              <a:gd name="connsiteX1181" fmla="*/ 7094216 w 8970309"/>
              <a:gd name="connsiteY1181" fmla="*/ 338705 h 6445874"/>
              <a:gd name="connsiteX1182" fmla="*/ 7098412 w 8970309"/>
              <a:gd name="connsiteY1182" fmla="*/ 332820 h 6445874"/>
              <a:gd name="connsiteX1183" fmla="*/ 7120417 w 8970309"/>
              <a:gd name="connsiteY1183" fmla="*/ 279020 h 6445874"/>
              <a:gd name="connsiteX1184" fmla="*/ 7151128 w 8970309"/>
              <a:gd name="connsiteY1184" fmla="*/ 250908 h 6445874"/>
              <a:gd name="connsiteX1185" fmla="*/ 7168298 w 8970309"/>
              <a:gd name="connsiteY1185" fmla="*/ 246772 h 6445874"/>
              <a:gd name="connsiteX1186" fmla="*/ 7199906 w 8970309"/>
              <a:gd name="connsiteY1186" fmla="*/ 225876 h 6445874"/>
              <a:gd name="connsiteX1187" fmla="*/ 7205001 w 8970309"/>
              <a:gd name="connsiteY1187" fmla="*/ 227208 h 6445874"/>
              <a:gd name="connsiteX1188" fmla="*/ 7217076 w 8970309"/>
              <a:gd name="connsiteY1188" fmla="*/ 221740 h 6445874"/>
              <a:gd name="connsiteX1189" fmla="*/ 7237508 w 8970309"/>
              <a:gd name="connsiteY1189" fmla="*/ 213530 h 6445874"/>
              <a:gd name="connsiteX1190" fmla="*/ 7266259 w 8970309"/>
              <a:gd name="connsiteY1190" fmla="*/ 211601 h 6445874"/>
              <a:gd name="connsiteX1191" fmla="*/ 7303439 w 8970309"/>
              <a:gd name="connsiteY1191" fmla="*/ 188876 h 6445874"/>
              <a:gd name="connsiteX1192" fmla="*/ 7315990 w 8970309"/>
              <a:gd name="connsiteY1192" fmla="*/ 180248 h 6445874"/>
              <a:gd name="connsiteX1193" fmla="*/ 7371292 w 8970309"/>
              <a:gd name="connsiteY1193" fmla="*/ 147065 h 6445874"/>
              <a:gd name="connsiteX1194" fmla="*/ 7427491 w 8970309"/>
              <a:gd name="connsiteY1194" fmla="*/ 121100 h 6445874"/>
              <a:gd name="connsiteX1195" fmla="*/ 7434474 w 8970309"/>
              <a:gd name="connsiteY1195" fmla="*/ 114300 h 6445874"/>
              <a:gd name="connsiteX1196" fmla="*/ 7450709 w 8970309"/>
              <a:gd name="connsiteY1196" fmla="*/ 111975 h 6445874"/>
              <a:gd name="connsiteX1197" fmla="*/ 7462254 w 8970309"/>
              <a:gd name="connsiteY1197" fmla="*/ 123207 h 6445874"/>
              <a:gd name="connsiteX1198" fmla="*/ 7460897 w 8970309"/>
              <a:gd name="connsiteY1198" fmla="*/ 114639 h 6445874"/>
              <a:gd name="connsiteX1199" fmla="*/ 7464231 w 8970309"/>
              <a:gd name="connsiteY1199" fmla="*/ 92510 h 6445874"/>
              <a:gd name="connsiteX1200" fmla="*/ 7484554 w 8970309"/>
              <a:gd name="connsiteY1200" fmla="*/ 111378 h 6445874"/>
              <a:gd name="connsiteX1201" fmla="*/ 7475669 w 8970309"/>
              <a:gd name="connsiteY1201" fmla="*/ 130822 h 6445874"/>
              <a:gd name="connsiteX1202" fmla="*/ 7469585 w 8970309"/>
              <a:gd name="connsiteY1202" fmla="*/ 144839 h 6445874"/>
              <a:gd name="connsiteX1203" fmla="*/ 7484868 w 8970309"/>
              <a:gd name="connsiteY1203" fmla="*/ 148835 h 6445874"/>
              <a:gd name="connsiteX1204" fmla="*/ 7496468 w 8970309"/>
              <a:gd name="connsiteY1204" fmla="*/ 146529 h 6445874"/>
              <a:gd name="connsiteX1205" fmla="*/ 7495021 w 8970309"/>
              <a:gd name="connsiteY1205" fmla="*/ 160525 h 6445874"/>
              <a:gd name="connsiteX1206" fmla="*/ 7481740 w 8970309"/>
              <a:gd name="connsiteY1206" fmla="*/ 235499 h 6445874"/>
              <a:gd name="connsiteX1207" fmla="*/ 7536673 w 8970309"/>
              <a:gd name="connsiteY1207" fmla="*/ 178400 h 6445874"/>
              <a:gd name="connsiteX1208" fmla="*/ 7559854 w 8970309"/>
              <a:gd name="connsiteY1208" fmla="*/ 178300 h 6445874"/>
              <a:gd name="connsiteX1209" fmla="*/ 7562073 w 8970309"/>
              <a:gd name="connsiteY1209" fmla="*/ 203112 h 6445874"/>
              <a:gd name="connsiteX1210" fmla="*/ 7547032 w 8970309"/>
              <a:gd name="connsiteY1210" fmla="*/ 254627 h 6445874"/>
              <a:gd name="connsiteX1211" fmla="*/ 7519842 w 8970309"/>
              <a:gd name="connsiteY1211" fmla="*/ 329659 h 6445874"/>
              <a:gd name="connsiteX1212" fmla="*/ 7516527 w 8970309"/>
              <a:gd name="connsiteY1212" fmla="*/ 347275 h 6445874"/>
              <a:gd name="connsiteX1213" fmla="*/ 7518693 w 8970309"/>
              <a:gd name="connsiteY1213" fmla="*/ 380162 h 6445874"/>
              <a:gd name="connsiteX1214" fmla="*/ 7553986 w 8970309"/>
              <a:gd name="connsiteY1214" fmla="*/ 346739 h 6445874"/>
              <a:gd name="connsiteX1215" fmla="*/ 7587210 w 8970309"/>
              <a:gd name="connsiteY1215" fmla="*/ 315369 h 6445874"/>
              <a:gd name="connsiteX1216" fmla="*/ 7595768 w 8970309"/>
              <a:gd name="connsiteY1216" fmla="*/ 302711 h 6445874"/>
              <a:gd name="connsiteX1217" fmla="*/ 7616819 w 8970309"/>
              <a:gd name="connsiteY1217" fmla="*/ 254835 h 6445874"/>
              <a:gd name="connsiteX1218" fmla="*/ 7612121 w 8970309"/>
              <a:gd name="connsiteY1218" fmla="*/ 260853 h 6445874"/>
              <a:gd name="connsiteX1219" fmla="*/ 7602001 w 8970309"/>
              <a:gd name="connsiteY1219" fmla="*/ 267617 h 6445874"/>
              <a:gd name="connsiteX1220" fmla="*/ 7605976 w 8970309"/>
              <a:gd name="connsiteY1220" fmla="*/ 256330 h 6445874"/>
              <a:gd name="connsiteX1221" fmla="*/ 7599832 w 8970309"/>
              <a:gd name="connsiteY1221" fmla="*/ 251806 h 6445874"/>
              <a:gd name="connsiteX1222" fmla="*/ 7614650 w 8970309"/>
              <a:gd name="connsiteY1222" fmla="*/ 239023 h 6445874"/>
              <a:gd name="connsiteX1223" fmla="*/ 7619348 w 8970309"/>
              <a:gd name="connsiteY1223" fmla="*/ 233005 h 6445874"/>
              <a:gd name="connsiteX1224" fmla="*/ 7629468 w 8970309"/>
              <a:gd name="connsiteY1224" fmla="*/ 226240 h 6445874"/>
              <a:gd name="connsiteX1225" fmla="*/ 7626215 w 8970309"/>
              <a:gd name="connsiteY1225" fmla="*/ 242800 h 6445874"/>
              <a:gd name="connsiteX1226" fmla="*/ 7643925 w 8970309"/>
              <a:gd name="connsiteY1226" fmla="*/ 251099 h 6445874"/>
              <a:gd name="connsiteX1227" fmla="*/ 7639274 w 8970309"/>
              <a:gd name="connsiteY1227" fmla="*/ 260592 h 6445874"/>
              <a:gd name="connsiteX1228" fmla="*/ 7641167 w 8970309"/>
              <a:gd name="connsiteY1228" fmla="*/ 257603 h 6445874"/>
              <a:gd name="connsiteX1229" fmla="*/ 7652090 w 8970309"/>
              <a:gd name="connsiteY1229" fmla="*/ 252275 h 6445874"/>
              <a:gd name="connsiteX1230" fmla="*/ 7676458 w 8970309"/>
              <a:gd name="connsiteY1230" fmla="*/ 233029 h 6445874"/>
              <a:gd name="connsiteX1231" fmla="*/ 7690087 w 8970309"/>
              <a:gd name="connsiteY1231" fmla="*/ 226877 h 6445874"/>
              <a:gd name="connsiteX1232" fmla="*/ 7701230 w 8970309"/>
              <a:gd name="connsiteY1232" fmla="*/ 212408 h 6445874"/>
              <a:gd name="connsiteX1233" fmla="*/ 7716472 w 8970309"/>
              <a:gd name="connsiteY1233" fmla="*/ 200759 h 6445874"/>
              <a:gd name="connsiteX1234" fmla="*/ 7717776 w 8970309"/>
              <a:gd name="connsiteY1234" fmla="*/ 199674 h 6445874"/>
              <a:gd name="connsiteX1235" fmla="*/ 7767693 w 8970309"/>
              <a:gd name="connsiteY1235" fmla="*/ 170584 h 6445874"/>
              <a:gd name="connsiteX1236" fmla="*/ 7782779 w 8970309"/>
              <a:gd name="connsiteY1236" fmla="*/ 139334 h 6445874"/>
              <a:gd name="connsiteX1237" fmla="*/ 7792931 w 8970309"/>
              <a:gd name="connsiteY1237" fmla="*/ 121537 h 6445874"/>
              <a:gd name="connsiteX1238" fmla="*/ 7837662 w 8970309"/>
              <a:gd name="connsiteY1238" fmla="*/ 83264 h 6445874"/>
              <a:gd name="connsiteX1239" fmla="*/ 7859237 w 8970309"/>
              <a:gd name="connsiteY1239" fmla="*/ 60113 h 6445874"/>
              <a:gd name="connsiteX1240" fmla="*/ 7884600 w 8970309"/>
              <a:gd name="connsiteY1240" fmla="*/ 44193 h 6445874"/>
              <a:gd name="connsiteX1241" fmla="*/ 7936318 w 8970309"/>
              <a:gd name="connsiteY1241" fmla="*/ 15682 h 6445874"/>
              <a:gd name="connsiteX1242" fmla="*/ 7955746 w 8970309"/>
              <a:gd name="connsiteY1242" fmla="*/ 678 h 644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</a:cxnLst>
            <a:rect l="l" t="t" r="r" b="b"/>
            <a:pathLst>
              <a:path w="8970309" h="6445874">
                <a:moveTo>
                  <a:pt x="3453091" y="5945589"/>
                </a:moveTo>
                <a:lnTo>
                  <a:pt x="3452940" y="5951019"/>
                </a:lnTo>
                <a:cubicBezTo>
                  <a:pt x="3451526" y="5954451"/>
                  <a:pt x="3451315" y="5953210"/>
                  <a:pt x="3452008" y="5949506"/>
                </a:cubicBezTo>
                <a:close/>
                <a:moveTo>
                  <a:pt x="3217430" y="5821774"/>
                </a:moveTo>
                <a:lnTo>
                  <a:pt x="3217279" y="5827202"/>
                </a:lnTo>
                <a:cubicBezTo>
                  <a:pt x="3215866" y="5830635"/>
                  <a:pt x="3215655" y="5829394"/>
                  <a:pt x="3216347" y="5825690"/>
                </a:cubicBezTo>
                <a:close/>
                <a:moveTo>
                  <a:pt x="4264048" y="5267201"/>
                </a:moveTo>
                <a:lnTo>
                  <a:pt x="4259496" y="5269727"/>
                </a:lnTo>
                <a:cubicBezTo>
                  <a:pt x="4251612" y="5271580"/>
                  <a:pt x="4245246" y="5268805"/>
                  <a:pt x="4237362" y="5270657"/>
                </a:cubicBezTo>
                <a:cubicBezTo>
                  <a:pt x="4233420" y="5271583"/>
                  <a:pt x="4229099" y="5273665"/>
                  <a:pt x="4224020" y="5278062"/>
                </a:cubicBezTo>
                <a:cubicBezTo>
                  <a:pt x="4183301" y="5321677"/>
                  <a:pt x="4137833" y="5361030"/>
                  <a:pt x="4078761" y="5394946"/>
                </a:cubicBezTo>
                <a:lnTo>
                  <a:pt x="4008140" y="5456069"/>
                </a:lnTo>
                <a:cubicBezTo>
                  <a:pt x="3998554" y="5455993"/>
                  <a:pt x="3994053" y="5451052"/>
                  <a:pt x="3989550" y="5446111"/>
                </a:cubicBezTo>
                <a:cubicBezTo>
                  <a:pt x="3974890" y="5449961"/>
                  <a:pt x="3933255" y="5512511"/>
                  <a:pt x="3903265" y="5538467"/>
                </a:cubicBezTo>
                <a:cubicBezTo>
                  <a:pt x="3907530" y="5543148"/>
                  <a:pt x="3916297" y="5552770"/>
                  <a:pt x="3915717" y="5562577"/>
                </a:cubicBezTo>
                <a:cubicBezTo>
                  <a:pt x="3930710" y="5549599"/>
                  <a:pt x="3946189" y="5536202"/>
                  <a:pt x="3960366" y="5532770"/>
                </a:cubicBezTo>
                <a:cubicBezTo>
                  <a:pt x="3954957" y="5545824"/>
                  <a:pt x="3963960" y="5555707"/>
                  <a:pt x="3962570" y="5574120"/>
                </a:cubicBezTo>
                <a:cubicBezTo>
                  <a:pt x="3956914" y="5587853"/>
                  <a:pt x="3936599" y="5605436"/>
                  <a:pt x="3940766" y="5619505"/>
                </a:cubicBezTo>
                <a:cubicBezTo>
                  <a:pt x="3949869" y="5620000"/>
                  <a:pt x="3949869" y="5620000"/>
                  <a:pt x="3964528" y="5616150"/>
                </a:cubicBezTo>
                <a:cubicBezTo>
                  <a:pt x="3970184" y="5602417"/>
                  <a:pt x="3970756" y="5593549"/>
                  <a:pt x="3986234" y="5580152"/>
                </a:cubicBezTo>
                <a:cubicBezTo>
                  <a:pt x="3999839" y="5585588"/>
                  <a:pt x="3990499" y="5584834"/>
                  <a:pt x="4009996" y="5576796"/>
                </a:cubicBezTo>
                <a:cubicBezTo>
                  <a:pt x="4011722" y="5549255"/>
                  <a:pt x="4051869" y="5514507"/>
                  <a:pt x="4077022" y="5492737"/>
                </a:cubicBezTo>
                <a:lnTo>
                  <a:pt x="4090291" y="5507301"/>
                </a:lnTo>
                <a:lnTo>
                  <a:pt x="4095611" y="5502695"/>
                </a:lnTo>
                <a:cubicBezTo>
                  <a:pt x="4104419" y="5462512"/>
                  <a:pt x="4195960" y="5371073"/>
                  <a:pt x="4281157" y="5303317"/>
                </a:cubicBezTo>
                <a:lnTo>
                  <a:pt x="4295668" y="5292440"/>
                </a:lnTo>
                <a:lnTo>
                  <a:pt x="4286639" y="5286294"/>
                </a:lnTo>
                <a:close/>
                <a:moveTo>
                  <a:pt x="4364265" y="5244788"/>
                </a:moveTo>
                <a:lnTo>
                  <a:pt x="4336342" y="5259447"/>
                </a:lnTo>
                <a:cubicBezTo>
                  <a:pt x="4331156" y="5262575"/>
                  <a:pt x="4326305" y="5266228"/>
                  <a:pt x="4322116" y="5270977"/>
                </a:cubicBezTo>
                <a:lnTo>
                  <a:pt x="4320504" y="5273823"/>
                </a:lnTo>
                <a:lnTo>
                  <a:pt x="4330801" y="5266105"/>
                </a:lnTo>
                <a:close/>
                <a:moveTo>
                  <a:pt x="4382300" y="5103514"/>
                </a:moveTo>
                <a:lnTo>
                  <a:pt x="4363197" y="5111801"/>
                </a:lnTo>
                <a:cubicBezTo>
                  <a:pt x="4355384" y="5116369"/>
                  <a:pt x="4348415" y="5122371"/>
                  <a:pt x="4342987" y="5131370"/>
                </a:cubicBezTo>
                <a:lnTo>
                  <a:pt x="4340784" y="5148086"/>
                </a:lnTo>
                <a:close/>
                <a:moveTo>
                  <a:pt x="4800809" y="4684910"/>
                </a:moveTo>
                <a:cubicBezTo>
                  <a:pt x="4774572" y="4691722"/>
                  <a:pt x="4749581" y="4718062"/>
                  <a:pt x="4719472" y="4744122"/>
                </a:cubicBezTo>
                <a:cubicBezTo>
                  <a:pt x="4717982" y="4771924"/>
                  <a:pt x="4669166" y="4787662"/>
                  <a:pt x="4654074" y="4810027"/>
                </a:cubicBezTo>
                <a:cubicBezTo>
                  <a:pt x="4647438" y="4820073"/>
                  <a:pt x="4638380" y="4831140"/>
                  <a:pt x="4627789" y="4843002"/>
                </a:cubicBezTo>
                <a:lnTo>
                  <a:pt x="4618538" y="4852846"/>
                </a:lnTo>
                <a:lnTo>
                  <a:pt x="4649647" y="4861997"/>
                </a:lnTo>
                <a:cubicBezTo>
                  <a:pt x="4661876" y="4866463"/>
                  <a:pt x="4674874" y="4864782"/>
                  <a:pt x="4679178" y="4855908"/>
                </a:cubicBezTo>
                <a:cubicBezTo>
                  <a:pt x="4697925" y="4808111"/>
                  <a:pt x="4769985" y="4794251"/>
                  <a:pt x="4768192" y="4731720"/>
                </a:cubicBezTo>
                <a:cubicBezTo>
                  <a:pt x="4784917" y="4725776"/>
                  <a:pt x="4790659" y="4705372"/>
                  <a:pt x="4800353" y="4688522"/>
                </a:cubicBezTo>
                <a:lnTo>
                  <a:pt x="4803745" y="4684957"/>
                </a:lnTo>
                <a:close/>
                <a:moveTo>
                  <a:pt x="5001080" y="4519480"/>
                </a:moveTo>
                <a:lnTo>
                  <a:pt x="4994443" y="4521773"/>
                </a:lnTo>
                <a:cubicBezTo>
                  <a:pt x="4988473" y="4522580"/>
                  <a:pt x="4981348" y="4522119"/>
                  <a:pt x="4971480" y="4526006"/>
                </a:cubicBezTo>
                <a:cubicBezTo>
                  <a:pt x="4980150" y="4545016"/>
                  <a:pt x="4980150" y="4545016"/>
                  <a:pt x="4968936" y="4563095"/>
                </a:cubicBezTo>
                <a:cubicBezTo>
                  <a:pt x="4940909" y="4561769"/>
                  <a:pt x="4934682" y="4584370"/>
                  <a:pt x="4933528" y="4603043"/>
                </a:cubicBezTo>
                <a:lnTo>
                  <a:pt x="4920021" y="4588220"/>
                </a:lnTo>
                <a:cubicBezTo>
                  <a:pt x="4904618" y="4605971"/>
                  <a:pt x="4889275" y="4623553"/>
                  <a:pt x="4873915" y="4640046"/>
                </a:cubicBezTo>
                <a:lnTo>
                  <a:pt x="4847772" y="4665664"/>
                </a:lnTo>
                <a:lnTo>
                  <a:pt x="4856229" y="4666642"/>
                </a:lnTo>
                <a:cubicBezTo>
                  <a:pt x="4874767" y="4671805"/>
                  <a:pt x="4881753" y="4641410"/>
                  <a:pt x="4899055" y="4630854"/>
                </a:cubicBezTo>
                <a:cubicBezTo>
                  <a:pt x="4933657" y="4609742"/>
                  <a:pt x="4960950" y="4583147"/>
                  <a:pt x="4982367" y="4552398"/>
                </a:cubicBezTo>
                <a:close/>
                <a:moveTo>
                  <a:pt x="6156612" y="3497235"/>
                </a:moveTo>
                <a:cubicBezTo>
                  <a:pt x="6162286" y="3525486"/>
                  <a:pt x="6147444" y="3538270"/>
                  <a:pt x="6125503" y="3547520"/>
                </a:cubicBezTo>
                <a:cubicBezTo>
                  <a:pt x="6114728" y="3550928"/>
                  <a:pt x="6110661" y="3560304"/>
                  <a:pt x="6106594" y="3569680"/>
                </a:cubicBezTo>
                <a:cubicBezTo>
                  <a:pt x="6094787" y="3595372"/>
                  <a:pt x="6080069" y="3599448"/>
                  <a:pt x="6059946" y="3581544"/>
                </a:cubicBezTo>
                <a:cubicBezTo>
                  <a:pt x="6048635" y="3572409"/>
                  <a:pt x="6045353" y="3576914"/>
                  <a:pt x="6044837" y="3588056"/>
                </a:cubicBezTo>
                <a:cubicBezTo>
                  <a:pt x="6042482" y="3602668"/>
                  <a:pt x="6036970" y="3613079"/>
                  <a:pt x="6017651" y="3613988"/>
                </a:cubicBezTo>
                <a:cubicBezTo>
                  <a:pt x="6018827" y="3606683"/>
                  <a:pt x="6021058" y="3600777"/>
                  <a:pt x="6021841" y="3595907"/>
                </a:cubicBezTo>
                <a:cubicBezTo>
                  <a:pt x="6022823" y="3589819"/>
                  <a:pt x="6021997" y="3585023"/>
                  <a:pt x="6019317" y="3581826"/>
                </a:cubicBezTo>
                <a:lnTo>
                  <a:pt x="6013970" y="3580067"/>
                </a:lnTo>
                <a:lnTo>
                  <a:pt x="6003085" y="3589489"/>
                </a:lnTo>
                <a:lnTo>
                  <a:pt x="5992317" y="3583721"/>
                </a:lnTo>
                <a:lnTo>
                  <a:pt x="5990427" y="3592553"/>
                </a:lnTo>
                <a:cubicBezTo>
                  <a:pt x="5991498" y="3617638"/>
                  <a:pt x="5980475" y="3638458"/>
                  <a:pt x="5971949" y="3659645"/>
                </a:cubicBezTo>
                <a:cubicBezTo>
                  <a:pt x="5968275" y="3666585"/>
                  <a:pt x="5964074" y="3672826"/>
                  <a:pt x="5958771" y="3677970"/>
                </a:cubicBezTo>
                <a:lnTo>
                  <a:pt x="5955005" y="3680206"/>
                </a:lnTo>
                <a:lnTo>
                  <a:pt x="5954905" y="3684855"/>
                </a:lnTo>
                <a:cubicBezTo>
                  <a:pt x="5956306" y="3691259"/>
                  <a:pt x="5958210" y="3698333"/>
                  <a:pt x="5957514" y="3707539"/>
                </a:cubicBezTo>
                <a:cubicBezTo>
                  <a:pt x="5951859" y="3721273"/>
                  <a:pt x="5931543" y="3738856"/>
                  <a:pt x="5935711" y="3752925"/>
                </a:cubicBezTo>
                <a:cubicBezTo>
                  <a:pt x="5944813" y="3753420"/>
                  <a:pt x="5944813" y="3753420"/>
                  <a:pt x="5959473" y="3749569"/>
                </a:cubicBezTo>
                <a:cubicBezTo>
                  <a:pt x="5965127" y="3735836"/>
                  <a:pt x="5965701" y="3726969"/>
                  <a:pt x="5981179" y="3713572"/>
                </a:cubicBezTo>
                <a:cubicBezTo>
                  <a:pt x="5994783" y="3719007"/>
                  <a:pt x="5985443" y="3718253"/>
                  <a:pt x="6004940" y="3710216"/>
                </a:cubicBezTo>
                <a:cubicBezTo>
                  <a:pt x="6006666" y="3682675"/>
                  <a:pt x="6046813" y="3647927"/>
                  <a:pt x="6071966" y="3626157"/>
                </a:cubicBezTo>
                <a:lnTo>
                  <a:pt x="6085235" y="3640721"/>
                </a:lnTo>
                <a:lnTo>
                  <a:pt x="6090556" y="3636115"/>
                </a:lnTo>
                <a:cubicBezTo>
                  <a:pt x="6094079" y="3620042"/>
                  <a:pt x="6110840" y="3595767"/>
                  <a:pt x="6135136" y="3568088"/>
                </a:cubicBezTo>
                <a:lnTo>
                  <a:pt x="6187777" y="3516234"/>
                </a:lnTo>
                <a:lnTo>
                  <a:pt x="6183325" y="3516882"/>
                </a:lnTo>
                <a:cubicBezTo>
                  <a:pt x="6173682" y="3516249"/>
                  <a:pt x="6164640" y="3510874"/>
                  <a:pt x="6156612" y="3497235"/>
                </a:cubicBezTo>
                <a:close/>
                <a:moveTo>
                  <a:pt x="6269344" y="3442402"/>
                </a:moveTo>
                <a:lnTo>
                  <a:pt x="6267465" y="3442890"/>
                </a:lnTo>
                <a:cubicBezTo>
                  <a:pt x="6256626" y="3447691"/>
                  <a:pt x="6246609" y="3454326"/>
                  <a:pt x="6237546" y="3462970"/>
                </a:cubicBezTo>
                <a:lnTo>
                  <a:pt x="6227751" y="3477271"/>
                </a:lnTo>
                <a:close/>
                <a:moveTo>
                  <a:pt x="1448495" y="3333881"/>
                </a:moveTo>
                <a:lnTo>
                  <a:pt x="1434277" y="3345094"/>
                </a:lnTo>
                <a:lnTo>
                  <a:pt x="1435930" y="3350579"/>
                </a:lnTo>
                <a:lnTo>
                  <a:pt x="1443945" y="3348440"/>
                </a:lnTo>
                <a:cubicBezTo>
                  <a:pt x="1449473" y="3348183"/>
                  <a:pt x="1455662" y="3349061"/>
                  <a:pt x="1462681" y="3351297"/>
                </a:cubicBezTo>
                <a:cubicBezTo>
                  <a:pt x="1456229" y="3346580"/>
                  <a:pt x="1451908" y="3341871"/>
                  <a:pt x="1449269" y="3337165"/>
                </a:cubicBezTo>
                <a:close/>
                <a:moveTo>
                  <a:pt x="1225942" y="3295747"/>
                </a:moveTo>
                <a:lnTo>
                  <a:pt x="1183647" y="3327804"/>
                </a:lnTo>
                <a:cubicBezTo>
                  <a:pt x="1136210" y="3350921"/>
                  <a:pt x="1113928" y="3404668"/>
                  <a:pt x="1068923" y="3434264"/>
                </a:cubicBezTo>
                <a:cubicBezTo>
                  <a:pt x="1065046" y="3440090"/>
                  <a:pt x="1060807" y="3448994"/>
                  <a:pt x="1054494" y="3448341"/>
                </a:cubicBezTo>
                <a:cubicBezTo>
                  <a:pt x="1006791" y="3446518"/>
                  <a:pt x="1001732" y="3489590"/>
                  <a:pt x="982701" y="3515647"/>
                </a:cubicBezTo>
                <a:cubicBezTo>
                  <a:pt x="960151" y="3544455"/>
                  <a:pt x="929218" y="3563051"/>
                  <a:pt x="898285" y="3581647"/>
                </a:cubicBezTo>
                <a:cubicBezTo>
                  <a:pt x="891612" y="3584071"/>
                  <a:pt x="890888" y="3590225"/>
                  <a:pt x="893321" y="3596704"/>
                </a:cubicBezTo>
                <a:cubicBezTo>
                  <a:pt x="890794" y="3618241"/>
                  <a:pt x="868339" y="3619032"/>
                  <a:pt x="866267" y="3609475"/>
                </a:cubicBezTo>
                <a:cubicBezTo>
                  <a:pt x="860002" y="3594813"/>
                  <a:pt x="853172" y="3591770"/>
                  <a:pt x="846194" y="3593383"/>
                </a:cubicBezTo>
                <a:lnTo>
                  <a:pt x="844968" y="3593970"/>
                </a:lnTo>
                <a:lnTo>
                  <a:pt x="863018" y="3610117"/>
                </a:lnTo>
                <a:cubicBezTo>
                  <a:pt x="869720" y="3615837"/>
                  <a:pt x="877085" y="3621243"/>
                  <a:pt x="885947" y="3625172"/>
                </a:cubicBezTo>
                <a:cubicBezTo>
                  <a:pt x="908449" y="3633624"/>
                  <a:pt x="891581" y="3621398"/>
                  <a:pt x="921722" y="3617142"/>
                </a:cubicBezTo>
                <a:cubicBezTo>
                  <a:pt x="953250" y="3627896"/>
                  <a:pt x="988994" y="3643413"/>
                  <a:pt x="1020754" y="3653252"/>
                </a:cubicBezTo>
                <a:cubicBezTo>
                  <a:pt x="1031721" y="3645904"/>
                  <a:pt x="1031721" y="3645904"/>
                  <a:pt x="1033434" y="3637168"/>
                </a:cubicBezTo>
                <a:cubicBezTo>
                  <a:pt x="1048058" y="3611433"/>
                  <a:pt x="1038762" y="3585783"/>
                  <a:pt x="1019917" y="3558947"/>
                </a:cubicBezTo>
                <a:lnTo>
                  <a:pt x="1025549" y="3555172"/>
                </a:lnTo>
                <a:cubicBezTo>
                  <a:pt x="1038498" y="3562435"/>
                  <a:pt x="1046109" y="3573274"/>
                  <a:pt x="1048385" y="3587686"/>
                </a:cubicBezTo>
                <a:cubicBezTo>
                  <a:pt x="1079580" y="3574377"/>
                  <a:pt x="1083535" y="3596772"/>
                  <a:pt x="1111668" y="3601452"/>
                </a:cubicBezTo>
                <a:cubicBezTo>
                  <a:pt x="1119308" y="3588743"/>
                  <a:pt x="1139863" y="3565865"/>
                  <a:pt x="1133667" y="3546488"/>
                </a:cubicBezTo>
                <a:cubicBezTo>
                  <a:pt x="1127471" y="3527113"/>
                  <a:pt x="1090636" y="3496387"/>
                  <a:pt x="1073407" y="3483644"/>
                </a:cubicBezTo>
                <a:cubicBezTo>
                  <a:pt x="1130853" y="3437569"/>
                  <a:pt x="1130883" y="3414023"/>
                  <a:pt x="1197821" y="3416230"/>
                </a:cubicBezTo>
                <a:cubicBezTo>
                  <a:pt x="1190241" y="3381844"/>
                  <a:pt x="1208585" y="3338438"/>
                  <a:pt x="1230820" y="3323543"/>
                </a:cubicBezTo>
                <a:cubicBezTo>
                  <a:pt x="1223208" y="3312704"/>
                  <a:pt x="1202360" y="3335778"/>
                  <a:pt x="1193397" y="3334193"/>
                </a:cubicBezTo>
                <a:cubicBezTo>
                  <a:pt x="1196066" y="3332405"/>
                  <a:pt x="1202613" y="3325743"/>
                  <a:pt x="1209438" y="3317849"/>
                </a:cubicBezTo>
                <a:close/>
                <a:moveTo>
                  <a:pt x="1247656" y="3258669"/>
                </a:moveTo>
                <a:lnTo>
                  <a:pt x="1247372" y="3259175"/>
                </a:lnTo>
                <a:lnTo>
                  <a:pt x="1247563" y="3259747"/>
                </a:lnTo>
                <a:lnTo>
                  <a:pt x="1247117" y="3264810"/>
                </a:lnTo>
                <a:cubicBezTo>
                  <a:pt x="1248568" y="3266874"/>
                  <a:pt x="1253710" y="3281644"/>
                  <a:pt x="1251106" y="3270488"/>
                </a:cubicBezTo>
                <a:lnTo>
                  <a:pt x="1247563" y="3259747"/>
                </a:lnTo>
                <a:close/>
                <a:moveTo>
                  <a:pt x="7039332" y="2595950"/>
                </a:moveTo>
                <a:lnTo>
                  <a:pt x="7031529" y="2602309"/>
                </a:lnTo>
                <a:cubicBezTo>
                  <a:pt x="7018904" y="2617028"/>
                  <a:pt x="7013036" y="2636760"/>
                  <a:pt x="7005419" y="2643352"/>
                </a:cubicBezTo>
                <a:cubicBezTo>
                  <a:pt x="6994925" y="2661272"/>
                  <a:pt x="6986158" y="2651650"/>
                  <a:pt x="6966425" y="2659426"/>
                </a:cubicBezTo>
                <a:cubicBezTo>
                  <a:pt x="6975094" y="2678437"/>
                  <a:pt x="6975094" y="2678437"/>
                  <a:pt x="6963880" y="2696514"/>
                </a:cubicBezTo>
                <a:cubicBezTo>
                  <a:pt x="6935854" y="2695189"/>
                  <a:pt x="6929625" y="2717789"/>
                  <a:pt x="6928472" y="2736463"/>
                </a:cubicBezTo>
                <a:lnTo>
                  <a:pt x="6914965" y="2721639"/>
                </a:lnTo>
                <a:cubicBezTo>
                  <a:pt x="6884158" y="2757142"/>
                  <a:pt x="6853596" y="2791966"/>
                  <a:pt x="6822640" y="2818760"/>
                </a:cubicBezTo>
                <a:cubicBezTo>
                  <a:pt x="6785608" y="2807551"/>
                  <a:pt x="6754563" y="2842794"/>
                  <a:pt x="6714415" y="2877542"/>
                </a:cubicBezTo>
                <a:cubicBezTo>
                  <a:pt x="6712928" y="2905343"/>
                  <a:pt x="6664110" y="2921082"/>
                  <a:pt x="6649017" y="2943447"/>
                </a:cubicBezTo>
                <a:lnTo>
                  <a:pt x="6629115" y="2968415"/>
                </a:lnTo>
                <a:lnTo>
                  <a:pt x="7076456" y="2648046"/>
                </a:lnTo>
                <a:close/>
                <a:moveTo>
                  <a:pt x="2260836" y="2465575"/>
                </a:moveTo>
                <a:lnTo>
                  <a:pt x="2187721" y="2545175"/>
                </a:lnTo>
                <a:lnTo>
                  <a:pt x="2188519" y="2550793"/>
                </a:lnTo>
                <a:cubicBezTo>
                  <a:pt x="2187490" y="2559447"/>
                  <a:pt x="2184190" y="2566018"/>
                  <a:pt x="2178626" y="2570817"/>
                </a:cubicBezTo>
                <a:lnTo>
                  <a:pt x="2155780" y="2579949"/>
                </a:lnTo>
                <a:lnTo>
                  <a:pt x="2149491" y="2586796"/>
                </a:lnTo>
                <a:lnTo>
                  <a:pt x="2155700" y="2599880"/>
                </a:lnTo>
                <a:cubicBezTo>
                  <a:pt x="2158362" y="2604721"/>
                  <a:pt x="2160821" y="2602178"/>
                  <a:pt x="2164580" y="2600825"/>
                </a:cubicBezTo>
                <a:cubicBezTo>
                  <a:pt x="2189388" y="2582784"/>
                  <a:pt x="2218026" y="2565848"/>
                  <a:pt x="2219546" y="2528856"/>
                </a:cubicBezTo>
                <a:cubicBezTo>
                  <a:pt x="2219345" y="2521474"/>
                  <a:pt x="2225566" y="2517579"/>
                  <a:pt x="2231783" y="2513684"/>
                </a:cubicBezTo>
                <a:cubicBezTo>
                  <a:pt x="2238003" y="2509788"/>
                  <a:pt x="2245520" y="2507082"/>
                  <a:pt x="2250440" y="2501997"/>
                </a:cubicBezTo>
                <a:cubicBezTo>
                  <a:pt x="2261548" y="2491787"/>
                  <a:pt x="2266284" y="2479935"/>
                  <a:pt x="2264574" y="2469370"/>
                </a:cubicBezTo>
                <a:close/>
                <a:moveTo>
                  <a:pt x="2618133" y="2308031"/>
                </a:moveTo>
                <a:lnTo>
                  <a:pt x="2607751" y="2314308"/>
                </a:lnTo>
                <a:cubicBezTo>
                  <a:pt x="2605958" y="2313655"/>
                  <a:pt x="2600318" y="2317602"/>
                  <a:pt x="2595361" y="2319800"/>
                </a:cubicBezTo>
                <a:lnTo>
                  <a:pt x="2593121" y="2322410"/>
                </a:lnTo>
                <a:lnTo>
                  <a:pt x="2618191" y="2310439"/>
                </a:lnTo>
                <a:lnTo>
                  <a:pt x="2618201" y="2308773"/>
                </a:lnTo>
                <a:close/>
                <a:moveTo>
                  <a:pt x="2810606" y="2204137"/>
                </a:moveTo>
                <a:cubicBezTo>
                  <a:pt x="2797531" y="2211378"/>
                  <a:pt x="2789413" y="2216424"/>
                  <a:pt x="2777023" y="2221915"/>
                </a:cubicBezTo>
                <a:cubicBezTo>
                  <a:pt x="2767112" y="2226308"/>
                  <a:pt x="2756516" y="2232453"/>
                  <a:pt x="2737378" y="2239487"/>
                </a:cubicBezTo>
                <a:cubicBezTo>
                  <a:pt x="2737378" y="2239487"/>
                  <a:pt x="2736268" y="2237084"/>
                  <a:pt x="2733790" y="2238183"/>
                </a:cubicBezTo>
                <a:cubicBezTo>
                  <a:pt x="2720032" y="2247174"/>
                  <a:pt x="2723194" y="2244326"/>
                  <a:pt x="2711915" y="2252221"/>
                </a:cubicBezTo>
                <a:cubicBezTo>
                  <a:pt x="2706958" y="2254417"/>
                  <a:pt x="2702006" y="2256613"/>
                  <a:pt x="2694570" y="2259907"/>
                </a:cubicBezTo>
                <a:cubicBezTo>
                  <a:pt x="2682266" y="2270427"/>
                  <a:pt x="2668401" y="2278382"/>
                  <a:pt x="2653691" y="2286529"/>
                </a:cubicBezTo>
                <a:lnTo>
                  <a:pt x="2637715" y="2296190"/>
                </a:lnTo>
                <a:lnTo>
                  <a:pt x="2639592" y="2297288"/>
                </a:lnTo>
                <a:lnTo>
                  <a:pt x="2640719" y="2299682"/>
                </a:lnTo>
                <a:lnTo>
                  <a:pt x="2659687" y="2290624"/>
                </a:lnTo>
                <a:cubicBezTo>
                  <a:pt x="2691122" y="2277916"/>
                  <a:pt x="2720420" y="2267878"/>
                  <a:pt x="2744890" y="2259840"/>
                </a:cubicBezTo>
                <a:lnTo>
                  <a:pt x="2777484" y="2231630"/>
                </a:lnTo>
                <a:lnTo>
                  <a:pt x="2784592" y="2221675"/>
                </a:lnTo>
                <a:lnTo>
                  <a:pt x="2796569" y="2215112"/>
                </a:lnTo>
                <a:lnTo>
                  <a:pt x="2805353" y="2207509"/>
                </a:lnTo>
                <a:lnTo>
                  <a:pt x="2812259" y="2205877"/>
                </a:lnTo>
                <a:close/>
                <a:moveTo>
                  <a:pt x="2976104" y="2142365"/>
                </a:moveTo>
                <a:cubicBezTo>
                  <a:pt x="2950900" y="2149192"/>
                  <a:pt x="2932872" y="2158631"/>
                  <a:pt x="2906558" y="2163056"/>
                </a:cubicBezTo>
                <a:cubicBezTo>
                  <a:pt x="2899549" y="2170506"/>
                  <a:pt x="2885366" y="2175343"/>
                  <a:pt x="2872977" y="2180835"/>
                </a:cubicBezTo>
                <a:cubicBezTo>
                  <a:pt x="2858793" y="2185674"/>
                  <a:pt x="2844611" y="2190512"/>
                  <a:pt x="2834015" y="2196656"/>
                </a:cubicBezTo>
                <a:cubicBezTo>
                  <a:pt x="2843927" y="2192264"/>
                  <a:pt x="2845035" y="2194665"/>
                  <a:pt x="2847514" y="2193568"/>
                </a:cubicBezTo>
                <a:lnTo>
                  <a:pt x="2845497" y="2198725"/>
                </a:lnTo>
                <a:lnTo>
                  <a:pt x="2869882" y="2196080"/>
                </a:lnTo>
                <a:cubicBezTo>
                  <a:pt x="2890171" y="2192591"/>
                  <a:pt x="2913215" y="2183462"/>
                  <a:pt x="2950943" y="2150806"/>
                </a:cubicBezTo>
                <a:lnTo>
                  <a:pt x="2980532" y="2156177"/>
                </a:lnTo>
                <a:lnTo>
                  <a:pt x="2987442" y="2146938"/>
                </a:lnTo>
                <a:lnTo>
                  <a:pt x="2988334" y="2145287"/>
                </a:lnTo>
                <a:lnTo>
                  <a:pt x="2976529" y="2146519"/>
                </a:lnTo>
                <a:cubicBezTo>
                  <a:pt x="2967301" y="2149161"/>
                  <a:pt x="2986440" y="2142126"/>
                  <a:pt x="2976104" y="2142365"/>
                </a:cubicBezTo>
                <a:close/>
                <a:moveTo>
                  <a:pt x="2994159" y="2134515"/>
                </a:moveTo>
                <a:lnTo>
                  <a:pt x="2986700" y="2136221"/>
                </a:lnTo>
                <a:cubicBezTo>
                  <a:pt x="2991525" y="2136977"/>
                  <a:pt x="2991462" y="2138454"/>
                  <a:pt x="2990552" y="2140121"/>
                </a:cubicBezTo>
                <a:lnTo>
                  <a:pt x="2990097" y="2142026"/>
                </a:lnTo>
                <a:close/>
                <a:moveTo>
                  <a:pt x="8057982" y="1943545"/>
                </a:moveTo>
                <a:lnTo>
                  <a:pt x="8044421" y="1950620"/>
                </a:lnTo>
                <a:lnTo>
                  <a:pt x="7985252" y="2011164"/>
                </a:lnTo>
                <a:lnTo>
                  <a:pt x="7961658" y="2031327"/>
                </a:lnTo>
                <a:lnTo>
                  <a:pt x="7968303" y="2030244"/>
                </a:lnTo>
                <a:cubicBezTo>
                  <a:pt x="7974824" y="2029203"/>
                  <a:pt x="7982341" y="2027065"/>
                  <a:pt x="7996184" y="2017080"/>
                </a:cubicBezTo>
                <a:cubicBezTo>
                  <a:pt x="8012120" y="1999523"/>
                  <a:pt x="7995195" y="2000615"/>
                  <a:pt x="8022881" y="1980647"/>
                </a:cubicBezTo>
                <a:cubicBezTo>
                  <a:pt x="8037915" y="1976371"/>
                  <a:pt x="8053749" y="1964193"/>
                  <a:pt x="8071103" y="1949023"/>
                </a:cubicBezTo>
                <a:lnTo>
                  <a:pt x="8074157" y="1946292"/>
                </a:lnTo>
                <a:lnTo>
                  <a:pt x="8072841" y="1947148"/>
                </a:lnTo>
                <a:cubicBezTo>
                  <a:pt x="8069371" y="1947481"/>
                  <a:pt x="8064590" y="1946453"/>
                  <a:pt x="8057982" y="1943545"/>
                </a:cubicBezTo>
                <a:close/>
                <a:moveTo>
                  <a:pt x="8120618" y="1936585"/>
                </a:moveTo>
                <a:lnTo>
                  <a:pt x="8104131" y="1947305"/>
                </a:lnTo>
                <a:cubicBezTo>
                  <a:pt x="8068476" y="1976052"/>
                  <a:pt x="8035616" y="1994701"/>
                  <a:pt x="7993391" y="2027178"/>
                </a:cubicBezTo>
                <a:cubicBezTo>
                  <a:pt x="7997170" y="2033546"/>
                  <a:pt x="8005139" y="2024767"/>
                  <a:pt x="8008920" y="2031135"/>
                </a:cubicBezTo>
                <a:cubicBezTo>
                  <a:pt x="7985015" y="2057471"/>
                  <a:pt x="7970475" y="2069980"/>
                  <a:pt x="7949362" y="2086218"/>
                </a:cubicBezTo>
                <a:cubicBezTo>
                  <a:pt x="7934575" y="2094611"/>
                  <a:pt x="7919002" y="2105843"/>
                  <a:pt x="7897688" y="2120931"/>
                </a:cubicBezTo>
                <a:lnTo>
                  <a:pt x="7893043" y="2124188"/>
                </a:lnTo>
                <a:lnTo>
                  <a:pt x="7879365" y="2102629"/>
                </a:lnTo>
                <a:lnTo>
                  <a:pt x="7861179" y="2115065"/>
                </a:lnTo>
                <a:cubicBezTo>
                  <a:pt x="7846396" y="2121656"/>
                  <a:pt x="7830572" y="2126968"/>
                  <a:pt x="7817019" y="2133301"/>
                </a:cubicBezTo>
                <a:cubicBezTo>
                  <a:pt x="7803653" y="2138098"/>
                  <a:pt x="7793069" y="2146308"/>
                  <a:pt x="7788046" y="2161346"/>
                </a:cubicBezTo>
                <a:cubicBezTo>
                  <a:pt x="7759240" y="2214332"/>
                  <a:pt x="7724871" y="2260490"/>
                  <a:pt x="7680292" y="2311783"/>
                </a:cubicBezTo>
                <a:cubicBezTo>
                  <a:pt x="7705155" y="2317568"/>
                  <a:pt x="7726491" y="2326089"/>
                  <a:pt x="7748200" y="2331535"/>
                </a:cubicBezTo>
                <a:cubicBezTo>
                  <a:pt x="7760444" y="2335964"/>
                  <a:pt x="7773437" y="2334244"/>
                  <a:pt x="7777712" y="2325356"/>
                </a:cubicBezTo>
                <a:cubicBezTo>
                  <a:pt x="7796308" y="2277505"/>
                  <a:pt x="7868325" y="2263427"/>
                  <a:pt x="7866332" y="2200904"/>
                </a:cubicBezTo>
                <a:cubicBezTo>
                  <a:pt x="7899747" y="2188913"/>
                  <a:pt x="7889036" y="2119223"/>
                  <a:pt x="7954163" y="2135561"/>
                </a:cubicBezTo>
                <a:cubicBezTo>
                  <a:pt x="7972718" y="2140668"/>
                  <a:pt x="7979608" y="2110253"/>
                  <a:pt x="7996876" y="2099644"/>
                </a:cubicBezTo>
                <a:cubicBezTo>
                  <a:pt x="8048679" y="2067820"/>
                  <a:pt x="8083997" y="2023711"/>
                  <a:pt x="8107681" y="1971781"/>
                </a:cubicBezTo>
                <a:close/>
                <a:moveTo>
                  <a:pt x="8159480" y="1881734"/>
                </a:moveTo>
                <a:lnTo>
                  <a:pt x="8156914" y="1885249"/>
                </a:lnTo>
                <a:lnTo>
                  <a:pt x="8160780" y="1882699"/>
                </a:lnTo>
                <a:lnTo>
                  <a:pt x="8161456" y="1882128"/>
                </a:lnTo>
                <a:close/>
                <a:moveTo>
                  <a:pt x="8128296" y="1875389"/>
                </a:moveTo>
                <a:cubicBezTo>
                  <a:pt x="8125205" y="1877985"/>
                  <a:pt x="8124982" y="1880775"/>
                  <a:pt x="8124756" y="1883567"/>
                </a:cubicBezTo>
                <a:cubicBezTo>
                  <a:pt x="8125826" y="1906091"/>
                  <a:pt x="8114897" y="1916569"/>
                  <a:pt x="8093518" y="1913703"/>
                </a:cubicBezTo>
                <a:cubicBezTo>
                  <a:pt x="8086467" y="1911817"/>
                  <a:pt x="8083151" y="1917203"/>
                  <a:pt x="8082815" y="1921389"/>
                </a:cubicBezTo>
                <a:cubicBezTo>
                  <a:pt x="8082505" y="1925228"/>
                  <a:pt x="8082452" y="1929258"/>
                  <a:pt x="8082131" y="1932963"/>
                </a:cubicBezTo>
                <a:lnTo>
                  <a:pt x="8080265" y="1940828"/>
                </a:lnTo>
                <a:lnTo>
                  <a:pt x="8098364" y="1924640"/>
                </a:lnTo>
                <a:cubicBezTo>
                  <a:pt x="8107890" y="1916174"/>
                  <a:pt x="8117887" y="1907574"/>
                  <a:pt x="8128442" y="1899455"/>
                </a:cubicBezTo>
                <a:cubicBezTo>
                  <a:pt x="8131031" y="1900115"/>
                  <a:pt x="8135611" y="1898580"/>
                  <a:pt x="8141296" y="1895553"/>
                </a:cubicBezTo>
                <a:lnTo>
                  <a:pt x="8144566" y="1893395"/>
                </a:lnTo>
                <a:lnTo>
                  <a:pt x="8146013" y="1891340"/>
                </a:lnTo>
                <a:lnTo>
                  <a:pt x="8146468" y="1891248"/>
                </a:lnTo>
                <a:lnTo>
                  <a:pt x="8144437" y="1889649"/>
                </a:lnTo>
                <a:cubicBezTo>
                  <a:pt x="8141149" y="1885741"/>
                  <a:pt x="8138874" y="1878218"/>
                  <a:pt x="8135460" y="1875879"/>
                </a:cubicBezTo>
                <a:cubicBezTo>
                  <a:pt x="8132707" y="1874288"/>
                  <a:pt x="8129841" y="1874092"/>
                  <a:pt x="8128296" y="1875389"/>
                </a:cubicBezTo>
                <a:close/>
                <a:moveTo>
                  <a:pt x="5470268" y="832283"/>
                </a:moveTo>
                <a:lnTo>
                  <a:pt x="5456727" y="842698"/>
                </a:lnTo>
                <a:cubicBezTo>
                  <a:pt x="5424940" y="857186"/>
                  <a:pt x="5389056" y="879522"/>
                  <a:pt x="5354832" y="903679"/>
                </a:cubicBezTo>
                <a:lnTo>
                  <a:pt x="5354410" y="904008"/>
                </a:lnTo>
                <a:lnTo>
                  <a:pt x="5356672" y="910041"/>
                </a:lnTo>
                <a:cubicBezTo>
                  <a:pt x="5355860" y="913684"/>
                  <a:pt x="5353721" y="917523"/>
                  <a:pt x="5352465" y="921231"/>
                </a:cubicBezTo>
                <a:cubicBezTo>
                  <a:pt x="5351211" y="924939"/>
                  <a:pt x="5346419" y="929174"/>
                  <a:pt x="5350470" y="932093"/>
                </a:cubicBezTo>
                <a:cubicBezTo>
                  <a:pt x="5354776" y="936732"/>
                  <a:pt x="5359311" y="930775"/>
                  <a:pt x="5362590" y="928524"/>
                </a:cubicBezTo>
                <a:cubicBezTo>
                  <a:pt x="5392623" y="911724"/>
                  <a:pt x="5419860" y="888299"/>
                  <a:pt x="5444814" y="861693"/>
                </a:cubicBezTo>
                <a:close/>
                <a:moveTo>
                  <a:pt x="8352074" y="582312"/>
                </a:moveTo>
                <a:cubicBezTo>
                  <a:pt x="8351113" y="584756"/>
                  <a:pt x="8350633" y="585978"/>
                  <a:pt x="8349768" y="586361"/>
                </a:cubicBezTo>
                <a:lnTo>
                  <a:pt x="8347451" y="585864"/>
                </a:lnTo>
                <a:close/>
                <a:moveTo>
                  <a:pt x="7491121" y="447958"/>
                </a:moveTo>
                <a:lnTo>
                  <a:pt x="7480642" y="470179"/>
                </a:lnTo>
                <a:lnTo>
                  <a:pt x="7483127" y="468731"/>
                </a:lnTo>
                <a:cubicBezTo>
                  <a:pt x="7485331" y="467934"/>
                  <a:pt x="7488435" y="467427"/>
                  <a:pt x="7487845" y="462726"/>
                </a:cubicBezTo>
                <a:close/>
                <a:moveTo>
                  <a:pt x="6410322" y="442591"/>
                </a:moveTo>
                <a:lnTo>
                  <a:pt x="6409401" y="445032"/>
                </a:lnTo>
                <a:lnTo>
                  <a:pt x="6409400" y="446171"/>
                </a:lnTo>
                <a:close/>
                <a:moveTo>
                  <a:pt x="7544902" y="375198"/>
                </a:moveTo>
                <a:lnTo>
                  <a:pt x="7542222" y="377295"/>
                </a:lnTo>
                <a:cubicBezTo>
                  <a:pt x="7527209" y="389316"/>
                  <a:pt x="7514539" y="400755"/>
                  <a:pt x="7507021" y="413676"/>
                </a:cubicBezTo>
                <a:lnTo>
                  <a:pt x="7507019" y="413678"/>
                </a:lnTo>
                <a:lnTo>
                  <a:pt x="7503246" y="422249"/>
                </a:lnTo>
                <a:lnTo>
                  <a:pt x="7491571" y="447005"/>
                </a:lnTo>
                <a:lnTo>
                  <a:pt x="7500913" y="438348"/>
                </a:lnTo>
                <a:cubicBezTo>
                  <a:pt x="7516156" y="426699"/>
                  <a:pt x="7526213" y="405864"/>
                  <a:pt x="7541362" y="391178"/>
                </a:cubicBezTo>
                <a:cubicBezTo>
                  <a:pt x="7541703" y="384144"/>
                  <a:pt x="7542615" y="379360"/>
                  <a:pt x="7543945" y="376192"/>
                </a:cubicBezTo>
                <a:close/>
                <a:moveTo>
                  <a:pt x="8337383" y="373707"/>
                </a:moveTo>
                <a:lnTo>
                  <a:pt x="8344245" y="374104"/>
                </a:lnTo>
                <a:lnTo>
                  <a:pt x="8327991" y="385161"/>
                </a:lnTo>
                <a:lnTo>
                  <a:pt x="8321304" y="388917"/>
                </a:lnTo>
                <a:lnTo>
                  <a:pt x="8321498" y="388398"/>
                </a:lnTo>
                <a:cubicBezTo>
                  <a:pt x="8321469" y="376079"/>
                  <a:pt x="8326773" y="375288"/>
                  <a:pt x="8337383" y="373707"/>
                </a:cubicBezTo>
                <a:close/>
                <a:moveTo>
                  <a:pt x="7553100" y="368781"/>
                </a:moveTo>
                <a:lnTo>
                  <a:pt x="7550263" y="371001"/>
                </a:lnTo>
                <a:lnTo>
                  <a:pt x="7551923" y="371144"/>
                </a:lnTo>
                <a:close/>
                <a:moveTo>
                  <a:pt x="7604798" y="329686"/>
                </a:moveTo>
                <a:lnTo>
                  <a:pt x="7594514" y="345318"/>
                </a:lnTo>
                <a:lnTo>
                  <a:pt x="7600125" y="345378"/>
                </a:lnTo>
                <a:cubicBezTo>
                  <a:pt x="7601927" y="345956"/>
                  <a:pt x="7603726" y="346534"/>
                  <a:pt x="7606335" y="344364"/>
                </a:cubicBezTo>
                <a:cubicBezTo>
                  <a:pt x="7607639" y="343278"/>
                  <a:pt x="7608445" y="340529"/>
                  <a:pt x="7608352" y="337492"/>
                </a:cubicBezTo>
                <a:close/>
                <a:moveTo>
                  <a:pt x="8379479" y="328701"/>
                </a:moveTo>
                <a:lnTo>
                  <a:pt x="8387201" y="344818"/>
                </a:lnTo>
                <a:lnTo>
                  <a:pt x="8379225" y="350272"/>
                </a:lnTo>
                <a:lnTo>
                  <a:pt x="8379276" y="350077"/>
                </a:lnTo>
                <a:cubicBezTo>
                  <a:pt x="8378945" y="343305"/>
                  <a:pt x="8377854" y="335985"/>
                  <a:pt x="8379479" y="328701"/>
                </a:cubicBezTo>
                <a:close/>
                <a:moveTo>
                  <a:pt x="8475906" y="284399"/>
                </a:moveTo>
                <a:lnTo>
                  <a:pt x="8476842" y="286049"/>
                </a:lnTo>
                <a:lnTo>
                  <a:pt x="8475379" y="287542"/>
                </a:lnTo>
                <a:lnTo>
                  <a:pt x="8474724" y="287891"/>
                </a:lnTo>
                <a:close/>
                <a:moveTo>
                  <a:pt x="7955746" y="678"/>
                </a:moveTo>
                <a:cubicBezTo>
                  <a:pt x="7962107" y="-851"/>
                  <a:pt x="7968385" y="413"/>
                  <a:pt x="7974687" y="2437"/>
                </a:cubicBezTo>
                <a:cubicBezTo>
                  <a:pt x="7981890" y="4749"/>
                  <a:pt x="7986547" y="25797"/>
                  <a:pt x="7983225" y="33754"/>
                </a:cubicBezTo>
                <a:cubicBezTo>
                  <a:pt x="7977483" y="49957"/>
                  <a:pt x="7977483" y="49957"/>
                  <a:pt x="7988690" y="52053"/>
                </a:cubicBezTo>
                <a:cubicBezTo>
                  <a:pt x="7987572" y="59213"/>
                  <a:pt x="7983567" y="59431"/>
                  <a:pt x="7980060" y="61313"/>
                </a:cubicBezTo>
                <a:cubicBezTo>
                  <a:pt x="7978755" y="62398"/>
                  <a:pt x="7974347" y="63991"/>
                  <a:pt x="7975341" y="67317"/>
                </a:cubicBezTo>
                <a:cubicBezTo>
                  <a:pt x="7981209" y="84242"/>
                  <a:pt x="7965564" y="97264"/>
                  <a:pt x="7962925" y="112961"/>
                </a:cubicBezTo>
                <a:cubicBezTo>
                  <a:pt x="7962118" y="115710"/>
                  <a:pt x="7961808" y="120122"/>
                  <a:pt x="7961001" y="122872"/>
                </a:cubicBezTo>
                <a:cubicBezTo>
                  <a:pt x="7965099" y="125691"/>
                  <a:pt x="7976026" y="118672"/>
                  <a:pt x="7974009" y="125544"/>
                </a:cubicBezTo>
                <a:cubicBezTo>
                  <a:pt x="7970470" y="140952"/>
                  <a:pt x="7977238" y="158165"/>
                  <a:pt x="7964294" y="172055"/>
                </a:cubicBezTo>
                <a:cubicBezTo>
                  <a:pt x="7950045" y="187032"/>
                  <a:pt x="7936293" y="203671"/>
                  <a:pt x="7925335" y="224216"/>
                </a:cubicBezTo>
                <a:cubicBezTo>
                  <a:pt x="7922822" y="229424"/>
                  <a:pt x="7918010" y="232391"/>
                  <a:pt x="7919997" y="239045"/>
                </a:cubicBezTo>
                <a:cubicBezTo>
                  <a:pt x="7922387" y="244325"/>
                  <a:pt x="7927789" y="246059"/>
                  <a:pt x="7933501" y="243382"/>
                </a:cubicBezTo>
                <a:cubicBezTo>
                  <a:pt x="7940920" y="238244"/>
                  <a:pt x="7947439" y="232817"/>
                  <a:pt x="7953864" y="224353"/>
                </a:cubicBezTo>
                <a:cubicBezTo>
                  <a:pt x="7965816" y="207136"/>
                  <a:pt x="7980157" y="195198"/>
                  <a:pt x="7995400" y="183549"/>
                </a:cubicBezTo>
                <a:cubicBezTo>
                  <a:pt x="7996704" y="182463"/>
                  <a:pt x="7998814" y="178629"/>
                  <a:pt x="7999312" y="180292"/>
                </a:cubicBezTo>
                <a:cubicBezTo>
                  <a:pt x="8012412" y="186003"/>
                  <a:pt x="8020358" y="169004"/>
                  <a:pt x="8028988" y="159743"/>
                </a:cubicBezTo>
                <a:cubicBezTo>
                  <a:pt x="8069933" y="114237"/>
                  <a:pt x="8115659" y="79290"/>
                  <a:pt x="8153810" y="29879"/>
                </a:cubicBezTo>
                <a:cubicBezTo>
                  <a:pt x="8158529" y="23874"/>
                  <a:pt x="8162037" y="21992"/>
                  <a:pt x="8165327" y="27561"/>
                </a:cubicBezTo>
                <a:cubicBezTo>
                  <a:pt x="8167718" y="32840"/>
                  <a:pt x="8167407" y="37253"/>
                  <a:pt x="8163993" y="42172"/>
                </a:cubicBezTo>
                <a:cubicBezTo>
                  <a:pt x="8155859" y="53096"/>
                  <a:pt x="8151825" y="66840"/>
                  <a:pt x="8148193" y="79210"/>
                </a:cubicBezTo>
                <a:cubicBezTo>
                  <a:pt x="8143351" y="95702"/>
                  <a:pt x="8136118" y="106915"/>
                  <a:pt x="8126587" y="115886"/>
                </a:cubicBezTo>
                <a:cubicBezTo>
                  <a:pt x="8117958" y="125147"/>
                  <a:pt x="8110322" y="137734"/>
                  <a:pt x="8103089" y="148948"/>
                </a:cubicBezTo>
                <a:cubicBezTo>
                  <a:pt x="8093342" y="165370"/>
                  <a:pt x="8098432" y="171517"/>
                  <a:pt x="8106225" y="178531"/>
                </a:cubicBezTo>
                <a:cubicBezTo>
                  <a:pt x="8108927" y="179398"/>
                  <a:pt x="8112528" y="180555"/>
                  <a:pt x="8110913" y="186052"/>
                </a:cubicBezTo>
                <a:cubicBezTo>
                  <a:pt x="8109299" y="191549"/>
                  <a:pt x="8106101" y="189018"/>
                  <a:pt x="8103897" y="189815"/>
                </a:cubicBezTo>
                <a:cubicBezTo>
                  <a:pt x="8095981" y="193289"/>
                  <a:pt x="8090053" y="203417"/>
                  <a:pt x="8087632" y="211663"/>
                </a:cubicBezTo>
                <a:cubicBezTo>
                  <a:pt x="8085303" y="222946"/>
                  <a:pt x="8094213" y="222801"/>
                  <a:pt x="8099118" y="222872"/>
                </a:cubicBezTo>
                <a:cubicBezTo>
                  <a:pt x="8108929" y="223013"/>
                  <a:pt x="8117744" y="219828"/>
                  <a:pt x="8125381" y="207241"/>
                </a:cubicBezTo>
                <a:cubicBezTo>
                  <a:pt x="8127088" y="204782"/>
                  <a:pt x="8129602" y="199573"/>
                  <a:pt x="8133203" y="200730"/>
                </a:cubicBezTo>
                <a:cubicBezTo>
                  <a:pt x="8135904" y="201597"/>
                  <a:pt x="8134290" y="207094"/>
                  <a:pt x="8133483" y="209843"/>
                </a:cubicBezTo>
                <a:cubicBezTo>
                  <a:pt x="8132367" y="217004"/>
                  <a:pt x="8135067" y="217872"/>
                  <a:pt x="8139071" y="217654"/>
                </a:cubicBezTo>
                <a:cubicBezTo>
                  <a:pt x="8155897" y="214033"/>
                  <a:pt x="8171821" y="210123"/>
                  <a:pt x="8187280" y="191024"/>
                </a:cubicBezTo>
                <a:cubicBezTo>
                  <a:pt x="8190292" y="187479"/>
                  <a:pt x="8193540" y="184386"/>
                  <a:pt x="8196936" y="181575"/>
                </a:cubicBezTo>
                <a:lnTo>
                  <a:pt x="8204864" y="175746"/>
                </a:lnTo>
                <a:lnTo>
                  <a:pt x="8230483" y="148951"/>
                </a:lnTo>
                <a:cubicBezTo>
                  <a:pt x="8230970" y="143732"/>
                  <a:pt x="8230970" y="143732"/>
                  <a:pt x="8230970" y="143732"/>
                </a:cubicBezTo>
                <a:cubicBezTo>
                  <a:pt x="8230970" y="143732"/>
                  <a:pt x="8234619" y="143305"/>
                  <a:pt x="8234619" y="143305"/>
                </a:cubicBezTo>
                <a:cubicBezTo>
                  <a:pt x="8235105" y="138086"/>
                  <a:pt x="8242888" y="132014"/>
                  <a:pt x="8242888" y="132014"/>
                </a:cubicBezTo>
                <a:cubicBezTo>
                  <a:pt x="8247023" y="126367"/>
                  <a:pt x="8246537" y="131587"/>
                  <a:pt x="8242403" y="137233"/>
                </a:cubicBezTo>
                <a:lnTo>
                  <a:pt x="8241963" y="139536"/>
                </a:lnTo>
                <a:lnTo>
                  <a:pt x="8238268" y="142879"/>
                </a:lnTo>
                <a:cubicBezTo>
                  <a:pt x="8240092" y="142666"/>
                  <a:pt x="8241005" y="142559"/>
                  <a:pt x="8241521" y="141854"/>
                </a:cubicBezTo>
                <a:lnTo>
                  <a:pt x="8241963" y="139536"/>
                </a:lnTo>
                <a:lnTo>
                  <a:pt x="8247075" y="134913"/>
                </a:lnTo>
                <a:cubicBezTo>
                  <a:pt x="8255978" y="124675"/>
                  <a:pt x="8264780" y="110095"/>
                  <a:pt x="8269889" y="113370"/>
                </a:cubicBezTo>
                <a:cubicBezTo>
                  <a:pt x="8244715" y="151161"/>
                  <a:pt x="8240887" y="177746"/>
                  <a:pt x="8221973" y="208272"/>
                </a:cubicBezTo>
                <a:lnTo>
                  <a:pt x="8212392" y="222061"/>
                </a:lnTo>
                <a:lnTo>
                  <a:pt x="8206096" y="237673"/>
                </a:lnTo>
                <a:cubicBezTo>
                  <a:pt x="8199453" y="253587"/>
                  <a:pt x="8191909" y="269213"/>
                  <a:pt x="8182567" y="284260"/>
                </a:cubicBezTo>
                <a:cubicBezTo>
                  <a:pt x="8192159" y="291852"/>
                  <a:pt x="8201472" y="290332"/>
                  <a:pt x="8210909" y="278321"/>
                </a:cubicBezTo>
                <a:cubicBezTo>
                  <a:pt x="8218638" y="268772"/>
                  <a:pt x="8220129" y="273762"/>
                  <a:pt x="8220005" y="284250"/>
                </a:cubicBezTo>
                <a:cubicBezTo>
                  <a:pt x="8220781" y="295028"/>
                  <a:pt x="8214356" y="303492"/>
                  <a:pt x="8211530" y="313112"/>
                </a:cubicBezTo>
                <a:cubicBezTo>
                  <a:pt x="8206999" y="325193"/>
                  <a:pt x="8201567" y="336985"/>
                  <a:pt x="8197035" y="349065"/>
                </a:cubicBezTo>
                <a:cubicBezTo>
                  <a:pt x="8195824" y="353188"/>
                  <a:pt x="8192410" y="358107"/>
                  <a:pt x="8194706" y="360350"/>
                </a:cubicBezTo>
                <a:cubicBezTo>
                  <a:pt x="8197502" y="364254"/>
                  <a:pt x="8201412" y="360998"/>
                  <a:pt x="8204020" y="358828"/>
                </a:cubicBezTo>
                <a:cubicBezTo>
                  <a:pt x="8206627" y="356657"/>
                  <a:pt x="8209639" y="353112"/>
                  <a:pt x="8212246" y="350942"/>
                </a:cubicBezTo>
                <a:cubicBezTo>
                  <a:pt x="8232113" y="330250"/>
                  <a:pt x="8253284" y="308474"/>
                  <a:pt x="8273648" y="289446"/>
                </a:cubicBezTo>
                <a:cubicBezTo>
                  <a:pt x="8282775" y="281849"/>
                  <a:pt x="8292895" y="277579"/>
                  <a:pt x="8299973" y="290379"/>
                </a:cubicBezTo>
                <a:cubicBezTo>
                  <a:pt x="8302365" y="295658"/>
                  <a:pt x="8307269" y="295730"/>
                  <a:pt x="8311677" y="294138"/>
                </a:cubicBezTo>
                <a:cubicBezTo>
                  <a:pt x="8312981" y="293053"/>
                  <a:pt x="8315184" y="292256"/>
                  <a:pt x="8316489" y="291171"/>
                </a:cubicBezTo>
                <a:cubicBezTo>
                  <a:pt x="8322791" y="293195"/>
                  <a:pt x="8331297" y="294422"/>
                  <a:pt x="8332477" y="303825"/>
                </a:cubicBezTo>
                <a:cubicBezTo>
                  <a:pt x="8333656" y="313227"/>
                  <a:pt x="8326734" y="320028"/>
                  <a:pt x="8320619" y="324080"/>
                </a:cubicBezTo>
                <a:cubicBezTo>
                  <a:pt x="8299758" y="341445"/>
                  <a:pt x="8280791" y="362426"/>
                  <a:pt x="8263811" y="390060"/>
                </a:cubicBezTo>
                <a:cubicBezTo>
                  <a:pt x="8258689" y="397440"/>
                  <a:pt x="8259279" y="402141"/>
                  <a:pt x="8261267" y="408795"/>
                </a:cubicBezTo>
                <a:cubicBezTo>
                  <a:pt x="8263750" y="417112"/>
                  <a:pt x="8268469" y="411108"/>
                  <a:pt x="8272379" y="407852"/>
                </a:cubicBezTo>
                <a:cubicBezTo>
                  <a:pt x="8281507" y="400255"/>
                  <a:pt x="8290633" y="392658"/>
                  <a:pt x="8299356" y="386435"/>
                </a:cubicBezTo>
                <a:cubicBezTo>
                  <a:pt x="8304167" y="383468"/>
                  <a:pt x="8309476" y="382165"/>
                  <a:pt x="8310160" y="389904"/>
                </a:cubicBezTo>
                <a:cubicBezTo>
                  <a:pt x="8310842" y="397644"/>
                  <a:pt x="8304541" y="395620"/>
                  <a:pt x="8300629" y="398876"/>
                </a:cubicBezTo>
                <a:cubicBezTo>
                  <a:pt x="8298426" y="399672"/>
                  <a:pt x="8295818" y="401842"/>
                  <a:pt x="8293614" y="402639"/>
                </a:cubicBezTo>
                <a:lnTo>
                  <a:pt x="8289755" y="406639"/>
                </a:lnTo>
                <a:lnTo>
                  <a:pt x="8283548" y="410126"/>
                </a:lnTo>
                <a:lnTo>
                  <a:pt x="8280902" y="415817"/>
                </a:lnTo>
                <a:lnTo>
                  <a:pt x="8279629" y="417136"/>
                </a:lnTo>
                <a:lnTo>
                  <a:pt x="8280031" y="417692"/>
                </a:lnTo>
                <a:lnTo>
                  <a:pt x="8276592" y="425089"/>
                </a:lnTo>
                <a:cubicBezTo>
                  <a:pt x="8280445" y="430962"/>
                  <a:pt x="8284632" y="432649"/>
                  <a:pt x="8290586" y="430247"/>
                </a:cubicBezTo>
                <a:cubicBezTo>
                  <a:pt x="8304039" y="424141"/>
                  <a:pt x="8318368" y="425112"/>
                  <a:pt x="8331262" y="425986"/>
                </a:cubicBezTo>
                <a:cubicBezTo>
                  <a:pt x="8339860" y="426568"/>
                  <a:pt x="8347494" y="425682"/>
                  <a:pt x="8354508" y="423526"/>
                </a:cubicBezTo>
                <a:lnTo>
                  <a:pt x="8372129" y="414436"/>
                </a:lnTo>
                <a:lnTo>
                  <a:pt x="8378166" y="417084"/>
                </a:lnTo>
                <a:cubicBezTo>
                  <a:pt x="8390800" y="420372"/>
                  <a:pt x="8400626" y="417696"/>
                  <a:pt x="8409124" y="408398"/>
                </a:cubicBezTo>
                <a:lnTo>
                  <a:pt x="8416451" y="396739"/>
                </a:lnTo>
                <a:lnTo>
                  <a:pt x="8433229" y="398341"/>
                </a:lnTo>
                <a:cubicBezTo>
                  <a:pt x="8436904" y="401923"/>
                  <a:pt x="8438580" y="407999"/>
                  <a:pt x="8440173" y="415123"/>
                </a:cubicBezTo>
                <a:cubicBezTo>
                  <a:pt x="8439839" y="419310"/>
                  <a:pt x="8439394" y="424893"/>
                  <a:pt x="8445125" y="425281"/>
                </a:cubicBezTo>
                <a:cubicBezTo>
                  <a:pt x="8450856" y="425670"/>
                  <a:pt x="8449870" y="419990"/>
                  <a:pt x="8451525" y="417295"/>
                </a:cubicBezTo>
                <a:cubicBezTo>
                  <a:pt x="8458036" y="407914"/>
                  <a:pt x="8469833" y="404504"/>
                  <a:pt x="8478429" y="405087"/>
                </a:cubicBezTo>
                <a:cubicBezTo>
                  <a:pt x="8489781" y="407258"/>
                  <a:pt x="8485913" y="419625"/>
                  <a:pt x="8483923" y="426507"/>
                </a:cubicBezTo>
                <a:cubicBezTo>
                  <a:pt x="8479944" y="440267"/>
                  <a:pt x="8473323" y="451044"/>
                  <a:pt x="8458549" y="455656"/>
                </a:cubicBezTo>
                <a:cubicBezTo>
                  <a:pt x="8455572" y="456857"/>
                  <a:pt x="8449730" y="457865"/>
                  <a:pt x="8449284" y="463448"/>
                </a:cubicBezTo>
                <a:cubicBezTo>
                  <a:pt x="8448950" y="467634"/>
                  <a:pt x="8454681" y="468022"/>
                  <a:pt x="8457548" y="468216"/>
                </a:cubicBezTo>
                <a:cubicBezTo>
                  <a:pt x="8464600" y="470098"/>
                  <a:pt x="8464266" y="474284"/>
                  <a:pt x="8462389" y="479769"/>
                </a:cubicBezTo>
                <a:cubicBezTo>
                  <a:pt x="8452010" y="501516"/>
                  <a:pt x="8441743" y="521868"/>
                  <a:pt x="8417704" y="534271"/>
                </a:cubicBezTo>
                <a:cubicBezTo>
                  <a:pt x="8413183" y="536771"/>
                  <a:pt x="8408979" y="539819"/>
                  <a:pt x="8404972" y="543209"/>
                </a:cubicBezTo>
                <a:lnTo>
                  <a:pt x="8396289" y="551473"/>
                </a:lnTo>
                <a:lnTo>
                  <a:pt x="8360918" y="574364"/>
                </a:lnTo>
                <a:cubicBezTo>
                  <a:pt x="8355916" y="572535"/>
                  <a:pt x="8355916" y="572535"/>
                  <a:pt x="8355916" y="572535"/>
                </a:cubicBezTo>
                <a:cubicBezTo>
                  <a:pt x="8355916" y="572535"/>
                  <a:pt x="8353994" y="577424"/>
                  <a:pt x="8353994" y="577424"/>
                </a:cubicBezTo>
                <a:cubicBezTo>
                  <a:pt x="8348991" y="575593"/>
                  <a:pt x="8340147" y="583541"/>
                  <a:pt x="8340147" y="583541"/>
                </a:cubicBezTo>
                <a:cubicBezTo>
                  <a:pt x="8333223" y="586601"/>
                  <a:pt x="8338226" y="588430"/>
                  <a:pt x="8345150" y="585371"/>
                </a:cubicBezTo>
                <a:lnTo>
                  <a:pt x="8347451" y="585864"/>
                </a:lnTo>
                <a:lnTo>
                  <a:pt x="8341060" y="590777"/>
                </a:lnTo>
                <a:cubicBezTo>
                  <a:pt x="8327915" y="598289"/>
                  <a:pt x="8310820" y="603568"/>
                  <a:pt x="8311692" y="612273"/>
                </a:cubicBezTo>
                <a:cubicBezTo>
                  <a:pt x="8356989" y="595292"/>
                  <a:pt x="8383038" y="602721"/>
                  <a:pt x="8419031" y="590985"/>
                </a:cubicBezTo>
                <a:lnTo>
                  <a:pt x="8435725" y="584235"/>
                </a:lnTo>
                <a:lnTo>
                  <a:pt x="8452719" y="582947"/>
                </a:lnTo>
                <a:cubicBezTo>
                  <a:pt x="8470134" y="581321"/>
                  <a:pt x="8487663" y="578298"/>
                  <a:pt x="8505414" y="572486"/>
                </a:cubicBezTo>
                <a:cubicBezTo>
                  <a:pt x="8508377" y="589524"/>
                  <a:pt x="8503076" y="601793"/>
                  <a:pt x="8488079" y="609196"/>
                </a:cubicBezTo>
                <a:cubicBezTo>
                  <a:pt x="8476060" y="615398"/>
                  <a:pt x="8480025" y="619876"/>
                  <a:pt x="8489722" y="624742"/>
                </a:cubicBezTo>
                <a:cubicBezTo>
                  <a:pt x="8499306" y="631004"/>
                  <a:pt x="8509781" y="626100"/>
                  <a:pt x="8519810" y="626780"/>
                </a:cubicBezTo>
                <a:cubicBezTo>
                  <a:pt x="8532818" y="626258"/>
                  <a:pt x="8545936" y="624341"/>
                  <a:pt x="8558943" y="623818"/>
                </a:cubicBezTo>
                <a:cubicBezTo>
                  <a:pt x="8563242" y="624110"/>
                  <a:pt x="8569196" y="621707"/>
                  <a:pt x="8570294" y="625991"/>
                </a:cubicBezTo>
                <a:cubicBezTo>
                  <a:pt x="8572715" y="631767"/>
                  <a:pt x="8568081" y="635663"/>
                  <a:pt x="8564993" y="638259"/>
                </a:cubicBezTo>
                <a:cubicBezTo>
                  <a:pt x="8561906" y="640857"/>
                  <a:pt x="8557385" y="643357"/>
                  <a:pt x="8554296" y="645954"/>
                </a:cubicBezTo>
                <a:cubicBezTo>
                  <a:pt x="8526946" y="663745"/>
                  <a:pt x="8498052" y="682835"/>
                  <a:pt x="8472025" y="702118"/>
                </a:cubicBezTo>
                <a:cubicBezTo>
                  <a:pt x="8461216" y="711209"/>
                  <a:pt x="8453050" y="723284"/>
                  <a:pt x="8461855" y="739314"/>
                </a:cubicBezTo>
                <a:cubicBezTo>
                  <a:pt x="8465708" y="745188"/>
                  <a:pt x="8463719" y="752070"/>
                  <a:pt x="8460408" y="757457"/>
                </a:cubicBezTo>
                <a:cubicBezTo>
                  <a:pt x="8458865" y="758756"/>
                  <a:pt x="8457209" y="761450"/>
                  <a:pt x="8455664" y="762749"/>
                </a:cubicBezTo>
                <a:cubicBezTo>
                  <a:pt x="8454885" y="772517"/>
                  <a:pt x="8452451" y="784981"/>
                  <a:pt x="8460603" y="791147"/>
                </a:cubicBezTo>
                <a:cubicBezTo>
                  <a:pt x="8468755" y="797311"/>
                  <a:pt x="8477908" y="790915"/>
                  <a:pt x="8484195" y="784325"/>
                </a:cubicBezTo>
                <a:cubicBezTo>
                  <a:pt x="8508901" y="763548"/>
                  <a:pt x="8536141" y="747153"/>
                  <a:pt x="8568665" y="736728"/>
                </a:cubicBezTo>
                <a:cubicBezTo>
                  <a:pt x="8577596" y="733124"/>
                  <a:pt x="8581672" y="736206"/>
                  <a:pt x="8586957" y="742177"/>
                </a:cubicBezTo>
                <a:cubicBezTo>
                  <a:pt x="8593565" y="749641"/>
                  <a:pt x="8586068" y="753342"/>
                  <a:pt x="8581435" y="757237"/>
                </a:cubicBezTo>
                <a:cubicBezTo>
                  <a:pt x="8570626" y="766328"/>
                  <a:pt x="8559818" y="775417"/>
                  <a:pt x="8550441" y="784603"/>
                </a:cubicBezTo>
                <a:cubicBezTo>
                  <a:pt x="8545696" y="789894"/>
                  <a:pt x="8542275" y="796678"/>
                  <a:pt x="8549104" y="801351"/>
                </a:cubicBezTo>
                <a:cubicBezTo>
                  <a:pt x="8555935" y="806023"/>
                  <a:pt x="8556714" y="796254"/>
                  <a:pt x="8561346" y="792358"/>
                </a:cubicBezTo>
                <a:cubicBezTo>
                  <a:pt x="8563002" y="789664"/>
                  <a:pt x="8566090" y="787067"/>
                  <a:pt x="8567746" y="784373"/>
                </a:cubicBezTo>
                <a:cubicBezTo>
                  <a:pt x="8587932" y="766096"/>
                  <a:pt x="8589364" y="766194"/>
                  <a:pt x="8595847" y="793292"/>
                </a:cubicBezTo>
                <a:cubicBezTo>
                  <a:pt x="8598155" y="800465"/>
                  <a:pt x="8601133" y="799263"/>
                  <a:pt x="8606864" y="799651"/>
                </a:cubicBezTo>
                <a:cubicBezTo>
                  <a:pt x="8634422" y="797309"/>
                  <a:pt x="8659337" y="791980"/>
                  <a:pt x="8678534" y="768025"/>
                </a:cubicBezTo>
                <a:cubicBezTo>
                  <a:pt x="8697510" y="746860"/>
                  <a:pt x="8720338" y="731569"/>
                  <a:pt x="8745809" y="719263"/>
                </a:cubicBezTo>
                <a:cubicBezTo>
                  <a:pt x="8772825" y="705658"/>
                  <a:pt x="8793456" y="681800"/>
                  <a:pt x="8824436" y="672673"/>
                </a:cubicBezTo>
                <a:cubicBezTo>
                  <a:pt x="8828846" y="671569"/>
                  <a:pt x="8832046" y="667576"/>
                  <a:pt x="8833701" y="664881"/>
                </a:cubicBezTo>
                <a:cubicBezTo>
                  <a:pt x="8863931" y="629045"/>
                  <a:pt x="8901978" y="603559"/>
                  <a:pt x="8941347" y="579567"/>
                </a:cubicBezTo>
                <a:cubicBezTo>
                  <a:pt x="8948957" y="574471"/>
                  <a:pt x="8958110" y="568075"/>
                  <a:pt x="8966039" y="577031"/>
                </a:cubicBezTo>
                <a:cubicBezTo>
                  <a:pt x="8975402" y="586083"/>
                  <a:pt x="8967569" y="593972"/>
                  <a:pt x="8959737" y="601859"/>
                </a:cubicBezTo>
                <a:cubicBezTo>
                  <a:pt x="8950361" y="611046"/>
                  <a:pt x="8941976" y="621353"/>
                  <a:pt x="8932075" y="630329"/>
                </a:cubicBezTo>
                <a:lnTo>
                  <a:pt x="8928945" y="632665"/>
                </a:lnTo>
                <a:lnTo>
                  <a:pt x="8926532" y="633143"/>
                </a:lnTo>
                <a:lnTo>
                  <a:pt x="8909694" y="644966"/>
                </a:lnTo>
                <a:lnTo>
                  <a:pt x="8895327" y="650816"/>
                </a:lnTo>
                <a:cubicBezTo>
                  <a:pt x="8887996" y="652424"/>
                  <a:pt x="8883721" y="656344"/>
                  <a:pt x="8882975" y="661205"/>
                </a:cubicBezTo>
                <a:lnTo>
                  <a:pt x="8883439" y="663505"/>
                </a:lnTo>
                <a:lnTo>
                  <a:pt x="8851483" y="684321"/>
                </a:lnTo>
                <a:cubicBezTo>
                  <a:pt x="8830383" y="700573"/>
                  <a:pt x="8815851" y="713092"/>
                  <a:pt x="8791965" y="739444"/>
                </a:cubicBezTo>
                <a:cubicBezTo>
                  <a:pt x="8795750" y="745809"/>
                  <a:pt x="8803712" y="737025"/>
                  <a:pt x="8807496" y="743390"/>
                </a:cubicBezTo>
                <a:cubicBezTo>
                  <a:pt x="8765295" y="775896"/>
                  <a:pt x="8732446" y="794567"/>
                  <a:pt x="8696815" y="823339"/>
                </a:cubicBezTo>
                <a:cubicBezTo>
                  <a:pt x="8657398" y="845745"/>
                  <a:pt x="8621765" y="874516"/>
                  <a:pt x="8576778" y="917121"/>
                </a:cubicBezTo>
                <a:cubicBezTo>
                  <a:pt x="8604449" y="897134"/>
                  <a:pt x="8593702" y="916017"/>
                  <a:pt x="8589525" y="931167"/>
                </a:cubicBezTo>
                <a:cubicBezTo>
                  <a:pt x="8588132" y="936216"/>
                  <a:pt x="8581563" y="939950"/>
                  <a:pt x="8580170" y="945000"/>
                </a:cubicBezTo>
                <a:cubicBezTo>
                  <a:pt x="8580170" y="945000"/>
                  <a:pt x="8585348" y="946316"/>
                  <a:pt x="8591917" y="942582"/>
                </a:cubicBezTo>
                <a:cubicBezTo>
                  <a:pt x="8591917" y="942582"/>
                  <a:pt x="8591917" y="942582"/>
                  <a:pt x="8598486" y="938847"/>
                </a:cubicBezTo>
                <a:cubicBezTo>
                  <a:pt x="8585348" y="946316"/>
                  <a:pt x="8600879" y="950261"/>
                  <a:pt x="8616802" y="932693"/>
                </a:cubicBezTo>
                <a:cubicBezTo>
                  <a:pt x="8616802" y="932693"/>
                  <a:pt x="8616802" y="932693"/>
                  <a:pt x="8613018" y="926328"/>
                </a:cubicBezTo>
                <a:cubicBezTo>
                  <a:pt x="8614410" y="921279"/>
                  <a:pt x="8620980" y="917544"/>
                  <a:pt x="8620980" y="917544"/>
                </a:cubicBezTo>
                <a:cubicBezTo>
                  <a:pt x="8617195" y="911179"/>
                  <a:pt x="8615802" y="916229"/>
                  <a:pt x="8609233" y="919964"/>
                </a:cubicBezTo>
                <a:cubicBezTo>
                  <a:pt x="8609233" y="919964"/>
                  <a:pt x="8609233" y="919964"/>
                  <a:pt x="8602663" y="923698"/>
                </a:cubicBezTo>
                <a:cubicBezTo>
                  <a:pt x="8619980" y="901080"/>
                  <a:pt x="8662182" y="868574"/>
                  <a:pt x="8672537" y="871204"/>
                </a:cubicBezTo>
                <a:cubicBezTo>
                  <a:pt x="8714738" y="838699"/>
                  <a:pt x="8747978" y="798513"/>
                  <a:pt x="8778041" y="789941"/>
                </a:cubicBezTo>
                <a:cubicBezTo>
                  <a:pt x="8805712" y="769953"/>
                  <a:pt x="8788788" y="771057"/>
                  <a:pt x="8804711" y="753489"/>
                </a:cubicBezTo>
                <a:cubicBezTo>
                  <a:pt x="8832382" y="733502"/>
                  <a:pt x="8834775" y="744917"/>
                  <a:pt x="8854483" y="733714"/>
                </a:cubicBezTo>
                <a:cubicBezTo>
                  <a:pt x="8860802" y="725863"/>
                  <a:pt x="8867184" y="719042"/>
                  <a:pt x="8873511" y="713051"/>
                </a:cubicBezTo>
                <a:lnTo>
                  <a:pt x="8880509" y="707178"/>
                </a:lnTo>
                <a:lnTo>
                  <a:pt x="8832858" y="756730"/>
                </a:lnTo>
                <a:cubicBezTo>
                  <a:pt x="8812891" y="776776"/>
                  <a:pt x="8792264" y="796074"/>
                  <a:pt x="8769985" y="813508"/>
                </a:cubicBezTo>
                <a:cubicBezTo>
                  <a:pt x="8748479" y="830292"/>
                  <a:pt x="8729836" y="847271"/>
                  <a:pt x="8728932" y="876675"/>
                </a:cubicBezTo>
                <a:cubicBezTo>
                  <a:pt x="8728487" y="882257"/>
                  <a:pt x="8725176" y="887645"/>
                  <a:pt x="8719111" y="891444"/>
                </a:cubicBezTo>
                <a:cubicBezTo>
                  <a:pt x="8694961" y="905242"/>
                  <a:pt x="8681606" y="928191"/>
                  <a:pt x="8665497" y="949550"/>
                </a:cubicBezTo>
                <a:cubicBezTo>
                  <a:pt x="8654242" y="964222"/>
                  <a:pt x="8643099" y="977499"/>
                  <a:pt x="8631956" y="990775"/>
                </a:cubicBezTo>
                <a:cubicBezTo>
                  <a:pt x="8627101" y="997462"/>
                  <a:pt x="8622135" y="1005544"/>
                  <a:pt x="8624332" y="1014112"/>
                </a:cubicBezTo>
                <a:cubicBezTo>
                  <a:pt x="8627962" y="1022776"/>
                  <a:pt x="8631593" y="1031442"/>
                  <a:pt x="8645268" y="1022546"/>
                </a:cubicBezTo>
                <a:cubicBezTo>
                  <a:pt x="8665231" y="1007060"/>
                  <a:pt x="8690035" y="1003129"/>
                  <a:pt x="8716938" y="990919"/>
                </a:cubicBezTo>
                <a:cubicBezTo>
                  <a:pt x="8704795" y="1016755"/>
                  <a:pt x="8697170" y="1040094"/>
                  <a:pt x="8675886" y="1054086"/>
                </a:cubicBezTo>
                <a:cubicBezTo>
                  <a:pt x="8671366" y="1056586"/>
                  <a:pt x="8668165" y="1060579"/>
                  <a:pt x="8669153" y="1066258"/>
                </a:cubicBezTo>
                <a:cubicBezTo>
                  <a:pt x="8671575" y="1072035"/>
                  <a:pt x="8676095" y="1069534"/>
                  <a:pt x="8680505" y="1068430"/>
                </a:cubicBezTo>
                <a:cubicBezTo>
                  <a:pt x="8687780" y="1067520"/>
                  <a:pt x="8691746" y="1071998"/>
                  <a:pt x="8692732" y="1077678"/>
                </a:cubicBezTo>
                <a:cubicBezTo>
                  <a:pt x="8694930" y="1086245"/>
                  <a:pt x="8687543" y="1088551"/>
                  <a:pt x="8681811" y="1088163"/>
                </a:cubicBezTo>
                <a:cubicBezTo>
                  <a:pt x="8670350" y="1087386"/>
                  <a:pt x="8666927" y="1094171"/>
                  <a:pt x="8666260" y="1102543"/>
                </a:cubicBezTo>
                <a:cubicBezTo>
                  <a:pt x="8663935" y="1113611"/>
                  <a:pt x="8667344" y="1125067"/>
                  <a:pt x="8677262" y="1127143"/>
                </a:cubicBezTo>
                <a:cubicBezTo>
                  <a:pt x="8687293" y="1127822"/>
                  <a:pt x="8686749" y="1116560"/>
                  <a:pt x="8688851" y="1108284"/>
                </a:cubicBezTo>
                <a:cubicBezTo>
                  <a:pt x="8689074" y="1105493"/>
                  <a:pt x="8690618" y="1104194"/>
                  <a:pt x="8690952" y="1100007"/>
                </a:cubicBezTo>
                <a:cubicBezTo>
                  <a:pt x="8699327" y="1103380"/>
                  <a:pt x="8694471" y="1110067"/>
                  <a:pt x="8697002" y="1114448"/>
                </a:cubicBezTo>
                <a:cubicBezTo>
                  <a:pt x="8700745" y="1121717"/>
                  <a:pt x="8704487" y="1128987"/>
                  <a:pt x="8712541" y="1118308"/>
                </a:cubicBezTo>
                <a:cubicBezTo>
                  <a:pt x="8715741" y="1114314"/>
                  <a:pt x="8715852" y="1112919"/>
                  <a:pt x="8721472" y="1114703"/>
                </a:cubicBezTo>
                <a:cubicBezTo>
                  <a:pt x="8742743" y="1118950"/>
                  <a:pt x="8763137" y="1116122"/>
                  <a:pt x="8782208" y="1111802"/>
                </a:cubicBezTo>
                <a:cubicBezTo>
                  <a:pt x="8802825" y="1106182"/>
                  <a:pt x="8823441" y="1100563"/>
                  <a:pt x="8844933" y="1102019"/>
                </a:cubicBezTo>
                <a:lnTo>
                  <a:pt x="8850173" y="1100869"/>
                </a:lnTo>
                <a:lnTo>
                  <a:pt x="8840982" y="1111627"/>
                </a:lnTo>
                <a:cubicBezTo>
                  <a:pt x="8841230" y="1115726"/>
                  <a:pt x="8845688" y="1119554"/>
                  <a:pt x="8853779" y="1124581"/>
                </a:cubicBezTo>
                <a:cubicBezTo>
                  <a:pt x="8864362" y="1130003"/>
                  <a:pt x="8875369" y="1132994"/>
                  <a:pt x="8885108" y="1143278"/>
                </a:cubicBezTo>
                <a:cubicBezTo>
                  <a:pt x="8840854" y="1140018"/>
                  <a:pt x="8809215" y="1159985"/>
                  <a:pt x="8773436" y="1174302"/>
                </a:cubicBezTo>
                <a:cubicBezTo>
                  <a:pt x="8747013" y="1186353"/>
                  <a:pt x="8719363" y="1190717"/>
                  <a:pt x="8691753" y="1180101"/>
                </a:cubicBezTo>
                <a:cubicBezTo>
                  <a:pt x="8690295" y="1181120"/>
                  <a:pt x="8688838" y="1182138"/>
                  <a:pt x="8688838" y="1182138"/>
                </a:cubicBezTo>
                <a:cubicBezTo>
                  <a:pt x="8690830" y="1214925"/>
                  <a:pt x="8685001" y="1218996"/>
                  <a:pt x="8652596" y="1213866"/>
                </a:cubicBezTo>
                <a:cubicBezTo>
                  <a:pt x="8642626" y="1212286"/>
                  <a:pt x="8632656" y="1210707"/>
                  <a:pt x="8622686" y="1209129"/>
                </a:cubicBezTo>
                <a:cubicBezTo>
                  <a:pt x="8616242" y="1209358"/>
                  <a:pt x="8611871" y="1212412"/>
                  <a:pt x="8617047" y="1219477"/>
                </a:cubicBezTo>
                <a:cubicBezTo>
                  <a:pt x="8628014" y="1237449"/>
                  <a:pt x="8643160" y="1246090"/>
                  <a:pt x="8664559" y="1248230"/>
                </a:cubicBezTo>
                <a:cubicBezTo>
                  <a:pt x="8680972" y="1249579"/>
                  <a:pt x="8697808" y="1248500"/>
                  <a:pt x="8713798" y="1252279"/>
                </a:cubicBezTo>
                <a:cubicBezTo>
                  <a:pt x="8706472" y="1272350"/>
                  <a:pt x="8692935" y="1283944"/>
                  <a:pt x="8672150" y="1285649"/>
                </a:cubicBezTo>
                <a:cubicBezTo>
                  <a:pt x="8680432" y="1296951"/>
                  <a:pt x="8692895" y="1298924"/>
                  <a:pt x="8704936" y="1303328"/>
                </a:cubicBezTo>
                <a:cubicBezTo>
                  <a:pt x="8715942" y="1306319"/>
                  <a:pt x="8725490" y="1310330"/>
                  <a:pt x="8731702" y="1318806"/>
                </a:cubicBezTo>
                <a:cubicBezTo>
                  <a:pt x="8734289" y="1322337"/>
                  <a:pt x="8735373" y="1325319"/>
                  <a:pt x="8734640" y="1327701"/>
                </a:cubicBezTo>
                <a:cubicBezTo>
                  <a:pt x="8733906" y="1330083"/>
                  <a:pt x="8731355" y="1331864"/>
                  <a:pt x="8726677" y="1332996"/>
                </a:cubicBezTo>
                <a:cubicBezTo>
                  <a:pt x="8705471" y="1337132"/>
                  <a:pt x="8686987" y="1332956"/>
                  <a:pt x="8667890" y="1324938"/>
                </a:cubicBezTo>
                <a:cubicBezTo>
                  <a:pt x="8648793" y="1316919"/>
                  <a:pt x="8631153" y="1307880"/>
                  <a:pt x="8610599" y="1300881"/>
                </a:cubicBezTo>
                <a:cubicBezTo>
                  <a:pt x="8617232" y="1306925"/>
                  <a:pt x="8623444" y="1315402"/>
                  <a:pt x="8631114" y="1322861"/>
                </a:cubicBezTo>
                <a:cubicBezTo>
                  <a:pt x="8636712" y="1327493"/>
                  <a:pt x="8640432" y="1335577"/>
                  <a:pt x="8634180" y="1342079"/>
                </a:cubicBezTo>
                <a:cubicBezTo>
                  <a:pt x="8626472" y="1349601"/>
                  <a:pt x="8616693" y="1354297"/>
                  <a:pt x="8607988" y="1345425"/>
                </a:cubicBezTo>
                <a:cubicBezTo>
                  <a:pt x="8598249" y="1335142"/>
                  <a:pt x="8584137" y="1327912"/>
                  <a:pt x="8579190" y="1312142"/>
                </a:cubicBezTo>
                <a:cubicBezTo>
                  <a:pt x="8578156" y="1310730"/>
                  <a:pt x="8576507" y="1305473"/>
                  <a:pt x="8573171" y="1309939"/>
                </a:cubicBezTo>
                <a:lnTo>
                  <a:pt x="8565062" y="1313196"/>
                </a:lnTo>
                <a:lnTo>
                  <a:pt x="8560471" y="1316315"/>
                </a:lnTo>
                <a:cubicBezTo>
                  <a:pt x="8532581" y="1336156"/>
                  <a:pt x="8504994" y="1356720"/>
                  <a:pt x="8475483" y="1374345"/>
                </a:cubicBezTo>
                <a:cubicBezTo>
                  <a:pt x="8463346" y="1381934"/>
                  <a:pt x="8444385" y="1384847"/>
                  <a:pt x="8444133" y="1405876"/>
                </a:cubicBezTo>
                <a:cubicBezTo>
                  <a:pt x="8445452" y="1407370"/>
                  <a:pt x="8441042" y="1408472"/>
                  <a:pt x="8439497" y="1409769"/>
                </a:cubicBezTo>
                <a:cubicBezTo>
                  <a:pt x="8422389" y="1425437"/>
                  <a:pt x="8405393" y="1439709"/>
                  <a:pt x="8384548" y="1448105"/>
                </a:cubicBezTo>
                <a:cubicBezTo>
                  <a:pt x="8374069" y="1453002"/>
                  <a:pt x="8366343" y="1459488"/>
                  <a:pt x="8358506" y="1467372"/>
                </a:cubicBezTo>
                <a:cubicBezTo>
                  <a:pt x="8353646" y="1474055"/>
                  <a:pt x="8352971" y="1482428"/>
                  <a:pt x="8356822" y="1488304"/>
                </a:cubicBezTo>
                <a:cubicBezTo>
                  <a:pt x="8362102" y="1494279"/>
                  <a:pt x="8366850" y="1488991"/>
                  <a:pt x="8372693" y="1487988"/>
                </a:cubicBezTo>
                <a:cubicBezTo>
                  <a:pt x="8396180" y="1482579"/>
                  <a:pt x="8417250" y="1471392"/>
                  <a:pt x="8436999" y="1458711"/>
                </a:cubicBezTo>
                <a:cubicBezTo>
                  <a:pt x="8455203" y="1447327"/>
                  <a:pt x="8468183" y="1465054"/>
                  <a:pt x="8483831" y="1467528"/>
                </a:cubicBezTo>
                <a:cubicBezTo>
                  <a:pt x="8490994" y="1468019"/>
                  <a:pt x="8479955" y="1479891"/>
                  <a:pt x="8480825" y="1486969"/>
                </a:cubicBezTo>
                <a:cubicBezTo>
                  <a:pt x="8483691" y="1487164"/>
                  <a:pt x="8487876" y="1488854"/>
                  <a:pt x="8490742" y="1489051"/>
                </a:cubicBezTo>
                <a:cubicBezTo>
                  <a:pt x="8506279" y="1492919"/>
                  <a:pt x="8524819" y="1477350"/>
                  <a:pt x="8537912" y="1493680"/>
                </a:cubicBezTo>
                <a:cubicBezTo>
                  <a:pt x="8540552" y="1496668"/>
                  <a:pt x="8543867" y="1491282"/>
                  <a:pt x="8545412" y="1489984"/>
                </a:cubicBezTo>
                <a:cubicBezTo>
                  <a:pt x="8548614" y="1485995"/>
                  <a:pt x="8550497" y="1480511"/>
                  <a:pt x="8557549" y="1482397"/>
                </a:cubicBezTo>
                <a:cubicBezTo>
                  <a:pt x="8554768" y="1499044"/>
                  <a:pt x="8554768" y="1499044"/>
                  <a:pt x="8572074" y="1498825"/>
                </a:cubicBezTo>
                <a:cubicBezTo>
                  <a:pt x="8580782" y="1498018"/>
                  <a:pt x="8598172" y="1514643"/>
                  <a:pt x="8597273" y="1525807"/>
                </a:cubicBezTo>
                <a:cubicBezTo>
                  <a:pt x="8595701" y="1545346"/>
                  <a:pt x="8591376" y="1563291"/>
                  <a:pt x="8568985" y="1572984"/>
                </a:cubicBezTo>
                <a:cubicBezTo>
                  <a:pt x="8543505" y="1585274"/>
                  <a:pt x="8526173" y="1603732"/>
                  <a:pt x="8521060" y="1631446"/>
                </a:cubicBezTo>
                <a:cubicBezTo>
                  <a:pt x="8518504" y="1645304"/>
                  <a:pt x="8509121" y="1654484"/>
                  <a:pt x="8495777" y="1659184"/>
                </a:cubicBezTo>
                <a:cubicBezTo>
                  <a:pt x="8485299" y="1664080"/>
                  <a:pt x="8473499" y="1667481"/>
                  <a:pt x="8465437" y="1678156"/>
                </a:cubicBezTo>
                <a:cubicBezTo>
                  <a:pt x="8451082" y="1695416"/>
                  <a:pt x="8429901" y="1707998"/>
                  <a:pt x="8411472" y="1722172"/>
                </a:cubicBezTo>
                <a:cubicBezTo>
                  <a:pt x="8405403" y="1725966"/>
                  <a:pt x="8399337" y="1729761"/>
                  <a:pt x="8390850" y="1727778"/>
                </a:cubicBezTo>
                <a:cubicBezTo>
                  <a:pt x="8378181" y="1724104"/>
                  <a:pt x="8367478" y="1731790"/>
                  <a:pt x="8355791" y="1733798"/>
                </a:cubicBezTo>
                <a:cubicBezTo>
                  <a:pt x="8324917" y="1741507"/>
                  <a:pt x="8330706" y="1776983"/>
                  <a:pt x="8308091" y="1789468"/>
                </a:cubicBezTo>
                <a:cubicBezTo>
                  <a:pt x="8306658" y="1789370"/>
                  <a:pt x="8306545" y="1790765"/>
                  <a:pt x="8306545" y="1790765"/>
                </a:cubicBezTo>
                <a:cubicBezTo>
                  <a:pt x="8314890" y="1812385"/>
                  <a:pt x="8290336" y="1795269"/>
                  <a:pt x="8289437" y="1806434"/>
                </a:cubicBezTo>
                <a:cubicBezTo>
                  <a:pt x="8273367" y="1791301"/>
                  <a:pt x="8273453" y="1808145"/>
                  <a:pt x="8271458" y="1815026"/>
                </a:cubicBezTo>
                <a:cubicBezTo>
                  <a:pt x="8269463" y="1821905"/>
                  <a:pt x="8264828" y="1825797"/>
                  <a:pt x="8260081" y="1831085"/>
                </a:cubicBezTo>
                <a:cubicBezTo>
                  <a:pt x="8249378" y="1838772"/>
                  <a:pt x="8235809" y="1846264"/>
                  <a:pt x="8232157" y="1855836"/>
                </a:cubicBezTo>
                <a:cubicBezTo>
                  <a:pt x="8226848" y="1868101"/>
                  <a:pt x="8219348" y="1871797"/>
                  <a:pt x="8210639" y="1872606"/>
                </a:cubicBezTo>
                <a:lnTo>
                  <a:pt x="8201229" y="1874640"/>
                </a:lnTo>
                <a:lnTo>
                  <a:pt x="8192021" y="1883059"/>
                </a:lnTo>
                <a:lnTo>
                  <a:pt x="8176785" y="1895400"/>
                </a:lnTo>
                <a:lnTo>
                  <a:pt x="8178848" y="1940038"/>
                </a:lnTo>
                <a:cubicBezTo>
                  <a:pt x="8173940" y="1957425"/>
                  <a:pt x="8163905" y="1974261"/>
                  <a:pt x="8150623" y="1991528"/>
                </a:cubicBezTo>
                <a:cubicBezTo>
                  <a:pt x="8117002" y="2031537"/>
                  <a:pt x="8103968" y="2086215"/>
                  <a:pt x="8082218" y="2133728"/>
                </a:cubicBezTo>
                <a:cubicBezTo>
                  <a:pt x="8068270" y="2169618"/>
                  <a:pt x="8049136" y="2195602"/>
                  <a:pt x="8011821" y="2213405"/>
                </a:cubicBezTo>
                <a:cubicBezTo>
                  <a:pt x="7964293" y="2236343"/>
                  <a:pt x="7941796" y="2290007"/>
                  <a:pt x="7896676" y="2319434"/>
                </a:cubicBezTo>
                <a:cubicBezTo>
                  <a:pt x="7892774" y="2325245"/>
                  <a:pt x="7888499" y="2334134"/>
                  <a:pt x="7882190" y="2333456"/>
                </a:cubicBezTo>
                <a:cubicBezTo>
                  <a:pt x="7834497" y="2331452"/>
                  <a:pt x="7829267" y="2374506"/>
                  <a:pt x="7810132" y="2400493"/>
                </a:cubicBezTo>
                <a:cubicBezTo>
                  <a:pt x="7787469" y="2429215"/>
                  <a:pt x="7756462" y="2447695"/>
                  <a:pt x="7725455" y="2466174"/>
                </a:cubicBezTo>
                <a:cubicBezTo>
                  <a:pt x="7718773" y="2468571"/>
                  <a:pt x="7718025" y="2474724"/>
                  <a:pt x="7720432" y="2481213"/>
                </a:cubicBezTo>
                <a:cubicBezTo>
                  <a:pt x="7717818" y="2502740"/>
                  <a:pt x="7695361" y="2503445"/>
                  <a:pt x="7693328" y="2493881"/>
                </a:cubicBezTo>
                <a:cubicBezTo>
                  <a:pt x="7680916" y="2464509"/>
                  <a:pt x="7666057" y="2481606"/>
                  <a:pt x="7652317" y="2489478"/>
                </a:cubicBezTo>
                <a:cubicBezTo>
                  <a:pt x="7627992" y="2505559"/>
                  <a:pt x="7611639" y="2534959"/>
                  <a:pt x="7578971" y="2540799"/>
                </a:cubicBezTo>
                <a:cubicBezTo>
                  <a:pt x="7569134" y="2542859"/>
                  <a:pt x="7564486" y="2554821"/>
                  <a:pt x="7566520" y="2564386"/>
                </a:cubicBezTo>
                <a:cubicBezTo>
                  <a:pt x="7572995" y="2590005"/>
                  <a:pt x="7556101" y="2597537"/>
                  <a:pt x="7532897" y="2604393"/>
                </a:cubicBezTo>
                <a:cubicBezTo>
                  <a:pt x="7519158" y="2612265"/>
                  <a:pt x="7486325" y="2593163"/>
                  <a:pt x="7487778" y="2633821"/>
                </a:cubicBezTo>
                <a:cubicBezTo>
                  <a:pt x="7489066" y="2649536"/>
                  <a:pt x="7455278" y="2664602"/>
                  <a:pt x="7481055" y="2689178"/>
                </a:cubicBezTo>
                <a:cubicBezTo>
                  <a:pt x="7489771" y="2696344"/>
                  <a:pt x="7475658" y="2707291"/>
                  <a:pt x="7468602" y="2712764"/>
                </a:cubicBezTo>
                <a:cubicBezTo>
                  <a:pt x="7447806" y="2726110"/>
                  <a:pt x="7421822" y="2729551"/>
                  <a:pt x="7411777" y="2759628"/>
                </a:cubicBezTo>
                <a:cubicBezTo>
                  <a:pt x="7410615" y="2762619"/>
                  <a:pt x="7409002" y="2764392"/>
                  <a:pt x="7407099" y="2765259"/>
                </a:cubicBezTo>
                <a:cubicBezTo>
                  <a:pt x="7401390" y="2767859"/>
                  <a:pt x="7393079" y="2762294"/>
                  <a:pt x="7386541" y="2756918"/>
                </a:cubicBezTo>
                <a:lnTo>
                  <a:pt x="7345962" y="2722841"/>
                </a:lnTo>
                <a:lnTo>
                  <a:pt x="7371331" y="2756597"/>
                </a:lnTo>
                <a:lnTo>
                  <a:pt x="7359465" y="2755196"/>
                </a:lnTo>
                <a:cubicBezTo>
                  <a:pt x="7349027" y="2754894"/>
                  <a:pt x="7349426" y="2759861"/>
                  <a:pt x="7351018" y="2779724"/>
                </a:cubicBezTo>
                <a:cubicBezTo>
                  <a:pt x="7352410" y="2794884"/>
                  <a:pt x="7341089" y="2813092"/>
                  <a:pt x="7329185" y="2819293"/>
                </a:cubicBezTo>
                <a:cubicBezTo>
                  <a:pt x="7325216" y="2821362"/>
                  <a:pt x="7321184" y="2822096"/>
                  <a:pt x="7317537" y="2820938"/>
                </a:cubicBezTo>
                <a:cubicBezTo>
                  <a:pt x="7292294" y="2811008"/>
                  <a:pt x="7275346" y="2820991"/>
                  <a:pt x="7256563" y="2834443"/>
                </a:cubicBezTo>
                <a:cubicBezTo>
                  <a:pt x="7247501" y="2843088"/>
                  <a:pt x="7238046" y="2854168"/>
                  <a:pt x="7222669" y="2854408"/>
                </a:cubicBezTo>
                <a:cubicBezTo>
                  <a:pt x="7204795" y="2854283"/>
                  <a:pt x="7202172" y="2862624"/>
                  <a:pt x="7204813" y="2877968"/>
                </a:cubicBezTo>
                <a:cubicBezTo>
                  <a:pt x="7206134" y="2885640"/>
                  <a:pt x="7207454" y="2893311"/>
                  <a:pt x="7197072" y="2894285"/>
                </a:cubicBezTo>
                <a:cubicBezTo>
                  <a:pt x="7188134" y="2894221"/>
                  <a:pt x="7180642" y="2893124"/>
                  <a:pt x="7178661" y="2881617"/>
                </a:cubicBezTo>
                <a:cubicBezTo>
                  <a:pt x="7177341" y="2873945"/>
                  <a:pt x="7177465" y="2865239"/>
                  <a:pt x="7175092" y="2856166"/>
                </a:cubicBezTo>
                <a:cubicBezTo>
                  <a:pt x="7168366" y="2826512"/>
                  <a:pt x="7141285" y="2820054"/>
                  <a:pt x="7117774" y="2839046"/>
                </a:cubicBezTo>
                <a:cubicBezTo>
                  <a:pt x="7111995" y="2843186"/>
                  <a:pt x="7108320" y="2850126"/>
                  <a:pt x="7103593" y="2855665"/>
                </a:cubicBezTo>
                <a:cubicBezTo>
                  <a:pt x="7098865" y="2861204"/>
                  <a:pt x="7094139" y="2866744"/>
                  <a:pt x="7086646" y="2865648"/>
                </a:cubicBezTo>
                <a:cubicBezTo>
                  <a:pt x="7048792" y="2862596"/>
                  <a:pt x="7028046" y="2888225"/>
                  <a:pt x="7006640" y="2910019"/>
                </a:cubicBezTo>
                <a:cubicBezTo>
                  <a:pt x="7004802" y="2913489"/>
                  <a:pt x="7001912" y="2915559"/>
                  <a:pt x="7006516" y="2918726"/>
                </a:cubicBezTo>
                <a:cubicBezTo>
                  <a:pt x="7011117" y="2921893"/>
                  <a:pt x="7015328" y="2927495"/>
                  <a:pt x="7022820" y="2928594"/>
                </a:cubicBezTo>
                <a:cubicBezTo>
                  <a:pt x="7027815" y="2929323"/>
                  <a:pt x="7026103" y="2924087"/>
                  <a:pt x="7026495" y="2921651"/>
                </a:cubicBezTo>
                <a:cubicBezTo>
                  <a:pt x="7032131" y="2902535"/>
                  <a:pt x="7042639" y="2892856"/>
                  <a:pt x="7060513" y="2892981"/>
                </a:cubicBezTo>
                <a:cubicBezTo>
                  <a:pt x="7079833" y="2892072"/>
                  <a:pt x="7097191" y="2903338"/>
                  <a:pt x="7102329" y="2919048"/>
                </a:cubicBezTo>
                <a:cubicBezTo>
                  <a:pt x="7106147" y="2927085"/>
                  <a:pt x="7102865" y="2931590"/>
                  <a:pt x="7092875" y="2930127"/>
                </a:cubicBezTo>
                <a:cubicBezTo>
                  <a:pt x="7076445" y="2928967"/>
                  <a:pt x="7072770" y="2935907"/>
                  <a:pt x="7070024" y="2952956"/>
                </a:cubicBezTo>
                <a:cubicBezTo>
                  <a:pt x="7068598" y="2977675"/>
                  <a:pt x="7041412" y="3003608"/>
                  <a:pt x="7022484" y="3002082"/>
                </a:cubicBezTo>
                <a:cubicBezTo>
                  <a:pt x="7007500" y="2999887"/>
                  <a:pt x="7000275" y="3005061"/>
                  <a:pt x="6993710" y="3014072"/>
                </a:cubicBezTo>
                <a:cubicBezTo>
                  <a:pt x="6984256" y="3025151"/>
                  <a:pt x="6972698" y="3033429"/>
                  <a:pt x="6955999" y="3025998"/>
                </a:cubicBezTo>
                <a:cubicBezTo>
                  <a:pt x="6945349" y="3020699"/>
                  <a:pt x="6938784" y="3029709"/>
                  <a:pt x="6933665" y="3037684"/>
                </a:cubicBezTo>
                <a:cubicBezTo>
                  <a:pt x="6928546" y="3045659"/>
                  <a:pt x="6924479" y="3055035"/>
                  <a:pt x="6915149" y="3057407"/>
                </a:cubicBezTo>
                <a:cubicBezTo>
                  <a:pt x="6903982" y="3063251"/>
                  <a:pt x="6900949" y="3050343"/>
                  <a:pt x="6886748" y="3043277"/>
                </a:cubicBezTo>
                <a:cubicBezTo>
                  <a:pt x="6901628" y="3077863"/>
                  <a:pt x="6867859" y="3089121"/>
                  <a:pt x="6858549" y="3115179"/>
                </a:cubicBezTo>
                <a:cubicBezTo>
                  <a:pt x="6857227" y="3107507"/>
                  <a:pt x="6856568" y="3103671"/>
                  <a:pt x="6855906" y="3099835"/>
                </a:cubicBezTo>
                <a:cubicBezTo>
                  <a:pt x="6848787" y="3072617"/>
                  <a:pt x="6836693" y="3068353"/>
                  <a:pt x="6813574" y="3084910"/>
                </a:cubicBezTo>
                <a:cubicBezTo>
                  <a:pt x="6798732" y="3097693"/>
                  <a:pt x="6784284" y="3108041"/>
                  <a:pt x="6767336" y="3118024"/>
                </a:cubicBezTo>
                <a:cubicBezTo>
                  <a:pt x="6739615" y="3131413"/>
                  <a:pt x="6710180" y="3139568"/>
                  <a:pt x="6679427" y="3140048"/>
                </a:cubicBezTo>
                <a:cubicBezTo>
                  <a:pt x="6656164" y="3141627"/>
                  <a:pt x="6651045" y="3149603"/>
                  <a:pt x="6656843" y="3169149"/>
                </a:cubicBezTo>
                <a:cubicBezTo>
                  <a:pt x="6666192" y="3190461"/>
                  <a:pt x="6660287" y="3203306"/>
                  <a:pt x="6638346" y="3212556"/>
                </a:cubicBezTo>
                <a:cubicBezTo>
                  <a:pt x="6625734" y="3219434"/>
                  <a:pt x="6612070" y="3224912"/>
                  <a:pt x="6600118" y="3235625"/>
                </a:cubicBezTo>
                <a:cubicBezTo>
                  <a:pt x="6592893" y="3240799"/>
                  <a:pt x="6583563" y="3243173"/>
                  <a:pt x="6573966" y="3239274"/>
                </a:cubicBezTo>
                <a:cubicBezTo>
                  <a:pt x="6572191" y="3238391"/>
                  <a:pt x="6570777" y="3237249"/>
                  <a:pt x="6569529" y="3237066"/>
                </a:cubicBezTo>
                <a:lnTo>
                  <a:pt x="6567138" y="3239524"/>
                </a:lnTo>
                <a:lnTo>
                  <a:pt x="6570687" y="3238235"/>
                </a:lnTo>
                <a:cubicBezTo>
                  <a:pt x="6559138" y="3265440"/>
                  <a:pt x="6419645" y="3403848"/>
                  <a:pt x="6389173" y="3430222"/>
                </a:cubicBezTo>
                <a:cubicBezTo>
                  <a:pt x="6365173" y="3433318"/>
                  <a:pt x="6257755" y="3552804"/>
                  <a:pt x="6232030" y="3583441"/>
                </a:cubicBezTo>
                <a:cubicBezTo>
                  <a:pt x="6190966" y="3637122"/>
                  <a:pt x="6084234" y="3713685"/>
                  <a:pt x="6032105" y="3794153"/>
                </a:cubicBezTo>
                <a:cubicBezTo>
                  <a:pt x="6010884" y="3829732"/>
                  <a:pt x="5989258" y="3881009"/>
                  <a:pt x="5920512" y="3923299"/>
                </a:cubicBezTo>
                <a:cubicBezTo>
                  <a:pt x="5890372" y="3940547"/>
                  <a:pt x="5788474" y="3967340"/>
                  <a:pt x="5767824" y="3994052"/>
                </a:cubicBezTo>
                <a:cubicBezTo>
                  <a:pt x="5762405" y="4008045"/>
                  <a:pt x="5765764" y="4030721"/>
                  <a:pt x="5760108" y="4044453"/>
                </a:cubicBezTo>
                <a:cubicBezTo>
                  <a:pt x="5734137" y="4075770"/>
                  <a:pt x="5725133" y="4065888"/>
                  <a:pt x="5704148" y="4101726"/>
                </a:cubicBezTo>
                <a:cubicBezTo>
                  <a:pt x="5686041" y="4091349"/>
                  <a:pt x="5652220" y="4094109"/>
                  <a:pt x="5627067" y="4115879"/>
                </a:cubicBezTo>
                <a:cubicBezTo>
                  <a:pt x="5631806" y="4121080"/>
                  <a:pt x="5626969" y="4125266"/>
                  <a:pt x="5625429" y="4134971"/>
                </a:cubicBezTo>
                <a:cubicBezTo>
                  <a:pt x="5598654" y="4105584"/>
                  <a:pt x="5601765" y="4128939"/>
                  <a:pt x="5574891" y="4108940"/>
                </a:cubicBezTo>
                <a:cubicBezTo>
                  <a:pt x="5565553" y="4108185"/>
                  <a:pt x="5571543" y="4085324"/>
                  <a:pt x="5571878" y="4076197"/>
                </a:cubicBezTo>
                <a:cubicBezTo>
                  <a:pt x="5567612" y="4071516"/>
                  <a:pt x="5558273" y="4070762"/>
                  <a:pt x="5549841" y="4052011"/>
                </a:cubicBezTo>
                <a:cubicBezTo>
                  <a:pt x="5535182" y="4055861"/>
                  <a:pt x="5525507" y="4064235"/>
                  <a:pt x="5515350" y="4073027"/>
                </a:cubicBezTo>
                <a:cubicBezTo>
                  <a:pt x="5508187" y="4070388"/>
                  <a:pt x="5504605" y="4069068"/>
                  <a:pt x="5501718" y="4067207"/>
                </a:cubicBezTo>
                <a:lnTo>
                  <a:pt x="5497036" y="4062712"/>
                </a:lnTo>
                <a:lnTo>
                  <a:pt x="5495903" y="4063744"/>
                </a:lnTo>
                <a:cubicBezTo>
                  <a:pt x="5495903" y="4063744"/>
                  <a:pt x="5477796" y="4053367"/>
                  <a:pt x="5457145" y="4080078"/>
                </a:cubicBezTo>
                <a:cubicBezTo>
                  <a:pt x="5379725" y="4172668"/>
                  <a:pt x="5263056" y="4282950"/>
                  <a:pt x="5171696" y="4379233"/>
                </a:cubicBezTo>
                <a:cubicBezTo>
                  <a:pt x="5161873" y="4378896"/>
                  <a:pt x="5157607" y="4374215"/>
                  <a:pt x="5152869" y="4369014"/>
                </a:cubicBezTo>
                <a:cubicBezTo>
                  <a:pt x="5146544" y="4401002"/>
                  <a:pt x="5131065" y="4414399"/>
                  <a:pt x="5092406" y="4421345"/>
                </a:cubicBezTo>
                <a:lnTo>
                  <a:pt x="5105912" y="4436168"/>
                </a:lnTo>
                <a:lnTo>
                  <a:pt x="5080525" y="4448406"/>
                </a:lnTo>
                <a:lnTo>
                  <a:pt x="5081531" y="4471795"/>
                </a:lnTo>
                <a:cubicBezTo>
                  <a:pt x="5076568" y="4489168"/>
                  <a:pt x="5066480" y="4505974"/>
                  <a:pt x="5053143" y="4523201"/>
                </a:cubicBezTo>
                <a:cubicBezTo>
                  <a:pt x="5019393" y="4563108"/>
                  <a:pt x="5006187" y="4617749"/>
                  <a:pt x="4984285" y="4665198"/>
                </a:cubicBezTo>
                <a:cubicBezTo>
                  <a:pt x="4970225" y="4701045"/>
                  <a:pt x="4951007" y="4726973"/>
                  <a:pt x="4913635" y="4744662"/>
                </a:cubicBezTo>
                <a:cubicBezTo>
                  <a:pt x="4866036" y="4767456"/>
                  <a:pt x="4843369" y="4821053"/>
                  <a:pt x="4798156" y="4850344"/>
                </a:cubicBezTo>
                <a:cubicBezTo>
                  <a:pt x="4794236" y="4856144"/>
                  <a:pt x="4789933" y="4865020"/>
                  <a:pt x="4783626" y="4864323"/>
                </a:cubicBezTo>
                <a:cubicBezTo>
                  <a:pt x="4735941" y="4862175"/>
                  <a:pt x="4730574" y="4905215"/>
                  <a:pt x="4711356" y="4931143"/>
                </a:cubicBezTo>
                <a:cubicBezTo>
                  <a:pt x="4688601" y="4959797"/>
                  <a:pt x="4657537" y="4978184"/>
                  <a:pt x="4626473" y="4996569"/>
                </a:cubicBezTo>
                <a:cubicBezTo>
                  <a:pt x="4619782" y="4998947"/>
                  <a:pt x="4619014" y="5005097"/>
                  <a:pt x="4621401" y="5011593"/>
                </a:cubicBezTo>
                <a:cubicBezTo>
                  <a:pt x="4618719" y="5033114"/>
                  <a:pt x="4596260" y="5033750"/>
                  <a:pt x="4594258" y="5024179"/>
                </a:cubicBezTo>
                <a:cubicBezTo>
                  <a:pt x="4581939" y="4994769"/>
                  <a:pt x="4567025" y="5011822"/>
                  <a:pt x="4553262" y="5019653"/>
                </a:cubicBezTo>
                <a:cubicBezTo>
                  <a:pt x="4528886" y="5035661"/>
                  <a:pt x="4512440" y="5065011"/>
                  <a:pt x="4479754" y="5070753"/>
                </a:cubicBezTo>
                <a:cubicBezTo>
                  <a:pt x="4469910" y="5072783"/>
                  <a:pt x="4465224" y="5084731"/>
                  <a:pt x="4467227" y="5094302"/>
                </a:cubicBezTo>
                <a:cubicBezTo>
                  <a:pt x="4473620" y="5119942"/>
                  <a:pt x="4456703" y="5127424"/>
                  <a:pt x="4433479" y="5134209"/>
                </a:cubicBezTo>
                <a:cubicBezTo>
                  <a:pt x="4419715" y="5142039"/>
                  <a:pt x="4386943" y="5122838"/>
                  <a:pt x="4388267" y="5163500"/>
                </a:cubicBezTo>
                <a:cubicBezTo>
                  <a:pt x="4389503" y="5179219"/>
                  <a:pt x="4355669" y="5194184"/>
                  <a:pt x="4381367" y="5218838"/>
                </a:cubicBezTo>
                <a:cubicBezTo>
                  <a:pt x="4385714" y="5222434"/>
                  <a:pt x="4384350" y="5226958"/>
                  <a:pt x="4381016" y="5231265"/>
                </a:cubicBezTo>
                <a:lnTo>
                  <a:pt x="4370694" y="5240693"/>
                </a:lnTo>
                <a:lnTo>
                  <a:pt x="4374647" y="5238175"/>
                </a:lnTo>
                <a:cubicBezTo>
                  <a:pt x="4387821" y="5230810"/>
                  <a:pt x="4399315" y="5225593"/>
                  <a:pt x="4408418" y="5223122"/>
                </a:cubicBezTo>
                <a:cubicBezTo>
                  <a:pt x="4417422" y="5233004"/>
                  <a:pt x="4561417" y="5099538"/>
                  <a:pt x="4575742" y="5104815"/>
                </a:cubicBezTo>
                <a:cubicBezTo>
                  <a:pt x="4564195" y="5132021"/>
                  <a:pt x="4424701" y="5270428"/>
                  <a:pt x="4394228" y="5296803"/>
                </a:cubicBezTo>
                <a:cubicBezTo>
                  <a:pt x="4370229" y="5299898"/>
                  <a:pt x="4262809" y="5419384"/>
                  <a:pt x="4237086" y="5450021"/>
                </a:cubicBezTo>
                <a:cubicBezTo>
                  <a:pt x="4196022" y="5503703"/>
                  <a:pt x="4089290" y="5580265"/>
                  <a:pt x="4037162" y="5660733"/>
                </a:cubicBezTo>
                <a:cubicBezTo>
                  <a:pt x="4015940" y="5696312"/>
                  <a:pt x="3994314" y="5747589"/>
                  <a:pt x="3925567" y="5789879"/>
                </a:cubicBezTo>
                <a:cubicBezTo>
                  <a:pt x="3895428" y="5807127"/>
                  <a:pt x="3793530" y="5833921"/>
                  <a:pt x="3772880" y="5860631"/>
                </a:cubicBezTo>
                <a:cubicBezTo>
                  <a:pt x="3767462" y="5874624"/>
                  <a:pt x="3770820" y="5897302"/>
                  <a:pt x="3765164" y="5911033"/>
                </a:cubicBezTo>
                <a:cubicBezTo>
                  <a:pt x="3739193" y="5942350"/>
                  <a:pt x="3730189" y="5932468"/>
                  <a:pt x="3709203" y="5968306"/>
                </a:cubicBezTo>
                <a:cubicBezTo>
                  <a:pt x="3691096" y="5957929"/>
                  <a:pt x="3657275" y="5960689"/>
                  <a:pt x="3632123" y="5982458"/>
                </a:cubicBezTo>
                <a:cubicBezTo>
                  <a:pt x="3636862" y="5987660"/>
                  <a:pt x="3632024" y="5991846"/>
                  <a:pt x="3630485" y="6001551"/>
                </a:cubicBezTo>
                <a:cubicBezTo>
                  <a:pt x="3603710" y="5972164"/>
                  <a:pt x="3606822" y="5995519"/>
                  <a:pt x="3579947" y="5975519"/>
                </a:cubicBezTo>
                <a:cubicBezTo>
                  <a:pt x="3570608" y="5974765"/>
                  <a:pt x="3576598" y="5951905"/>
                  <a:pt x="3576934" y="5942777"/>
                </a:cubicBezTo>
                <a:cubicBezTo>
                  <a:pt x="3572669" y="5938096"/>
                  <a:pt x="3563329" y="5937341"/>
                  <a:pt x="3554897" y="5918591"/>
                </a:cubicBezTo>
                <a:cubicBezTo>
                  <a:pt x="3540238" y="5922442"/>
                  <a:pt x="3530563" y="5930815"/>
                  <a:pt x="3520405" y="5939606"/>
                </a:cubicBezTo>
                <a:cubicBezTo>
                  <a:pt x="3506080" y="5934329"/>
                  <a:pt x="3506080" y="5934329"/>
                  <a:pt x="3497313" y="5924707"/>
                </a:cubicBezTo>
                <a:cubicBezTo>
                  <a:pt x="3508052" y="5906109"/>
                  <a:pt x="3507471" y="5915915"/>
                  <a:pt x="3495020" y="5891806"/>
                </a:cubicBezTo>
                <a:lnTo>
                  <a:pt x="3474705" y="5909389"/>
                </a:lnTo>
                <a:cubicBezTo>
                  <a:pt x="3467784" y="5906541"/>
                  <a:pt x="3460929" y="5920381"/>
                  <a:pt x="3456511" y="5933217"/>
                </a:cubicBezTo>
                <a:lnTo>
                  <a:pt x="3453091" y="5945589"/>
                </a:lnTo>
                <a:lnTo>
                  <a:pt x="3453127" y="5944297"/>
                </a:lnTo>
                <a:cubicBezTo>
                  <a:pt x="3453472" y="5924658"/>
                  <a:pt x="3453797" y="5871415"/>
                  <a:pt x="3456870" y="5848893"/>
                </a:cubicBezTo>
                <a:lnTo>
                  <a:pt x="3458250" y="5842369"/>
                </a:lnTo>
                <a:lnTo>
                  <a:pt x="3437643" y="5839512"/>
                </a:lnTo>
                <a:cubicBezTo>
                  <a:pt x="3423779" y="5841626"/>
                  <a:pt x="3409036" y="5847757"/>
                  <a:pt x="3396460" y="5858642"/>
                </a:cubicBezTo>
                <a:cubicBezTo>
                  <a:pt x="3401199" y="5863844"/>
                  <a:pt x="3396362" y="5868030"/>
                  <a:pt x="3394822" y="5877736"/>
                </a:cubicBezTo>
                <a:cubicBezTo>
                  <a:pt x="3368047" y="5848348"/>
                  <a:pt x="3371158" y="5871703"/>
                  <a:pt x="3344284" y="5851704"/>
                </a:cubicBezTo>
                <a:cubicBezTo>
                  <a:pt x="3334945" y="5850949"/>
                  <a:pt x="3340936" y="5828089"/>
                  <a:pt x="3341270" y="5818961"/>
                </a:cubicBezTo>
                <a:cubicBezTo>
                  <a:pt x="3337005" y="5814280"/>
                  <a:pt x="3327667" y="5813526"/>
                  <a:pt x="3319234" y="5794776"/>
                </a:cubicBezTo>
                <a:cubicBezTo>
                  <a:pt x="3304574" y="5798626"/>
                  <a:pt x="3294900" y="5806999"/>
                  <a:pt x="3284743" y="5815791"/>
                </a:cubicBezTo>
                <a:cubicBezTo>
                  <a:pt x="3270416" y="5810514"/>
                  <a:pt x="3270416" y="5810514"/>
                  <a:pt x="3261650" y="5800892"/>
                </a:cubicBezTo>
                <a:cubicBezTo>
                  <a:pt x="3272390" y="5782293"/>
                  <a:pt x="3271808" y="5792099"/>
                  <a:pt x="3259358" y="5767990"/>
                </a:cubicBezTo>
                <a:lnTo>
                  <a:pt x="3239042" y="5785573"/>
                </a:lnTo>
                <a:cubicBezTo>
                  <a:pt x="3232121" y="5782724"/>
                  <a:pt x="3225270" y="5796565"/>
                  <a:pt x="3220850" y="5809401"/>
                </a:cubicBezTo>
                <a:lnTo>
                  <a:pt x="3217430" y="5821774"/>
                </a:lnTo>
                <a:lnTo>
                  <a:pt x="3217468" y="5820481"/>
                </a:lnTo>
                <a:cubicBezTo>
                  <a:pt x="3217868" y="5797569"/>
                  <a:pt x="3218246" y="5728919"/>
                  <a:pt x="3222983" y="5716675"/>
                </a:cubicBezTo>
                <a:cubicBezTo>
                  <a:pt x="3199795" y="5711162"/>
                  <a:pt x="3222675" y="5677406"/>
                  <a:pt x="3214577" y="5649528"/>
                </a:cubicBezTo>
                <a:cubicBezTo>
                  <a:pt x="3189526" y="5661909"/>
                  <a:pt x="3175438" y="5656892"/>
                  <a:pt x="3151339" y="5669375"/>
                </a:cubicBezTo>
                <a:cubicBezTo>
                  <a:pt x="3154785" y="5683603"/>
                  <a:pt x="3163790" y="5693486"/>
                  <a:pt x="3171985" y="5711975"/>
                </a:cubicBezTo>
                <a:lnTo>
                  <a:pt x="3167150" y="5716161"/>
                </a:lnTo>
                <a:lnTo>
                  <a:pt x="3162885" y="5711480"/>
                </a:lnTo>
                <a:cubicBezTo>
                  <a:pt x="3153566" y="5708614"/>
                  <a:pt x="3145229" y="5703794"/>
                  <a:pt x="3137543" y="5697866"/>
                </a:cubicBezTo>
                <a:lnTo>
                  <a:pt x="3117329" y="5678747"/>
                </a:lnTo>
                <a:lnTo>
                  <a:pt x="3107770" y="5689912"/>
                </a:lnTo>
                <a:cubicBezTo>
                  <a:pt x="3101322" y="5701067"/>
                  <a:pt x="3098142" y="5713066"/>
                  <a:pt x="3100822" y="5725978"/>
                </a:cubicBezTo>
                <a:cubicBezTo>
                  <a:pt x="3103932" y="5749334"/>
                  <a:pt x="3118021" y="5754351"/>
                  <a:pt x="3102446" y="5777135"/>
                </a:cubicBezTo>
                <a:cubicBezTo>
                  <a:pt x="3096218" y="5799736"/>
                  <a:pt x="3087450" y="5790113"/>
                  <a:pt x="3067716" y="5797890"/>
                </a:cubicBezTo>
                <a:cubicBezTo>
                  <a:pt x="3081224" y="5812713"/>
                  <a:pt x="3086631" y="5799660"/>
                  <a:pt x="3075902" y="5817319"/>
                </a:cubicBezTo>
                <a:cubicBezTo>
                  <a:pt x="3062297" y="5811883"/>
                  <a:pt x="3022249" y="5837243"/>
                  <a:pt x="2987509" y="5858936"/>
                </a:cubicBezTo>
                <a:cubicBezTo>
                  <a:pt x="2947464" y="5814987"/>
                  <a:pt x="2930028" y="5786354"/>
                  <a:pt x="2924290" y="5739225"/>
                </a:cubicBezTo>
                <a:cubicBezTo>
                  <a:pt x="2920123" y="5725156"/>
                  <a:pt x="2935115" y="5712179"/>
                  <a:pt x="2931768" y="5688563"/>
                </a:cubicBezTo>
                <a:lnTo>
                  <a:pt x="2918499" y="5674000"/>
                </a:lnTo>
                <a:lnTo>
                  <a:pt x="2911938" y="5676753"/>
                </a:lnTo>
                <a:lnTo>
                  <a:pt x="2911939" y="5676757"/>
                </a:lnTo>
                <a:lnTo>
                  <a:pt x="2911935" y="5676755"/>
                </a:lnTo>
                <a:lnTo>
                  <a:pt x="2876042" y="5691821"/>
                </a:lnTo>
                <a:cubicBezTo>
                  <a:pt x="2834819" y="5714854"/>
                  <a:pt x="2796962" y="5750931"/>
                  <a:pt x="2759485" y="5776741"/>
                </a:cubicBezTo>
                <a:cubicBezTo>
                  <a:pt x="2701335" y="5722413"/>
                  <a:pt x="2664736" y="5692690"/>
                  <a:pt x="2636239" y="5621534"/>
                </a:cubicBezTo>
                <a:cubicBezTo>
                  <a:pt x="2626109" y="5610417"/>
                  <a:pt x="2607218" y="5612115"/>
                  <a:pt x="2599477" y="5598013"/>
                </a:cubicBezTo>
                <a:lnTo>
                  <a:pt x="2599242" y="5596553"/>
                </a:lnTo>
                <a:lnTo>
                  <a:pt x="2580697" y="5609424"/>
                </a:lnTo>
                <a:cubicBezTo>
                  <a:pt x="2561394" y="5624549"/>
                  <a:pt x="2542560" y="5640020"/>
                  <a:pt x="2523822" y="5652925"/>
                </a:cubicBezTo>
                <a:lnTo>
                  <a:pt x="2479378" y="5610673"/>
                </a:lnTo>
                <a:lnTo>
                  <a:pt x="2474438" y="5635835"/>
                </a:lnTo>
                <a:cubicBezTo>
                  <a:pt x="2469967" y="5663232"/>
                  <a:pt x="2469578" y="5691431"/>
                  <a:pt x="2490120" y="5708482"/>
                </a:cubicBezTo>
                <a:cubicBezTo>
                  <a:pt x="2507318" y="5724940"/>
                  <a:pt x="2521672" y="5720454"/>
                  <a:pt x="2523667" y="5747637"/>
                </a:cubicBezTo>
                <a:cubicBezTo>
                  <a:pt x="2532971" y="5769086"/>
                  <a:pt x="2519938" y="5766780"/>
                  <a:pt x="2509168" y="5784677"/>
                </a:cubicBezTo>
                <a:cubicBezTo>
                  <a:pt x="2529243" y="5788230"/>
                  <a:pt x="2525308" y="5774757"/>
                  <a:pt x="2527919" y="5795023"/>
                </a:cubicBezTo>
                <a:cubicBezTo>
                  <a:pt x="2513684" y="5798892"/>
                  <a:pt x="2497862" y="5842726"/>
                  <a:pt x="2483948" y="5880507"/>
                </a:cubicBezTo>
                <a:cubicBezTo>
                  <a:pt x="2424424" y="5869973"/>
                  <a:pt x="2392521" y="5857939"/>
                  <a:pt x="2358245" y="5824403"/>
                </a:cubicBezTo>
                <a:cubicBezTo>
                  <a:pt x="2346063" y="5815859"/>
                  <a:pt x="2349791" y="5796716"/>
                  <a:pt x="2332241" y="5780194"/>
                </a:cubicBezTo>
                <a:lnTo>
                  <a:pt x="2313474" y="5776873"/>
                </a:lnTo>
                <a:lnTo>
                  <a:pt x="2317038" y="5781809"/>
                </a:lnTo>
                <a:cubicBezTo>
                  <a:pt x="2325584" y="5792377"/>
                  <a:pt x="2332966" y="5802851"/>
                  <a:pt x="2332270" y="5812058"/>
                </a:cubicBezTo>
                <a:cubicBezTo>
                  <a:pt x="2325057" y="5814113"/>
                  <a:pt x="2316469" y="5804686"/>
                  <a:pt x="2308340" y="5796953"/>
                </a:cubicBezTo>
                <a:lnTo>
                  <a:pt x="2303159" y="5793080"/>
                </a:lnTo>
                <a:lnTo>
                  <a:pt x="2290029" y="5816063"/>
                </a:lnTo>
                <a:cubicBezTo>
                  <a:pt x="2271807" y="5858773"/>
                  <a:pt x="2264482" y="5909700"/>
                  <a:pt x="2250985" y="5952348"/>
                </a:cubicBezTo>
                <a:cubicBezTo>
                  <a:pt x="2170537" y="5944499"/>
                  <a:pt x="2122724" y="5943063"/>
                  <a:pt x="2055220" y="5904286"/>
                </a:cubicBezTo>
                <a:cubicBezTo>
                  <a:pt x="2035145" y="5900733"/>
                  <a:pt x="2017062" y="5924362"/>
                  <a:pt x="1995700" y="5893751"/>
                </a:cubicBezTo>
                <a:cubicBezTo>
                  <a:pt x="1996900" y="5887576"/>
                  <a:pt x="1998224" y="5880783"/>
                  <a:pt x="1992737" y="5873422"/>
                </a:cubicBezTo>
                <a:cubicBezTo>
                  <a:pt x="1986043" y="5872239"/>
                  <a:pt x="1990212" y="5886391"/>
                  <a:pt x="1978150" y="5877230"/>
                </a:cubicBezTo>
                <a:cubicBezTo>
                  <a:pt x="1979350" y="5871056"/>
                  <a:pt x="1973863" y="5863694"/>
                  <a:pt x="1967522" y="5862573"/>
                </a:cubicBezTo>
                <a:cubicBezTo>
                  <a:pt x="1957542" y="5913828"/>
                  <a:pt x="1939226" y="5936777"/>
                  <a:pt x="1951375" y="5979173"/>
                </a:cubicBezTo>
                <a:cubicBezTo>
                  <a:pt x="1917418" y="5979551"/>
                  <a:pt x="1893614" y="5995142"/>
                  <a:pt x="1887361" y="6027253"/>
                </a:cubicBezTo>
                <a:cubicBezTo>
                  <a:pt x="1863556" y="6042844"/>
                  <a:pt x="1878582" y="6072333"/>
                  <a:pt x="1877698" y="6112421"/>
                </a:cubicBezTo>
                <a:lnTo>
                  <a:pt x="1871005" y="6111237"/>
                </a:lnTo>
                <a:lnTo>
                  <a:pt x="1869682" y="6118030"/>
                </a:lnTo>
                <a:cubicBezTo>
                  <a:pt x="1837897" y="6105378"/>
                  <a:pt x="1836574" y="6112171"/>
                  <a:pt x="1815650" y="6114855"/>
                </a:cubicBezTo>
                <a:cubicBezTo>
                  <a:pt x="1814326" y="6121648"/>
                  <a:pt x="1819462" y="6128945"/>
                  <a:pt x="1818262" y="6135121"/>
                </a:cubicBezTo>
                <a:cubicBezTo>
                  <a:pt x="1858058" y="6142164"/>
                  <a:pt x="1891166" y="6148024"/>
                  <a:pt x="1891606" y="6181319"/>
                </a:cubicBezTo>
                <a:cubicBezTo>
                  <a:pt x="1876047" y="6191981"/>
                  <a:pt x="1868035" y="6197590"/>
                  <a:pt x="1865629" y="6209940"/>
                </a:cubicBezTo>
                <a:cubicBezTo>
                  <a:pt x="1884028" y="6220225"/>
                  <a:pt x="1923389" y="6220164"/>
                  <a:pt x="1933895" y="6235439"/>
                </a:cubicBezTo>
                <a:cubicBezTo>
                  <a:pt x="1925029" y="6247285"/>
                  <a:pt x="1882827" y="6226399"/>
                  <a:pt x="1885439" y="6246665"/>
                </a:cubicBezTo>
                <a:cubicBezTo>
                  <a:pt x="1851359" y="6247660"/>
                  <a:pt x="1869880" y="6257328"/>
                  <a:pt x="1855646" y="6261196"/>
                </a:cubicBezTo>
                <a:cubicBezTo>
                  <a:pt x="1842264" y="6258827"/>
                  <a:pt x="1829293" y="6295499"/>
                  <a:pt x="1815908" y="6293131"/>
                </a:cubicBezTo>
                <a:cubicBezTo>
                  <a:pt x="1806690" y="6304915"/>
                  <a:pt x="1794183" y="6290564"/>
                  <a:pt x="1781856" y="6288382"/>
                </a:cubicBezTo>
                <a:lnTo>
                  <a:pt x="1742058" y="6281338"/>
                </a:lnTo>
                <a:cubicBezTo>
                  <a:pt x="1734516" y="6286391"/>
                  <a:pt x="1707215" y="6347997"/>
                  <a:pt x="1692628" y="6351803"/>
                </a:cubicBezTo>
                <a:cubicBezTo>
                  <a:pt x="1687979" y="6341078"/>
                  <a:pt x="1685698" y="6325184"/>
                  <a:pt x="1684311" y="6310564"/>
                </a:cubicBezTo>
                <a:lnTo>
                  <a:pt x="1683477" y="6300053"/>
                </a:lnTo>
                <a:lnTo>
                  <a:pt x="1684497" y="6291832"/>
                </a:lnTo>
                <a:lnTo>
                  <a:pt x="1682487" y="6288220"/>
                </a:lnTo>
                <a:lnTo>
                  <a:pt x="1681334" y="6276978"/>
                </a:lnTo>
                <a:cubicBezTo>
                  <a:pt x="1679152" y="6265733"/>
                  <a:pt x="1680490" y="6281301"/>
                  <a:pt x="1680010" y="6283771"/>
                </a:cubicBezTo>
                <a:lnTo>
                  <a:pt x="1682487" y="6288220"/>
                </a:lnTo>
                <a:lnTo>
                  <a:pt x="1682709" y="6290398"/>
                </a:lnTo>
                <a:lnTo>
                  <a:pt x="1683477" y="6300053"/>
                </a:lnTo>
                <a:lnTo>
                  <a:pt x="1682973" y="6304099"/>
                </a:lnTo>
                <a:lnTo>
                  <a:pt x="1643528" y="6297118"/>
                </a:lnTo>
                <a:cubicBezTo>
                  <a:pt x="1637807" y="6289078"/>
                  <a:pt x="1637807" y="6289078"/>
                  <a:pt x="1633520" y="6275543"/>
                </a:cubicBezTo>
                <a:cubicBezTo>
                  <a:pt x="1641533" y="6269935"/>
                  <a:pt x="1641533" y="6269935"/>
                  <a:pt x="1649781" y="6265006"/>
                </a:cubicBezTo>
                <a:cubicBezTo>
                  <a:pt x="1637367" y="6255783"/>
                  <a:pt x="1608871" y="6243074"/>
                  <a:pt x="1602533" y="6241951"/>
                </a:cubicBezTo>
                <a:cubicBezTo>
                  <a:pt x="1610077" y="6236899"/>
                  <a:pt x="1638568" y="6249607"/>
                  <a:pt x="1641095" y="6236638"/>
                </a:cubicBezTo>
                <a:cubicBezTo>
                  <a:pt x="1614681" y="6231963"/>
                  <a:pt x="1580162" y="6199664"/>
                  <a:pt x="1573032" y="6165184"/>
                </a:cubicBezTo>
                <a:cubicBezTo>
                  <a:pt x="1512746" y="6194120"/>
                  <a:pt x="1503089" y="6172609"/>
                  <a:pt x="1431740" y="6153592"/>
                </a:cubicBezTo>
                <a:cubicBezTo>
                  <a:pt x="1442281" y="6135015"/>
                  <a:pt x="1463384" y="6092118"/>
                  <a:pt x="1461125" y="6071914"/>
                </a:cubicBezTo>
                <a:cubicBezTo>
                  <a:pt x="1458866" y="6051711"/>
                  <a:pt x="1430725" y="6039064"/>
                  <a:pt x="1418544" y="6030521"/>
                </a:cubicBezTo>
                <a:cubicBezTo>
                  <a:pt x="1394741" y="6046111"/>
                  <a:pt x="1400282" y="6068172"/>
                  <a:pt x="1366324" y="6068550"/>
                </a:cubicBezTo>
                <a:cubicBezTo>
                  <a:pt x="1370137" y="6082641"/>
                  <a:pt x="1367612" y="6095610"/>
                  <a:pt x="1358746" y="6107456"/>
                </a:cubicBezTo>
                <a:lnTo>
                  <a:pt x="1352054" y="6106270"/>
                </a:lnTo>
                <a:cubicBezTo>
                  <a:pt x="1358307" y="6074160"/>
                  <a:pt x="1356315" y="6046976"/>
                  <a:pt x="1332424" y="6029333"/>
                </a:cubicBezTo>
                <a:cubicBezTo>
                  <a:pt x="1327287" y="6022036"/>
                  <a:pt x="1327287" y="6022036"/>
                  <a:pt x="1314256" y="6019729"/>
                </a:cubicBezTo>
                <a:cubicBezTo>
                  <a:pt x="1289250" y="6041495"/>
                  <a:pt x="1262921" y="6070054"/>
                  <a:pt x="1238499" y="6092561"/>
                </a:cubicBezTo>
                <a:cubicBezTo>
                  <a:pt x="1209206" y="6100792"/>
                  <a:pt x="1219626" y="6082833"/>
                  <a:pt x="1202514" y="6099609"/>
                </a:cubicBezTo>
                <a:cubicBezTo>
                  <a:pt x="1176537" y="6128229"/>
                  <a:pt x="1182113" y="6168822"/>
                  <a:pt x="1140141" y="6174809"/>
                </a:cubicBezTo>
                <a:cubicBezTo>
                  <a:pt x="1095411" y="6193084"/>
                  <a:pt x="1063068" y="6147754"/>
                  <a:pt x="1017780" y="6133350"/>
                </a:cubicBezTo>
                <a:cubicBezTo>
                  <a:pt x="1012849" y="6158669"/>
                  <a:pt x="1022856" y="6180243"/>
                  <a:pt x="1024146" y="6207302"/>
                </a:cubicBezTo>
                <a:lnTo>
                  <a:pt x="1044221" y="6210855"/>
                </a:lnTo>
                <a:cubicBezTo>
                  <a:pt x="1051763" y="6205801"/>
                  <a:pt x="1051763" y="6205801"/>
                  <a:pt x="1066471" y="6201377"/>
                </a:cubicBezTo>
                <a:lnTo>
                  <a:pt x="1062743" y="6220521"/>
                </a:lnTo>
                <a:cubicBezTo>
                  <a:pt x="1040493" y="6229998"/>
                  <a:pt x="1032479" y="6235608"/>
                  <a:pt x="1026225" y="6267718"/>
                </a:cubicBezTo>
                <a:lnTo>
                  <a:pt x="1008463" y="6377644"/>
                </a:lnTo>
                <a:cubicBezTo>
                  <a:pt x="994109" y="6408322"/>
                  <a:pt x="926356" y="6372696"/>
                  <a:pt x="899872" y="6383339"/>
                </a:cubicBezTo>
                <a:cubicBezTo>
                  <a:pt x="873388" y="6393983"/>
                  <a:pt x="884540" y="6448978"/>
                  <a:pt x="848615" y="6442620"/>
                </a:cubicBezTo>
                <a:cubicBezTo>
                  <a:pt x="811779" y="6455904"/>
                  <a:pt x="748941" y="6424980"/>
                  <a:pt x="723848" y="6413513"/>
                </a:cubicBezTo>
                <a:cubicBezTo>
                  <a:pt x="739637" y="6403530"/>
                  <a:pt x="767341" y="6409072"/>
                  <a:pt x="776911" y="6397351"/>
                </a:cubicBezTo>
                <a:cubicBezTo>
                  <a:pt x="789504" y="6366361"/>
                  <a:pt x="763886" y="6314556"/>
                  <a:pt x="771343" y="6276268"/>
                </a:cubicBezTo>
                <a:cubicBezTo>
                  <a:pt x="771720" y="6244394"/>
                  <a:pt x="808418" y="6287941"/>
                  <a:pt x="810480" y="6247421"/>
                </a:cubicBezTo>
                <a:cubicBezTo>
                  <a:pt x="812540" y="6206902"/>
                  <a:pt x="797644" y="6096305"/>
                  <a:pt x="779002" y="6061066"/>
                </a:cubicBezTo>
                <a:cubicBezTo>
                  <a:pt x="761452" y="6044545"/>
                  <a:pt x="693227" y="6009473"/>
                  <a:pt x="669338" y="5991829"/>
                </a:cubicBezTo>
                <a:cubicBezTo>
                  <a:pt x="670540" y="5985654"/>
                  <a:pt x="666021" y="5971440"/>
                  <a:pt x="661004" y="5963525"/>
                </a:cubicBezTo>
                <a:cubicBezTo>
                  <a:pt x="617796" y="6009537"/>
                  <a:pt x="554021" y="5951618"/>
                  <a:pt x="515544" y="5937781"/>
                </a:cubicBezTo>
                <a:cubicBezTo>
                  <a:pt x="511696" y="5957541"/>
                  <a:pt x="500074" y="5981676"/>
                  <a:pt x="490007" y="5999699"/>
                </a:cubicBezTo>
                <a:cubicBezTo>
                  <a:pt x="490007" y="5999699"/>
                  <a:pt x="484165" y="5992276"/>
                  <a:pt x="477825" y="5991154"/>
                </a:cubicBezTo>
                <a:cubicBezTo>
                  <a:pt x="470608" y="5923440"/>
                  <a:pt x="469818" y="5890082"/>
                  <a:pt x="369645" y="5878741"/>
                </a:cubicBezTo>
                <a:cubicBezTo>
                  <a:pt x="344519" y="5901124"/>
                  <a:pt x="307512" y="5847941"/>
                  <a:pt x="278218" y="5856171"/>
                </a:cubicBezTo>
                <a:cubicBezTo>
                  <a:pt x="257293" y="5858856"/>
                  <a:pt x="248075" y="5870640"/>
                  <a:pt x="208277" y="5863597"/>
                </a:cubicBezTo>
                <a:cubicBezTo>
                  <a:pt x="204110" y="5849444"/>
                  <a:pt x="200176" y="5835971"/>
                  <a:pt x="194806" y="5827994"/>
                </a:cubicBezTo>
                <a:cubicBezTo>
                  <a:pt x="217939" y="5778428"/>
                  <a:pt x="228797" y="5793765"/>
                  <a:pt x="273647" y="5774872"/>
                </a:cubicBezTo>
                <a:cubicBezTo>
                  <a:pt x="259826" y="5739207"/>
                  <a:pt x="316298" y="5696181"/>
                  <a:pt x="347643" y="5675538"/>
                </a:cubicBezTo>
                <a:lnTo>
                  <a:pt x="360676" y="5677844"/>
                </a:lnTo>
                <a:lnTo>
                  <a:pt x="355745" y="5703162"/>
                </a:lnTo>
                <a:lnTo>
                  <a:pt x="362437" y="5704347"/>
                </a:lnTo>
                <a:lnTo>
                  <a:pt x="364963" y="5691379"/>
                </a:lnTo>
                <a:cubicBezTo>
                  <a:pt x="366165" y="5685204"/>
                  <a:pt x="364523" y="5658083"/>
                  <a:pt x="365726" y="5651908"/>
                </a:cubicBezTo>
                <a:cubicBezTo>
                  <a:pt x="345153" y="5654654"/>
                  <a:pt x="345153" y="5654654"/>
                  <a:pt x="336785" y="5660201"/>
                </a:cubicBezTo>
                <a:cubicBezTo>
                  <a:pt x="332619" y="5646047"/>
                  <a:pt x="332619" y="5646047"/>
                  <a:pt x="335144" y="5633081"/>
                </a:cubicBezTo>
                <a:cubicBezTo>
                  <a:pt x="290647" y="5652035"/>
                  <a:pt x="267960" y="5628216"/>
                  <a:pt x="223668" y="5679787"/>
                </a:cubicBezTo>
                <a:cubicBezTo>
                  <a:pt x="210285" y="5677418"/>
                  <a:pt x="162943" y="5675427"/>
                  <a:pt x="150762" y="5666884"/>
                </a:cubicBezTo>
                <a:cubicBezTo>
                  <a:pt x="133212" y="5650362"/>
                  <a:pt x="129278" y="5636890"/>
                  <a:pt x="118771" y="5621616"/>
                </a:cubicBezTo>
                <a:cubicBezTo>
                  <a:pt x="126347" y="5582711"/>
                  <a:pt x="121622" y="5535881"/>
                  <a:pt x="146396" y="5513435"/>
                </a:cubicBezTo>
                <a:cubicBezTo>
                  <a:pt x="156817" y="5495475"/>
                  <a:pt x="170200" y="5497844"/>
                  <a:pt x="186959" y="5481007"/>
                </a:cubicBezTo>
                <a:cubicBezTo>
                  <a:pt x="182793" y="5466855"/>
                  <a:pt x="178979" y="5452765"/>
                  <a:pt x="174581" y="5437932"/>
                </a:cubicBezTo>
                <a:cubicBezTo>
                  <a:pt x="157701" y="5455386"/>
                  <a:pt x="60372" y="5464991"/>
                  <a:pt x="30993" y="5439989"/>
                </a:cubicBezTo>
                <a:cubicBezTo>
                  <a:pt x="12241" y="5429643"/>
                  <a:pt x="12241" y="5429643"/>
                  <a:pt x="8306" y="5416170"/>
                </a:cubicBezTo>
                <a:cubicBezTo>
                  <a:pt x="-7801" y="5392239"/>
                  <a:pt x="419" y="5314481"/>
                  <a:pt x="25193" y="5292035"/>
                </a:cubicBezTo>
                <a:cubicBezTo>
                  <a:pt x="27964" y="5286696"/>
                  <a:pt x="31933" y="5281779"/>
                  <a:pt x="36853" y="5277254"/>
                </a:cubicBezTo>
                <a:cubicBezTo>
                  <a:pt x="71295" y="5245576"/>
                  <a:pt x="152351" y="5233091"/>
                  <a:pt x="195135" y="5229483"/>
                </a:cubicBezTo>
                <a:lnTo>
                  <a:pt x="214498" y="5228018"/>
                </a:lnTo>
                <a:lnTo>
                  <a:pt x="227624" y="5216199"/>
                </a:lnTo>
                <a:cubicBezTo>
                  <a:pt x="220297" y="5216420"/>
                  <a:pt x="216227" y="5214880"/>
                  <a:pt x="211575" y="5215257"/>
                </a:cubicBezTo>
                <a:cubicBezTo>
                  <a:pt x="204250" y="5215478"/>
                  <a:pt x="204017" y="5210265"/>
                  <a:pt x="209712" y="5203449"/>
                </a:cubicBezTo>
                <a:cubicBezTo>
                  <a:pt x="226803" y="5183001"/>
                  <a:pt x="232496" y="5161235"/>
                  <a:pt x="242260" y="5141008"/>
                </a:cubicBezTo>
                <a:cubicBezTo>
                  <a:pt x="255627" y="5111891"/>
                  <a:pt x="272367" y="5083622"/>
                  <a:pt x="297828" y="5056514"/>
                </a:cubicBezTo>
                <a:cubicBezTo>
                  <a:pt x="305501" y="5049164"/>
                  <a:pt x="308176" y="5049321"/>
                  <a:pt x="310386" y="5054001"/>
                </a:cubicBezTo>
                <a:cubicBezTo>
                  <a:pt x="315969" y="5059527"/>
                  <a:pt x="311087" y="5069642"/>
                  <a:pt x="306205" y="5079756"/>
                </a:cubicBezTo>
                <a:cubicBezTo>
                  <a:pt x="303881" y="5087420"/>
                  <a:pt x="304695" y="5090717"/>
                  <a:pt x="312022" y="5090497"/>
                </a:cubicBezTo>
                <a:cubicBezTo>
                  <a:pt x="318650" y="5089585"/>
                  <a:pt x="323067" y="5083994"/>
                  <a:pt x="327485" y="5078403"/>
                </a:cubicBezTo>
                <a:cubicBezTo>
                  <a:pt x="332484" y="5070896"/>
                  <a:pt x="338064" y="5061474"/>
                  <a:pt x="343062" y="5053966"/>
                </a:cubicBezTo>
                <a:cubicBezTo>
                  <a:pt x="345504" y="5048910"/>
                  <a:pt x="349804" y="5040712"/>
                  <a:pt x="356432" y="5039800"/>
                </a:cubicBezTo>
                <a:cubicBezTo>
                  <a:pt x="364339" y="5037664"/>
                  <a:pt x="362016" y="5045328"/>
                  <a:pt x="362249" y="5050541"/>
                </a:cubicBezTo>
                <a:cubicBezTo>
                  <a:pt x="362366" y="5053148"/>
                  <a:pt x="359924" y="5058205"/>
                  <a:pt x="363879" y="5057136"/>
                </a:cubicBezTo>
                <a:cubicBezTo>
                  <a:pt x="368529" y="5056759"/>
                  <a:pt x="370273" y="5051011"/>
                  <a:pt x="372133" y="5047870"/>
                </a:cubicBezTo>
                <a:lnTo>
                  <a:pt x="407468" y="4979865"/>
                </a:lnTo>
                <a:lnTo>
                  <a:pt x="332463" y="4909039"/>
                </a:lnTo>
                <a:lnTo>
                  <a:pt x="334866" y="4909496"/>
                </a:lnTo>
                <a:cubicBezTo>
                  <a:pt x="347971" y="4909997"/>
                  <a:pt x="355635" y="4902638"/>
                  <a:pt x="371626" y="4913456"/>
                </a:cubicBezTo>
                <a:cubicBezTo>
                  <a:pt x="406968" y="4938407"/>
                  <a:pt x="409192" y="4923185"/>
                  <a:pt x="419410" y="4913373"/>
                </a:cubicBezTo>
                <a:cubicBezTo>
                  <a:pt x="419884" y="4906376"/>
                  <a:pt x="427074" y="4906013"/>
                  <a:pt x="430907" y="4902334"/>
                </a:cubicBezTo>
                <a:lnTo>
                  <a:pt x="439971" y="4897512"/>
                </a:lnTo>
                <a:lnTo>
                  <a:pt x="452359" y="4866893"/>
                </a:lnTo>
                <a:lnTo>
                  <a:pt x="439982" y="4852601"/>
                </a:lnTo>
                <a:cubicBezTo>
                  <a:pt x="426296" y="4836061"/>
                  <a:pt x="414064" y="4818642"/>
                  <a:pt x="412085" y="4804031"/>
                </a:cubicBezTo>
                <a:lnTo>
                  <a:pt x="397225" y="4782869"/>
                </a:lnTo>
                <a:cubicBezTo>
                  <a:pt x="376341" y="4788514"/>
                  <a:pt x="350748" y="4821596"/>
                  <a:pt x="320903" y="4825655"/>
                </a:cubicBezTo>
                <a:cubicBezTo>
                  <a:pt x="280319" y="4839561"/>
                  <a:pt x="201122" y="4860745"/>
                  <a:pt x="156685" y="4845640"/>
                </a:cubicBezTo>
                <a:cubicBezTo>
                  <a:pt x="150338" y="4843481"/>
                  <a:pt x="144699" y="4840582"/>
                  <a:pt x="139983" y="4836816"/>
                </a:cubicBezTo>
                <a:cubicBezTo>
                  <a:pt x="108159" y="4826262"/>
                  <a:pt x="68851" y="4758490"/>
                  <a:pt x="73788" y="4730136"/>
                </a:cubicBezTo>
                <a:cubicBezTo>
                  <a:pt x="71876" y="4716239"/>
                  <a:pt x="71876" y="4716239"/>
                  <a:pt x="84787" y="4699240"/>
                </a:cubicBezTo>
                <a:cubicBezTo>
                  <a:pt x="97261" y="4673239"/>
                  <a:pt x="152633" y="4649661"/>
                  <a:pt x="189060" y="4643364"/>
                </a:cubicBezTo>
                <a:lnTo>
                  <a:pt x="209828" y="4643375"/>
                </a:lnTo>
                <a:lnTo>
                  <a:pt x="216036" y="4637426"/>
                </a:lnTo>
                <a:lnTo>
                  <a:pt x="210583" y="4599026"/>
                </a:lnTo>
                <a:cubicBezTo>
                  <a:pt x="188378" y="4590375"/>
                  <a:pt x="177113" y="4597922"/>
                  <a:pt x="160244" y="4585696"/>
                </a:cubicBezTo>
                <a:cubicBezTo>
                  <a:pt x="128421" y="4575140"/>
                  <a:pt x="113590" y="4530433"/>
                  <a:pt x="90757" y="4497917"/>
                </a:cubicBezTo>
                <a:cubicBezTo>
                  <a:pt x="94115" y="4479731"/>
                  <a:pt x="92203" y="4465834"/>
                  <a:pt x="101489" y="4443673"/>
                </a:cubicBezTo>
                <a:cubicBezTo>
                  <a:pt x="109131" y="4430966"/>
                  <a:pt x="151591" y="4410107"/>
                  <a:pt x="162856" y="4402561"/>
                </a:cubicBezTo>
                <a:cubicBezTo>
                  <a:pt x="224430" y="4431889"/>
                  <a:pt x="235429" y="4400994"/>
                  <a:pt x="283855" y="4400426"/>
                </a:cubicBezTo>
                <a:cubicBezTo>
                  <a:pt x="276244" y="4389588"/>
                  <a:pt x="276244" y="4389588"/>
                  <a:pt x="274265" y="4374975"/>
                </a:cubicBezTo>
                <a:cubicBezTo>
                  <a:pt x="284182" y="4376681"/>
                  <a:pt x="284182" y="4376681"/>
                  <a:pt x="304111" y="4370918"/>
                </a:cubicBezTo>
                <a:cubicBezTo>
                  <a:pt x="300486" y="4365756"/>
                  <a:pt x="290896" y="4340306"/>
                  <a:pt x="287272" y="4335144"/>
                </a:cubicBezTo>
                <a:lnTo>
                  <a:pt x="279661" y="4324307"/>
                </a:lnTo>
                <a:lnTo>
                  <a:pt x="274029" y="4328080"/>
                </a:lnTo>
                <a:lnTo>
                  <a:pt x="288888" y="4349241"/>
                </a:lnTo>
                <a:lnTo>
                  <a:pt x="277919" y="4356589"/>
                </a:lnTo>
                <a:cubicBezTo>
                  <a:pt x="240824" y="4350325"/>
                  <a:pt x="171610" y="4333704"/>
                  <a:pt x="169662" y="4295545"/>
                </a:cubicBezTo>
                <a:cubicBezTo>
                  <a:pt x="120940" y="4296311"/>
                  <a:pt x="117286" y="4314697"/>
                  <a:pt x="75871" y="4278692"/>
                </a:cubicBezTo>
                <a:cubicBezTo>
                  <a:pt x="77518" y="4269240"/>
                  <a:pt x="75606" y="4255343"/>
                  <a:pt x="73628" y="4240731"/>
                </a:cubicBezTo>
                <a:cubicBezTo>
                  <a:pt x="107127" y="4218288"/>
                  <a:pt x="120371" y="4225353"/>
                  <a:pt x="140597" y="4219391"/>
                </a:cubicBezTo>
                <a:cubicBezTo>
                  <a:pt x="170738" y="4215135"/>
                  <a:pt x="182821" y="4151639"/>
                  <a:pt x="214941" y="4161995"/>
                </a:cubicBezTo>
                <a:cubicBezTo>
                  <a:pt x="301870" y="4111345"/>
                  <a:pt x="288953" y="4080534"/>
                  <a:pt x="267861" y="4015736"/>
                </a:cubicBezTo>
                <a:cubicBezTo>
                  <a:pt x="273197" y="4012160"/>
                  <a:pt x="275502" y="4003026"/>
                  <a:pt x="275502" y="4003026"/>
                </a:cubicBezTo>
                <a:cubicBezTo>
                  <a:pt x="292075" y="4015452"/>
                  <a:pt x="312567" y="4032840"/>
                  <a:pt x="324165" y="4049355"/>
                </a:cubicBezTo>
                <a:cubicBezTo>
                  <a:pt x="353678" y="4021234"/>
                  <a:pt x="388291" y="3942644"/>
                  <a:pt x="446602" y="3967327"/>
                </a:cubicBezTo>
                <a:cubicBezTo>
                  <a:pt x="447951" y="3958075"/>
                  <a:pt x="446270" y="3943265"/>
                  <a:pt x="442645" y="3938103"/>
                </a:cubicBezTo>
                <a:cubicBezTo>
                  <a:pt x="457268" y="3912368"/>
                  <a:pt x="505291" y="3852874"/>
                  <a:pt x="514579" y="3830713"/>
                </a:cubicBezTo>
                <a:cubicBezTo>
                  <a:pt x="517209" y="3791005"/>
                  <a:pt x="485604" y="3683919"/>
                  <a:pt x="467151" y="3647710"/>
                </a:cubicBezTo>
                <a:cubicBezTo>
                  <a:pt x="448698" y="3611500"/>
                  <a:pt x="432959" y="3666063"/>
                  <a:pt x="419580" y="3637079"/>
                </a:cubicBezTo>
                <a:cubicBezTo>
                  <a:pt x="397109" y="3605080"/>
                  <a:pt x="399342" y="3547422"/>
                  <a:pt x="375159" y="3524160"/>
                </a:cubicBezTo>
                <a:cubicBezTo>
                  <a:pt x="361619" y="3517294"/>
                  <a:pt x="338562" y="3533500"/>
                  <a:pt x="320047" y="3530725"/>
                </a:cubicBezTo>
                <a:cubicBezTo>
                  <a:pt x="338295" y="3510152"/>
                  <a:pt x="383090" y="3456615"/>
                  <a:pt x="422193" y="3453944"/>
                </a:cubicBezTo>
                <a:cubicBezTo>
                  <a:pt x="452432" y="3433686"/>
                  <a:pt x="464726" y="3488440"/>
                  <a:pt x="493286" y="3487520"/>
                </a:cubicBezTo>
                <a:cubicBezTo>
                  <a:pt x="521848" y="3486599"/>
                  <a:pt x="569212" y="3426787"/>
                  <a:pt x="594877" y="3449057"/>
                </a:cubicBezTo>
                <a:lnTo>
                  <a:pt x="656062" y="3542396"/>
                </a:lnTo>
                <a:cubicBezTo>
                  <a:pt x="674909" y="3569234"/>
                  <a:pt x="684529" y="3571139"/>
                  <a:pt x="708742" y="3570855"/>
                </a:cubicBezTo>
                <a:lnTo>
                  <a:pt x="719978" y="3586854"/>
                </a:lnTo>
                <a:cubicBezTo>
                  <a:pt x="704725" y="3588724"/>
                  <a:pt x="704725" y="3588724"/>
                  <a:pt x="695764" y="3587139"/>
                </a:cubicBezTo>
                <a:lnTo>
                  <a:pt x="678867" y="3598459"/>
                </a:lnTo>
                <a:cubicBezTo>
                  <a:pt x="683810" y="3611086"/>
                  <a:pt x="686200" y="3623335"/>
                  <a:pt x="689211" y="3635074"/>
                </a:cubicBezTo>
                <a:lnTo>
                  <a:pt x="694335" y="3647285"/>
                </a:lnTo>
                <a:lnTo>
                  <a:pt x="887147" y="3437367"/>
                </a:lnTo>
                <a:lnTo>
                  <a:pt x="920492" y="3446927"/>
                </a:lnTo>
                <a:cubicBezTo>
                  <a:pt x="932755" y="3451310"/>
                  <a:pt x="945741" y="3449540"/>
                  <a:pt x="949980" y="3440638"/>
                </a:cubicBezTo>
                <a:cubicBezTo>
                  <a:pt x="968387" y="3392717"/>
                  <a:pt x="1040349" y="3378367"/>
                  <a:pt x="1038108" y="3315854"/>
                </a:cubicBezTo>
                <a:cubicBezTo>
                  <a:pt x="1071474" y="3303737"/>
                  <a:pt x="1060484" y="3234090"/>
                  <a:pt x="1125678" y="3250180"/>
                </a:cubicBezTo>
                <a:cubicBezTo>
                  <a:pt x="1144255" y="3255217"/>
                  <a:pt x="1151022" y="3224778"/>
                  <a:pt x="1168249" y="3214103"/>
                </a:cubicBezTo>
                <a:cubicBezTo>
                  <a:pt x="1237152" y="3171410"/>
                  <a:pt x="1276659" y="3106991"/>
                  <a:pt x="1298316" y="3031381"/>
                </a:cubicBezTo>
                <a:cubicBezTo>
                  <a:pt x="1307516" y="3007421"/>
                  <a:pt x="1321586" y="2996420"/>
                  <a:pt x="1346835" y="2999034"/>
                </a:cubicBezTo>
                <a:cubicBezTo>
                  <a:pt x="1361436" y="3037914"/>
                  <a:pt x="1347995" y="3070777"/>
                  <a:pt x="1321569" y="3105410"/>
                </a:cubicBezTo>
                <a:cubicBezTo>
                  <a:pt x="1304835" y="3125477"/>
                  <a:pt x="1293266" y="3149192"/>
                  <a:pt x="1283186" y="3173839"/>
                </a:cubicBezTo>
                <a:lnTo>
                  <a:pt x="1266439" y="3215922"/>
                </a:lnTo>
                <a:lnTo>
                  <a:pt x="1270057" y="3218326"/>
                </a:lnTo>
                <a:cubicBezTo>
                  <a:pt x="1285575" y="3229559"/>
                  <a:pt x="1300351" y="3241289"/>
                  <a:pt x="1304829" y="3242083"/>
                </a:cubicBezTo>
                <a:lnTo>
                  <a:pt x="1338330" y="3219638"/>
                </a:lnTo>
                <a:cubicBezTo>
                  <a:pt x="1348706" y="3212687"/>
                  <a:pt x="1354273" y="3194539"/>
                  <a:pt x="1367517" y="3201603"/>
                </a:cubicBezTo>
                <a:cubicBezTo>
                  <a:pt x="1378780" y="3194057"/>
                  <a:pt x="1405632" y="3222363"/>
                  <a:pt x="1416897" y="3214816"/>
                </a:cubicBezTo>
                <a:cubicBezTo>
                  <a:pt x="1431492" y="3212628"/>
                  <a:pt x="1418516" y="3228911"/>
                  <a:pt x="1450071" y="3216117"/>
                </a:cubicBezTo>
                <a:cubicBezTo>
                  <a:pt x="1455970" y="3235693"/>
                  <a:pt x="1486010" y="3199629"/>
                  <a:pt x="1498955" y="3206892"/>
                </a:cubicBezTo>
                <a:cubicBezTo>
                  <a:pt x="1495599" y="3225081"/>
                  <a:pt x="1459594" y="3240853"/>
                  <a:pt x="1446979" y="3257653"/>
                </a:cubicBezTo>
                <a:lnTo>
                  <a:pt x="1447725" y="3258230"/>
                </a:lnTo>
                <a:lnTo>
                  <a:pt x="1464316" y="3260426"/>
                </a:lnTo>
                <a:lnTo>
                  <a:pt x="1475300" y="3271651"/>
                </a:lnTo>
                <a:lnTo>
                  <a:pt x="1482429" y="3273369"/>
                </a:lnTo>
                <a:lnTo>
                  <a:pt x="1483203" y="3279255"/>
                </a:lnTo>
                <a:lnTo>
                  <a:pt x="1489993" y="3285763"/>
                </a:lnTo>
                <a:cubicBezTo>
                  <a:pt x="1494127" y="3286553"/>
                  <a:pt x="1498791" y="3283632"/>
                  <a:pt x="1507469" y="3277195"/>
                </a:cubicBezTo>
                <a:cubicBezTo>
                  <a:pt x="1517379" y="3269486"/>
                  <a:pt x="1525360" y="3260607"/>
                  <a:pt x="1531574" y="3250708"/>
                </a:cubicBezTo>
                <a:lnTo>
                  <a:pt x="1540937" y="3228098"/>
                </a:lnTo>
                <a:lnTo>
                  <a:pt x="1524208" y="3213315"/>
                </a:lnTo>
                <a:lnTo>
                  <a:pt x="1544045" y="3220590"/>
                </a:lnTo>
                <a:lnTo>
                  <a:pt x="1545077" y="3218100"/>
                </a:lnTo>
                <a:cubicBezTo>
                  <a:pt x="1546172" y="3211908"/>
                  <a:pt x="1547134" y="3200794"/>
                  <a:pt x="1540713" y="3197308"/>
                </a:cubicBezTo>
                <a:cubicBezTo>
                  <a:pt x="1526577" y="3189145"/>
                  <a:pt x="1536485" y="3181436"/>
                  <a:pt x="1540045" y="3172700"/>
                </a:cubicBezTo>
                <a:cubicBezTo>
                  <a:pt x="1547359" y="3162613"/>
                  <a:pt x="1553376" y="3151335"/>
                  <a:pt x="1559463" y="3142519"/>
                </a:cubicBezTo>
                <a:lnTo>
                  <a:pt x="1567543" y="3132159"/>
                </a:lnTo>
                <a:lnTo>
                  <a:pt x="1563148" y="3128071"/>
                </a:lnTo>
                <a:cubicBezTo>
                  <a:pt x="1555149" y="3120513"/>
                  <a:pt x="1547696" y="3112259"/>
                  <a:pt x="1543404" y="3102508"/>
                </a:cubicBezTo>
                <a:cubicBezTo>
                  <a:pt x="1552049" y="3106705"/>
                  <a:pt x="1558173" y="3109040"/>
                  <a:pt x="1566814" y="3113238"/>
                </a:cubicBezTo>
                <a:lnTo>
                  <a:pt x="1583510" y="3117260"/>
                </a:lnTo>
                <a:lnTo>
                  <a:pt x="1592758" y="3110965"/>
                </a:lnTo>
                <a:lnTo>
                  <a:pt x="1605989" y="3107564"/>
                </a:lnTo>
                <a:lnTo>
                  <a:pt x="1605858" y="3093857"/>
                </a:lnTo>
                <a:cubicBezTo>
                  <a:pt x="1600539" y="3070188"/>
                  <a:pt x="1608898" y="3054440"/>
                  <a:pt x="1624815" y="3044275"/>
                </a:cubicBezTo>
                <a:cubicBezTo>
                  <a:pt x="1637466" y="3038278"/>
                  <a:pt x="1647598" y="3030420"/>
                  <a:pt x="1661339" y="3023033"/>
                </a:cubicBezTo>
                <a:lnTo>
                  <a:pt x="1666178" y="3020584"/>
                </a:lnTo>
                <a:lnTo>
                  <a:pt x="1662514" y="3009284"/>
                </a:lnTo>
                <a:cubicBezTo>
                  <a:pt x="1658074" y="2995271"/>
                  <a:pt x="1654129" y="2982870"/>
                  <a:pt x="1651098" y="2974561"/>
                </a:cubicBezTo>
                <a:lnTo>
                  <a:pt x="1661259" y="2965768"/>
                </a:lnTo>
                <a:cubicBezTo>
                  <a:pt x="1679602" y="2976405"/>
                  <a:pt x="1670262" y="2975652"/>
                  <a:pt x="1684439" y="2972220"/>
                </a:cubicBezTo>
                <a:cubicBezTo>
                  <a:pt x="1692064" y="2930266"/>
                  <a:pt x="1765699" y="2901887"/>
                  <a:pt x="1804455" y="2885553"/>
                </a:cubicBezTo>
                <a:lnTo>
                  <a:pt x="1839768" y="2854991"/>
                </a:lnTo>
                <a:cubicBezTo>
                  <a:pt x="1854191" y="2850882"/>
                  <a:pt x="1887528" y="2848540"/>
                  <a:pt x="1901950" y="2844429"/>
                </a:cubicBezTo>
                <a:cubicBezTo>
                  <a:pt x="1916947" y="2831451"/>
                  <a:pt x="1888918" y="2830126"/>
                  <a:pt x="1913500" y="2817224"/>
                </a:cubicBezTo>
                <a:lnTo>
                  <a:pt x="1920104" y="2815332"/>
                </a:lnTo>
                <a:lnTo>
                  <a:pt x="1923507" y="2806881"/>
                </a:lnTo>
                <a:cubicBezTo>
                  <a:pt x="1935745" y="2791709"/>
                  <a:pt x="1948049" y="2778996"/>
                  <a:pt x="1962882" y="2766201"/>
                </a:cubicBezTo>
                <a:cubicBezTo>
                  <a:pt x="1982568" y="2745863"/>
                  <a:pt x="1979704" y="2733641"/>
                  <a:pt x="1952859" y="2723426"/>
                </a:cubicBezTo>
                <a:cubicBezTo>
                  <a:pt x="1949034" y="2722318"/>
                  <a:pt x="1945211" y="2721210"/>
                  <a:pt x="1937559" y="2718994"/>
                </a:cubicBezTo>
                <a:cubicBezTo>
                  <a:pt x="1965231" y="2713174"/>
                  <a:pt x="1980826" y="2681884"/>
                  <a:pt x="2014225" y="2700507"/>
                </a:cubicBezTo>
                <a:cubicBezTo>
                  <a:pt x="2008765" y="2685906"/>
                  <a:pt x="1995993" y="2681393"/>
                  <a:pt x="2003307" y="2671307"/>
                </a:cubicBezTo>
                <a:cubicBezTo>
                  <a:pt x="2006865" y="2662570"/>
                  <a:pt x="2016909" y="2659784"/>
                  <a:pt x="2025657" y="2655806"/>
                </a:cubicBezTo>
                <a:cubicBezTo>
                  <a:pt x="2034403" y="2651829"/>
                  <a:pt x="2044381" y="2646580"/>
                  <a:pt x="2040286" y="2635630"/>
                </a:cubicBezTo>
                <a:cubicBezTo>
                  <a:pt x="2034762" y="2618569"/>
                  <a:pt x="2044604" y="2608399"/>
                  <a:pt x="2057044" y="2600609"/>
                </a:cubicBezTo>
                <a:cubicBezTo>
                  <a:pt x="2067022" y="2595360"/>
                  <a:pt x="2073172" y="2589004"/>
                  <a:pt x="2072770" y="2574240"/>
                </a:cubicBezTo>
                <a:cubicBezTo>
                  <a:pt x="2073340" y="2560368"/>
                  <a:pt x="2090207" y="2543891"/>
                  <a:pt x="2109299" y="2537212"/>
                </a:cubicBezTo>
                <a:lnTo>
                  <a:pt x="2112083" y="2536787"/>
                </a:lnTo>
                <a:lnTo>
                  <a:pt x="2114255" y="2503926"/>
                </a:lnTo>
                <a:cubicBezTo>
                  <a:pt x="2124748" y="2486006"/>
                  <a:pt x="2130404" y="2472274"/>
                  <a:pt x="2141131" y="2454615"/>
                </a:cubicBezTo>
                <a:cubicBezTo>
                  <a:pt x="2152444" y="2427149"/>
                  <a:pt x="2134672" y="2407644"/>
                  <a:pt x="2156140" y="2371387"/>
                </a:cubicBezTo>
                <a:cubicBezTo>
                  <a:pt x="2236204" y="2232321"/>
                  <a:pt x="2411350" y="2168178"/>
                  <a:pt x="2509229" y="2136026"/>
                </a:cubicBezTo>
                <a:lnTo>
                  <a:pt x="2569691" y="2083692"/>
                </a:lnTo>
                <a:cubicBezTo>
                  <a:pt x="2623108" y="2063509"/>
                  <a:pt x="2639824" y="2092300"/>
                  <a:pt x="2715281" y="2026990"/>
                </a:cubicBezTo>
                <a:lnTo>
                  <a:pt x="2747150" y="2032776"/>
                </a:lnTo>
                <a:lnTo>
                  <a:pt x="2702852" y="2067117"/>
                </a:lnTo>
                <a:cubicBezTo>
                  <a:pt x="2685627" y="2077790"/>
                  <a:pt x="2678860" y="2108231"/>
                  <a:pt x="2660286" y="2103194"/>
                </a:cubicBezTo>
                <a:cubicBezTo>
                  <a:pt x="2595092" y="2087103"/>
                  <a:pt x="2606080" y="2156750"/>
                  <a:pt x="2572712" y="2168868"/>
                </a:cubicBezTo>
                <a:cubicBezTo>
                  <a:pt x="2574957" y="2231380"/>
                  <a:pt x="2502993" y="2245731"/>
                  <a:pt x="2484589" y="2293650"/>
                </a:cubicBezTo>
                <a:cubicBezTo>
                  <a:pt x="2480347" y="2302552"/>
                  <a:pt x="2467364" y="2304322"/>
                  <a:pt x="2455099" y="2299941"/>
                </a:cubicBezTo>
                <a:lnTo>
                  <a:pt x="2421754" y="2290380"/>
                </a:lnTo>
                <a:lnTo>
                  <a:pt x="2407754" y="2305623"/>
                </a:lnTo>
                <a:lnTo>
                  <a:pt x="2462295" y="2355626"/>
                </a:lnTo>
                <a:lnTo>
                  <a:pt x="2462755" y="2352948"/>
                </a:lnTo>
                <a:cubicBezTo>
                  <a:pt x="2466984" y="2344635"/>
                  <a:pt x="2473202" y="2338615"/>
                  <a:pt x="2479803" y="2336861"/>
                </a:cubicBezTo>
                <a:cubicBezTo>
                  <a:pt x="2484206" y="2335689"/>
                  <a:pt x="2488777" y="2336415"/>
                  <a:pt x="2493047" y="2339623"/>
                </a:cubicBezTo>
                <a:cubicBezTo>
                  <a:pt x="2500466" y="2345843"/>
                  <a:pt x="2507198" y="2350096"/>
                  <a:pt x="2513448" y="2352809"/>
                </a:cubicBezTo>
                <a:lnTo>
                  <a:pt x="2524945" y="2355402"/>
                </a:lnTo>
                <a:lnTo>
                  <a:pt x="2529848" y="2346893"/>
                </a:lnTo>
                <a:cubicBezTo>
                  <a:pt x="2541535" y="2323872"/>
                  <a:pt x="2553322" y="2299986"/>
                  <a:pt x="2589100" y="2301353"/>
                </a:cubicBezTo>
                <a:cubicBezTo>
                  <a:pt x="2595412" y="2302006"/>
                  <a:pt x="2599651" y="2293102"/>
                  <a:pt x="2603532" y="2287277"/>
                </a:cubicBezTo>
                <a:cubicBezTo>
                  <a:pt x="2648536" y="2257679"/>
                  <a:pt x="2670818" y="2203933"/>
                  <a:pt x="2718251" y="2180816"/>
                </a:cubicBezTo>
                <a:cubicBezTo>
                  <a:pt x="2755498" y="2162873"/>
                  <a:pt x="2774529" y="2136816"/>
                  <a:pt x="2788333" y="2100877"/>
                </a:cubicBezTo>
                <a:lnTo>
                  <a:pt x="2803160" y="2063620"/>
                </a:lnTo>
                <a:lnTo>
                  <a:pt x="2803571" y="2064072"/>
                </a:lnTo>
                <a:cubicBezTo>
                  <a:pt x="2813631" y="2064666"/>
                  <a:pt x="2838448" y="2052024"/>
                  <a:pt x="2847550" y="2052519"/>
                </a:cubicBezTo>
                <a:cubicBezTo>
                  <a:pt x="2772664" y="2108962"/>
                  <a:pt x="2774050" y="2159858"/>
                  <a:pt x="2732750" y="2213280"/>
                </a:cubicBezTo>
                <a:lnTo>
                  <a:pt x="2718513" y="2230156"/>
                </a:lnTo>
                <a:lnTo>
                  <a:pt x="2725275" y="2226380"/>
                </a:lnTo>
                <a:lnTo>
                  <a:pt x="2727560" y="2227916"/>
                </a:lnTo>
                <a:cubicBezTo>
                  <a:pt x="2748068" y="2217380"/>
                  <a:pt x="2760457" y="2211889"/>
                  <a:pt x="2780965" y="2201352"/>
                </a:cubicBezTo>
                <a:cubicBezTo>
                  <a:pt x="2787714" y="2199807"/>
                  <a:pt x="2791986" y="2199363"/>
                  <a:pt x="2796941" y="2197166"/>
                </a:cubicBezTo>
                <a:cubicBezTo>
                  <a:pt x="2819927" y="2185531"/>
                  <a:pt x="2844706" y="2174550"/>
                  <a:pt x="2870594" y="2165970"/>
                </a:cubicBezTo>
                <a:cubicBezTo>
                  <a:pt x="2882641" y="2161354"/>
                  <a:pt x="2894517" y="2157176"/>
                  <a:pt x="2906254" y="2152698"/>
                </a:cubicBezTo>
                <a:lnTo>
                  <a:pt x="2938526" y="2138729"/>
                </a:lnTo>
                <a:lnTo>
                  <a:pt x="2938606" y="2138720"/>
                </a:lnTo>
                <a:cubicBezTo>
                  <a:pt x="2938606" y="2138720"/>
                  <a:pt x="2938606" y="2138720"/>
                  <a:pt x="2941084" y="2137622"/>
                </a:cubicBezTo>
                <a:lnTo>
                  <a:pt x="2938526" y="2138729"/>
                </a:lnTo>
                <a:lnTo>
                  <a:pt x="2934334" y="2139166"/>
                </a:lnTo>
                <a:cubicBezTo>
                  <a:pt x="2935019" y="2137415"/>
                  <a:pt x="2935703" y="2135665"/>
                  <a:pt x="2939975" y="2135219"/>
                </a:cubicBezTo>
                <a:cubicBezTo>
                  <a:pt x="2939975" y="2135219"/>
                  <a:pt x="2942452" y="2134121"/>
                  <a:pt x="2942452" y="2134121"/>
                </a:cubicBezTo>
                <a:cubicBezTo>
                  <a:pt x="2943137" y="2132370"/>
                  <a:pt x="2941343" y="2131717"/>
                  <a:pt x="2940659" y="2133468"/>
                </a:cubicBezTo>
                <a:cubicBezTo>
                  <a:pt x="2922204" y="2138753"/>
                  <a:pt x="2896741" y="2151485"/>
                  <a:pt x="2874017" y="2157215"/>
                </a:cubicBezTo>
                <a:cubicBezTo>
                  <a:pt x="2871113" y="2154160"/>
                  <a:pt x="2868636" y="2155258"/>
                  <a:pt x="2874275" y="2151310"/>
                </a:cubicBezTo>
                <a:cubicBezTo>
                  <a:pt x="2877862" y="2152617"/>
                  <a:pt x="2885296" y="2149322"/>
                  <a:pt x="2892729" y="2146026"/>
                </a:cubicBezTo>
                <a:cubicBezTo>
                  <a:pt x="2890512" y="2141220"/>
                  <a:pt x="2909390" y="2140090"/>
                  <a:pt x="2921096" y="2136349"/>
                </a:cubicBezTo>
                <a:cubicBezTo>
                  <a:pt x="2951939" y="2125574"/>
                  <a:pt x="2984152" y="2111296"/>
                  <a:pt x="3017898" y="2103577"/>
                </a:cubicBezTo>
                <a:cubicBezTo>
                  <a:pt x="3022169" y="2103131"/>
                  <a:pt x="3023963" y="2103784"/>
                  <a:pt x="3028234" y="2103338"/>
                </a:cubicBezTo>
                <a:cubicBezTo>
                  <a:pt x="3039255" y="2101348"/>
                  <a:pt x="3060871" y="2093215"/>
                  <a:pt x="3068729" y="2094075"/>
                </a:cubicBezTo>
                <a:cubicBezTo>
                  <a:pt x="3067621" y="2091671"/>
                  <a:pt x="3068305" y="2089921"/>
                  <a:pt x="3074370" y="2090127"/>
                </a:cubicBezTo>
                <a:cubicBezTo>
                  <a:pt x="3076848" y="2089028"/>
                  <a:pt x="3093249" y="2088997"/>
                  <a:pt x="3093933" y="2087245"/>
                </a:cubicBezTo>
                <a:cubicBezTo>
                  <a:pt x="3091455" y="2088343"/>
                  <a:pt x="3092140" y="2086593"/>
                  <a:pt x="3090346" y="2085941"/>
                </a:cubicBezTo>
                <a:cubicBezTo>
                  <a:pt x="3108116" y="2082407"/>
                  <a:pt x="3118454" y="2082169"/>
                  <a:pt x="3135538" y="2080386"/>
                </a:cubicBezTo>
                <a:cubicBezTo>
                  <a:pt x="3134594" y="2088041"/>
                  <a:pt x="3113922" y="2088518"/>
                  <a:pt x="3101108" y="2089856"/>
                </a:cubicBezTo>
                <a:cubicBezTo>
                  <a:pt x="3092092" y="2094574"/>
                  <a:pt x="3081797" y="2097328"/>
                  <a:pt x="3070745" y="2100057"/>
                </a:cubicBezTo>
                <a:lnTo>
                  <a:pt x="3041345" y="2108517"/>
                </a:lnTo>
                <a:lnTo>
                  <a:pt x="3036518" y="2108351"/>
                </a:lnTo>
                <a:cubicBezTo>
                  <a:pt x="3036518" y="2108351"/>
                  <a:pt x="3036518" y="2108351"/>
                  <a:pt x="3035833" y="2110102"/>
                </a:cubicBezTo>
                <a:lnTo>
                  <a:pt x="3041345" y="2108517"/>
                </a:lnTo>
                <a:lnTo>
                  <a:pt x="3042582" y="2108557"/>
                </a:lnTo>
                <a:cubicBezTo>
                  <a:pt x="3043691" y="2110961"/>
                  <a:pt x="3041214" y="2112060"/>
                  <a:pt x="3039419" y="2111406"/>
                </a:cubicBezTo>
                <a:cubicBezTo>
                  <a:pt x="3038735" y="2113158"/>
                  <a:pt x="3038735" y="2113158"/>
                  <a:pt x="3038735" y="2113158"/>
                </a:cubicBezTo>
                <a:cubicBezTo>
                  <a:pt x="3062570" y="2109830"/>
                  <a:pt x="3091361" y="2104307"/>
                  <a:pt x="3112293" y="2097925"/>
                </a:cubicBezTo>
                <a:cubicBezTo>
                  <a:pt x="3126901" y="2097241"/>
                  <a:pt x="3143986" y="2095458"/>
                  <a:pt x="3154747" y="2099372"/>
                </a:cubicBezTo>
                <a:cubicBezTo>
                  <a:pt x="3102122" y="2108223"/>
                  <a:pt x="3062995" y="2113984"/>
                  <a:pt x="3027195" y="2126957"/>
                </a:cubicBezTo>
                <a:lnTo>
                  <a:pt x="2999273" y="2133344"/>
                </a:lnTo>
                <a:lnTo>
                  <a:pt x="3000601" y="2140595"/>
                </a:lnTo>
                <a:cubicBezTo>
                  <a:pt x="3001248" y="2144130"/>
                  <a:pt x="3001766" y="2146959"/>
                  <a:pt x="3002286" y="2149790"/>
                </a:cubicBezTo>
                <a:lnTo>
                  <a:pt x="3005105" y="2158230"/>
                </a:lnTo>
                <a:lnTo>
                  <a:pt x="3012694" y="2158760"/>
                </a:lnTo>
                <a:lnTo>
                  <a:pt x="3039233" y="2187887"/>
                </a:lnTo>
                <a:cubicBezTo>
                  <a:pt x="3044263" y="2188185"/>
                  <a:pt x="3052982" y="2185174"/>
                  <a:pt x="3061583" y="2182149"/>
                </a:cubicBezTo>
                <a:lnTo>
                  <a:pt x="3069337" y="2180065"/>
                </a:lnTo>
                <a:lnTo>
                  <a:pt x="3102558" y="2162831"/>
                </a:lnTo>
                <a:cubicBezTo>
                  <a:pt x="3133381" y="2156134"/>
                  <a:pt x="3166553" y="2157513"/>
                  <a:pt x="3201794" y="2170214"/>
                </a:cubicBezTo>
                <a:cubicBezTo>
                  <a:pt x="3228362" y="2178117"/>
                  <a:pt x="3233654" y="2169175"/>
                  <a:pt x="3225583" y="2139281"/>
                </a:cubicBezTo>
                <a:cubicBezTo>
                  <a:pt x="3213311" y="2105372"/>
                  <a:pt x="3219149" y="2089951"/>
                  <a:pt x="3243645" y="2086538"/>
                </a:cubicBezTo>
                <a:cubicBezTo>
                  <a:pt x="3257613" y="2082389"/>
                  <a:pt x="3272888" y="2080660"/>
                  <a:pt x="3285818" y="2070854"/>
                </a:cubicBezTo>
                <a:cubicBezTo>
                  <a:pt x="3293729" y="2066750"/>
                  <a:pt x="3304258" y="2067483"/>
                  <a:pt x="3315551" y="2077116"/>
                </a:cubicBezTo>
                <a:cubicBezTo>
                  <a:pt x="3319752" y="2081133"/>
                  <a:pt x="3322369" y="2085971"/>
                  <a:pt x="3324498" y="2078671"/>
                </a:cubicBezTo>
                <a:cubicBezTo>
                  <a:pt x="3331702" y="2047049"/>
                  <a:pt x="3356470" y="2040396"/>
                  <a:pt x="3378350" y="2032146"/>
                </a:cubicBezTo>
                <a:cubicBezTo>
                  <a:pt x="3400227" y="2023893"/>
                  <a:pt x="3417904" y="2011625"/>
                  <a:pt x="3420635" y="1979226"/>
                </a:cubicBezTo>
                <a:cubicBezTo>
                  <a:pt x="3421726" y="1966267"/>
                  <a:pt x="3427782" y="1966223"/>
                  <a:pt x="3439074" y="1975854"/>
                </a:cubicBezTo>
                <a:cubicBezTo>
                  <a:pt x="3461659" y="1995121"/>
                  <a:pt x="3463241" y="1994300"/>
                  <a:pt x="3466735" y="1970800"/>
                </a:cubicBezTo>
                <a:cubicBezTo>
                  <a:pt x="3473175" y="1930279"/>
                  <a:pt x="3486435" y="1898617"/>
                  <a:pt x="3523043" y="1895116"/>
                </a:cubicBezTo>
                <a:cubicBezTo>
                  <a:pt x="3533846" y="1892608"/>
                  <a:pt x="3547538" y="1891701"/>
                  <a:pt x="3559923" y="1888375"/>
                </a:cubicBezTo>
                <a:cubicBezTo>
                  <a:pt x="3570452" y="1889108"/>
                  <a:pt x="3580219" y="1880944"/>
                  <a:pt x="3588836" y="1904356"/>
                </a:cubicBezTo>
                <a:cubicBezTo>
                  <a:pt x="3592490" y="1914853"/>
                  <a:pt x="3605638" y="1920425"/>
                  <a:pt x="3613003" y="1922800"/>
                </a:cubicBezTo>
                <a:cubicBezTo>
                  <a:pt x="3641154" y="1929884"/>
                  <a:pt x="3665649" y="1926469"/>
                  <a:pt x="3685182" y="1910141"/>
                </a:cubicBezTo>
                <a:cubicBezTo>
                  <a:pt x="3701550" y="1895452"/>
                  <a:pt x="3700240" y="1893032"/>
                  <a:pt x="3681367" y="1865647"/>
                </a:cubicBezTo>
                <a:cubicBezTo>
                  <a:pt x="3669038" y="1850355"/>
                  <a:pt x="3664075" y="1837439"/>
                  <a:pt x="3667022" y="1820421"/>
                </a:cubicBezTo>
                <a:cubicBezTo>
                  <a:pt x="3676950" y="1846251"/>
                  <a:pt x="3692442" y="1859900"/>
                  <a:pt x="3709300" y="1857350"/>
                </a:cubicBezTo>
                <a:cubicBezTo>
                  <a:pt x="3732486" y="1851518"/>
                  <a:pt x="3755127" y="1852165"/>
                  <a:pt x="3775528" y="1897349"/>
                </a:cubicBezTo>
                <a:cubicBezTo>
                  <a:pt x="3766966" y="1855318"/>
                  <a:pt x="3783061" y="1843869"/>
                  <a:pt x="3807557" y="1840457"/>
                </a:cubicBezTo>
                <a:cubicBezTo>
                  <a:pt x="3819668" y="1840370"/>
                  <a:pt x="3823652" y="1829008"/>
                  <a:pt x="3827635" y="1817647"/>
                </a:cubicBezTo>
                <a:lnTo>
                  <a:pt x="3833926" y="1806523"/>
                </a:lnTo>
                <a:lnTo>
                  <a:pt x="3828666" y="1767036"/>
                </a:lnTo>
                <a:lnTo>
                  <a:pt x="3833504" y="1762849"/>
                </a:lnTo>
                <a:lnTo>
                  <a:pt x="3847009" y="1777674"/>
                </a:lnTo>
                <a:cubicBezTo>
                  <a:pt x="3851803" y="1777712"/>
                  <a:pt x="3852785" y="1781164"/>
                  <a:pt x="3852498" y="1785714"/>
                </a:cubicBezTo>
                <a:lnTo>
                  <a:pt x="3850986" y="1796102"/>
                </a:lnTo>
                <a:lnTo>
                  <a:pt x="3855042" y="1798072"/>
                </a:lnTo>
                <a:lnTo>
                  <a:pt x="3887747" y="1782133"/>
                </a:lnTo>
                <a:cubicBezTo>
                  <a:pt x="3911027" y="1772640"/>
                  <a:pt x="3931895" y="1768984"/>
                  <a:pt x="3955557" y="1774392"/>
                </a:cubicBezTo>
                <a:lnTo>
                  <a:pt x="3966540" y="1778790"/>
                </a:lnTo>
                <a:lnTo>
                  <a:pt x="3975542" y="1750208"/>
                </a:lnTo>
                <a:cubicBezTo>
                  <a:pt x="3982964" y="1733967"/>
                  <a:pt x="3993001" y="1722562"/>
                  <a:pt x="4011170" y="1722432"/>
                </a:cubicBezTo>
                <a:cubicBezTo>
                  <a:pt x="4029337" y="1722300"/>
                  <a:pt x="4043576" y="1714913"/>
                  <a:pt x="4056507" y="1705106"/>
                </a:cubicBezTo>
                <a:cubicBezTo>
                  <a:pt x="4069711" y="1692060"/>
                  <a:pt x="4085806" y="1680613"/>
                  <a:pt x="4108936" y="1693398"/>
                </a:cubicBezTo>
                <a:lnTo>
                  <a:pt x="4109193" y="1693479"/>
                </a:lnTo>
                <a:lnTo>
                  <a:pt x="4100637" y="1680025"/>
                </a:lnTo>
                <a:cubicBezTo>
                  <a:pt x="4057378" y="1691418"/>
                  <a:pt x="3957689" y="1690252"/>
                  <a:pt x="3946243" y="1638760"/>
                </a:cubicBezTo>
                <a:cubicBezTo>
                  <a:pt x="3945525" y="1632985"/>
                  <a:pt x="3945807" y="1624630"/>
                  <a:pt x="3946960" y="1614933"/>
                </a:cubicBezTo>
                <a:lnTo>
                  <a:pt x="3949621" y="1600660"/>
                </a:lnTo>
                <a:lnTo>
                  <a:pt x="3920193" y="1614409"/>
                </a:lnTo>
                <a:cubicBezTo>
                  <a:pt x="3896296" y="1625062"/>
                  <a:pt x="3878448" y="1623149"/>
                  <a:pt x="3862715" y="1603842"/>
                </a:cubicBezTo>
                <a:cubicBezTo>
                  <a:pt x="3880860" y="1566139"/>
                  <a:pt x="3914209" y="1552094"/>
                  <a:pt x="3957921" y="1545766"/>
                </a:cubicBezTo>
                <a:cubicBezTo>
                  <a:pt x="4010558" y="1540396"/>
                  <a:pt x="4059409" y="1510392"/>
                  <a:pt x="4109168" y="1491497"/>
                </a:cubicBezTo>
                <a:cubicBezTo>
                  <a:pt x="4145015" y="1475517"/>
                  <a:pt x="4177306" y="1470168"/>
                  <a:pt x="4216406" y="1483171"/>
                </a:cubicBezTo>
                <a:cubicBezTo>
                  <a:pt x="4266398" y="1499543"/>
                  <a:pt x="4321149" y="1476778"/>
                  <a:pt x="4374166" y="1486867"/>
                </a:cubicBezTo>
                <a:cubicBezTo>
                  <a:pt x="4377645" y="1486139"/>
                  <a:pt x="4381747" y="1484926"/>
                  <a:pt x="4385471" y="1484499"/>
                </a:cubicBezTo>
                <a:lnTo>
                  <a:pt x="4392333" y="1486279"/>
                </a:lnTo>
                <a:lnTo>
                  <a:pt x="4412311" y="1479961"/>
                </a:lnTo>
                <a:lnTo>
                  <a:pt x="4413062" y="1471911"/>
                </a:lnTo>
                <a:cubicBezTo>
                  <a:pt x="4412901" y="1464376"/>
                  <a:pt x="4413274" y="1457425"/>
                  <a:pt x="4418352" y="1453028"/>
                </a:cubicBezTo>
                <a:cubicBezTo>
                  <a:pt x="4463337" y="1414094"/>
                  <a:pt x="4513307" y="1379684"/>
                  <a:pt x="4559259" y="1339912"/>
                </a:cubicBezTo>
                <a:cubicBezTo>
                  <a:pt x="4588913" y="1323083"/>
                  <a:pt x="4616596" y="1334475"/>
                  <a:pt x="4645679" y="1326513"/>
                </a:cubicBezTo>
                <a:cubicBezTo>
                  <a:pt x="4674278" y="1318973"/>
                  <a:pt x="4701639" y="1269241"/>
                  <a:pt x="4729904" y="1270828"/>
                </a:cubicBezTo>
                <a:cubicBezTo>
                  <a:pt x="4719411" y="1288747"/>
                  <a:pt x="4719411" y="1288747"/>
                  <a:pt x="4709255" y="1297539"/>
                </a:cubicBezTo>
                <a:lnTo>
                  <a:pt x="4713754" y="1302480"/>
                </a:lnTo>
                <a:lnTo>
                  <a:pt x="4738908" y="1280708"/>
                </a:lnTo>
                <a:cubicBezTo>
                  <a:pt x="4753330" y="1276599"/>
                  <a:pt x="4783892" y="1241775"/>
                  <a:pt x="4789548" y="1228043"/>
                </a:cubicBezTo>
                <a:cubicBezTo>
                  <a:pt x="4802530" y="1229947"/>
                  <a:pt x="4814285" y="1227418"/>
                  <a:pt x="4825160" y="1222367"/>
                </a:cubicBezTo>
                <a:lnTo>
                  <a:pt x="4836421" y="1214639"/>
                </a:lnTo>
                <a:lnTo>
                  <a:pt x="4837067" y="1208762"/>
                </a:lnTo>
                <a:cubicBezTo>
                  <a:pt x="4838526" y="1204906"/>
                  <a:pt x="4841036" y="1202054"/>
                  <a:pt x="4844991" y="1200002"/>
                </a:cubicBezTo>
                <a:cubicBezTo>
                  <a:pt x="4847365" y="1198771"/>
                  <a:pt x="4849356" y="1198707"/>
                  <a:pt x="4851094" y="1199402"/>
                </a:cubicBezTo>
                <a:lnTo>
                  <a:pt x="4854425" y="1202282"/>
                </a:lnTo>
                <a:lnTo>
                  <a:pt x="4855493" y="1201550"/>
                </a:lnTo>
                <a:cubicBezTo>
                  <a:pt x="4874418" y="1185170"/>
                  <a:pt x="4891211" y="1166332"/>
                  <a:pt x="4908651" y="1160310"/>
                </a:cubicBezTo>
                <a:lnTo>
                  <a:pt x="4895144" y="1145485"/>
                </a:lnTo>
                <a:cubicBezTo>
                  <a:pt x="4909566" y="1141376"/>
                  <a:pt x="4919724" y="1132585"/>
                  <a:pt x="4924562" y="1128398"/>
                </a:cubicBezTo>
                <a:lnTo>
                  <a:pt x="4938067" y="1143221"/>
                </a:lnTo>
                <a:cubicBezTo>
                  <a:pt x="4968057" y="1117265"/>
                  <a:pt x="4963793" y="1112584"/>
                  <a:pt x="4970029" y="1089044"/>
                </a:cubicBezTo>
                <a:cubicBezTo>
                  <a:pt x="4984107" y="1095002"/>
                  <a:pt x="4984107" y="1095002"/>
                  <a:pt x="4993209" y="1095495"/>
                </a:cubicBezTo>
                <a:cubicBezTo>
                  <a:pt x="5046395" y="1005741"/>
                  <a:pt x="5061389" y="992763"/>
                  <a:pt x="5165497" y="938008"/>
                </a:cubicBezTo>
                <a:lnTo>
                  <a:pt x="5192580" y="919002"/>
                </a:lnTo>
                <a:lnTo>
                  <a:pt x="5199309" y="912375"/>
                </a:lnTo>
                <a:cubicBezTo>
                  <a:pt x="5212799" y="899801"/>
                  <a:pt x="5226924" y="888453"/>
                  <a:pt x="5242254" y="879127"/>
                </a:cubicBezTo>
                <a:lnTo>
                  <a:pt x="5243474" y="878613"/>
                </a:lnTo>
                <a:lnTo>
                  <a:pt x="5255376" y="868587"/>
                </a:lnTo>
                <a:lnTo>
                  <a:pt x="5264196" y="869889"/>
                </a:lnTo>
                <a:lnTo>
                  <a:pt x="5292428" y="858003"/>
                </a:lnTo>
                <a:cubicBezTo>
                  <a:pt x="5297733" y="857212"/>
                  <a:pt x="5300956" y="857613"/>
                  <a:pt x="5302792" y="859319"/>
                </a:cubicBezTo>
                <a:lnTo>
                  <a:pt x="5303525" y="862603"/>
                </a:lnTo>
                <a:lnTo>
                  <a:pt x="5307596" y="859389"/>
                </a:lnTo>
                <a:cubicBezTo>
                  <a:pt x="5325306" y="840769"/>
                  <a:pt x="5350703" y="805619"/>
                  <a:pt x="5369493" y="796333"/>
                </a:cubicBezTo>
                <a:cubicBezTo>
                  <a:pt x="5374331" y="792146"/>
                  <a:pt x="5392683" y="801844"/>
                  <a:pt x="5397520" y="797657"/>
                </a:cubicBezTo>
                <a:cubicBezTo>
                  <a:pt x="5412515" y="784680"/>
                  <a:pt x="5423244" y="767020"/>
                  <a:pt x="5443560" y="749438"/>
                </a:cubicBezTo>
                <a:cubicBezTo>
                  <a:pt x="5447826" y="754118"/>
                  <a:pt x="5461666" y="759814"/>
                  <a:pt x="5471974" y="759731"/>
                </a:cubicBezTo>
                <a:lnTo>
                  <a:pt x="5516958" y="720797"/>
                </a:lnTo>
                <a:cubicBezTo>
                  <a:pt x="5536454" y="712760"/>
                  <a:pt x="5561973" y="701838"/>
                  <a:pt x="5600029" y="683786"/>
                </a:cubicBezTo>
                <a:cubicBezTo>
                  <a:pt x="5633328" y="667989"/>
                  <a:pt x="5708974" y="620882"/>
                  <a:pt x="5736638" y="613168"/>
                </a:cubicBezTo>
                <a:cubicBezTo>
                  <a:pt x="5740588" y="612066"/>
                  <a:pt x="5743561" y="611768"/>
                  <a:pt x="5745293" y="612480"/>
                </a:cubicBezTo>
                <a:cubicBezTo>
                  <a:pt x="5739302" y="635341"/>
                  <a:pt x="5605917" y="739623"/>
                  <a:pt x="5571662" y="760897"/>
                </a:cubicBezTo>
                <a:lnTo>
                  <a:pt x="5570384" y="761444"/>
                </a:lnTo>
                <a:lnTo>
                  <a:pt x="5568706" y="783370"/>
                </a:lnTo>
                <a:cubicBezTo>
                  <a:pt x="5566453" y="792508"/>
                  <a:pt x="5564458" y="803368"/>
                  <a:pt x="5569277" y="811452"/>
                </a:cubicBezTo>
                <a:cubicBezTo>
                  <a:pt x="5574354" y="821257"/>
                  <a:pt x="5581940" y="823647"/>
                  <a:pt x="5587730" y="813982"/>
                </a:cubicBezTo>
                <a:cubicBezTo>
                  <a:pt x="5593777" y="806039"/>
                  <a:pt x="5598055" y="798359"/>
                  <a:pt x="5604101" y="790417"/>
                </a:cubicBezTo>
                <a:cubicBezTo>
                  <a:pt x="5609633" y="779029"/>
                  <a:pt x="5617705" y="772544"/>
                  <a:pt x="5628343" y="783282"/>
                </a:cubicBezTo>
                <a:cubicBezTo>
                  <a:pt x="5632393" y="786199"/>
                  <a:pt x="5636187" y="787393"/>
                  <a:pt x="5639466" y="785145"/>
                </a:cubicBezTo>
                <a:cubicBezTo>
                  <a:pt x="5647537" y="778660"/>
                  <a:pt x="5658404" y="778800"/>
                  <a:pt x="5666988" y="775761"/>
                </a:cubicBezTo>
                <a:cubicBezTo>
                  <a:pt x="5693256" y="770084"/>
                  <a:pt x="5699558" y="763863"/>
                  <a:pt x="5703037" y="738698"/>
                </a:cubicBezTo>
                <a:cubicBezTo>
                  <a:pt x="5705005" y="715520"/>
                  <a:pt x="5717611" y="703077"/>
                  <a:pt x="5742109" y="697665"/>
                </a:cubicBezTo>
                <a:cubicBezTo>
                  <a:pt x="5749183" y="696610"/>
                  <a:pt x="5758281" y="697015"/>
                  <a:pt x="5765354" y="695960"/>
                </a:cubicBezTo>
                <a:cubicBezTo>
                  <a:pt x="5821426" y="684081"/>
                  <a:pt x="5864834" y="660005"/>
                  <a:pt x="5885424" y="604123"/>
                </a:cubicBezTo>
                <a:cubicBezTo>
                  <a:pt x="5893467" y="585319"/>
                  <a:pt x="5907584" y="570892"/>
                  <a:pt x="5928546" y="566007"/>
                </a:cubicBezTo>
                <a:cubicBezTo>
                  <a:pt x="5937131" y="562967"/>
                  <a:pt x="5945716" y="559926"/>
                  <a:pt x="5954557" y="558608"/>
                </a:cubicBezTo>
                <a:cubicBezTo>
                  <a:pt x="5973495" y="552264"/>
                  <a:pt x="5990921" y="547906"/>
                  <a:pt x="6000731" y="528840"/>
                </a:cubicBezTo>
                <a:cubicBezTo>
                  <a:pt x="6009287" y="513480"/>
                  <a:pt x="6012566" y="511231"/>
                  <a:pt x="6023719" y="525413"/>
                </a:cubicBezTo>
                <a:cubicBezTo>
                  <a:pt x="6034614" y="537872"/>
                  <a:pt x="6043198" y="534832"/>
                  <a:pt x="6050500" y="523181"/>
                </a:cubicBezTo>
                <a:cubicBezTo>
                  <a:pt x="6056546" y="515238"/>
                  <a:pt x="6061822" y="502128"/>
                  <a:pt x="6076482" y="503463"/>
                </a:cubicBezTo>
                <a:cubicBezTo>
                  <a:pt x="6082043" y="504396"/>
                  <a:pt x="6079504" y="499492"/>
                  <a:pt x="6079247" y="497770"/>
                </a:cubicBezTo>
                <a:cubicBezTo>
                  <a:pt x="6071633" y="483061"/>
                  <a:pt x="6076652" y="468229"/>
                  <a:pt x="6076366" y="454189"/>
                </a:cubicBezTo>
                <a:cubicBezTo>
                  <a:pt x="6076337" y="441870"/>
                  <a:pt x="6086690" y="438566"/>
                  <a:pt x="6097556" y="438706"/>
                </a:cubicBezTo>
                <a:cubicBezTo>
                  <a:pt x="6106655" y="439111"/>
                  <a:pt x="6109707" y="447458"/>
                  <a:pt x="6108966" y="454611"/>
                </a:cubicBezTo>
                <a:cubicBezTo>
                  <a:pt x="6108737" y="465207"/>
                  <a:pt x="6110277" y="475540"/>
                  <a:pt x="6109793" y="484415"/>
                </a:cubicBezTo>
                <a:cubicBezTo>
                  <a:pt x="6119604" y="465348"/>
                  <a:pt x="6125878" y="446808"/>
                  <a:pt x="6133921" y="428005"/>
                </a:cubicBezTo>
                <a:cubicBezTo>
                  <a:pt x="6141963" y="409201"/>
                  <a:pt x="6152287" y="393579"/>
                  <a:pt x="6170454" y="382069"/>
                </a:cubicBezTo>
                <a:cubicBezTo>
                  <a:pt x="6174618" y="379688"/>
                  <a:pt x="6177713" y="379227"/>
                  <a:pt x="6179927" y="380437"/>
                </a:cubicBezTo>
                <a:cubicBezTo>
                  <a:pt x="6182141" y="381647"/>
                  <a:pt x="6183474" y="384530"/>
                  <a:pt x="6184116" y="388834"/>
                </a:cubicBezTo>
                <a:cubicBezTo>
                  <a:pt x="6185657" y="399167"/>
                  <a:pt x="6181635" y="408569"/>
                  <a:pt x="6175845" y="418234"/>
                </a:cubicBezTo>
                <a:cubicBezTo>
                  <a:pt x="6170313" y="429622"/>
                  <a:pt x="6162755" y="439550"/>
                  <a:pt x="6164809" y="453327"/>
                </a:cubicBezTo>
                <a:cubicBezTo>
                  <a:pt x="6180952" y="440358"/>
                  <a:pt x="6198891" y="439444"/>
                  <a:pt x="6218371" y="448864"/>
                </a:cubicBezTo>
                <a:cubicBezTo>
                  <a:pt x="6209558" y="462500"/>
                  <a:pt x="6196696" y="473220"/>
                  <a:pt x="6185857" y="485398"/>
                </a:cubicBezTo>
                <a:cubicBezTo>
                  <a:pt x="6171998" y="501548"/>
                  <a:pt x="6167234" y="518102"/>
                  <a:pt x="6172084" y="538504"/>
                </a:cubicBezTo>
                <a:cubicBezTo>
                  <a:pt x="6173368" y="547115"/>
                  <a:pt x="6178673" y="546324"/>
                  <a:pt x="6183464" y="542089"/>
                </a:cubicBezTo>
                <a:cubicBezTo>
                  <a:pt x="6189510" y="534146"/>
                  <a:pt x="6195556" y="526203"/>
                  <a:pt x="6201602" y="518260"/>
                </a:cubicBezTo>
                <a:cubicBezTo>
                  <a:pt x="6221252" y="492445"/>
                  <a:pt x="6228326" y="491390"/>
                  <a:pt x="6250116" y="516309"/>
                </a:cubicBezTo>
                <a:cubicBezTo>
                  <a:pt x="6250116" y="516309"/>
                  <a:pt x="6251884" y="516046"/>
                  <a:pt x="6253652" y="515782"/>
                </a:cubicBezTo>
                <a:cubicBezTo>
                  <a:pt x="6265972" y="489299"/>
                  <a:pt x="6288932" y="473554"/>
                  <a:pt x="6316454" y="464170"/>
                </a:cubicBezTo>
                <a:cubicBezTo>
                  <a:pt x="6343341" y="453560"/>
                  <a:pt x="6370807" y="446825"/>
                  <a:pt x="6395299" y="430383"/>
                </a:cubicBezTo>
                <a:lnTo>
                  <a:pt x="6418655" y="410216"/>
                </a:lnTo>
                <a:lnTo>
                  <a:pt x="6419589" y="406589"/>
                </a:lnTo>
                <a:cubicBezTo>
                  <a:pt x="6424414" y="380959"/>
                  <a:pt x="6437958" y="367767"/>
                  <a:pt x="6464272" y="365686"/>
                </a:cubicBezTo>
                <a:cubicBezTo>
                  <a:pt x="6473044" y="364991"/>
                  <a:pt x="6484508" y="365598"/>
                  <a:pt x="6489254" y="359669"/>
                </a:cubicBezTo>
                <a:cubicBezTo>
                  <a:pt x="6498771" y="341242"/>
                  <a:pt x="6531086" y="356863"/>
                  <a:pt x="6535243" y="329266"/>
                </a:cubicBezTo>
                <a:cubicBezTo>
                  <a:pt x="6537936" y="330568"/>
                  <a:pt x="6539963" y="329902"/>
                  <a:pt x="6542656" y="331204"/>
                </a:cubicBezTo>
                <a:cubicBezTo>
                  <a:pt x="6554094" y="338378"/>
                  <a:pt x="6556147" y="331146"/>
                  <a:pt x="6560225" y="323249"/>
                </a:cubicBezTo>
                <a:cubicBezTo>
                  <a:pt x="6567690" y="312054"/>
                  <a:pt x="6571102" y="302190"/>
                  <a:pt x="6589953" y="311303"/>
                </a:cubicBezTo>
                <a:cubicBezTo>
                  <a:pt x="6600058" y="314543"/>
                  <a:pt x="6621653" y="311822"/>
                  <a:pt x="6631785" y="308496"/>
                </a:cubicBezTo>
                <a:cubicBezTo>
                  <a:pt x="6650688" y="304476"/>
                  <a:pt x="6677003" y="302392"/>
                  <a:pt x="6685881" y="275433"/>
                </a:cubicBezTo>
                <a:cubicBezTo>
                  <a:pt x="6688599" y="270167"/>
                  <a:pt x="6698064" y="264874"/>
                  <a:pt x="6704143" y="262879"/>
                </a:cubicBezTo>
                <a:cubicBezTo>
                  <a:pt x="6734536" y="252899"/>
                  <a:pt x="6759571" y="233749"/>
                  <a:pt x="6784605" y="214598"/>
                </a:cubicBezTo>
                <a:cubicBezTo>
                  <a:pt x="6808279" y="198081"/>
                  <a:pt x="6834647" y="182865"/>
                  <a:pt x="6866374" y="176820"/>
                </a:cubicBezTo>
                <a:cubicBezTo>
                  <a:pt x="6875146" y="176125"/>
                  <a:pt x="6874479" y="174159"/>
                  <a:pt x="6876532" y="166926"/>
                </a:cubicBezTo>
                <a:cubicBezTo>
                  <a:pt x="6881330" y="147863"/>
                  <a:pt x="6890741" y="155704"/>
                  <a:pt x="6900154" y="163543"/>
                </a:cubicBezTo>
                <a:cubicBezTo>
                  <a:pt x="6906206" y="168114"/>
                  <a:pt x="6903461" y="179944"/>
                  <a:pt x="6916951" y="179886"/>
                </a:cubicBezTo>
                <a:cubicBezTo>
                  <a:pt x="6914951" y="173986"/>
                  <a:pt x="6916311" y="171352"/>
                  <a:pt x="6914978" y="167419"/>
                </a:cubicBezTo>
                <a:cubicBezTo>
                  <a:pt x="6913004" y="154950"/>
                  <a:pt x="6905644" y="139880"/>
                  <a:pt x="6919828" y="135223"/>
                </a:cubicBezTo>
                <a:cubicBezTo>
                  <a:pt x="6934678" y="132533"/>
                  <a:pt x="6946092" y="146273"/>
                  <a:pt x="6949398" y="162675"/>
                </a:cubicBezTo>
                <a:cubicBezTo>
                  <a:pt x="6953398" y="174476"/>
                  <a:pt x="6952678" y="185643"/>
                  <a:pt x="6936470" y="190965"/>
                </a:cubicBezTo>
                <a:cubicBezTo>
                  <a:pt x="6928364" y="193626"/>
                  <a:pt x="6919566" y="200888"/>
                  <a:pt x="6927618" y="211359"/>
                </a:cubicBezTo>
                <a:cubicBezTo>
                  <a:pt x="6932311" y="218562"/>
                  <a:pt x="6940389" y="222468"/>
                  <a:pt x="6949855" y="217174"/>
                </a:cubicBezTo>
                <a:cubicBezTo>
                  <a:pt x="6955266" y="213211"/>
                  <a:pt x="6960011" y="207280"/>
                  <a:pt x="6966731" y="213818"/>
                </a:cubicBezTo>
                <a:cubicBezTo>
                  <a:pt x="6971425" y="221021"/>
                  <a:pt x="6969371" y="228253"/>
                  <a:pt x="6964627" y="234183"/>
                </a:cubicBezTo>
                <a:cubicBezTo>
                  <a:pt x="6943593" y="265135"/>
                  <a:pt x="6946821" y="301237"/>
                  <a:pt x="6945304" y="343267"/>
                </a:cubicBezTo>
                <a:cubicBezTo>
                  <a:pt x="6975109" y="311621"/>
                  <a:pt x="7006888" y="292443"/>
                  <a:pt x="7025230" y="260189"/>
                </a:cubicBezTo>
                <a:cubicBezTo>
                  <a:pt x="7038799" y="240432"/>
                  <a:pt x="7048880" y="250239"/>
                  <a:pt x="7058958" y="260044"/>
                </a:cubicBezTo>
                <a:cubicBezTo>
                  <a:pt x="7067010" y="270517"/>
                  <a:pt x="7064931" y="284314"/>
                  <a:pt x="7062186" y="296146"/>
                </a:cubicBezTo>
                <a:cubicBezTo>
                  <a:pt x="7054669" y="320474"/>
                  <a:pt x="7047152" y="344800"/>
                  <a:pt x="7040300" y="371097"/>
                </a:cubicBezTo>
                <a:lnTo>
                  <a:pt x="7030219" y="412065"/>
                </a:lnTo>
                <a:lnTo>
                  <a:pt x="7031807" y="410279"/>
                </a:lnTo>
                <a:cubicBezTo>
                  <a:pt x="7055536" y="388966"/>
                  <a:pt x="7063560" y="353278"/>
                  <a:pt x="7094216" y="338705"/>
                </a:cubicBezTo>
                <a:cubicBezTo>
                  <a:pt x="7097002" y="337790"/>
                  <a:pt x="7097478" y="334629"/>
                  <a:pt x="7098412" y="332820"/>
                </a:cubicBezTo>
                <a:cubicBezTo>
                  <a:pt x="7111458" y="316517"/>
                  <a:pt x="7117560" y="297987"/>
                  <a:pt x="7120417" y="279020"/>
                </a:cubicBezTo>
                <a:cubicBezTo>
                  <a:pt x="7123733" y="261404"/>
                  <a:pt x="7133041" y="252338"/>
                  <a:pt x="7151128" y="250908"/>
                </a:cubicBezTo>
                <a:cubicBezTo>
                  <a:pt x="7157156" y="250430"/>
                  <a:pt x="7165035" y="250847"/>
                  <a:pt x="7168298" y="246772"/>
                </a:cubicBezTo>
                <a:cubicBezTo>
                  <a:pt x="7174838" y="234107"/>
                  <a:pt x="7197049" y="244843"/>
                  <a:pt x="7199906" y="225876"/>
                </a:cubicBezTo>
                <a:cubicBezTo>
                  <a:pt x="7201756" y="226771"/>
                  <a:pt x="7203150" y="226313"/>
                  <a:pt x="7205001" y="227208"/>
                </a:cubicBezTo>
                <a:cubicBezTo>
                  <a:pt x="7212863" y="232138"/>
                  <a:pt x="7214273" y="227169"/>
                  <a:pt x="7217076" y="221740"/>
                </a:cubicBezTo>
                <a:cubicBezTo>
                  <a:pt x="7222207" y="214046"/>
                  <a:pt x="7224551" y="207266"/>
                  <a:pt x="7237508" y="213530"/>
                </a:cubicBezTo>
                <a:cubicBezTo>
                  <a:pt x="7244453" y="215757"/>
                  <a:pt x="7259296" y="213887"/>
                  <a:pt x="7266259" y="211601"/>
                </a:cubicBezTo>
                <a:cubicBezTo>
                  <a:pt x="7279251" y="208838"/>
                  <a:pt x="7297338" y="207406"/>
                  <a:pt x="7303439" y="188876"/>
                </a:cubicBezTo>
                <a:cubicBezTo>
                  <a:pt x="7305307" y="185258"/>
                  <a:pt x="7311812" y="181620"/>
                  <a:pt x="7315990" y="180248"/>
                </a:cubicBezTo>
                <a:cubicBezTo>
                  <a:pt x="7336880" y="173389"/>
                  <a:pt x="7354086" y="160227"/>
                  <a:pt x="7371292" y="147065"/>
                </a:cubicBezTo>
                <a:cubicBezTo>
                  <a:pt x="7387564" y="135712"/>
                  <a:pt x="7405685" y="125255"/>
                  <a:pt x="7427491" y="121100"/>
                </a:cubicBezTo>
                <a:cubicBezTo>
                  <a:pt x="7433521" y="120623"/>
                  <a:pt x="7433063" y="119270"/>
                  <a:pt x="7434474" y="114300"/>
                </a:cubicBezTo>
                <a:cubicBezTo>
                  <a:pt x="7437771" y="101198"/>
                  <a:pt x="7444239" y="106587"/>
                  <a:pt x="7450709" y="111975"/>
                </a:cubicBezTo>
                <a:cubicBezTo>
                  <a:pt x="7454868" y="115116"/>
                  <a:pt x="7452982" y="123247"/>
                  <a:pt x="7462254" y="123207"/>
                </a:cubicBezTo>
                <a:cubicBezTo>
                  <a:pt x="7460879" y="119152"/>
                  <a:pt x="7461814" y="117342"/>
                  <a:pt x="7460897" y="114639"/>
                </a:cubicBezTo>
                <a:cubicBezTo>
                  <a:pt x="7459541" y="106069"/>
                  <a:pt x="7454483" y="95711"/>
                  <a:pt x="7464231" y="92510"/>
                </a:cubicBezTo>
                <a:cubicBezTo>
                  <a:pt x="7474438" y="90661"/>
                  <a:pt x="7482281" y="100105"/>
                  <a:pt x="7484554" y="111378"/>
                </a:cubicBezTo>
                <a:cubicBezTo>
                  <a:pt x="7487304" y="119489"/>
                  <a:pt x="7486808" y="127164"/>
                  <a:pt x="7475669" y="130822"/>
                </a:cubicBezTo>
                <a:cubicBezTo>
                  <a:pt x="7470097" y="132651"/>
                  <a:pt x="7464051" y="137642"/>
                  <a:pt x="7469585" y="144839"/>
                </a:cubicBezTo>
                <a:cubicBezTo>
                  <a:pt x="7472810" y="149789"/>
                  <a:pt x="7478362" y="152473"/>
                  <a:pt x="7484868" y="148835"/>
                </a:cubicBezTo>
                <a:cubicBezTo>
                  <a:pt x="7488588" y="146112"/>
                  <a:pt x="7491849" y="142036"/>
                  <a:pt x="7496468" y="146529"/>
                </a:cubicBezTo>
                <a:cubicBezTo>
                  <a:pt x="7499693" y="151479"/>
                  <a:pt x="7498282" y="156450"/>
                  <a:pt x="7495021" y="160525"/>
                </a:cubicBezTo>
                <a:cubicBezTo>
                  <a:pt x="7480564" y="181799"/>
                  <a:pt x="7482783" y="206612"/>
                  <a:pt x="7481740" y="235499"/>
                </a:cubicBezTo>
                <a:cubicBezTo>
                  <a:pt x="7502226" y="213749"/>
                  <a:pt x="7524067" y="200568"/>
                  <a:pt x="7536673" y="178400"/>
                </a:cubicBezTo>
                <a:cubicBezTo>
                  <a:pt x="7546000" y="164820"/>
                  <a:pt x="7552928" y="171561"/>
                  <a:pt x="7559854" y="178300"/>
                </a:cubicBezTo>
                <a:cubicBezTo>
                  <a:pt x="7565389" y="185497"/>
                  <a:pt x="7563961" y="194981"/>
                  <a:pt x="7562073" y="203112"/>
                </a:cubicBezTo>
                <a:cubicBezTo>
                  <a:pt x="7556907" y="219834"/>
                  <a:pt x="7551740" y="236553"/>
                  <a:pt x="7547032" y="254627"/>
                </a:cubicBezTo>
                <a:cubicBezTo>
                  <a:pt x="7540436" y="280831"/>
                  <a:pt x="7537085" y="307472"/>
                  <a:pt x="7519842" y="329659"/>
                </a:cubicBezTo>
                <a:cubicBezTo>
                  <a:pt x="7515646" y="335544"/>
                  <a:pt x="7514694" y="341867"/>
                  <a:pt x="7516527" y="347275"/>
                </a:cubicBezTo>
                <a:lnTo>
                  <a:pt x="7518693" y="380162"/>
                </a:lnTo>
                <a:lnTo>
                  <a:pt x="7553986" y="346739"/>
                </a:lnTo>
                <a:lnTo>
                  <a:pt x="7587210" y="315369"/>
                </a:lnTo>
                <a:lnTo>
                  <a:pt x="7595768" y="302711"/>
                </a:lnTo>
                <a:cubicBezTo>
                  <a:pt x="7604713" y="287382"/>
                  <a:pt x="7613205" y="268759"/>
                  <a:pt x="7616819" y="254835"/>
                </a:cubicBezTo>
                <a:cubicBezTo>
                  <a:pt x="7612121" y="260853"/>
                  <a:pt x="7612121" y="260853"/>
                  <a:pt x="7612121" y="260853"/>
                </a:cubicBezTo>
                <a:cubicBezTo>
                  <a:pt x="7607422" y="266870"/>
                  <a:pt x="7608145" y="272141"/>
                  <a:pt x="7602001" y="267617"/>
                </a:cubicBezTo>
                <a:cubicBezTo>
                  <a:pt x="7602001" y="267617"/>
                  <a:pt x="7606700" y="261599"/>
                  <a:pt x="7605976" y="256330"/>
                </a:cubicBezTo>
                <a:cubicBezTo>
                  <a:pt x="7599832" y="251806"/>
                  <a:pt x="7599832" y="251806"/>
                  <a:pt x="7599832" y="251806"/>
                </a:cubicBezTo>
                <a:cubicBezTo>
                  <a:pt x="7607783" y="229229"/>
                  <a:pt x="7624046" y="226988"/>
                  <a:pt x="7614650" y="239023"/>
                </a:cubicBezTo>
                <a:cubicBezTo>
                  <a:pt x="7619348" y="233005"/>
                  <a:pt x="7619348" y="233005"/>
                  <a:pt x="7619348" y="233005"/>
                </a:cubicBezTo>
                <a:cubicBezTo>
                  <a:pt x="7624046" y="226988"/>
                  <a:pt x="7629468" y="226240"/>
                  <a:pt x="7629468" y="226240"/>
                </a:cubicBezTo>
                <a:cubicBezTo>
                  <a:pt x="7630190" y="231511"/>
                  <a:pt x="7625492" y="237529"/>
                  <a:pt x="7626215" y="242800"/>
                </a:cubicBezTo>
                <a:cubicBezTo>
                  <a:pt x="7628385" y="258611"/>
                  <a:pt x="7625855" y="280440"/>
                  <a:pt x="7643925" y="251099"/>
                </a:cubicBezTo>
                <a:lnTo>
                  <a:pt x="7639274" y="260592"/>
                </a:lnTo>
                <a:lnTo>
                  <a:pt x="7641167" y="257603"/>
                </a:lnTo>
                <a:cubicBezTo>
                  <a:pt x="7643925" y="254917"/>
                  <a:pt x="7647433" y="253035"/>
                  <a:pt x="7652090" y="252275"/>
                </a:cubicBezTo>
                <a:cubicBezTo>
                  <a:pt x="7659198" y="251550"/>
                  <a:pt x="7668232" y="240914"/>
                  <a:pt x="7676458" y="233029"/>
                </a:cubicBezTo>
                <a:cubicBezTo>
                  <a:pt x="7681270" y="230062"/>
                  <a:pt x="7685181" y="226806"/>
                  <a:pt x="7690087" y="226877"/>
                </a:cubicBezTo>
                <a:cubicBezTo>
                  <a:pt x="7694991" y="226949"/>
                  <a:pt x="7705391" y="231792"/>
                  <a:pt x="7701230" y="212408"/>
                </a:cubicBezTo>
                <a:cubicBezTo>
                  <a:pt x="7708433" y="214721"/>
                  <a:pt x="7705793" y="186802"/>
                  <a:pt x="7716472" y="200759"/>
                </a:cubicBezTo>
                <a:cubicBezTo>
                  <a:pt x="7716472" y="200759"/>
                  <a:pt x="7717374" y="201049"/>
                  <a:pt x="7717776" y="199674"/>
                </a:cubicBezTo>
                <a:cubicBezTo>
                  <a:pt x="7732833" y="181949"/>
                  <a:pt x="7752918" y="197424"/>
                  <a:pt x="7767693" y="170584"/>
                </a:cubicBezTo>
                <a:cubicBezTo>
                  <a:pt x="7772722" y="160167"/>
                  <a:pt x="7780948" y="152282"/>
                  <a:pt x="7782779" y="139334"/>
                </a:cubicBezTo>
                <a:cubicBezTo>
                  <a:pt x="7784300" y="130798"/>
                  <a:pt x="7788616" y="126168"/>
                  <a:pt x="7792931" y="121537"/>
                </a:cubicBezTo>
                <a:cubicBezTo>
                  <a:pt x="7807675" y="108225"/>
                  <a:pt x="7822328" y="91874"/>
                  <a:pt x="7837662" y="83264"/>
                </a:cubicBezTo>
                <a:cubicBezTo>
                  <a:pt x="7846883" y="78705"/>
                  <a:pt x="7852811" y="68577"/>
                  <a:pt x="7859237" y="60113"/>
                </a:cubicBezTo>
                <a:cubicBezTo>
                  <a:pt x="7866471" y="48900"/>
                  <a:pt x="7875193" y="42677"/>
                  <a:pt x="7884600" y="44193"/>
                </a:cubicBezTo>
                <a:cubicBezTo>
                  <a:pt x="7903412" y="47227"/>
                  <a:pt x="7920454" y="36157"/>
                  <a:pt x="7936318" y="15682"/>
                </a:cubicBezTo>
                <a:cubicBezTo>
                  <a:pt x="7942945" y="6531"/>
                  <a:pt x="7949387" y="2207"/>
                  <a:pt x="7955746" y="6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B507E0-F84C-4BED-A79B-B41521B823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78854" y="206063"/>
            <a:ext cx="8970309" cy="6445874"/>
          </a:xfrm>
          <a:custGeom>
            <a:avLst/>
            <a:gdLst>
              <a:gd name="connsiteX0" fmla="*/ 3453091 w 8970309"/>
              <a:gd name="connsiteY0" fmla="*/ 5945589 h 6445874"/>
              <a:gd name="connsiteX1" fmla="*/ 3452940 w 8970309"/>
              <a:gd name="connsiteY1" fmla="*/ 5951019 h 6445874"/>
              <a:gd name="connsiteX2" fmla="*/ 3452008 w 8970309"/>
              <a:gd name="connsiteY2" fmla="*/ 5949506 h 6445874"/>
              <a:gd name="connsiteX3" fmla="*/ 3217430 w 8970309"/>
              <a:gd name="connsiteY3" fmla="*/ 5821774 h 6445874"/>
              <a:gd name="connsiteX4" fmla="*/ 3217279 w 8970309"/>
              <a:gd name="connsiteY4" fmla="*/ 5827202 h 6445874"/>
              <a:gd name="connsiteX5" fmla="*/ 3216347 w 8970309"/>
              <a:gd name="connsiteY5" fmla="*/ 5825690 h 6445874"/>
              <a:gd name="connsiteX6" fmla="*/ 4264048 w 8970309"/>
              <a:gd name="connsiteY6" fmla="*/ 5267201 h 6445874"/>
              <a:gd name="connsiteX7" fmla="*/ 4259496 w 8970309"/>
              <a:gd name="connsiteY7" fmla="*/ 5269727 h 6445874"/>
              <a:gd name="connsiteX8" fmla="*/ 4237362 w 8970309"/>
              <a:gd name="connsiteY8" fmla="*/ 5270657 h 6445874"/>
              <a:gd name="connsiteX9" fmla="*/ 4224020 w 8970309"/>
              <a:gd name="connsiteY9" fmla="*/ 5278062 h 6445874"/>
              <a:gd name="connsiteX10" fmla="*/ 4078761 w 8970309"/>
              <a:gd name="connsiteY10" fmla="*/ 5394946 h 6445874"/>
              <a:gd name="connsiteX11" fmla="*/ 4008140 w 8970309"/>
              <a:gd name="connsiteY11" fmla="*/ 5456069 h 6445874"/>
              <a:gd name="connsiteX12" fmla="*/ 3989550 w 8970309"/>
              <a:gd name="connsiteY12" fmla="*/ 5446111 h 6445874"/>
              <a:gd name="connsiteX13" fmla="*/ 3903265 w 8970309"/>
              <a:gd name="connsiteY13" fmla="*/ 5538467 h 6445874"/>
              <a:gd name="connsiteX14" fmla="*/ 3915717 w 8970309"/>
              <a:gd name="connsiteY14" fmla="*/ 5562577 h 6445874"/>
              <a:gd name="connsiteX15" fmla="*/ 3960366 w 8970309"/>
              <a:gd name="connsiteY15" fmla="*/ 5532770 h 6445874"/>
              <a:gd name="connsiteX16" fmla="*/ 3962570 w 8970309"/>
              <a:gd name="connsiteY16" fmla="*/ 5574120 h 6445874"/>
              <a:gd name="connsiteX17" fmla="*/ 3940766 w 8970309"/>
              <a:gd name="connsiteY17" fmla="*/ 5619505 h 6445874"/>
              <a:gd name="connsiteX18" fmla="*/ 3964528 w 8970309"/>
              <a:gd name="connsiteY18" fmla="*/ 5616150 h 6445874"/>
              <a:gd name="connsiteX19" fmla="*/ 3986234 w 8970309"/>
              <a:gd name="connsiteY19" fmla="*/ 5580152 h 6445874"/>
              <a:gd name="connsiteX20" fmla="*/ 4009996 w 8970309"/>
              <a:gd name="connsiteY20" fmla="*/ 5576796 h 6445874"/>
              <a:gd name="connsiteX21" fmla="*/ 4077022 w 8970309"/>
              <a:gd name="connsiteY21" fmla="*/ 5492737 h 6445874"/>
              <a:gd name="connsiteX22" fmla="*/ 4090291 w 8970309"/>
              <a:gd name="connsiteY22" fmla="*/ 5507301 h 6445874"/>
              <a:gd name="connsiteX23" fmla="*/ 4095611 w 8970309"/>
              <a:gd name="connsiteY23" fmla="*/ 5502695 h 6445874"/>
              <a:gd name="connsiteX24" fmla="*/ 4281157 w 8970309"/>
              <a:gd name="connsiteY24" fmla="*/ 5303317 h 6445874"/>
              <a:gd name="connsiteX25" fmla="*/ 4295668 w 8970309"/>
              <a:gd name="connsiteY25" fmla="*/ 5292440 h 6445874"/>
              <a:gd name="connsiteX26" fmla="*/ 4286639 w 8970309"/>
              <a:gd name="connsiteY26" fmla="*/ 5286294 h 6445874"/>
              <a:gd name="connsiteX27" fmla="*/ 4364265 w 8970309"/>
              <a:gd name="connsiteY27" fmla="*/ 5244788 h 6445874"/>
              <a:gd name="connsiteX28" fmla="*/ 4336342 w 8970309"/>
              <a:gd name="connsiteY28" fmla="*/ 5259447 h 6445874"/>
              <a:gd name="connsiteX29" fmla="*/ 4322116 w 8970309"/>
              <a:gd name="connsiteY29" fmla="*/ 5270977 h 6445874"/>
              <a:gd name="connsiteX30" fmla="*/ 4320504 w 8970309"/>
              <a:gd name="connsiteY30" fmla="*/ 5273823 h 6445874"/>
              <a:gd name="connsiteX31" fmla="*/ 4330801 w 8970309"/>
              <a:gd name="connsiteY31" fmla="*/ 5266105 h 6445874"/>
              <a:gd name="connsiteX32" fmla="*/ 4382300 w 8970309"/>
              <a:gd name="connsiteY32" fmla="*/ 5103514 h 6445874"/>
              <a:gd name="connsiteX33" fmla="*/ 4363197 w 8970309"/>
              <a:gd name="connsiteY33" fmla="*/ 5111801 h 6445874"/>
              <a:gd name="connsiteX34" fmla="*/ 4342987 w 8970309"/>
              <a:gd name="connsiteY34" fmla="*/ 5131370 h 6445874"/>
              <a:gd name="connsiteX35" fmla="*/ 4340784 w 8970309"/>
              <a:gd name="connsiteY35" fmla="*/ 5148086 h 6445874"/>
              <a:gd name="connsiteX36" fmla="*/ 4800809 w 8970309"/>
              <a:gd name="connsiteY36" fmla="*/ 4684910 h 6445874"/>
              <a:gd name="connsiteX37" fmla="*/ 4719472 w 8970309"/>
              <a:gd name="connsiteY37" fmla="*/ 4744122 h 6445874"/>
              <a:gd name="connsiteX38" fmla="*/ 4654074 w 8970309"/>
              <a:gd name="connsiteY38" fmla="*/ 4810027 h 6445874"/>
              <a:gd name="connsiteX39" fmla="*/ 4627789 w 8970309"/>
              <a:gd name="connsiteY39" fmla="*/ 4843002 h 6445874"/>
              <a:gd name="connsiteX40" fmla="*/ 4618538 w 8970309"/>
              <a:gd name="connsiteY40" fmla="*/ 4852846 h 6445874"/>
              <a:gd name="connsiteX41" fmla="*/ 4649647 w 8970309"/>
              <a:gd name="connsiteY41" fmla="*/ 4861997 h 6445874"/>
              <a:gd name="connsiteX42" fmla="*/ 4679178 w 8970309"/>
              <a:gd name="connsiteY42" fmla="*/ 4855908 h 6445874"/>
              <a:gd name="connsiteX43" fmla="*/ 4768192 w 8970309"/>
              <a:gd name="connsiteY43" fmla="*/ 4731720 h 6445874"/>
              <a:gd name="connsiteX44" fmla="*/ 4800353 w 8970309"/>
              <a:gd name="connsiteY44" fmla="*/ 4688522 h 6445874"/>
              <a:gd name="connsiteX45" fmla="*/ 4803745 w 8970309"/>
              <a:gd name="connsiteY45" fmla="*/ 4684957 h 6445874"/>
              <a:gd name="connsiteX46" fmla="*/ 5001080 w 8970309"/>
              <a:gd name="connsiteY46" fmla="*/ 4519480 h 6445874"/>
              <a:gd name="connsiteX47" fmla="*/ 4994443 w 8970309"/>
              <a:gd name="connsiteY47" fmla="*/ 4521773 h 6445874"/>
              <a:gd name="connsiteX48" fmla="*/ 4971480 w 8970309"/>
              <a:gd name="connsiteY48" fmla="*/ 4526006 h 6445874"/>
              <a:gd name="connsiteX49" fmla="*/ 4968936 w 8970309"/>
              <a:gd name="connsiteY49" fmla="*/ 4563095 h 6445874"/>
              <a:gd name="connsiteX50" fmla="*/ 4933528 w 8970309"/>
              <a:gd name="connsiteY50" fmla="*/ 4603043 h 6445874"/>
              <a:gd name="connsiteX51" fmla="*/ 4920021 w 8970309"/>
              <a:gd name="connsiteY51" fmla="*/ 4588220 h 6445874"/>
              <a:gd name="connsiteX52" fmla="*/ 4873915 w 8970309"/>
              <a:gd name="connsiteY52" fmla="*/ 4640046 h 6445874"/>
              <a:gd name="connsiteX53" fmla="*/ 4847772 w 8970309"/>
              <a:gd name="connsiteY53" fmla="*/ 4665664 h 6445874"/>
              <a:gd name="connsiteX54" fmla="*/ 4856229 w 8970309"/>
              <a:gd name="connsiteY54" fmla="*/ 4666642 h 6445874"/>
              <a:gd name="connsiteX55" fmla="*/ 4899055 w 8970309"/>
              <a:gd name="connsiteY55" fmla="*/ 4630854 h 6445874"/>
              <a:gd name="connsiteX56" fmla="*/ 4982367 w 8970309"/>
              <a:gd name="connsiteY56" fmla="*/ 4552398 h 6445874"/>
              <a:gd name="connsiteX57" fmla="*/ 6156612 w 8970309"/>
              <a:gd name="connsiteY57" fmla="*/ 3497235 h 6445874"/>
              <a:gd name="connsiteX58" fmla="*/ 6125503 w 8970309"/>
              <a:gd name="connsiteY58" fmla="*/ 3547520 h 6445874"/>
              <a:gd name="connsiteX59" fmla="*/ 6106594 w 8970309"/>
              <a:gd name="connsiteY59" fmla="*/ 3569680 h 6445874"/>
              <a:gd name="connsiteX60" fmla="*/ 6059946 w 8970309"/>
              <a:gd name="connsiteY60" fmla="*/ 3581544 h 6445874"/>
              <a:gd name="connsiteX61" fmla="*/ 6044837 w 8970309"/>
              <a:gd name="connsiteY61" fmla="*/ 3588056 h 6445874"/>
              <a:gd name="connsiteX62" fmla="*/ 6017651 w 8970309"/>
              <a:gd name="connsiteY62" fmla="*/ 3613988 h 6445874"/>
              <a:gd name="connsiteX63" fmla="*/ 6021841 w 8970309"/>
              <a:gd name="connsiteY63" fmla="*/ 3595907 h 6445874"/>
              <a:gd name="connsiteX64" fmla="*/ 6019317 w 8970309"/>
              <a:gd name="connsiteY64" fmla="*/ 3581826 h 6445874"/>
              <a:gd name="connsiteX65" fmla="*/ 6013970 w 8970309"/>
              <a:gd name="connsiteY65" fmla="*/ 3580067 h 6445874"/>
              <a:gd name="connsiteX66" fmla="*/ 6003085 w 8970309"/>
              <a:gd name="connsiteY66" fmla="*/ 3589489 h 6445874"/>
              <a:gd name="connsiteX67" fmla="*/ 5992317 w 8970309"/>
              <a:gd name="connsiteY67" fmla="*/ 3583721 h 6445874"/>
              <a:gd name="connsiteX68" fmla="*/ 5990427 w 8970309"/>
              <a:gd name="connsiteY68" fmla="*/ 3592553 h 6445874"/>
              <a:gd name="connsiteX69" fmla="*/ 5971949 w 8970309"/>
              <a:gd name="connsiteY69" fmla="*/ 3659645 h 6445874"/>
              <a:gd name="connsiteX70" fmla="*/ 5958771 w 8970309"/>
              <a:gd name="connsiteY70" fmla="*/ 3677970 h 6445874"/>
              <a:gd name="connsiteX71" fmla="*/ 5955005 w 8970309"/>
              <a:gd name="connsiteY71" fmla="*/ 3680206 h 6445874"/>
              <a:gd name="connsiteX72" fmla="*/ 5954905 w 8970309"/>
              <a:gd name="connsiteY72" fmla="*/ 3684855 h 6445874"/>
              <a:gd name="connsiteX73" fmla="*/ 5957514 w 8970309"/>
              <a:gd name="connsiteY73" fmla="*/ 3707539 h 6445874"/>
              <a:gd name="connsiteX74" fmla="*/ 5935711 w 8970309"/>
              <a:gd name="connsiteY74" fmla="*/ 3752925 h 6445874"/>
              <a:gd name="connsiteX75" fmla="*/ 5959473 w 8970309"/>
              <a:gd name="connsiteY75" fmla="*/ 3749569 h 6445874"/>
              <a:gd name="connsiteX76" fmla="*/ 5981179 w 8970309"/>
              <a:gd name="connsiteY76" fmla="*/ 3713572 h 6445874"/>
              <a:gd name="connsiteX77" fmla="*/ 6004940 w 8970309"/>
              <a:gd name="connsiteY77" fmla="*/ 3710216 h 6445874"/>
              <a:gd name="connsiteX78" fmla="*/ 6071966 w 8970309"/>
              <a:gd name="connsiteY78" fmla="*/ 3626157 h 6445874"/>
              <a:gd name="connsiteX79" fmla="*/ 6085235 w 8970309"/>
              <a:gd name="connsiteY79" fmla="*/ 3640721 h 6445874"/>
              <a:gd name="connsiteX80" fmla="*/ 6090556 w 8970309"/>
              <a:gd name="connsiteY80" fmla="*/ 3636115 h 6445874"/>
              <a:gd name="connsiteX81" fmla="*/ 6135136 w 8970309"/>
              <a:gd name="connsiteY81" fmla="*/ 3568088 h 6445874"/>
              <a:gd name="connsiteX82" fmla="*/ 6187777 w 8970309"/>
              <a:gd name="connsiteY82" fmla="*/ 3516234 h 6445874"/>
              <a:gd name="connsiteX83" fmla="*/ 6183325 w 8970309"/>
              <a:gd name="connsiteY83" fmla="*/ 3516882 h 6445874"/>
              <a:gd name="connsiteX84" fmla="*/ 6156612 w 8970309"/>
              <a:gd name="connsiteY84" fmla="*/ 3497235 h 6445874"/>
              <a:gd name="connsiteX85" fmla="*/ 6269344 w 8970309"/>
              <a:gd name="connsiteY85" fmla="*/ 3442402 h 6445874"/>
              <a:gd name="connsiteX86" fmla="*/ 6267465 w 8970309"/>
              <a:gd name="connsiteY86" fmla="*/ 3442890 h 6445874"/>
              <a:gd name="connsiteX87" fmla="*/ 6237546 w 8970309"/>
              <a:gd name="connsiteY87" fmla="*/ 3462970 h 6445874"/>
              <a:gd name="connsiteX88" fmla="*/ 6227751 w 8970309"/>
              <a:gd name="connsiteY88" fmla="*/ 3477271 h 6445874"/>
              <a:gd name="connsiteX89" fmla="*/ 1448495 w 8970309"/>
              <a:gd name="connsiteY89" fmla="*/ 3333881 h 6445874"/>
              <a:gd name="connsiteX90" fmla="*/ 1434277 w 8970309"/>
              <a:gd name="connsiteY90" fmla="*/ 3345094 h 6445874"/>
              <a:gd name="connsiteX91" fmla="*/ 1435930 w 8970309"/>
              <a:gd name="connsiteY91" fmla="*/ 3350579 h 6445874"/>
              <a:gd name="connsiteX92" fmla="*/ 1443945 w 8970309"/>
              <a:gd name="connsiteY92" fmla="*/ 3348440 h 6445874"/>
              <a:gd name="connsiteX93" fmla="*/ 1462681 w 8970309"/>
              <a:gd name="connsiteY93" fmla="*/ 3351297 h 6445874"/>
              <a:gd name="connsiteX94" fmla="*/ 1449269 w 8970309"/>
              <a:gd name="connsiteY94" fmla="*/ 3337165 h 6445874"/>
              <a:gd name="connsiteX95" fmla="*/ 1225942 w 8970309"/>
              <a:gd name="connsiteY95" fmla="*/ 3295747 h 6445874"/>
              <a:gd name="connsiteX96" fmla="*/ 1183647 w 8970309"/>
              <a:gd name="connsiteY96" fmla="*/ 3327804 h 6445874"/>
              <a:gd name="connsiteX97" fmla="*/ 1068923 w 8970309"/>
              <a:gd name="connsiteY97" fmla="*/ 3434264 h 6445874"/>
              <a:gd name="connsiteX98" fmla="*/ 1054494 w 8970309"/>
              <a:gd name="connsiteY98" fmla="*/ 3448341 h 6445874"/>
              <a:gd name="connsiteX99" fmla="*/ 982701 w 8970309"/>
              <a:gd name="connsiteY99" fmla="*/ 3515647 h 6445874"/>
              <a:gd name="connsiteX100" fmla="*/ 898285 w 8970309"/>
              <a:gd name="connsiteY100" fmla="*/ 3581647 h 6445874"/>
              <a:gd name="connsiteX101" fmla="*/ 893321 w 8970309"/>
              <a:gd name="connsiteY101" fmla="*/ 3596704 h 6445874"/>
              <a:gd name="connsiteX102" fmla="*/ 866267 w 8970309"/>
              <a:gd name="connsiteY102" fmla="*/ 3609475 h 6445874"/>
              <a:gd name="connsiteX103" fmla="*/ 846194 w 8970309"/>
              <a:gd name="connsiteY103" fmla="*/ 3593383 h 6445874"/>
              <a:gd name="connsiteX104" fmla="*/ 844968 w 8970309"/>
              <a:gd name="connsiteY104" fmla="*/ 3593970 h 6445874"/>
              <a:gd name="connsiteX105" fmla="*/ 863018 w 8970309"/>
              <a:gd name="connsiteY105" fmla="*/ 3610117 h 6445874"/>
              <a:gd name="connsiteX106" fmla="*/ 885947 w 8970309"/>
              <a:gd name="connsiteY106" fmla="*/ 3625172 h 6445874"/>
              <a:gd name="connsiteX107" fmla="*/ 921722 w 8970309"/>
              <a:gd name="connsiteY107" fmla="*/ 3617142 h 6445874"/>
              <a:gd name="connsiteX108" fmla="*/ 1020754 w 8970309"/>
              <a:gd name="connsiteY108" fmla="*/ 3653252 h 6445874"/>
              <a:gd name="connsiteX109" fmla="*/ 1033434 w 8970309"/>
              <a:gd name="connsiteY109" fmla="*/ 3637168 h 6445874"/>
              <a:gd name="connsiteX110" fmla="*/ 1019917 w 8970309"/>
              <a:gd name="connsiteY110" fmla="*/ 3558947 h 6445874"/>
              <a:gd name="connsiteX111" fmla="*/ 1025549 w 8970309"/>
              <a:gd name="connsiteY111" fmla="*/ 3555172 h 6445874"/>
              <a:gd name="connsiteX112" fmla="*/ 1048385 w 8970309"/>
              <a:gd name="connsiteY112" fmla="*/ 3587686 h 6445874"/>
              <a:gd name="connsiteX113" fmla="*/ 1111668 w 8970309"/>
              <a:gd name="connsiteY113" fmla="*/ 3601452 h 6445874"/>
              <a:gd name="connsiteX114" fmla="*/ 1133667 w 8970309"/>
              <a:gd name="connsiteY114" fmla="*/ 3546488 h 6445874"/>
              <a:gd name="connsiteX115" fmla="*/ 1073407 w 8970309"/>
              <a:gd name="connsiteY115" fmla="*/ 3483644 h 6445874"/>
              <a:gd name="connsiteX116" fmla="*/ 1197821 w 8970309"/>
              <a:gd name="connsiteY116" fmla="*/ 3416230 h 6445874"/>
              <a:gd name="connsiteX117" fmla="*/ 1230820 w 8970309"/>
              <a:gd name="connsiteY117" fmla="*/ 3323543 h 6445874"/>
              <a:gd name="connsiteX118" fmla="*/ 1193397 w 8970309"/>
              <a:gd name="connsiteY118" fmla="*/ 3334193 h 6445874"/>
              <a:gd name="connsiteX119" fmla="*/ 1209438 w 8970309"/>
              <a:gd name="connsiteY119" fmla="*/ 3317849 h 6445874"/>
              <a:gd name="connsiteX120" fmla="*/ 1247656 w 8970309"/>
              <a:gd name="connsiteY120" fmla="*/ 3258669 h 6445874"/>
              <a:gd name="connsiteX121" fmla="*/ 1247372 w 8970309"/>
              <a:gd name="connsiteY121" fmla="*/ 3259175 h 6445874"/>
              <a:gd name="connsiteX122" fmla="*/ 1247563 w 8970309"/>
              <a:gd name="connsiteY122" fmla="*/ 3259747 h 6445874"/>
              <a:gd name="connsiteX123" fmla="*/ 1247117 w 8970309"/>
              <a:gd name="connsiteY123" fmla="*/ 3264810 h 6445874"/>
              <a:gd name="connsiteX124" fmla="*/ 1251106 w 8970309"/>
              <a:gd name="connsiteY124" fmla="*/ 3270488 h 6445874"/>
              <a:gd name="connsiteX125" fmla="*/ 1247563 w 8970309"/>
              <a:gd name="connsiteY125" fmla="*/ 3259747 h 6445874"/>
              <a:gd name="connsiteX126" fmla="*/ 7039332 w 8970309"/>
              <a:gd name="connsiteY126" fmla="*/ 2595950 h 6445874"/>
              <a:gd name="connsiteX127" fmla="*/ 7031529 w 8970309"/>
              <a:gd name="connsiteY127" fmla="*/ 2602309 h 6445874"/>
              <a:gd name="connsiteX128" fmla="*/ 7005419 w 8970309"/>
              <a:gd name="connsiteY128" fmla="*/ 2643352 h 6445874"/>
              <a:gd name="connsiteX129" fmla="*/ 6966425 w 8970309"/>
              <a:gd name="connsiteY129" fmla="*/ 2659426 h 6445874"/>
              <a:gd name="connsiteX130" fmla="*/ 6963880 w 8970309"/>
              <a:gd name="connsiteY130" fmla="*/ 2696514 h 6445874"/>
              <a:gd name="connsiteX131" fmla="*/ 6928472 w 8970309"/>
              <a:gd name="connsiteY131" fmla="*/ 2736463 h 6445874"/>
              <a:gd name="connsiteX132" fmla="*/ 6914965 w 8970309"/>
              <a:gd name="connsiteY132" fmla="*/ 2721639 h 6445874"/>
              <a:gd name="connsiteX133" fmla="*/ 6822640 w 8970309"/>
              <a:gd name="connsiteY133" fmla="*/ 2818760 h 6445874"/>
              <a:gd name="connsiteX134" fmla="*/ 6714415 w 8970309"/>
              <a:gd name="connsiteY134" fmla="*/ 2877542 h 6445874"/>
              <a:gd name="connsiteX135" fmla="*/ 6649017 w 8970309"/>
              <a:gd name="connsiteY135" fmla="*/ 2943447 h 6445874"/>
              <a:gd name="connsiteX136" fmla="*/ 6629115 w 8970309"/>
              <a:gd name="connsiteY136" fmla="*/ 2968415 h 6445874"/>
              <a:gd name="connsiteX137" fmla="*/ 7076456 w 8970309"/>
              <a:gd name="connsiteY137" fmla="*/ 2648046 h 6445874"/>
              <a:gd name="connsiteX138" fmla="*/ 2260836 w 8970309"/>
              <a:gd name="connsiteY138" fmla="*/ 2465575 h 6445874"/>
              <a:gd name="connsiteX139" fmla="*/ 2187721 w 8970309"/>
              <a:gd name="connsiteY139" fmla="*/ 2545175 h 6445874"/>
              <a:gd name="connsiteX140" fmla="*/ 2188519 w 8970309"/>
              <a:gd name="connsiteY140" fmla="*/ 2550793 h 6445874"/>
              <a:gd name="connsiteX141" fmla="*/ 2178626 w 8970309"/>
              <a:gd name="connsiteY141" fmla="*/ 2570817 h 6445874"/>
              <a:gd name="connsiteX142" fmla="*/ 2155780 w 8970309"/>
              <a:gd name="connsiteY142" fmla="*/ 2579949 h 6445874"/>
              <a:gd name="connsiteX143" fmla="*/ 2149491 w 8970309"/>
              <a:gd name="connsiteY143" fmla="*/ 2586796 h 6445874"/>
              <a:gd name="connsiteX144" fmla="*/ 2155700 w 8970309"/>
              <a:gd name="connsiteY144" fmla="*/ 2599880 h 6445874"/>
              <a:gd name="connsiteX145" fmla="*/ 2164580 w 8970309"/>
              <a:gd name="connsiteY145" fmla="*/ 2600825 h 6445874"/>
              <a:gd name="connsiteX146" fmla="*/ 2219546 w 8970309"/>
              <a:gd name="connsiteY146" fmla="*/ 2528856 h 6445874"/>
              <a:gd name="connsiteX147" fmla="*/ 2231783 w 8970309"/>
              <a:gd name="connsiteY147" fmla="*/ 2513684 h 6445874"/>
              <a:gd name="connsiteX148" fmla="*/ 2250440 w 8970309"/>
              <a:gd name="connsiteY148" fmla="*/ 2501997 h 6445874"/>
              <a:gd name="connsiteX149" fmla="*/ 2264574 w 8970309"/>
              <a:gd name="connsiteY149" fmla="*/ 2469370 h 6445874"/>
              <a:gd name="connsiteX150" fmla="*/ 2618133 w 8970309"/>
              <a:gd name="connsiteY150" fmla="*/ 2308031 h 6445874"/>
              <a:gd name="connsiteX151" fmla="*/ 2607751 w 8970309"/>
              <a:gd name="connsiteY151" fmla="*/ 2314308 h 6445874"/>
              <a:gd name="connsiteX152" fmla="*/ 2595361 w 8970309"/>
              <a:gd name="connsiteY152" fmla="*/ 2319800 h 6445874"/>
              <a:gd name="connsiteX153" fmla="*/ 2593121 w 8970309"/>
              <a:gd name="connsiteY153" fmla="*/ 2322410 h 6445874"/>
              <a:gd name="connsiteX154" fmla="*/ 2618191 w 8970309"/>
              <a:gd name="connsiteY154" fmla="*/ 2310439 h 6445874"/>
              <a:gd name="connsiteX155" fmla="*/ 2618201 w 8970309"/>
              <a:gd name="connsiteY155" fmla="*/ 2308773 h 6445874"/>
              <a:gd name="connsiteX156" fmla="*/ 2810606 w 8970309"/>
              <a:gd name="connsiteY156" fmla="*/ 2204137 h 6445874"/>
              <a:gd name="connsiteX157" fmla="*/ 2777023 w 8970309"/>
              <a:gd name="connsiteY157" fmla="*/ 2221915 h 6445874"/>
              <a:gd name="connsiteX158" fmla="*/ 2737378 w 8970309"/>
              <a:gd name="connsiteY158" fmla="*/ 2239487 h 6445874"/>
              <a:gd name="connsiteX159" fmla="*/ 2733790 w 8970309"/>
              <a:gd name="connsiteY159" fmla="*/ 2238183 h 6445874"/>
              <a:gd name="connsiteX160" fmla="*/ 2711915 w 8970309"/>
              <a:gd name="connsiteY160" fmla="*/ 2252221 h 6445874"/>
              <a:gd name="connsiteX161" fmla="*/ 2694570 w 8970309"/>
              <a:gd name="connsiteY161" fmla="*/ 2259907 h 6445874"/>
              <a:gd name="connsiteX162" fmla="*/ 2653691 w 8970309"/>
              <a:gd name="connsiteY162" fmla="*/ 2286529 h 6445874"/>
              <a:gd name="connsiteX163" fmla="*/ 2637715 w 8970309"/>
              <a:gd name="connsiteY163" fmla="*/ 2296190 h 6445874"/>
              <a:gd name="connsiteX164" fmla="*/ 2639592 w 8970309"/>
              <a:gd name="connsiteY164" fmla="*/ 2297288 h 6445874"/>
              <a:gd name="connsiteX165" fmla="*/ 2640719 w 8970309"/>
              <a:gd name="connsiteY165" fmla="*/ 2299682 h 6445874"/>
              <a:gd name="connsiteX166" fmla="*/ 2659687 w 8970309"/>
              <a:gd name="connsiteY166" fmla="*/ 2290624 h 6445874"/>
              <a:gd name="connsiteX167" fmla="*/ 2744890 w 8970309"/>
              <a:gd name="connsiteY167" fmla="*/ 2259840 h 6445874"/>
              <a:gd name="connsiteX168" fmla="*/ 2777484 w 8970309"/>
              <a:gd name="connsiteY168" fmla="*/ 2231630 h 6445874"/>
              <a:gd name="connsiteX169" fmla="*/ 2784592 w 8970309"/>
              <a:gd name="connsiteY169" fmla="*/ 2221675 h 6445874"/>
              <a:gd name="connsiteX170" fmla="*/ 2796569 w 8970309"/>
              <a:gd name="connsiteY170" fmla="*/ 2215112 h 6445874"/>
              <a:gd name="connsiteX171" fmla="*/ 2805353 w 8970309"/>
              <a:gd name="connsiteY171" fmla="*/ 2207509 h 6445874"/>
              <a:gd name="connsiteX172" fmla="*/ 2812259 w 8970309"/>
              <a:gd name="connsiteY172" fmla="*/ 2205877 h 6445874"/>
              <a:gd name="connsiteX173" fmla="*/ 2976104 w 8970309"/>
              <a:gd name="connsiteY173" fmla="*/ 2142365 h 6445874"/>
              <a:gd name="connsiteX174" fmla="*/ 2906558 w 8970309"/>
              <a:gd name="connsiteY174" fmla="*/ 2163056 h 6445874"/>
              <a:gd name="connsiteX175" fmla="*/ 2872977 w 8970309"/>
              <a:gd name="connsiteY175" fmla="*/ 2180835 h 6445874"/>
              <a:gd name="connsiteX176" fmla="*/ 2834015 w 8970309"/>
              <a:gd name="connsiteY176" fmla="*/ 2196656 h 6445874"/>
              <a:gd name="connsiteX177" fmla="*/ 2847514 w 8970309"/>
              <a:gd name="connsiteY177" fmla="*/ 2193568 h 6445874"/>
              <a:gd name="connsiteX178" fmla="*/ 2845497 w 8970309"/>
              <a:gd name="connsiteY178" fmla="*/ 2198725 h 6445874"/>
              <a:gd name="connsiteX179" fmla="*/ 2869882 w 8970309"/>
              <a:gd name="connsiteY179" fmla="*/ 2196080 h 6445874"/>
              <a:gd name="connsiteX180" fmla="*/ 2950943 w 8970309"/>
              <a:gd name="connsiteY180" fmla="*/ 2150806 h 6445874"/>
              <a:gd name="connsiteX181" fmla="*/ 2980532 w 8970309"/>
              <a:gd name="connsiteY181" fmla="*/ 2156177 h 6445874"/>
              <a:gd name="connsiteX182" fmla="*/ 2987442 w 8970309"/>
              <a:gd name="connsiteY182" fmla="*/ 2146938 h 6445874"/>
              <a:gd name="connsiteX183" fmla="*/ 2988334 w 8970309"/>
              <a:gd name="connsiteY183" fmla="*/ 2145287 h 6445874"/>
              <a:gd name="connsiteX184" fmla="*/ 2976529 w 8970309"/>
              <a:gd name="connsiteY184" fmla="*/ 2146519 h 6445874"/>
              <a:gd name="connsiteX185" fmla="*/ 2976104 w 8970309"/>
              <a:gd name="connsiteY185" fmla="*/ 2142365 h 6445874"/>
              <a:gd name="connsiteX186" fmla="*/ 2994159 w 8970309"/>
              <a:gd name="connsiteY186" fmla="*/ 2134515 h 6445874"/>
              <a:gd name="connsiteX187" fmla="*/ 2986700 w 8970309"/>
              <a:gd name="connsiteY187" fmla="*/ 2136221 h 6445874"/>
              <a:gd name="connsiteX188" fmla="*/ 2990552 w 8970309"/>
              <a:gd name="connsiteY188" fmla="*/ 2140121 h 6445874"/>
              <a:gd name="connsiteX189" fmla="*/ 2990097 w 8970309"/>
              <a:gd name="connsiteY189" fmla="*/ 2142026 h 6445874"/>
              <a:gd name="connsiteX190" fmla="*/ 8057982 w 8970309"/>
              <a:gd name="connsiteY190" fmla="*/ 1943545 h 6445874"/>
              <a:gd name="connsiteX191" fmla="*/ 8044421 w 8970309"/>
              <a:gd name="connsiteY191" fmla="*/ 1950620 h 6445874"/>
              <a:gd name="connsiteX192" fmla="*/ 7985252 w 8970309"/>
              <a:gd name="connsiteY192" fmla="*/ 2011164 h 6445874"/>
              <a:gd name="connsiteX193" fmla="*/ 7961658 w 8970309"/>
              <a:gd name="connsiteY193" fmla="*/ 2031327 h 6445874"/>
              <a:gd name="connsiteX194" fmla="*/ 7968303 w 8970309"/>
              <a:gd name="connsiteY194" fmla="*/ 2030244 h 6445874"/>
              <a:gd name="connsiteX195" fmla="*/ 7996184 w 8970309"/>
              <a:gd name="connsiteY195" fmla="*/ 2017080 h 6445874"/>
              <a:gd name="connsiteX196" fmla="*/ 8022881 w 8970309"/>
              <a:gd name="connsiteY196" fmla="*/ 1980647 h 6445874"/>
              <a:gd name="connsiteX197" fmla="*/ 8071103 w 8970309"/>
              <a:gd name="connsiteY197" fmla="*/ 1949023 h 6445874"/>
              <a:gd name="connsiteX198" fmla="*/ 8074157 w 8970309"/>
              <a:gd name="connsiteY198" fmla="*/ 1946292 h 6445874"/>
              <a:gd name="connsiteX199" fmla="*/ 8072841 w 8970309"/>
              <a:gd name="connsiteY199" fmla="*/ 1947148 h 6445874"/>
              <a:gd name="connsiteX200" fmla="*/ 8057982 w 8970309"/>
              <a:gd name="connsiteY200" fmla="*/ 1943545 h 6445874"/>
              <a:gd name="connsiteX201" fmla="*/ 8120618 w 8970309"/>
              <a:gd name="connsiteY201" fmla="*/ 1936585 h 6445874"/>
              <a:gd name="connsiteX202" fmla="*/ 8104131 w 8970309"/>
              <a:gd name="connsiteY202" fmla="*/ 1947305 h 6445874"/>
              <a:gd name="connsiteX203" fmla="*/ 7993391 w 8970309"/>
              <a:gd name="connsiteY203" fmla="*/ 2027178 h 6445874"/>
              <a:gd name="connsiteX204" fmla="*/ 8008920 w 8970309"/>
              <a:gd name="connsiteY204" fmla="*/ 2031135 h 6445874"/>
              <a:gd name="connsiteX205" fmla="*/ 7949362 w 8970309"/>
              <a:gd name="connsiteY205" fmla="*/ 2086218 h 6445874"/>
              <a:gd name="connsiteX206" fmla="*/ 7897688 w 8970309"/>
              <a:gd name="connsiteY206" fmla="*/ 2120931 h 6445874"/>
              <a:gd name="connsiteX207" fmla="*/ 7893043 w 8970309"/>
              <a:gd name="connsiteY207" fmla="*/ 2124188 h 6445874"/>
              <a:gd name="connsiteX208" fmla="*/ 7879365 w 8970309"/>
              <a:gd name="connsiteY208" fmla="*/ 2102629 h 6445874"/>
              <a:gd name="connsiteX209" fmla="*/ 7861179 w 8970309"/>
              <a:gd name="connsiteY209" fmla="*/ 2115065 h 6445874"/>
              <a:gd name="connsiteX210" fmla="*/ 7817019 w 8970309"/>
              <a:gd name="connsiteY210" fmla="*/ 2133301 h 6445874"/>
              <a:gd name="connsiteX211" fmla="*/ 7788046 w 8970309"/>
              <a:gd name="connsiteY211" fmla="*/ 2161346 h 6445874"/>
              <a:gd name="connsiteX212" fmla="*/ 7680292 w 8970309"/>
              <a:gd name="connsiteY212" fmla="*/ 2311783 h 6445874"/>
              <a:gd name="connsiteX213" fmla="*/ 7748200 w 8970309"/>
              <a:gd name="connsiteY213" fmla="*/ 2331535 h 6445874"/>
              <a:gd name="connsiteX214" fmla="*/ 7777712 w 8970309"/>
              <a:gd name="connsiteY214" fmla="*/ 2325356 h 6445874"/>
              <a:gd name="connsiteX215" fmla="*/ 7866332 w 8970309"/>
              <a:gd name="connsiteY215" fmla="*/ 2200904 h 6445874"/>
              <a:gd name="connsiteX216" fmla="*/ 7954163 w 8970309"/>
              <a:gd name="connsiteY216" fmla="*/ 2135561 h 6445874"/>
              <a:gd name="connsiteX217" fmla="*/ 7996876 w 8970309"/>
              <a:gd name="connsiteY217" fmla="*/ 2099644 h 6445874"/>
              <a:gd name="connsiteX218" fmla="*/ 8107681 w 8970309"/>
              <a:gd name="connsiteY218" fmla="*/ 1971781 h 6445874"/>
              <a:gd name="connsiteX219" fmla="*/ 8159480 w 8970309"/>
              <a:gd name="connsiteY219" fmla="*/ 1881734 h 6445874"/>
              <a:gd name="connsiteX220" fmla="*/ 8156914 w 8970309"/>
              <a:gd name="connsiteY220" fmla="*/ 1885249 h 6445874"/>
              <a:gd name="connsiteX221" fmla="*/ 8160780 w 8970309"/>
              <a:gd name="connsiteY221" fmla="*/ 1882699 h 6445874"/>
              <a:gd name="connsiteX222" fmla="*/ 8161456 w 8970309"/>
              <a:gd name="connsiteY222" fmla="*/ 1882128 h 6445874"/>
              <a:gd name="connsiteX223" fmla="*/ 8128296 w 8970309"/>
              <a:gd name="connsiteY223" fmla="*/ 1875389 h 6445874"/>
              <a:gd name="connsiteX224" fmla="*/ 8124756 w 8970309"/>
              <a:gd name="connsiteY224" fmla="*/ 1883567 h 6445874"/>
              <a:gd name="connsiteX225" fmla="*/ 8093518 w 8970309"/>
              <a:gd name="connsiteY225" fmla="*/ 1913703 h 6445874"/>
              <a:gd name="connsiteX226" fmla="*/ 8082815 w 8970309"/>
              <a:gd name="connsiteY226" fmla="*/ 1921389 h 6445874"/>
              <a:gd name="connsiteX227" fmla="*/ 8082131 w 8970309"/>
              <a:gd name="connsiteY227" fmla="*/ 1932963 h 6445874"/>
              <a:gd name="connsiteX228" fmla="*/ 8080265 w 8970309"/>
              <a:gd name="connsiteY228" fmla="*/ 1940828 h 6445874"/>
              <a:gd name="connsiteX229" fmla="*/ 8098364 w 8970309"/>
              <a:gd name="connsiteY229" fmla="*/ 1924640 h 6445874"/>
              <a:gd name="connsiteX230" fmla="*/ 8128442 w 8970309"/>
              <a:gd name="connsiteY230" fmla="*/ 1899455 h 6445874"/>
              <a:gd name="connsiteX231" fmla="*/ 8141296 w 8970309"/>
              <a:gd name="connsiteY231" fmla="*/ 1895553 h 6445874"/>
              <a:gd name="connsiteX232" fmla="*/ 8144566 w 8970309"/>
              <a:gd name="connsiteY232" fmla="*/ 1893395 h 6445874"/>
              <a:gd name="connsiteX233" fmla="*/ 8146013 w 8970309"/>
              <a:gd name="connsiteY233" fmla="*/ 1891340 h 6445874"/>
              <a:gd name="connsiteX234" fmla="*/ 8146468 w 8970309"/>
              <a:gd name="connsiteY234" fmla="*/ 1891248 h 6445874"/>
              <a:gd name="connsiteX235" fmla="*/ 8144437 w 8970309"/>
              <a:gd name="connsiteY235" fmla="*/ 1889649 h 6445874"/>
              <a:gd name="connsiteX236" fmla="*/ 8135460 w 8970309"/>
              <a:gd name="connsiteY236" fmla="*/ 1875879 h 6445874"/>
              <a:gd name="connsiteX237" fmla="*/ 8128296 w 8970309"/>
              <a:gd name="connsiteY237" fmla="*/ 1875389 h 6445874"/>
              <a:gd name="connsiteX238" fmla="*/ 5470268 w 8970309"/>
              <a:gd name="connsiteY238" fmla="*/ 832283 h 6445874"/>
              <a:gd name="connsiteX239" fmla="*/ 5456727 w 8970309"/>
              <a:gd name="connsiteY239" fmla="*/ 842698 h 6445874"/>
              <a:gd name="connsiteX240" fmla="*/ 5354832 w 8970309"/>
              <a:gd name="connsiteY240" fmla="*/ 903679 h 6445874"/>
              <a:gd name="connsiteX241" fmla="*/ 5354410 w 8970309"/>
              <a:gd name="connsiteY241" fmla="*/ 904008 h 6445874"/>
              <a:gd name="connsiteX242" fmla="*/ 5356672 w 8970309"/>
              <a:gd name="connsiteY242" fmla="*/ 910041 h 6445874"/>
              <a:gd name="connsiteX243" fmla="*/ 5352465 w 8970309"/>
              <a:gd name="connsiteY243" fmla="*/ 921231 h 6445874"/>
              <a:gd name="connsiteX244" fmla="*/ 5350470 w 8970309"/>
              <a:gd name="connsiteY244" fmla="*/ 932093 h 6445874"/>
              <a:gd name="connsiteX245" fmla="*/ 5362590 w 8970309"/>
              <a:gd name="connsiteY245" fmla="*/ 928524 h 6445874"/>
              <a:gd name="connsiteX246" fmla="*/ 5444814 w 8970309"/>
              <a:gd name="connsiteY246" fmla="*/ 861693 h 6445874"/>
              <a:gd name="connsiteX247" fmla="*/ 8352074 w 8970309"/>
              <a:gd name="connsiteY247" fmla="*/ 582312 h 6445874"/>
              <a:gd name="connsiteX248" fmla="*/ 8349768 w 8970309"/>
              <a:gd name="connsiteY248" fmla="*/ 586361 h 6445874"/>
              <a:gd name="connsiteX249" fmla="*/ 8347451 w 8970309"/>
              <a:gd name="connsiteY249" fmla="*/ 585864 h 6445874"/>
              <a:gd name="connsiteX250" fmla="*/ 7491121 w 8970309"/>
              <a:gd name="connsiteY250" fmla="*/ 447958 h 6445874"/>
              <a:gd name="connsiteX251" fmla="*/ 7480642 w 8970309"/>
              <a:gd name="connsiteY251" fmla="*/ 470179 h 6445874"/>
              <a:gd name="connsiteX252" fmla="*/ 7483127 w 8970309"/>
              <a:gd name="connsiteY252" fmla="*/ 468731 h 6445874"/>
              <a:gd name="connsiteX253" fmla="*/ 7487845 w 8970309"/>
              <a:gd name="connsiteY253" fmla="*/ 462726 h 6445874"/>
              <a:gd name="connsiteX254" fmla="*/ 6410322 w 8970309"/>
              <a:gd name="connsiteY254" fmla="*/ 442591 h 6445874"/>
              <a:gd name="connsiteX255" fmla="*/ 6409401 w 8970309"/>
              <a:gd name="connsiteY255" fmla="*/ 445032 h 6445874"/>
              <a:gd name="connsiteX256" fmla="*/ 6409400 w 8970309"/>
              <a:gd name="connsiteY256" fmla="*/ 446171 h 6445874"/>
              <a:gd name="connsiteX257" fmla="*/ 7544902 w 8970309"/>
              <a:gd name="connsiteY257" fmla="*/ 375198 h 6445874"/>
              <a:gd name="connsiteX258" fmla="*/ 7542222 w 8970309"/>
              <a:gd name="connsiteY258" fmla="*/ 377295 h 6445874"/>
              <a:gd name="connsiteX259" fmla="*/ 7507021 w 8970309"/>
              <a:gd name="connsiteY259" fmla="*/ 413676 h 6445874"/>
              <a:gd name="connsiteX260" fmla="*/ 7507019 w 8970309"/>
              <a:gd name="connsiteY260" fmla="*/ 413678 h 6445874"/>
              <a:gd name="connsiteX261" fmla="*/ 7503246 w 8970309"/>
              <a:gd name="connsiteY261" fmla="*/ 422249 h 6445874"/>
              <a:gd name="connsiteX262" fmla="*/ 7491571 w 8970309"/>
              <a:gd name="connsiteY262" fmla="*/ 447005 h 6445874"/>
              <a:gd name="connsiteX263" fmla="*/ 7500913 w 8970309"/>
              <a:gd name="connsiteY263" fmla="*/ 438348 h 6445874"/>
              <a:gd name="connsiteX264" fmla="*/ 7541362 w 8970309"/>
              <a:gd name="connsiteY264" fmla="*/ 391178 h 6445874"/>
              <a:gd name="connsiteX265" fmla="*/ 7543945 w 8970309"/>
              <a:gd name="connsiteY265" fmla="*/ 376192 h 6445874"/>
              <a:gd name="connsiteX266" fmla="*/ 8337383 w 8970309"/>
              <a:gd name="connsiteY266" fmla="*/ 373707 h 6445874"/>
              <a:gd name="connsiteX267" fmla="*/ 8344245 w 8970309"/>
              <a:gd name="connsiteY267" fmla="*/ 374104 h 6445874"/>
              <a:gd name="connsiteX268" fmla="*/ 8327991 w 8970309"/>
              <a:gd name="connsiteY268" fmla="*/ 385161 h 6445874"/>
              <a:gd name="connsiteX269" fmla="*/ 8321304 w 8970309"/>
              <a:gd name="connsiteY269" fmla="*/ 388917 h 6445874"/>
              <a:gd name="connsiteX270" fmla="*/ 8321498 w 8970309"/>
              <a:gd name="connsiteY270" fmla="*/ 388398 h 6445874"/>
              <a:gd name="connsiteX271" fmla="*/ 8337383 w 8970309"/>
              <a:gd name="connsiteY271" fmla="*/ 373707 h 6445874"/>
              <a:gd name="connsiteX272" fmla="*/ 7553100 w 8970309"/>
              <a:gd name="connsiteY272" fmla="*/ 368781 h 6445874"/>
              <a:gd name="connsiteX273" fmla="*/ 7550263 w 8970309"/>
              <a:gd name="connsiteY273" fmla="*/ 371001 h 6445874"/>
              <a:gd name="connsiteX274" fmla="*/ 7551923 w 8970309"/>
              <a:gd name="connsiteY274" fmla="*/ 371144 h 6445874"/>
              <a:gd name="connsiteX275" fmla="*/ 7604798 w 8970309"/>
              <a:gd name="connsiteY275" fmla="*/ 329686 h 6445874"/>
              <a:gd name="connsiteX276" fmla="*/ 7594514 w 8970309"/>
              <a:gd name="connsiteY276" fmla="*/ 345318 h 6445874"/>
              <a:gd name="connsiteX277" fmla="*/ 7600125 w 8970309"/>
              <a:gd name="connsiteY277" fmla="*/ 345378 h 6445874"/>
              <a:gd name="connsiteX278" fmla="*/ 7606335 w 8970309"/>
              <a:gd name="connsiteY278" fmla="*/ 344364 h 6445874"/>
              <a:gd name="connsiteX279" fmla="*/ 7608352 w 8970309"/>
              <a:gd name="connsiteY279" fmla="*/ 337492 h 6445874"/>
              <a:gd name="connsiteX280" fmla="*/ 8379479 w 8970309"/>
              <a:gd name="connsiteY280" fmla="*/ 328701 h 6445874"/>
              <a:gd name="connsiteX281" fmla="*/ 8387201 w 8970309"/>
              <a:gd name="connsiteY281" fmla="*/ 344818 h 6445874"/>
              <a:gd name="connsiteX282" fmla="*/ 8379225 w 8970309"/>
              <a:gd name="connsiteY282" fmla="*/ 350272 h 6445874"/>
              <a:gd name="connsiteX283" fmla="*/ 8379276 w 8970309"/>
              <a:gd name="connsiteY283" fmla="*/ 350077 h 6445874"/>
              <a:gd name="connsiteX284" fmla="*/ 8379479 w 8970309"/>
              <a:gd name="connsiteY284" fmla="*/ 328701 h 6445874"/>
              <a:gd name="connsiteX285" fmla="*/ 8475906 w 8970309"/>
              <a:gd name="connsiteY285" fmla="*/ 284399 h 6445874"/>
              <a:gd name="connsiteX286" fmla="*/ 8476842 w 8970309"/>
              <a:gd name="connsiteY286" fmla="*/ 286049 h 6445874"/>
              <a:gd name="connsiteX287" fmla="*/ 8475379 w 8970309"/>
              <a:gd name="connsiteY287" fmla="*/ 287542 h 6445874"/>
              <a:gd name="connsiteX288" fmla="*/ 8474724 w 8970309"/>
              <a:gd name="connsiteY288" fmla="*/ 287891 h 6445874"/>
              <a:gd name="connsiteX289" fmla="*/ 7955746 w 8970309"/>
              <a:gd name="connsiteY289" fmla="*/ 678 h 6445874"/>
              <a:gd name="connsiteX290" fmla="*/ 7974687 w 8970309"/>
              <a:gd name="connsiteY290" fmla="*/ 2437 h 6445874"/>
              <a:gd name="connsiteX291" fmla="*/ 7983225 w 8970309"/>
              <a:gd name="connsiteY291" fmla="*/ 33754 h 6445874"/>
              <a:gd name="connsiteX292" fmla="*/ 7988690 w 8970309"/>
              <a:gd name="connsiteY292" fmla="*/ 52053 h 6445874"/>
              <a:gd name="connsiteX293" fmla="*/ 7980060 w 8970309"/>
              <a:gd name="connsiteY293" fmla="*/ 61313 h 6445874"/>
              <a:gd name="connsiteX294" fmla="*/ 7975341 w 8970309"/>
              <a:gd name="connsiteY294" fmla="*/ 67317 h 6445874"/>
              <a:gd name="connsiteX295" fmla="*/ 7962925 w 8970309"/>
              <a:gd name="connsiteY295" fmla="*/ 112961 h 6445874"/>
              <a:gd name="connsiteX296" fmla="*/ 7961001 w 8970309"/>
              <a:gd name="connsiteY296" fmla="*/ 122872 h 6445874"/>
              <a:gd name="connsiteX297" fmla="*/ 7974009 w 8970309"/>
              <a:gd name="connsiteY297" fmla="*/ 125544 h 6445874"/>
              <a:gd name="connsiteX298" fmla="*/ 7964294 w 8970309"/>
              <a:gd name="connsiteY298" fmla="*/ 172055 h 6445874"/>
              <a:gd name="connsiteX299" fmla="*/ 7925335 w 8970309"/>
              <a:gd name="connsiteY299" fmla="*/ 224216 h 6445874"/>
              <a:gd name="connsiteX300" fmla="*/ 7919997 w 8970309"/>
              <a:gd name="connsiteY300" fmla="*/ 239045 h 6445874"/>
              <a:gd name="connsiteX301" fmla="*/ 7933501 w 8970309"/>
              <a:gd name="connsiteY301" fmla="*/ 243382 h 6445874"/>
              <a:gd name="connsiteX302" fmla="*/ 7953864 w 8970309"/>
              <a:gd name="connsiteY302" fmla="*/ 224353 h 6445874"/>
              <a:gd name="connsiteX303" fmla="*/ 7995400 w 8970309"/>
              <a:gd name="connsiteY303" fmla="*/ 183549 h 6445874"/>
              <a:gd name="connsiteX304" fmla="*/ 7999312 w 8970309"/>
              <a:gd name="connsiteY304" fmla="*/ 180292 h 6445874"/>
              <a:gd name="connsiteX305" fmla="*/ 8028988 w 8970309"/>
              <a:gd name="connsiteY305" fmla="*/ 159743 h 6445874"/>
              <a:gd name="connsiteX306" fmla="*/ 8153810 w 8970309"/>
              <a:gd name="connsiteY306" fmla="*/ 29879 h 6445874"/>
              <a:gd name="connsiteX307" fmla="*/ 8165327 w 8970309"/>
              <a:gd name="connsiteY307" fmla="*/ 27561 h 6445874"/>
              <a:gd name="connsiteX308" fmla="*/ 8163993 w 8970309"/>
              <a:gd name="connsiteY308" fmla="*/ 42172 h 6445874"/>
              <a:gd name="connsiteX309" fmla="*/ 8148193 w 8970309"/>
              <a:gd name="connsiteY309" fmla="*/ 79210 h 6445874"/>
              <a:gd name="connsiteX310" fmla="*/ 8126587 w 8970309"/>
              <a:gd name="connsiteY310" fmla="*/ 115886 h 6445874"/>
              <a:gd name="connsiteX311" fmla="*/ 8103089 w 8970309"/>
              <a:gd name="connsiteY311" fmla="*/ 148948 h 6445874"/>
              <a:gd name="connsiteX312" fmla="*/ 8106225 w 8970309"/>
              <a:gd name="connsiteY312" fmla="*/ 178531 h 6445874"/>
              <a:gd name="connsiteX313" fmla="*/ 8110913 w 8970309"/>
              <a:gd name="connsiteY313" fmla="*/ 186052 h 6445874"/>
              <a:gd name="connsiteX314" fmla="*/ 8103897 w 8970309"/>
              <a:gd name="connsiteY314" fmla="*/ 189815 h 6445874"/>
              <a:gd name="connsiteX315" fmla="*/ 8087632 w 8970309"/>
              <a:gd name="connsiteY315" fmla="*/ 211663 h 6445874"/>
              <a:gd name="connsiteX316" fmla="*/ 8099118 w 8970309"/>
              <a:gd name="connsiteY316" fmla="*/ 222872 h 6445874"/>
              <a:gd name="connsiteX317" fmla="*/ 8125381 w 8970309"/>
              <a:gd name="connsiteY317" fmla="*/ 207241 h 6445874"/>
              <a:gd name="connsiteX318" fmla="*/ 8133203 w 8970309"/>
              <a:gd name="connsiteY318" fmla="*/ 200730 h 6445874"/>
              <a:gd name="connsiteX319" fmla="*/ 8133483 w 8970309"/>
              <a:gd name="connsiteY319" fmla="*/ 209843 h 6445874"/>
              <a:gd name="connsiteX320" fmla="*/ 8139071 w 8970309"/>
              <a:gd name="connsiteY320" fmla="*/ 217654 h 6445874"/>
              <a:gd name="connsiteX321" fmla="*/ 8187280 w 8970309"/>
              <a:gd name="connsiteY321" fmla="*/ 191024 h 6445874"/>
              <a:gd name="connsiteX322" fmla="*/ 8196936 w 8970309"/>
              <a:gd name="connsiteY322" fmla="*/ 181575 h 6445874"/>
              <a:gd name="connsiteX323" fmla="*/ 8204864 w 8970309"/>
              <a:gd name="connsiteY323" fmla="*/ 175746 h 6445874"/>
              <a:gd name="connsiteX324" fmla="*/ 8230483 w 8970309"/>
              <a:gd name="connsiteY324" fmla="*/ 148951 h 6445874"/>
              <a:gd name="connsiteX325" fmla="*/ 8230970 w 8970309"/>
              <a:gd name="connsiteY325" fmla="*/ 143732 h 6445874"/>
              <a:gd name="connsiteX326" fmla="*/ 8234619 w 8970309"/>
              <a:gd name="connsiteY326" fmla="*/ 143305 h 6445874"/>
              <a:gd name="connsiteX327" fmla="*/ 8242888 w 8970309"/>
              <a:gd name="connsiteY327" fmla="*/ 132014 h 6445874"/>
              <a:gd name="connsiteX328" fmla="*/ 8242403 w 8970309"/>
              <a:gd name="connsiteY328" fmla="*/ 137233 h 6445874"/>
              <a:gd name="connsiteX329" fmla="*/ 8241963 w 8970309"/>
              <a:gd name="connsiteY329" fmla="*/ 139536 h 6445874"/>
              <a:gd name="connsiteX330" fmla="*/ 8238268 w 8970309"/>
              <a:gd name="connsiteY330" fmla="*/ 142879 h 6445874"/>
              <a:gd name="connsiteX331" fmla="*/ 8241521 w 8970309"/>
              <a:gd name="connsiteY331" fmla="*/ 141854 h 6445874"/>
              <a:gd name="connsiteX332" fmla="*/ 8241963 w 8970309"/>
              <a:gd name="connsiteY332" fmla="*/ 139536 h 6445874"/>
              <a:gd name="connsiteX333" fmla="*/ 8247075 w 8970309"/>
              <a:gd name="connsiteY333" fmla="*/ 134913 h 6445874"/>
              <a:gd name="connsiteX334" fmla="*/ 8269889 w 8970309"/>
              <a:gd name="connsiteY334" fmla="*/ 113370 h 6445874"/>
              <a:gd name="connsiteX335" fmla="*/ 8221973 w 8970309"/>
              <a:gd name="connsiteY335" fmla="*/ 208272 h 6445874"/>
              <a:gd name="connsiteX336" fmla="*/ 8212392 w 8970309"/>
              <a:gd name="connsiteY336" fmla="*/ 222061 h 6445874"/>
              <a:gd name="connsiteX337" fmla="*/ 8206096 w 8970309"/>
              <a:gd name="connsiteY337" fmla="*/ 237673 h 6445874"/>
              <a:gd name="connsiteX338" fmla="*/ 8182567 w 8970309"/>
              <a:gd name="connsiteY338" fmla="*/ 284260 h 6445874"/>
              <a:gd name="connsiteX339" fmla="*/ 8210909 w 8970309"/>
              <a:gd name="connsiteY339" fmla="*/ 278321 h 6445874"/>
              <a:gd name="connsiteX340" fmla="*/ 8220005 w 8970309"/>
              <a:gd name="connsiteY340" fmla="*/ 284250 h 6445874"/>
              <a:gd name="connsiteX341" fmla="*/ 8211530 w 8970309"/>
              <a:gd name="connsiteY341" fmla="*/ 313112 h 6445874"/>
              <a:gd name="connsiteX342" fmla="*/ 8197035 w 8970309"/>
              <a:gd name="connsiteY342" fmla="*/ 349065 h 6445874"/>
              <a:gd name="connsiteX343" fmla="*/ 8194706 w 8970309"/>
              <a:gd name="connsiteY343" fmla="*/ 360350 h 6445874"/>
              <a:gd name="connsiteX344" fmla="*/ 8204020 w 8970309"/>
              <a:gd name="connsiteY344" fmla="*/ 358828 h 6445874"/>
              <a:gd name="connsiteX345" fmla="*/ 8212246 w 8970309"/>
              <a:gd name="connsiteY345" fmla="*/ 350942 h 6445874"/>
              <a:gd name="connsiteX346" fmla="*/ 8273648 w 8970309"/>
              <a:gd name="connsiteY346" fmla="*/ 289446 h 6445874"/>
              <a:gd name="connsiteX347" fmla="*/ 8299973 w 8970309"/>
              <a:gd name="connsiteY347" fmla="*/ 290379 h 6445874"/>
              <a:gd name="connsiteX348" fmla="*/ 8311677 w 8970309"/>
              <a:gd name="connsiteY348" fmla="*/ 294138 h 6445874"/>
              <a:gd name="connsiteX349" fmla="*/ 8316489 w 8970309"/>
              <a:gd name="connsiteY349" fmla="*/ 291171 h 6445874"/>
              <a:gd name="connsiteX350" fmla="*/ 8332477 w 8970309"/>
              <a:gd name="connsiteY350" fmla="*/ 303825 h 6445874"/>
              <a:gd name="connsiteX351" fmla="*/ 8320619 w 8970309"/>
              <a:gd name="connsiteY351" fmla="*/ 324080 h 6445874"/>
              <a:gd name="connsiteX352" fmla="*/ 8263811 w 8970309"/>
              <a:gd name="connsiteY352" fmla="*/ 390060 h 6445874"/>
              <a:gd name="connsiteX353" fmla="*/ 8261267 w 8970309"/>
              <a:gd name="connsiteY353" fmla="*/ 408795 h 6445874"/>
              <a:gd name="connsiteX354" fmla="*/ 8272379 w 8970309"/>
              <a:gd name="connsiteY354" fmla="*/ 407852 h 6445874"/>
              <a:gd name="connsiteX355" fmla="*/ 8299356 w 8970309"/>
              <a:gd name="connsiteY355" fmla="*/ 386435 h 6445874"/>
              <a:gd name="connsiteX356" fmla="*/ 8310160 w 8970309"/>
              <a:gd name="connsiteY356" fmla="*/ 389904 h 6445874"/>
              <a:gd name="connsiteX357" fmla="*/ 8300629 w 8970309"/>
              <a:gd name="connsiteY357" fmla="*/ 398876 h 6445874"/>
              <a:gd name="connsiteX358" fmla="*/ 8293614 w 8970309"/>
              <a:gd name="connsiteY358" fmla="*/ 402639 h 6445874"/>
              <a:gd name="connsiteX359" fmla="*/ 8289755 w 8970309"/>
              <a:gd name="connsiteY359" fmla="*/ 406639 h 6445874"/>
              <a:gd name="connsiteX360" fmla="*/ 8283548 w 8970309"/>
              <a:gd name="connsiteY360" fmla="*/ 410126 h 6445874"/>
              <a:gd name="connsiteX361" fmla="*/ 8280902 w 8970309"/>
              <a:gd name="connsiteY361" fmla="*/ 415817 h 6445874"/>
              <a:gd name="connsiteX362" fmla="*/ 8279629 w 8970309"/>
              <a:gd name="connsiteY362" fmla="*/ 417136 h 6445874"/>
              <a:gd name="connsiteX363" fmla="*/ 8280031 w 8970309"/>
              <a:gd name="connsiteY363" fmla="*/ 417692 h 6445874"/>
              <a:gd name="connsiteX364" fmla="*/ 8276592 w 8970309"/>
              <a:gd name="connsiteY364" fmla="*/ 425089 h 6445874"/>
              <a:gd name="connsiteX365" fmla="*/ 8290586 w 8970309"/>
              <a:gd name="connsiteY365" fmla="*/ 430247 h 6445874"/>
              <a:gd name="connsiteX366" fmla="*/ 8331262 w 8970309"/>
              <a:gd name="connsiteY366" fmla="*/ 425986 h 6445874"/>
              <a:gd name="connsiteX367" fmla="*/ 8354508 w 8970309"/>
              <a:gd name="connsiteY367" fmla="*/ 423526 h 6445874"/>
              <a:gd name="connsiteX368" fmla="*/ 8372129 w 8970309"/>
              <a:gd name="connsiteY368" fmla="*/ 414436 h 6445874"/>
              <a:gd name="connsiteX369" fmla="*/ 8378166 w 8970309"/>
              <a:gd name="connsiteY369" fmla="*/ 417084 h 6445874"/>
              <a:gd name="connsiteX370" fmla="*/ 8409124 w 8970309"/>
              <a:gd name="connsiteY370" fmla="*/ 408398 h 6445874"/>
              <a:gd name="connsiteX371" fmla="*/ 8416451 w 8970309"/>
              <a:gd name="connsiteY371" fmla="*/ 396739 h 6445874"/>
              <a:gd name="connsiteX372" fmla="*/ 8433229 w 8970309"/>
              <a:gd name="connsiteY372" fmla="*/ 398341 h 6445874"/>
              <a:gd name="connsiteX373" fmla="*/ 8440173 w 8970309"/>
              <a:gd name="connsiteY373" fmla="*/ 415123 h 6445874"/>
              <a:gd name="connsiteX374" fmla="*/ 8445125 w 8970309"/>
              <a:gd name="connsiteY374" fmla="*/ 425281 h 6445874"/>
              <a:gd name="connsiteX375" fmla="*/ 8451525 w 8970309"/>
              <a:gd name="connsiteY375" fmla="*/ 417295 h 6445874"/>
              <a:gd name="connsiteX376" fmla="*/ 8478429 w 8970309"/>
              <a:gd name="connsiteY376" fmla="*/ 405087 h 6445874"/>
              <a:gd name="connsiteX377" fmla="*/ 8483923 w 8970309"/>
              <a:gd name="connsiteY377" fmla="*/ 426507 h 6445874"/>
              <a:gd name="connsiteX378" fmla="*/ 8458549 w 8970309"/>
              <a:gd name="connsiteY378" fmla="*/ 455656 h 6445874"/>
              <a:gd name="connsiteX379" fmla="*/ 8449284 w 8970309"/>
              <a:gd name="connsiteY379" fmla="*/ 463448 h 6445874"/>
              <a:gd name="connsiteX380" fmla="*/ 8457548 w 8970309"/>
              <a:gd name="connsiteY380" fmla="*/ 468216 h 6445874"/>
              <a:gd name="connsiteX381" fmla="*/ 8462389 w 8970309"/>
              <a:gd name="connsiteY381" fmla="*/ 479769 h 6445874"/>
              <a:gd name="connsiteX382" fmla="*/ 8417704 w 8970309"/>
              <a:gd name="connsiteY382" fmla="*/ 534271 h 6445874"/>
              <a:gd name="connsiteX383" fmla="*/ 8404972 w 8970309"/>
              <a:gd name="connsiteY383" fmla="*/ 543209 h 6445874"/>
              <a:gd name="connsiteX384" fmla="*/ 8396289 w 8970309"/>
              <a:gd name="connsiteY384" fmla="*/ 551473 h 6445874"/>
              <a:gd name="connsiteX385" fmla="*/ 8360918 w 8970309"/>
              <a:gd name="connsiteY385" fmla="*/ 574364 h 6445874"/>
              <a:gd name="connsiteX386" fmla="*/ 8355916 w 8970309"/>
              <a:gd name="connsiteY386" fmla="*/ 572535 h 6445874"/>
              <a:gd name="connsiteX387" fmla="*/ 8353994 w 8970309"/>
              <a:gd name="connsiteY387" fmla="*/ 577424 h 6445874"/>
              <a:gd name="connsiteX388" fmla="*/ 8340147 w 8970309"/>
              <a:gd name="connsiteY388" fmla="*/ 583541 h 6445874"/>
              <a:gd name="connsiteX389" fmla="*/ 8345150 w 8970309"/>
              <a:gd name="connsiteY389" fmla="*/ 585371 h 6445874"/>
              <a:gd name="connsiteX390" fmla="*/ 8347451 w 8970309"/>
              <a:gd name="connsiteY390" fmla="*/ 585864 h 6445874"/>
              <a:gd name="connsiteX391" fmla="*/ 8341060 w 8970309"/>
              <a:gd name="connsiteY391" fmla="*/ 590777 h 6445874"/>
              <a:gd name="connsiteX392" fmla="*/ 8311692 w 8970309"/>
              <a:gd name="connsiteY392" fmla="*/ 612273 h 6445874"/>
              <a:gd name="connsiteX393" fmla="*/ 8419031 w 8970309"/>
              <a:gd name="connsiteY393" fmla="*/ 590985 h 6445874"/>
              <a:gd name="connsiteX394" fmla="*/ 8435725 w 8970309"/>
              <a:gd name="connsiteY394" fmla="*/ 584235 h 6445874"/>
              <a:gd name="connsiteX395" fmla="*/ 8452719 w 8970309"/>
              <a:gd name="connsiteY395" fmla="*/ 582947 h 6445874"/>
              <a:gd name="connsiteX396" fmla="*/ 8505414 w 8970309"/>
              <a:gd name="connsiteY396" fmla="*/ 572486 h 6445874"/>
              <a:gd name="connsiteX397" fmla="*/ 8488079 w 8970309"/>
              <a:gd name="connsiteY397" fmla="*/ 609196 h 6445874"/>
              <a:gd name="connsiteX398" fmla="*/ 8489722 w 8970309"/>
              <a:gd name="connsiteY398" fmla="*/ 624742 h 6445874"/>
              <a:gd name="connsiteX399" fmla="*/ 8519810 w 8970309"/>
              <a:gd name="connsiteY399" fmla="*/ 626780 h 6445874"/>
              <a:gd name="connsiteX400" fmla="*/ 8558943 w 8970309"/>
              <a:gd name="connsiteY400" fmla="*/ 623818 h 6445874"/>
              <a:gd name="connsiteX401" fmla="*/ 8570294 w 8970309"/>
              <a:gd name="connsiteY401" fmla="*/ 625991 h 6445874"/>
              <a:gd name="connsiteX402" fmla="*/ 8564993 w 8970309"/>
              <a:gd name="connsiteY402" fmla="*/ 638259 h 6445874"/>
              <a:gd name="connsiteX403" fmla="*/ 8554296 w 8970309"/>
              <a:gd name="connsiteY403" fmla="*/ 645954 h 6445874"/>
              <a:gd name="connsiteX404" fmla="*/ 8472025 w 8970309"/>
              <a:gd name="connsiteY404" fmla="*/ 702118 h 6445874"/>
              <a:gd name="connsiteX405" fmla="*/ 8461855 w 8970309"/>
              <a:gd name="connsiteY405" fmla="*/ 739314 h 6445874"/>
              <a:gd name="connsiteX406" fmla="*/ 8460408 w 8970309"/>
              <a:gd name="connsiteY406" fmla="*/ 757457 h 6445874"/>
              <a:gd name="connsiteX407" fmla="*/ 8455664 w 8970309"/>
              <a:gd name="connsiteY407" fmla="*/ 762749 h 6445874"/>
              <a:gd name="connsiteX408" fmla="*/ 8460603 w 8970309"/>
              <a:gd name="connsiteY408" fmla="*/ 791147 h 6445874"/>
              <a:gd name="connsiteX409" fmla="*/ 8484195 w 8970309"/>
              <a:gd name="connsiteY409" fmla="*/ 784325 h 6445874"/>
              <a:gd name="connsiteX410" fmla="*/ 8568665 w 8970309"/>
              <a:gd name="connsiteY410" fmla="*/ 736728 h 6445874"/>
              <a:gd name="connsiteX411" fmla="*/ 8586957 w 8970309"/>
              <a:gd name="connsiteY411" fmla="*/ 742177 h 6445874"/>
              <a:gd name="connsiteX412" fmla="*/ 8581435 w 8970309"/>
              <a:gd name="connsiteY412" fmla="*/ 757237 h 6445874"/>
              <a:gd name="connsiteX413" fmla="*/ 8550441 w 8970309"/>
              <a:gd name="connsiteY413" fmla="*/ 784603 h 6445874"/>
              <a:gd name="connsiteX414" fmla="*/ 8549104 w 8970309"/>
              <a:gd name="connsiteY414" fmla="*/ 801351 h 6445874"/>
              <a:gd name="connsiteX415" fmla="*/ 8561346 w 8970309"/>
              <a:gd name="connsiteY415" fmla="*/ 792358 h 6445874"/>
              <a:gd name="connsiteX416" fmla="*/ 8567746 w 8970309"/>
              <a:gd name="connsiteY416" fmla="*/ 784373 h 6445874"/>
              <a:gd name="connsiteX417" fmla="*/ 8595847 w 8970309"/>
              <a:gd name="connsiteY417" fmla="*/ 793292 h 6445874"/>
              <a:gd name="connsiteX418" fmla="*/ 8606864 w 8970309"/>
              <a:gd name="connsiteY418" fmla="*/ 799651 h 6445874"/>
              <a:gd name="connsiteX419" fmla="*/ 8678534 w 8970309"/>
              <a:gd name="connsiteY419" fmla="*/ 768025 h 6445874"/>
              <a:gd name="connsiteX420" fmla="*/ 8745809 w 8970309"/>
              <a:gd name="connsiteY420" fmla="*/ 719263 h 6445874"/>
              <a:gd name="connsiteX421" fmla="*/ 8824436 w 8970309"/>
              <a:gd name="connsiteY421" fmla="*/ 672673 h 6445874"/>
              <a:gd name="connsiteX422" fmla="*/ 8833701 w 8970309"/>
              <a:gd name="connsiteY422" fmla="*/ 664881 h 6445874"/>
              <a:gd name="connsiteX423" fmla="*/ 8941347 w 8970309"/>
              <a:gd name="connsiteY423" fmla="*/ 579567 h 6445874"/>
              <a:gd name="connsiteX424" fmla="*/ 8966039 w 8970309"/>
              <a:gd name="connsiteY424" fmla="*/ 577031 h 6445874"/>
              <a:gd name="connsiteX425" fmla="*/ 8959737 w 8970309"/>
              <a:gd name="connsiteY425" fmla="*/ 601859 h 6445874"/>
              <a:gd name="connsiteX426" fmla="*/ 8932075 w 8970309"/>
              <a:gd name="connsiteY426" fmla="*/ 630329 h 6445874"/>
              <a:gd name="connsiteX427" fmla="*/ 8928945 w 8970309"/>
              <a:gd name="connsiteY427" fmla="*/ 632665 h 6445874"/>
              <a:gd name="connsiteX428" fmla="*/ 8926532 w 8970309"/>
              <a:gd name="connsiteY428" fmla="*/ 633143 h 6445874"/>
              <a:gd name="connsiteX429" fmla="*/ 8909694 w 8970309"/>
              <a:gd name="connsiteY429" fmla="*/ 644966 h 6445874"/>
              <a:gd name="connsiteX430" fmla="*/ 8895327 w 8970309"/>
              <a:gd name="connsiteY430" fmla="*/ 650816 h 6445874"/>
              <a:gd name="connsiteX431" fmla="*/ 8882975 w 8970309"/>
              <a:gd name="connsiteY431" fmla="*/ 661205 h 6445874"/>
              <a:gd name="connsiteX432" fmla="*/ 8883439 w 8970309"/>
              <a:gd name="connsiteY432" fmla="*/ 663505 h 6445874"/>
              <a:gd name="connsiteX433" fmla="*/ 8851483 w 8970309"/>
              <a:gd name="connsiteY433" fmla="*/ 684321 h 6445874"/>
              <a:gd name="connsiteX434" fmla="*/ 8791965 w 8970309"/>
              <a:gd name="connsiteY434" fmla="*/ 739444 h 6445874"/>
              <a:gd name="connsiteX435" fmla="*/ 8807496 w 8970309"/>
              <a:gd name="connsiteY435" fmla="*/ 743390 h 6445874"/>
              <a:gd name="connsiteX436" fmla="*/ 8696815 w 8970309"/>
              <a:gd name="connsiteY436" fmla="*/ 823339 h 6445874"/>
              <a:gd name="connsiteX437" fmla="*/ 8576778 w 8970309"/>
              <a:gd name="connsiteY437" fmla="*/ 917121 h 6445874"/>
              <a:gd name="connsiteX438" fmla="*/ 8589525 w 8970309"/>
              <a:gd name="connsiteY438" fmla="*/ 931167 h 6445874"/>
              <a:gd name="connsiteX439" fmla="*/ 8580170 w 8970309"/>
              <a:gd name="connsiteY439" fmla="*/ 945000 h 6445874"/>
              <a:gd name="connsiteX440" fmla="*/ 8591917 w 8970309"/>
              <a:gd name="connsiteY440" fmla="*/ 942582 h 6445874"/>
              <a:gd name="connsiteX441" fmla="*/ 8598486 w 8970309"/>
              <a:gd name="connsiteY441" fmla="*/ 938847 h 6445874"/>
              <a:gd name="connsiteX442" fmla="*/ 8616802 w 8970309"/>
              <a:gd name="connsiteY442" fmla="*/ 932693 h 6445874"/>
              <a:gd name="connsiteX443" fmla="*/ 8613018 w 8970309"/>
              <a:gd name="connsiteY443" fmla="*/ 926328 h 6445874"/>
              <a:gd name="connsiteX444" fmla="*/ 8620980 w 8970309"/>
              <a:gd name="connsiteY444" fmla="*/ 917544 h 6445874"/>
              <a:gd name="connsiteX445" fmla="*/ 8609233 w 8970309"/>
              <a:gd name="connsiteY445" fmla="*/ 919964 h 6445874"/>
              <a:gd name="connsiteX446" fmla="*/ 8602663 w 8970309"/>
              <a:gd name="connsiteY446" fmla="*/ 923698 h 6445874"/>
              <a:gd name="connsiteX447" fmla="*/ 8672537 w 8970309"/>
              <a:gd name="connsiteY447" fmla="*/ 871204 h 6445874"/>
              <a:gd name="connsiteX448" fmla="*/ 8778041 w 8970309"/>
              <a:gd name="connsiteY448" fmla="*/ 789941 h 6445874"/>
              <a:gd name="connsiteX449" fmla="*/ 8804711 w 8970309"/>
              <a:gd name="connsiteY449" fmla="*/ 753489 h 6445874"/>
              <a:gd name="connsiteX450" fmla="*/ 8854483 w 8970309"/>
              <a:gd name="connsiteY450" fmla="*/ 733714 h 6445874"/>
              <a:gd name="connsiteX451" fmla="*/ 8873511 w 8970309"/>
              <a:gd name="connsiteY451" fmla="*/ 713051 h 6445874"/>
              <a:gd name="connsiteX452" fmla="*/ 8880509 w 8970309"/>
              <a:gd name="connsiteY452" fmla="*/ 707178 h 6445874"/>
              <a:gd name="connsiteX453" fmla="*/ 8832858 w 8970309"/>
              <a:gd name="connsiteY453" fmla="*/ 756730 h 6445874"/>
              <a:gd name="connsiteX454" fmla="*/ 8769985 w 8970309"/>
              <a:gd name="connsiteY454" fmla="*/ 813508 h 6445874"/>
              <a:gd name="connsiteX455" fmla="*/ 8728932 w 8970309"/>
              <a:gd name="connsiteY455" fmla="*/ 876675 h 6445874"/>
              <a:gd name="connsiteX456" fmla="*/ 8719111 w 8970309"/>
              <a:gd name="connsiteY456" fmla="*/ 891444 h 6445874"/>
              <a:gd name="connsiteX457" fmla="*/ 8665497 w 8970309"/>
              <a:gd name="connsiteY457" fmla="*/ 949550 h 6445874"/>
              <a:gd name="connsiteX458" fmla="*/ 8631956 w 8970309"/>
              <a:gd name="connsiteY458" fmla="*/ 990775 h 6445874"/>
              <a:gd name="connsiteX459" fmla="*/ 8624332 w 8970309"/>
              <a:gd name="connsiteY459" fmla="*/ 1014112 h 6445874"/>
              <a:gd name="connsiteX460" fmla="*/ 8645268 w 8970309"/>
              <a:gd name="connsiteY460" fmla="*/ 1022546 h 6445874"/>
              <a:gd name="connsiteX461" fmla="*/ 8716938 w 8970309"/>
              <a:gd name="connsiteY461" fmla="*/ 990919 h 6445874"/>
              <a:gd name="connsiteX462" fmla="*/ 8675886 w 8970309"/>
              <a:gd name="connsiteY462" fmla="*/ 1054086 h 6445874"/>
              <a:gd name="connsiteX463" fmla="*/ 8669153 w 8970309"/>
              <a:gd name="connsiteY463" fmla="*/ 1066258 h 6445874"/>
              <a:gd name="connsiteX464" fmla="*/ 8680505 w 8970309"/>
              <a:gd name="connsiteY464" fmla="*/ 1068430 h 6445874"/>
              <a:gd name="connsiteX465" fmla="*/ 8692732 w 8970309"/>
              <a:gd name="connsiteY465" fmla="*/ 1077678 h 6445874"/>
              <a:gd name="connsiteX466" fmla="*/ 8681811 w 8970309"/>
              <a:gd name="connsiteY466" fmla="*/ 1088163 h 6445874"/>
              <a:gd name="connsiteX467" fmla="*/ 8666260 w 8970309"/>
              <a:gd name="connsiteY467" fmla="*/ 1102543 h 6445874"/>
              <a:gd name="connsiteX468" fmla="*/ 8677262 w 8970309"/>
              <a:gd name="connsiteY468" fmla="*/ 1127143 h 6445874"/>
              <a:gd name="connsiteX469" fmla="*/ 8688851 w 8970309"/>
              <a:gd name="connsiteY469" fmla="*/ 1108284 h 6445874"/>
              <a:gd name="connsiteX470" fmla="*/ 8690952 w 8970309"/>
              <a:gd name="connsiteY470" fmla="*/ 1100007 h 6445874"/>
              <a:gd name="connsiteX471" fmla="*/ 8697002 w 8970309"/>
              <a:gd name="connsiteY471" fmla="*/ 1114448 h 6445874"/>
              <a:gd name="connsiteX472" fmla="*/ 8712541 w 8970309"/>
              <a:gd name="connsiteY472" fmla="*/ 1118308 h 6445874"/>
              <a:gd name="connsiteX473" fmla="*/ 8721472 w 8970309"/>
              <a:gd name="connsiteY473" fmla="*/ 1114703 h 6445874"/>
              <a:gd name="connsiteX474" fmla="*/ 8782208 w 8970309"/>
              <a:gd name="connsiteY474" fmla="*/ 1111802 h 6445874"/>
              <a:gd name="connsiteX475" fmla="*/ 8844933 w 8970309"/>
              <a:gd name="connsiteY475" fmla="*/ 1102019 h 6445874"/>
              <a:gd name="connsiteX476" fmla="*/ 8850173 w 8970309"/>
              <a:gd name="connsiteY476" fmla="*/ 1100869 h 6445874"/>
              <a:gd name="connsiteX477" fmla="*/ 8840982 w 8970309"/>
              <a:gd name="connsiteY477" fmla="*/ 1111627 h 6445874"/>
              <a:gd name="connsiteX478" fmla="*/ 8853779 w 8970309"/>
              <a:gd name="connsiteY478" fmla="*/ 1124581 h 6445874"/>
              <a:gd name="connsiteX479" fmla="*/ 8885108 w 8970309"/>
              <a:gd name="connsiteY479" fmla="*/ 1143278 h 6445874"/>
              <a:gd name="connsiteX480" fmla="*/ 8773436 w 8970309"/>
              <a:gd name="connsiteY480" fmla="*/ 1174302 h 6445874"/>
              <a:gd name="connsiteX481" fmla="*/ 8691753 w 8970309"/>
              <a:gd name="connsiteY481" fmla="*/ 1180101 h 6445874"/>
              <a:gd name="connsiteX482" fmla="*/ 8688838 w 8970309"/>
              <a:gd name="connsiteY482" fmla="*/ 1182138 h 6445874"/>
              <a:gd name="connsiteX483" fmla="*/ 8652596 w 8970309"/>
              <a:gd name="connsiteY483" fmla="*/ 1213866 h 6445874"/>
              <a:gd name="connsiteX484" fmla="*/ 8622686 w 8970309"/>
              <a:gd name="connsiteY484" fmla="*/ 1209129 h 6445874"/>
              <a:gd name="connsiteX485" fmla="*/ 8617047 w 8970309"/>
              <a:gd name="connsiteY485" fmla="*/ 1219477 h 6445874"/>
              <a:gd name="connsiteX486" fmla="*/ 8664559 w 8970309"/>
              <a:gd name="connsiteY486" fmla="*/ 1248230 h 6445874"/>
              <a:gd name="connsiteX487" fmla="*/ 8713798 w 8970309"/>
              <a:gd name="connsiteY487" fmla="*/ 1252279 h 6445874"/>
              <a:gd name="connsiteX488" fmla="*/ 8672150 w 8970309"/>
              <a:gd name="connsiteY488" fmla="*/ 1285649 h 6445874"/>
              <a:gd name="connsiteX489" fmla="*/ 8704936 w 8970309"/>
              <a:gd name="connsiteY489" fmla="*/ 1303328 h 6445874"/>
              <a:gd name="connsiteX490" fmla="*/ 8731702 w 8970309"/>
              <a:gd name="connsiteY490" fmla="*/ 1318806 h 6445874"/>
              <a:gd name="connsiteX491" fmla="*/ 8734640 w 8970309"/>
              <a:gd name="connsiteY491" fmla="*/ 1327701 h 6445874"/>
              <a:gd name="connsiteX492" fmla="*/ 8726677 w 8970309"/>
              <a:gd name="connsiteY492" fmla="*/ 1332996 h 6445874"/>
              <a:gd name="connsiteX493" fmla="*/ 8667890 w 8970309"/>
              <a:gd name="connsiteY493" fmla="*/ 1324938 h 6445874"/>
              <a:gd name="connsiteX494" fmla="*/ 8610599 w 8970309"/>
              <a:gd name="connsiteY494" fmla="*/ 1300881 h 6445874"/>
              <a:gd name="connsiteX495" fmla="*/ 8631114 w 8970309"/>
              <a:gd name="connsiteY495" fmla="*/ 1322861 h 6445874"/>
              <a:gd name="connsiteX496" fmla="*/ 8634180 w 8970309"/>
              <a:gd name="connsiteY496" fmla="*/ 1342079 h 6445874"/>
              <a:gd name="connsiteX497" fmla="*/ 8607988 w 8970309"/>
              <a:gd name="connsiteY497" fmla="*/ 1345425 h 6445874"/>
              <a:gd name="connsiteX498" fmla="*/ 8579190 w 8970309"/>
              <a:gd name="connsiteY498" fmla="*/ 1312142 h 6445874"/>
              <a:gd name="connsiteX499" fmla="*/ 8573171 w 8970309"/>
              <a:gd name="connsiteY499" fmla="*/ 1309939 h 6445874"/>
              <a:gd name="connsiteX500" fmla="*/ 8565062 w 8970309"/>
              <a:gd name="connsiteY500" fmla="*/ 1313196 h 6445874"/>
              <a:gd name="connsiteX501" fmla="*/ 8560471 w 8970309"/>
              <a:gd name="connsiteY501" fmla="*/ 1316315 h 6445874"/>
              <a:gd name="connsiteX502" fmla="*/ 8475483 w 8970309"/>
              <a:gd name="connsiteY502" fmla="*/ 1374345 h 6445874"/>
              <a:gd name="connsiteX503" fmla="*/ 8444133 w 8970309"/>
              <a:gd name="connsiteY503" fmla="*/ 1405876 h 6445874"/>
              <a:gd name="connsiteX504" fmla="*/ 8439497 w 8970309"/>
              <a:gd name="connsiteY504" fmla="*/ 1409769 h 6445874"/>
              <a:gd name="connsiteX505" fmla="*/ 8384548 w 8970309"/>
              <a:gd name="connsiteY505" fmla="*/ 1448105 h 6445874"/>
              <a:gd name="connsiteX506" fmla="*/ 8358506 w 8970309"/>
              <a:gd name="connsiteY506" fmla="*/ 1467372 h 6445874"/>
              <a:gd name="connsiteX507" fmla="*/ 8356822 w 8970309"/>
              <a:gd name="connsiteY507" fmla="*/ 1488304 h 6445874"/>
              <a:gd name="connsiteX508" fmla="*/ 8372693 w 8970309"/>
              <a:gd name="connsiteY508" fmla="*/ 1487988 h 6445874"/>
              <a:gd name="connsiteX509" fmla="*/ 8436999 w 8970309"/>
              <a:gd name="connsiteY509" fmla="*/ 1458711 h 6445874"/>
              <a:gd name="connsiteX510" fmla="*/ 8483831 w 8970309"/>
              <a:gd name="connsiteY510" fmla="*/ 1467528 h 6445874"/>
              <a:gd name="connsiteX511" fmla="*/ 8480825 w 8970309"/>
              <a:gd name="connsiteY511" fmla="*/ 1486969 h 6445874"/>
              <a:gd name="connsiteX512" fmla="*/ 8490742 w 8970309"/>
              <a:gd name="connsiteY512" fmla="*/ 1489051 h 6445874"/>
              <a:gd name="connsiteX513" fmla="*/ 8537912 w 8970309"/>
              <a:gd name="connsiteY513" fmla="*/ 1493680 h 6445874"/>
              <a:gd name="connsiteX514" fmla="*/ 8545412 w 8970309"/>
              <a:gd name="connsiteY514" fmla="*/ 1489984 h 6445874"/>
              <a:gd name="connsiteX515" fmla="*/ 8557549 w 8970309"/>
              <a:gd name="connsiteY515" fmla="*/ 1482397 h 6445874"/>
              <a:gd name="connsiteX516" fmla="*/ 8572074 w 8970309"/>
              <a:gd name="connsiteY516" fmla="*/ 1498825 h 6445874"/>
              <a:gd name="connsiteX517" fmla="*/ 8597273 w 8970309"/>
              <a:gd name="connsiteY517" fmla="*/ 1525807 h 6445874"/>
              <a:gd name="connsiteX518" fmla="*/ 8568985 w 8970309"/>
              <a:gd name="connsiteY518" fmla="*/ 1572984 h 6445874"/>
              <a:gd name="connsiteX519" fmla="*/ 8521060 w 8970309"/>
              <a:gd name="connsiteY519" fmla="*/ 1631446 h 6445874"/>
              <a:gd name="connsiteX520" fmla="*/ 8495777 w 8970309"/>
              <a:gd name="connsiteY520" fmla="*/ 1659184 h 6445874"/>
              <a:gd name="connsiteX521" fmla="*/ 8465437 w 8970309"/>
              <a:gd name="connsiteY521" fmla="*/ 1678156 h 6445874"/>
              <a:gd name="connsiteX522" fmla="*/ 8411472 w 8970309"/>
              <a:gd name="connsiteY522" fmla="*/ 1722172 h 6445874"/>
              <a:gd name="connsiteX523" fmla="*/ 8390850 w 8970309"/>
              <a:gd name="connsiteY523" fmla="*/ 1727778 h 6445874"/>
              <a:gd name="connsiteX524" fmla="*/ 8355791 w 8970309"/>
              <a:gd name="connsiteY524" fmla="*/ 1733798 h 6445874"/>
              <a:gd name="connsiteX525" fmla="*/ 8308091 w 8970309"/>
              <a:gd name="connsiteY525" fmla="*/ 1789468 h 6445874"/>
              <a:gd name="connsiteX526" fmla="*/ 8306545 w 8970309"/>
              <a:gd name="connsiteY526" fmla="*/ 1790765 h 6445874"/>
              <a:gd name="connsiteX527" fmla="*/ 8289437 w 8970309"/>
              <a:gd name="connsiteY527" fmla="*/ 1806434 h 6445874"/>
              <a:gd name="connsiteX528" fmla="*/ 8271458 w 8970309"/>
              <a:gd name="connsiteY528" fmla="*/ 1815026 h 6445874"/>
              <a:gd name="connsiteX529" fmla="*/ 8260081 w 8970309"/>
              <a:gd name="connsiteY529" fmla="*/ 1831085 h 6445874"/>
              <a:gd name="connsiteX530" fmla="*/ 8232157 w 8970309"/>
              <a:gd name="connsiteY530" fmla="*/ 1855836 h 6445874"/>
              <a:gd name="connsiteX531" fmla="*/ 8210639 w 8970309"/>
              <a:gd name="connsiteY531" fmla="*/ 1872606 h 6445874"/>
              <a:gd name="connsiteX532" fmla="*/ 8201229 w 8970309"/>
              <a:gd name="connsiteY532" fmla="*/ 1874640 h 6445874"/>
              <a:gd name="connsiteX533" fmla="*/ 8192021 w 8970309"/>
              <a:gd name="connsiteY533" fmla="*/ 1883059 h 6445874"/>
              <a:gd name="connsiteX534" fmla="*/ 8176785 w 8970309"/>
              <a:gd name="connsiteY534" fmla="*/ 1895400 h 6445874"/>
              <a:gd name="connsiteX535" fmla="*/ 8178848 w 8970309"/>
              <a:gd name="connsiteY535" fmla="*/ 1940038 h 6445874"/>
              <a:gd name="connsiteX536" fmla="*/ 8150623 w 8970309"/>
              <a:gd name="connsiteY536" fmla="*/ 1991528 h 6445874"/>
              <a:gd name="connsiteX537" fmla="*/ 8082218 w 8970309"/>
              <a:gd name="connsiteY537" fmla="*/ 2133728 h 6445874"/>
              <a:gd name="connsiteX538" fmla="*/ 8011821 w 8970309"/>
              <a:gd name="connsiteY538" fmla="*/ 2213405 h 6445874"/>
              <a:gd name="connsiteX539" fmla="*/ 7896676 w 8970309"/>
              <a:gd name="connsiteY539" fmla="*/ 2319434 h 6445874"/>
              <a:gd name="connsiteX540" fmla="*/ 7882190 w 8970309"/>
              <a:gd name="connsiteY540" fmla="*/ 2333456 h 6445874"/>
              <a:gd name="connsiteX541" fmla="*/ 7810132 w 8970309"/>
              <a:gd name="connsiteY541" fmla="*/ 2400493 h 6445874"/>
              <a:gd name="connsiteX542" fmla="*/ 7725455 w 8970309"/>
              <a:gd name="connsiteY542" fmla="*/ 2466174 h 6445874"/>
              <a:gd name="connsiteX543" fmla="*/ 7720432 w 8970309"/>
              <a:gd name="connsiteY543" fmla="*/ 2481213 h 6445874"/>
              <a:gd name="connsiteX544" fmla="*/ 7693328 w 8970309"/>
              <a:gd name="connsiteY544" fmla="*/ 2493881 h 6445874"/>
              <a:gd name="connsiteX545" fmla="*/ 7652317 w 8970309"/>
              <a:gd name="connsiteY545" fmla="*/ 2489478 h 6445874"/>
              <a:gd name="connsiteX546" fmla="*/ 7578971 w 8970309"/>
              <a:gd name="connsiteY546" fmla="*/ 2540799 h 6445874"/>
              <a:gd name="connsiteX547" fmla="*/ 7566520 w 8970309"/>
              <a:gd name="connsiteY547" fmla="*/ 2564386 h 6445874"/>
              <a:gd name="connsiteX548" fmla="*/ 7532897 w 8970309"/>
              <a:gd name="connsiteY548" fmla="*/ 2604393 h 6445874"/>
              <a:gd name="connsiteX549" fmla="*/ 7487778 w 8970309"/>
              <a:gd name="connsiteY549" fmla="*/ 2633821 h 6445874"/>
              <a:gd name="connsiteX550" fmla="*/ 7481055 w 8970309"/>
              <a:gd name="connsiteY550" fmla="*/ 2689178 h 6445874"/>
              <a:gd name="connsiteX551" fmla="*/ 7468602 w 8970309"/>
              <a:gd name="connsiteY551" fmla="*/ 2712764 h 6445874"/>
              <a:gd name="connsiteX552" fmla="*/ 7411777 w 8970309"/>
              <a:gd name="connsiteY552" fmla="*/ 2759628 h 6445874"/>
              <a:gd name="connsiteX553" fmla="*/ 7407099 w 8970309"/>
              <a:gd name="connsiteY553" fmla="*/ 2765259 h 6445874"/>
              <a:gd name="connsiteX554" fmla="*/ 7386541 w 8970309"/>
              <a:gd name="connsiteY554" fmla="*/ 2756918 h 6445874"/>
              <a:gd name="connsiteX555" fmla="*/ 7345962 w 8970309"/>
              <a:gd name="connsiteY555" fmla="*/ 2722841 h 6445874"/>
              <a:gd name="connsiteX556" fmla="*/ 7371331 w 8970309"/>
              <a:gd name="connsiteY556" fmla="*/ 2756597 h 6445874"/>
              <a:gd name="connsiteX557" fmla="*/ 7359465 w 8970309"/>
              <a:gd name="connsiteY557" fmla="*/ 2755196 h 6445874"/>
              <a:gd name="connsiteX558" fmla="*/ 7351018 w 8970309"/>
              <a:gd name="connsiteY558" fmla="*/ 2779724 h 6445874"/>
              <a:gd name="connsiteX559" fmla="*/ 7329185 w 8970309"/>
              <a:gd name="connsiteY559" fmla="*/ 2819293 h 6445874"/>
              <a:gd name="connsiteX560" fmla="*/ 7317537 w 8970309"/>
              <a:gd name="connsiteY560" fmla="*/ 2820938 h 6445874"/>
              <a:gd name="connsiteX561" fmla="*/ 7256563 w 8970309"/>
              <a:gd name="connsiteY561" fmla="*/ 2834443 h 6445874"/>
              <a:gd name="connsiteX562" fmla="*/ 7222669 w 8970309"/>
              <a:gd name="connsiteY562" fmla="*/ 2854408 h 6445874"/>
              <a:gd name="connsiteX563" fmla="*/ 7204813 w 8970309"/>
              <a:gd name="connsiteY563" fmla="*/ 2877968 h 6445874"/>
              <a:gd name="connsiteX564" fmla="*/ 7197072 w 8970309"/>
              <a:gd name="connsiteY564" fmla="*/ 2894285 h 6445874"/>
              <a:gd name="connsiteX565" fmla="*/ 7178661 w 8970309"/>
              <a:gd name="connsiteY565" fmla="*/ 2881617 h 6445874"/>
              <a:gd name="connsiteX566" fmla="*/ 7175092 w 8970309"/>
              <a:gd name="connsiteY566" fmla="*/ 2856166 h 6445874"/>
              <a:gd name="connsiteX567" fmla="*/ 7117774 w 8970309"/>
              <a:gd name="connsiteY567" fmla="*/ 2839046 h 6445874"/>
              <a:gd name="connsiteX568" fmla="*/ 7103593 w 8970309"/>
              <a:gd name="connsiteY568" fmla="*/ 2855665 h 6445874"/>
              <a:gd name="connsiteX569" fmla="*/ 7086646 w 8970309"/>
              <a:gd name="connsiteY569" fmla="*/ 2865648 h 6445874"/>
              <a:gd name="connsiteX570" fmla="*/ 7006640 w 8970309"/>
              <a:gd name="connsiteY570" fmla="*/ 2910019 h 6445874"/>
              <a:gd name="connsiteX571" fmla="*/ 7006516 w 8970309"/>
              <a:gd name="connsiteY571" fmla="*/ 2918726 h 6445874"/>
              <a:gd name="connsiteX572" fmla="*/ 7022820 w 8970309"/>
              <a:gd name="connsiteY572" fmla="*/ 2928594 h 6445874"/>
              <a:gd name="connsiteX573" fmla="*/ 7026495 w 8970309"/>
              <a:gd name="connsiteY573" fmla="*/ 2921651 h 6445874"/>
              <a:gd name="connsiteX574" fmla="*/ 7060513 w 8970309"/>
              <a:gd name="connsiteY574" fmla="*/ 2892981 h 6445874"/>
              <a:gd name="connsiteX575" fmla="*/ 7102329 w 8970309"/>
              <a:gd name="connsiteY575" fmla="*/ 2919048 h 6445874"/>
              <a:gd name="connsiteX576" fmla="*/ 7092875 w 8970309"/>
              <a:gd name="connsiteY576" fmla="*/ 2930127 h 6445874"/>
              <a:gd name="connsiteX577" fmla="*/ 7070024 w 8970309"/>
              <a:gd name="connsiteY577" fmla="*/ 2952956 h 6445874"/>
              <a:gd name="connsiteX578" fmla="*/ 7022484 w 8970309"/>
              <a:gd name="connsiteY578" fmla="*/ 3002082 h 6445874"/>
              <a:gd name="connsiteX579" fmla="*/ 6993710 w 8970309"/>
              <a:gd name="connsiteY579" fmla="*/ 3014072 h 6445874"/>
              <a:gd name="connsiteX580" fmla="*/ 6955999 w 8970309"/>
              <a:gd name="connsiteY580" fmla="*/ 3025998 h 6445874"/>
              <a:gd name="connsiteX581" fmla="*/ 6933665 w 8970309"/>
              <a:gd name="connsiteY581" fmla="*/ 3037684 h 6445874"/>
              <a:gd name="connsiteX582" fmla="*/ 6915149 w 8970309"/>
              <a:gd name="connsiteY582" fmla="*/ 3057407 h 6445874"/>
              <a:gd name="connsiteX583" fmla="*/ 6886748 w 8970309"/>
              <a:gd name="connsiteY583" fmla="*/ 3043277 h 6445874"/>
              <a:gd name="connsiteX584" fmla="*/ 6858549 w 8970309"/>
              <a:gd name="connsiteY584" fmla="*/ 3115179 h 6445874"/>
              <a:gd name="connsiteX585" fmla="*/ 6855906 w 8970309"/>
              <a:gd name="connsiteY585" fmla="*/ 3099835 h 6445874"/>
              <a:gd name="connsiteX586" fmla="*/ 6813574 w 8970309"/>
              <a:gd name="connsiteY586" fmla="*/ 3084910 h 6445874"/>
              <a:gd name="connsiteX587" fmla="*/ 6767336 w 8970309"/>
              <a:gd name="connsiteY587" fmla="*/ 3118024 h 6445874"/>
              <a:gd name="connsiteX588" fmla="*/ 6679427 w 8970309"/>
              <a:gd name="connsiteY588" fmla="*/ 3140048 h 6445874"/>
              <a:gd name="connsiteX589" fmla="*/ 6656843 w 8970309"/>
              <a:gd name="connsiteY589" fmla="*/ 3169149 h 6445874"/>
              <a:gd name="connsiteX590" fmla="*/ 6638346 w 8970309"/>
              <a:gd name="connsiteY590" fmla="*/ 3212556 h 6445874"/>
              <a:gd name="connsiteX591" fmla="*/ 6600118 w 8970309"/>
              <a:gd name="connsiteY591" fmla="*/ 3235625 h 6445874"/>
              <a:gd name="connsiteX592" fmla="*/ 6573966 w 8970309"/>
              <a:gd name="connsiteY592" fmla="*/ 3239274 h 6445874"/>
              <a:gd name="connsiteX593" fmla="*/ 6569529 w 8970309"/>
              <a:gd name="connsiteY593" fmla="*/ 3237066 h 6445874"/>
              <a:gd name="connsiteX594" fmla="*/ 6567138 w 8970309"/>
              <a:gd name="connsiteY594" fmla="*/ 3239524 h 6445874"/>
              <a:gd name="connsiteX595" fmla="*/ 6570687 w 8970309"/>
              <a:gd name="connsiteY595" fmla="*/ 3238235 h 6445874"/>
              <a:gd name="connsiteX596" fmla="*/ 6389173 w 8970309"/>
              <a:gd name="connsiteY596" fmla="*/ 3430222 h 6445874"/>
              <a:gd name="connsiteX597" fmla="*/ 6232030 w 8970309"/>
              <a:gd name="connsiteY597" fmla="*/ 3583441 h 6445874"/>
              <a:gd name="connsiteX598" fmla="*/ 6032105 w 8970309"/>
              <a:gd name="connsiteY598" fmla="*/ 3794153 h 6445874"/>
              <a:gd name="connsiteX599" fmla="*/ 5920512 w 8970309"/>
              <a:gd name="connsiteY599" fmla="*/ 3923299 h 6445874"/>
              <a:gd name="connsiteX600" fmla="*/ 5767824 w 8970309"/>
              <a:gd name="connsiteY600" fmla="*/ 3994052 h 6445874"/>
              <a:gd name="connsiteX601" fmla="*/ 5760108 w 8970309"/>
              <a:gd name="connsiteY601" fmla="*/ 4044453 h 6445874"/>
              <a:gd name="connsiteX602" fmla="*/ 5704148 w 8970309"/>
              <a:gd name="connsiteY602" fmla="*/ 4101726 h 6445874"/>
              <a:gd name="connsiteX603" fmla="*/ 5627067 w 8970309"/>
              <a:gd name="connsiteY603" fmla="*/ 4115879 h 6445874"/>
              <a:gd name="connsiteX604" fmla="*/ 5625429 w 8970309"/>
              <a:gd name="connsiteY604" fmla="*/ 4134971 h 6445874"/>
              <a:gd name="connsiteX605" fmla="*/ 5574891 w 8970309"/>
              <a:gd name="connsiteY605" fmla="*/ 4108940 h 6445874"/>
              <a:gd name="connsiteX606" fmla="*/ 5571878 w 8970309"/>
              <a:gd name="connsiteY606" fmla="*/ 4076197 h 6445874"/>
              <a:gd name="connsiteX607" fmla="*/ 5549841 w 8970309"/>
              <a:gd name="connsiteY607" fmla="*/ 4052011 h 6445874"/>
              <a:gd name="connsiteX608" fmla="*/ 5515350 w 8970309"/>
              <a:gd name="connsiteY608" fmla="*/ 4073027 h 6445874"/>
              <a:gd name="connsiteX609" fmla="*/ 5501718 w 8970309"/>
              <a:gd name="connsiteY609" fmla="*/ 4067207 h 6445874"/>
              <a:gd name="connsiteX610" fmla="*/ 5497036 w 8970309"/>
              <a:gd name="connsiteY610" fmla="*/ 4062712 h 6445874"/>
              <a:gd name="connsiteX611" fmla="*/ 5495903 w 8970309"/>
              <a:gd name="connsiteY611" fmla="*/ 4063744 h 6445874"/>
              <a:gd name="connsiteX612" fmla="*/ 5457145 w 8970309"/>
              <a:gd name="connsiteY612" fmla="*/ 4080078 h 6445874"/>
              <a:gd name="connsiteX613" fmla="*/ 5171696 w 8970309"/>
              <a:gd name="connsiteY613" fmla="*/ 4379233 h 6445874"/>
              <a:gd name="connsiteX614" fmla="*/ 5152869 w 8970309"/>
              <a:gd name="connsiteY614" fmla="*/ 4369014 h 6445874"/>
              <a:gd name="connsiteX615" fmla="*/ 5092406 w 8970309"/>
              <a:gd name="connsiteY615" fmla="*/ 4421345 h 6445874"/>
              <a:gd name="connsiteX616" fmla="*/ 5105912 w 8970309"/>
              <a:gd name="connsiteY616" fmla="*/ 4436168 h 6445874"/>
              <a:gd name="connsiteX617" fmla="*/ 5080525 w 8970309"/>
              <a:gd name="connsiteY617" fmla="*/ 4448406 h 6445874"/>
              <a:gd name="connsiteX618" fmla="*/ 5081531 w 8970309"/>
              <a:gd name="connsiteY618" fmla="*/ 4471795 h 6445874"/>
              <a:gd name="connsiteX619" fmla="*/ 5053143 w 8970309"/>
              <a:gd name="connsiteY619" fmla="*/ 4523201 h 6445874"/>
              <a:gd name="connsiteX620" fmla="*/ 4984285 w 8970309"/>
              <a:gd name="connsiteY620" fmla="*/ 4665198 h 6445874"/>
              <a:gd name="connsiteX621" fmla="*/ 4913635 w 8970309"/>
              <a:gd name="connsiteY621" fmla="*/ 4744662 h 6445874"/>
              <a:gd name="connsiteX622" fmla="*/ 4798156 w 8970309"/>
              <a:gd name="connsiteY622" fmla="*/ 4850344 h 6445874"/>
              <a:gd name="connsiteX623" fmla="*/ 4783626 w 8970309"/>
              <a:gd name="connsiteY623" fmla="*/ 4864323 h 6445874"/>
              <a:gd name="connsiteX624" fmla="*/ 4711356 w 8970309"/>
              <a:gd name="connsiteY624" fmla="*/ 4931143 h 6445874"/>
              <a:gd name="connsiteX625" fmla="*/ 4626473 w 8970309"/>
              <a:gd name="connsiteY625" fmla="*/ 4996569 h 6445874"/>
              <a:gd name="connsiteX626" fmla="*/ 4621401 w 8970309"/>
              <a:gd name="connsiteY626" fmla="*/ 5011593 h 6445874"/>
              <a:gd name="connsiteX627" fmla="*/ 4594258 w 8970309"/>
              <a:gd name="connsiteY627" fmla="*/ 5024179 h 6445874"/>
              <a:gd name="connsiteX628" fmla="*/ 4553262 w 8970309"/>
              <a:gd name="connsiteY628" fmla="*/ 5019653 h 6445874"/>
              <a:gd name="connsiteX629" fmla="*/ 4479754 w 8970309"/>
              <a:gd name="connsiteY629" fmla="*/ 5070753 h 6445874"/>
              <a:gd name="connsiteX630" fmla="*/ 4467227 w 8970309"/>
              <a:gd name="connsiteY630" fmla="*/ 5094302 h 6445874"/>
              <a:gd name="connsiteX631" fmla="*/ 4433479 w 8970309"/>
              <a:gd name="connsiteY631" fmla="*/ 5134209 h 6445874"/>
              <a:gd name="connsiteX632" fmla="*/ 4388267 w 8970309"/>
              <a:gd name="connsiteY632" fmla="*/ 5163500 h 6445874"/>
              <a:gd name="connsiteX633" fmla="*/ 4381367 w 8970309"/>
              <a:gd name="connsiteY633" fmla="*/ 5218838 h 6445874"/>
              <a:gd name="connsiteX634" fmla="*/ 4381016 w 8970309"/>
              <a:gd name="connsiteY634" fmla="*/ 5231265 h 6445874"/>
              <a:gd name="connsiteX635" fmla="*/ 4370694 w 8970309"/>
              <a:gd name="connsiteY635" fmla="*/ 5240693 h 6445874"/>
              <a:gd name="connsiteX636" fmla="*/ 4374647 w 8970309"/>
              <a:gd name="connsiteY636" fmla="*/ 5238175 h 6445874"/>
              <a:gd name="connsiteX637" fmla="*/ 4408418 w 8970309"/>
              <a:gd name="connsiteY637" fmla="*/ 5223122 h 6445874"/>
              <a:gd name="connsiteX638" fmla="*/ 4575742 w 8970309"/>
              <a:gd name="connsiteY638" fmla="*/ 5104815 h 6445874"/>
              <a:gd name="connsiteX639" fmla="*/ 4394228 w 8970309"/>
              <a:gd name="connsiteY639" fmla="*/ 5296803 h 6445874"/>
              <a:gd name="connsiteX640" fmla="*/ 4237086 w 8970309"/>
              <a:gd name="connsiteY640" fmla="*/ 5450021 h 6445874"/>
              <a:gd name="connsiteX641" fmla="*/ 4037162 w 8970309"/>
              <a:gd name="connsiteY641" fmla="*/ 5660733 h 6445874"/>
              <a:gd name="connsiteX642" fmla="*/ 3925567 w 8970309"/>
              <a:gd name="connsiteY642" fmla="*/ 5789879 h 6445874"/>
              <a:gd name="connsiteX643" fmla="*/ 3772880 w 8970309"/>
              <a:gd name="connsiteY643" fmla="*/ 5860631 h 6445874"/>
              <a:gd name="connsiteX644" fmla="*/ 3765164 w 8970309"/>
              <a:gd name="connsiteY644" fmla="*/ 5911033 h 6445874"/>
              <a:gd name="connsiteX645" fmla="*/ 3709203 w 8970309"/>
              <a:gd name="connsiteY645" fmla="*/ 5968306 h 6445874"/>
              <a:gd name="connsiteX646" fmla="*/ 3632123 w 8970309"/>
              <a:gd name="connsiteY646" fmla="*/ 5982458 h 6445874"/>
              <a:gd name="connsiteX647" fmla="*/ 3630485 w 8970309"/>
              <a:gd name="connsiteY647" fmla="*/ 6001551 h 6445874"/>
              <a:gd name="connsiteX648" fmla="*/ 3579947 w 8970309"/>
              <a:gd name="connsiteY648" fmla="*/ 5975519 h 6445874"/>
              <a:gd name="connsiteX649" fmla="*/ 3576934 w 8970309"/>
              <a:gd name="connsiteY649" fmla="*/ 5942777 h 6445874"/>
              <a:gd name="connsiteX650" fmla="*/ 3554897 w 8970309"/>
              <a:gd name="connsiteY650" fmla="*/ 5918591 h 6445874"/>
              <a:gd name="connsiteX651" fmla="*/ 3520405 w 8970309"/>
              <a:gd name="connsiteY651" fmla="*/ 5939606 h 6445874"/>
              <a:gd name="connsiteX652" fmla="*/ 3497313 w 8970309"/>
              <a:gd name="connsiteY652" fmla="*/ 5924707 h 6445874"/>
              <a:gd name="connsiteX653" fmla="*/ 3495020 w 8970309"/>
              <a:gd name="connsiteY653" fmla="*/ 5891806 h 6445874"/>
              <a:gd name="connsiteX654" fmla="*/ 3474705 w 8970309"/>
              <a:gd name="connsiteY654" fmla="*/ 5909389 h 6445874"/>
              <a:gd name="connsiteX655" fmla="*/ 3456511 w 8970309"/>
              <a:gd name="connsiteY655" fmla="*/ 5933217 h 6445874"/>
              <a:gd name="connsiteX656" fmla="*/ 3453091 w 8970309"/>
              <a:gd name="connsiteY656" fmla="*/ 5945589 h 6445874"/>
              <a:gd name="connsiteX657" fmla="*/ 3453127 w 8970309"/>
              <a:gd name="connsiteY657" fmla="*/ 5944297 h 6445874"/>
              <a:gd name="connsiteX658" fmla="*/ 3456870 w 8970309"/>
              <a:gd name="connsiteY658" fmla="*/ 5848893 h 6445874"/>
              <a:gd name="connsiteX659" fmla="*/ 3458250 w 8970309"/>
              <a:gd name="connsiteY659" fmla="*/ 5842369 h 6445874"/>
              <a:gd name="connsiteX660" fmla="*/ 3437643 w 8970309"/>
              <a:gd name="connsiteY660" fmla="*/ 5839512 h 6445874"/>
              <a:gd name="connsiteX661" fmla="*/ 3396460 w 8970309"/>
              <a:gd name="connsiteY661" fmla="*/ 5858642 h 6445874"/>
              <a:gd name="connsiteX662" fmla="*/ 3394822 w 8970309"/>
              <a:gd name="connsiteY662" fmla="*/ 5877736 h 6445874"/>
              <a:gd name="connsiteX663" fmla="*/ 3344284 w 8970309"/>
              <a:gd name="connsiteY663" fmla="*/ 5851704 h 6445874"/>
              <a:gd name="connsiteX664" fmla="*/ 3341270 w 8970309"/>
              <a:gd name="connsiteY664" fmla="*/ 5818961 h 6445874"/>
              <a:gd name="connsiteX665" fmla="*/ 3319234 w 8970309"/>
              <a:gd name="connsiteY665" fmla="*/ 5794776 h 6445874"/>
              <a:gd name="connsiteX666" fmla="*/ 3284743 w 8970309"/>
              <a:gd name="connsiteY666" fmla="*/ 5815791 h 6445874"/>
              <a:gd name="connsiteX667" fmla="*/ 3261650 w 8970309"/>
              <a:gd name="connsiteY667" fmla="*/ 5800892 h 6445874"/>
              <a:gd name="connsiteX668" fmla="*/ 3259358 w 8970309"/>
              <a:gd name="connsiteY668" fmla="*/ 5767990 h 6445874"/>
              <a:gd name="connsiteX669" fmla="*/ 3239042 w 8970309"/>
              <a:gd name="connsiteY669" fmla="*/ 5785573 h 6445874"/>
              <a:gd name="connsiteX670" fmla="*/ 3220850 w 8970309"/>
              <a:gd name="connsiteY670" fmla="*/ 5809401 h 6445874"/>
              <a:gd name="connsiteX671" fmla="*/ 3217430 w 8970309"/>
              <a:gd name="connsiteY671" fmla="*/ 5821774 h 6445874"/>
              <a:gd name="connsiteX672" fmla="*/ 3217468 w 8970309"/>
              <a:gd name="connsiteY672" fmla="*/ 5820481 h 6445874"/>
              <a:gd name="connsiteX673" fmla="*/ 3222983 w 8970309"/>
              <a:gd name="connsiteY673" fmla="*/ 5716675 h 6445874"/>
              <a:gd name="connsiteX674" fmla="*/ 3214577 w 8970309"/>
              <a:gd name="connsiteY674" fmla="*/ 5649528 h 6445874"/>
              <a:gd name="connsiteX675" fmla="*/ 3151339 w 8970309"/>
              <a:gd name="connsiteY675" fmla="*/ 5669375 h 6445874"/>
              <a:gd name="connsiteX676" fmla="*/ 3171985 w 8970309"/>
              <a:gd name="connsiteY676" fmla="*/ 5711975 h 6445874"/>
              <a:gd name="connsiteX677" fmla="*/ 3167150 w 8970309"/>
              <a:gd name="connsiteY677" fmla="*/ 5716161 h 6445874"/>
              <a:gd name="connsiteX678" fmla="*/ 3162885 w 8970309"/>
              <a:gd name="connsiteY678" fmla="*/ 5711480 h 6445874"/>
              <a:gd name="connsiteX679" fmla="*/ 3137543 w 8970309"/>
              <a:gd name="connsiteY679" fmla="*/ 5697866 h 6445874"/>
              <a:gd name="connsiteX680" fmla="*/ 3117329 w 8970309"/>
              <a:gd name="connsiteY680" fmla="*/ 5678747 h 6445874"/>
              <a:gd name="connsiteX681" fmla="*/ 3107770 w 8970309"/>
              <a:gd name="connsiteY681" fmla="*/ 5689912 h 6445874"/>
              <a:gd name="connsiteX682" fmla="*/ 3100822 w 8970309"/>
              <a:gd name="connsiteY682" fmla="*/ 5725978 h 6445874"/>
              <a:gd name="connsiteX683" fmla="*/ 3102446 w 8970309"/>
              <a:gd name="connsiteY683" fmla="*/ 5777135 h 6445874"/>
              <a:gd name="connsiteX684" fmla="*/ 3067716 w 8970309"/>
              <a:gd name="connsiteY684" fmla="*/ 5797890 h 6445874"/>
              <a:gd name="connsiteX685" fmla="*/ 3075902 w 8970309"/>
              <a:gd name="connsiteY685" fmla="*/ 5817319 h 6445874"/>
              <a:gd name="connsiteX686" fmla="*/ 2987509 w 8970309"/>
              <a:gd name="connsiteY686" fmla="*/ 5858936 h 6445874"/>
              <a:gd name="connsiteX687" fmla="*/ 2924290 w 8970309"/>
              <a:gd name="connsiteY687" fmla="*/ 5739225 h 6445874"/>
              <a:gd name="connsiteX688" fmla="*/ 2931768 w 8970309"/>
              <a:gd name="connsiteY688" fmla="*/ 5688563 h 6445874"/>
              <a:gd name="connsiteX689" fmla="*/ 2918499 w 8970309"/>
              <a:gd name="connsiteY689" fmla="*/ 5674000 h 6445874"/>
              <a:gd name="connsiteX690" fmla="*/ 2911938 w 8970309"/>
              <a:gd name="connsiteY690" fmla="*/ 5676753 h 6445874"/>
              <a:gd name="connsiteX691" fmla="*/ 2911939 w 8970309"/>
              <a:gd name="connsiteY691" fmla="*/ 5676757 h 6445874"/>
              <a:gd name="connsiteX692" fmla="*/ 2911935 w 8970309"/>
              <a:gd name="connsiteY692" fmla="*/ 5676755 h 6445874"/>
              <a:gd name="connsiteX693" fmla="*/ 2876042 w 8970309"/>
              <a:gd name="connsiteY693" fmla="*/ 5691821 h 6445874"/>
              <a:gd name="connsiteX694" fmla="*/ 2759485 w 8970309"/>
              <a:gd name="connsiteY694" fmla="*/ 5776741 h 6445874"/>
              <a:gd name="connsiteX695" fmla="*/ 2636239 w 8970309"/>
              <a:gd name="connsiteY695" fmla="*/ 5621534 h 6445874"/>
              <a:gd name="connsiteX696" fmla="*/ 2599477 w 8970309"/>
              <a:gd name="connsiteY696" fmla="*/ 5598013 h 6445874"/>
              <a:gd name="connsiteX697" fmla="*/ 2599242 w 8970309"/>
              <a:gd name="connsiteY697" fmla="*/ 5596553 h 6445874"/>
              <a:gd name="connsiteX698" fmla="*/ 2580697 w 8970309"/>
              <a:gd name="connsiteY698" fmla="*/ 5609424 h 6445874"/>
              <a:gd name="connsiteX699" fmla="*/ 2523822 w 8970309"/>
              <a:gd name="connsiteY699" fmla="*/ 5652925 h 6445874"/>
              <a:gd name="connsiteX700" fmla="*/ 2479378 w 8970309"/>
              <a:gd name="connsiteY700" fmla="*/ 5610673 h 6445874"/>
              <a:gd name="connsiteX701" fmla="*/ 2474438 w 8970309"/>
              <a:gd name="connsiteY701" fmla="*/ 5635835 h 6445874"/>
              <a:gd name="connsiteX702" fmla="*/ 2490120 w 8970309"/>
              <a:gd name="connsiteY702" fmla="*/ 5708482 h 6445874"/>
              <a:gd name="connsiteX703" fmla="*/ 2523667 w 8970309"/>
              <a:gd name="connsiteY703" fmla="*/ 5747637 h 6445874"/>
              <a:gd name="connsiteX704" fmla="*/ 2509168 w 8970309"/>
              <a:gd name="connsiteY704" fmla="*/ 5784677 h 6445874"/>
              <a:gd name="connsiteX705" fmla="*/ 2527919 w 8970309"/>
              <a:gd name="connsiteY705" fmla="*/ 5795023 h 6445874"/>
              <a:gd name="connsiteX706" fmla="*/ 2483948 w 8970309"/>
              <a:gd name="connsiteY706" fmla="*/ 5880507 h 6445874"/>
              <a:gd name="connsiteX707" fmla="*/ 2358245 w 8970309"/>
              <a:gd name="connsiteY707" fmla="*/ 5824403 h 6445874"/>
              <a:gd name="connsiteX708" fmla="*/ 2332241 w 8970309"/>
              <a:gd name="connsiteY708" fmla="*/ 5780194 h 6445874"/>
              <a:gd name="connsiteX709" fmla="*/ 2313474 w 8970309"/>
              <a:gd name="connsiteY709" fmla="*/ 5776873 h 6445874"/>
              <a:gd name="connsiteX710" fmla="*/ 2317038 w 8970309"/>
              <a:gd name="connsiteY710" fmla="*/ 5781809 h 6445874"/>
              <a:gd name="connsiteX711" fmla="*/ 2332270 w 8970309"/>
              <a:gd name="connsiteY711" fmla="*/ 5812058 h 6445874"/>
              <a:gd name="connsiteX712" fmla="*/ 2308340 w 8970309"/>
              <a:gd name="connsiteY712" fmla="*/ 5796953 h 6445874"/>
              <a:gd name="connsiteX713" fmla="*/ 2303159 w 8970309"/>
              <a:gd name="connsiteY713" fmla="*/ 5793080 h 6445874"/>
              <a:gd name="connsiteX714" fmla="*/ 2290029 w 8970309"/>
              <a:gd name="connsiteY714" fmla="*/ 5816063 h 6445874"/>
              <a:gd name="connsiteX715" fmla="*/ 2250985 w 8970309"/>
              <a:gd name="connsiteY715" fmla="*/ 5952348 h 6445874"/>
              <a:gd name="connsiteX716" fmla="*/ 2055220 w 8970309"/>
              <a:gd name="connsiteY716" fmla="*/ 5904286 h 6445874"/>
              <a:gd name="connsiteX717" fmla="*/ 1995700 w 8970309"/>
              <a:gd name="connsiteY717" fmla="*/ 5893751 h 6445874"/>
              <a:gd name="connsiteX718" fmla="*/ 1992737 w 8970309"/>
              <a:gd name="connsiteY718" fmla="*/ 5873422 h 6445874"/>
              <a:gd name="connsiteX719" fmla="*/ 1978150 w 8970309"/>
              <a:gd name="connsiteY719" fmla="*/ 5877230 h 6445874"/>
              <a:gd name="connsiteX720" fmla="*/ 1967522 w 8970309"/>
              <a:gd name="connsiteY720" fmla="*/ 5862573 h 6445874"/>
              <a:gd name="connsiteX721" fmla="*/ 1951375 w 8970309"/>
              <a:gd name="connsiteY721" fmla="*/ 5979173 h 6445874"/>
              <a:gd name="connsiteX722" fmla="*/ 1887361 w 8970309"/>
              <a:gd name="connsiteY722" fmla="*/ 6027253 h 6445874"/>
              <a:gd name="connsiteX723" fmla="*/ 1877698 w 8970309"/>
              <a:gd name="connsiteY723" fmla="*/ 6112421 h 6445874"/>
              <a:gd name="connsiteX724" fmla="*/ 1871005 w 8970309"/>
              <a:gd name="connsiteY724" fmla="*/ 6111237 h 6445874"/>
              <a:gd name="connsiteX725" fmla="*/ 1869682 w 8970309"/>
              <a:gd name="connsiteY725" fmla="*/ 6118030 h 6445874"/>
              <a:gd name="connsiteX726" fmla="*/ 1815650 w 8970309"/>
              <a:gd name="connsiteY726" fmla="*/ 6114855 h 6445874"/>
              <a:gd name="connsiteX727" fmla="*/ 1818262 w 8970309"/>
              <a:gd name="connsiteY727" fmla="*/ 6135121 h 6445874"/>
              <a:gd name="connsiteX728" fmla="*/ 1891606 w 8970309"/>
              <a:gd name="connsiteY728" fmla="*/ 6181319 h 6445874"/>
              <a:gd name="connsiteX729" fmla="*/ 1865629 w 8970309"/>
              <a:gd name="connsiteY729" fmla="*/ 6209940 h 6445874"/>
              <a:gd name="connsiteX730" fmla="*/ 1933895 w 8970309"/>
              <a:gd name="connsiteY730" fmla="*/ 6235439 h 6445874"/>
              <a:gd name="connsiteX731" fmla="*/ 1885439 w 8970309"/>
              <a:gd name="connsiteY731" fmla="*/ 6246665 h 6445874"/>
              <a:gd name="connsiteX732" fmla="*/ 1855646 w 8970309"/>
              <a:gd name="connsiteY732" fmla="*/ 6261196 h 6445874"/>
              <a:gd name="connsiteX733" fmla="*/ 1815908 w 8970309"/>
              <a:gd name="connsiteY733" fmla="*/ 6293131 h 6445874"/>
              <a:gd name="connsiteX734" fmla="*/ 1781856 w 8970309"/>
              <a:gd name="connsiteY734" fmla="*/ 6288382 h 6445874"/>
              <a:gd name="connsiteX735" fmla="*/ 1742058 w 8970309"/>
              <a:gd name="connsiteY735" fmla="*/ 6281338 h 6445874"/>
              <a:gd name="connsiteX736" fmla="*/ 1692628 w 8970309"/>
              <a:gd name="connsiteY736" fmla="*/ 6351803 h 6445874"/>
              <a:gd name="connsiteX737" fmla="*/ 1684311 w 8970309"/>
              <a:gd name="connsiteY737" fmla="*/ 6310564 h 6445874"/>
              <a:gd name="connsiteX738" fmla="*/ 1683477 w 8970309"/>
              <a:gd name="connsiteY738" fmla="*/ 6300053 h 6445874"/>
              <a:gd name="connsiteX739" fmla="*/ 1684497 w 8970309"/>
              <a:gd name="connsiteY739" fmla="*/ 6291832 h 6445874"/>
              <a:gd name="connsiteX740" fmla="*/ 1682487 w 8970309"/>
              <a:gd name="connsiteY740" fmla="*/ 6288220 h 6445874"/>
              <a:gd name="connsiteX741" fmla="*/ 1681334 w 8970309"/>
              <a:gd name="connsiteY741" fmla="*/ 6276978 h 6445874"/>
              <a:gd name="connsiteX742" fmla="*/ 1680010 w 8970309"/>
              <a:gd name="connsiteY742" fmla="*/ 6283771 h 6445874"/>
              <a:gd name="connsiteX743" fmla="*/ 1682487 w 8970309"/>
              <a:gd name="connsiteY743" fmla="*/ 6288220 h 6445874"/>
              <a:gd name="connsiteX744" fmla="*/ 1682709 w 8970309"/>
              <a:gd name="connsiteY744" fmla="*/ 6290398 h 6445874"/>
              <a:gd name="connsiteX745" fmla="*/ 1683477 w 8970309"/>
              <a:gd name="connsiteY745" fmla="*/ 6300053 h 6445874"/>
              <a:gd name="connsiteX746" fmla="*/ 1682973 w 8970309"/>
              <a:gd name="connsiteY746" fmla="*/ 6304099 h 6445874"/>
              <a:gd name="connsiteX747" fmla="*/ 1643528 w 8970309"/>
              <a:gd name="connsiteY747" fmla="*/ 6297118 h 6445874"/>
              <a:gd name="connsiteX748" fmla="*/ 1633520 w 8970309"/>
              <a:gd name="connsiteY748" fmla="*/ 6275543 h 6445874"/>
              <a:gd name="connsiteX749" fmla="*/ 1649781 w 8970309"/>
              <a:gd name="connsiteY749" fmla="*/ 6265006 h 6445874"/>
              <a:gd name="connsiteX750" fmla="*/ 1602533 w 8970309"/>
              <a:gd name="connsiteY750" fmla="*/ 6241951 h 6445874"/>
              <a:gd name="connsiteX751" fmla="*/ 1641095 w 8970309"/>
              <a:gd name="connsiteY751" fmla="*/ 6236638 h 6445874"/>
              <a:gd name="connsiteX752" fmla="*/ 1573032 w 8970309"/>
              <a:gd name="connsiteY752" fmla="*/ 6165184 h 6445874"/>
              <a:gd name="connsiteX753" fmla="*/ 1431740 w 8970309"/>
              <a:gd name="connsiteY753" fmla="*/ 6153592 h 6445874"/>
              <a:gd name="connsiteX754" fmla="*/ 1461125 w 8970309"/>
              <a:gd name="connsiteY754" fmla="*/ 6071914 h 6445874"/>
              <a:gd name="connsiteX755" fmla="*/ 1418544 w 8970309"/>
              <a:gd name="connsiteY755" fmla="*/ 6030521 h 6445874"/>
              <a:gd name="connsiteX756" fmla="*/ 1366324 w 8970309"/>
              <a:gd name="connsiteY756" fmla="*/ 6068550 h 6445874"/>
              <a:gd name="connsiteX757" fmla="*/ 1358746 w 8970309"/>
              <a:gd name="connsiteY757" fmla="*/ 6107456 h 6445874"/>
              <a:gd name="connsiteX758" fmla="*/ 1352054 w 8970309"/>
              <a:gd name="connsiteY758" fmla="*/ 6106270 h 6445874"/>
              <a:gd name="connsiteX759" fmla="*/ 1332424 w 8970309"/>
              <a:gd name="connsiteY759" fmla="*/ 6029333 h 6445874"/>
              <a:gd name="connsiteX760" fmla="*/ 1314256 w 8970309"/>
              <a:gd name="connsiteY760" fmla="*/ 6019729 h 6445874"/>
              <a:gd name="connsiteX761" fmla="*/ 1238499 w 8970309"/>
              <a:gd name="connsiteY761" fmla="*/ 6092561 h 6445874"/>
              <a:gd name="connsiteX762" fmla="*/ 1202514 w 8970309"/>
              <a:gd name="connsiteY762" fmla="*/ 6099609 h 6445874"/>
              <a:gd name="connsiteX763" fmla="*/ 1140141 w 8970309"/>
              <a:gd name="connsiteY763" fmla="*/ 6174809 h 6445874"/>
              <a:gd name="connsiteX764" fmla="*/ 1017780 w 8970309"/>
              <a:gd name="connsiteY764" fmla="*/ 6133350 h 6445874"/>
              <a:gd name="connsiteX765" fmla="*/ 1024146 w 8970309"/>
              <a:gd name="connsiteY765" fmla="*/ 6207302 h 6445874"/>
              <a:gd name="connsiteX766" fmla="*/ 1044221 w 8970309"/>
              <a:gd name="connsiteY766" fmla="*/ 6210855 h 6445874"/>
              <a:gd name="connsiteX767" fmla="*/ 1066471 w 8970309"/>
              <a:gd name="connsiteY767" fmla="*/ 6201377 h 6445874"/>
              <a:gd name="connsiteX768" fmla="*/ 1062743 w 8970309"/>
              <a:gd name="connsiteY768" fmla="*/ 6220521 h 6445874"/>
              <a:gd name="connsiteX769" fmla="*/ 1026225 w 8970309"/>
              <a:gd name="connsiteY769" fmla="*/ 6267718 h 6445874"/>
              <a:gd name="connsiteX770" fmla="*/ 1008463 w 8970309"/>
              <a:gd name="connsiteY770" fmla="*/ 6377644 h 6445874"/>
              <a:gd name="connsiteX771" fmla="*/ 899872 w 8970309"/>
              <a:gd name="connsiteY771" fmla="*/ 6383339 h 6445874"/>
              <a:gd name="connsiteX772" fmla="*/ 848615 w 8970309"/>
              <a:gd name="connsiteY772" fmla="*/ 6442620 h 6445874"/>
              <a:gd name="connsiteX773" fmla="*/ 723848 w 8970309"/>
              <a:gd name="connsiteY773" fmla="*/ 6413513 h 6445874"/>
              <a:gd name="connsiteX774" fmla="*/ 776911 w 8970309"/>
              <a:gd name="connsiteY774" fmla="*/ 6397351 h 6445874"/>
              <a:gd name="connsiteX775" fmla="*/ 771343 w 8970309"/>
              <a:gd name="connsiteY775" fmla="*/ 6276268 h 6445874"/>
              <a:gd name="connsiteX776" fmla="*/ 810480 w 8970309"/>
              <a:gd name="connsiteY776" fmla="*/ 6247421 h 6445874"/>
              <a:gd name="connsiteX777" fmla="*/ 779002 w 8970309"/>
              <a:gd name="connsiteY777" fmla="*/ 6061066 h 6445874"/>
              <a:gd name="connsiteX778" fmla="*/ 669338 w 8970309"/>
              <a:gd name="connsiteY778" fmla="*/ 5991829 h 6445874"/>
              <a:gd name="connsiteX779" fmla="*/ 661004 w 8970309"/>
              <a:gd name="connsiteY779" fmla="*/ 5963525 h 6445874"/>
              <a:gd name="connsiteX780" fmla="*/ 515544 w 8970309"/>
              <a:gd name="connsiteY780" fmla="*/ 5937781 h 6445874"/>
              <a:gd name="connsiteX781" fmla="*/ 490007 w 8970309"/>
              <a:gd name="connsiteY781" fmla="*/ 5999699 h 6445874"/>
              <a:gd name="connsiteX782" fmla="*/ 477825 w 8970309"/>
              <a:gd name="connsiteY782" fmla="*/ 5991154 h 6445874"/>
              <a:gd name="connsiteX783" fmla="*/ 369645 w 8970309"/>
              <a:gd name="connsiteY783" fmla="*/ 5878741 h 6445874"/>
              <a:gd name="connsiteX784" fmla="*/ 278218 w 8970309"/>
              <a:gd name="connsiteY784" fmla="*/ 5856171 h 6445874"/>
              <a:gd name="connsiteX785" fmla="*/ 208277 w 8970309"/>
              <a:gd name="connsiteY785" fmla="*/ 5863597 h 6445874"/>
              <a:gd name="connsiteX786" fmla="*/ 194806 w 8970309"/>
              <a:gd name="connsiteY786" fmla="*/ 5827994 h 6445874"/>
              <a:gd name="connsiteX787" fmla="*/ 273647 w 8970309"/>
              <a:gd name="connsiteY787" fmla="*/ 5774872 h 6445874"/>
              <a:gd name="connsiteX788" fmla="*/ 347643 w 8970309"/>
              <a:gd name="connsiteY788" fmla="*/ 5675538 h 6445874"/>
              <a:gd name="connsiteX789" fmla="*/ 360676 w 8970309"/>
              <a:gd name="connsiteY789" fmla="*/ 5677844 h 6445874"/>
              <a:gd name="connsiteX790" fmla="*/ 355745 w 8970309"/>
              <a:gd name="connsiteY790" fmla="*/ 5703162 h 6445874"/>
              <a:gd name="connsiteX791" fmla="*/ 362437 w 8970309"/>
              <a:gd name="connsiteY791" fmla="*/ 5704347 h 6445874"/>
              <a:gd name="connsiteX792" fmla="*/ 364963 w 8970309"/>
              <a:gd name="connsiteY792" fmla="*/ 5691379 h 6445874"/>
              <a:gd name="connsiteX793" fmla="*/ 365726 w 8970309"/>
              <a:gd name="connsiteY793" fmla="*/ 5651908 h 6445874"/>
              <a:gd name="connsiteX794" fmla="*/ 336785 w 8970309"/>
              <a:gd name="connsiteY794" fmla="*/ 5660201 h 6445874"/>
              <a:gd name="connsiteX795" fmla="*/ 335144 w 8970309"/>
              <a:gd name="connsiteY795" fmla="*/ 5633081 h 6445874"/>
              <a:gd name="connsiteX796" fmla="*/ 223668 w 8970309"/>
              <a:gd name="connsiteY796" fmla="*/ 5679787 h 6445874"/>
              <a:gd name="connsiteX797" fmla="*/ 150762 w 8970309"/>
              <a:gd name="connsiteY797" fmla="*/ 5666884 h 6445874"/>
              <a:gd name="connsiteX798" fmla="*/ 118771 w 8970309"/>
              <a:gd name="connsiteY798" fmla="*/ 5621616 h 6445874"/>
              <a:gd name="connsiteX799" fmla="*/ 146396 w 8970309"/>
              <a:gd name="connsiteY799" fmla="*/ 5513435 h 6445874"/>
              <a:gd name="connsiteX800" fmla="*/ 186959 w 8970309"/>
              <a:gd name="connsiteY800" fmla="*/ 5481007 h 6445874"/>
              <a:gd name="connsiteX801" fmla="*/ 174581 w 8970309"/>
              <a:gd name="connsiteY801" fmla="*/ 5437932 h 6445874"/>
              <a:gd name="connsiteX802" fmla="*/ 30993 w 8970309"/>
              <a:gd name="connsiteY802" fmla="*/ 5439989 h 6445874"/>
              <a:gd name="connsiteX803" fmla="*/ 8306 w 8970309"/>
              <a:gd name="connsiteY803" fmla="*/ 5416170 h 6445874"/>
              <a:gd name="connsiteX804" fmla="*/ 25193 w 8970309"/>
              <a:gd name="connsiteY804" fmla="*/ 5292035 h 6445874"/>
              <a:gd name="connsiteX805" fmla="*/ 36853 w 8970309"/>
              <a:gd name="connsiteY805" fmla="*/ 5277254 h 6445874"/>
              <a:gd name="connsiteX806" fmla="*/ 195135 w 8970309"/>
              <a:gd name="connsiteY806" fmla="*/ 5229483 h 6445874"/>
              <a:gd name="connsiteX807" fmla="*/ 214498 w 8970309"/>
              <a:gd name="connsiteY807" fmla="*/ 5228018 h 6445874"/>
              <a:gd name="connsiteX808" fmla="*/ 227624 w 8970309"/>
              <a:gd name="connsiteY808" fmla="*/ 5216199 h 6445874"/>
              <a:gd name="connsiteX809" fmla="*/ 211575 w 8970309"/>
              <a:gd name="connsiteY809" fmla="*/ 5215257 h 6445874"/>
              <a:gd name="connsiteX810" fmla="*/ 209712 w 8970309"/>
              <a:gd name="connsiteY810" fmla="*/ 5203449 h 6445874"/>
              <a:gd name="connsiteX811" fmla="*/ 242260 w 8970309"/>
              <a:gd name="connsiteY811" fmla="*/ 5141008 h 6445874"/>
              <a:gd name="connsiteX812" fmla="*/ 297828 w 8970309"/>
              <a:gd name="connsiteY812" fmla="*/ 5056514 h 6445874"/>
              <a:gd name="connsiteX813" fmla="*/ 310386 w 8970309"/>
              <a:gd name="connsiteY813" fmla="*/ 5054001 h 6445874"/>
              <a:gd name="connsiteX814" fmla="*/ 306205 w 8970309"/>
              <a:gd name="connsiteY814" fmla="*/ 5079756 h 6445874"/>
              <a:gd name="connsiteX815" fmla="*/ 312022 w 8970309"/>
              <a:gd name="connsiteY815" fmla="*/ 5090497 h 6445874"/>
              <a:gd name="connsiteX816" fmla="*/ 327485 w 8970309"/>
              <a:gd name="connsiteY816" fmla="*/ 5078403 h 6445874"/>
              <a:gd name="connsiteX817" fmla="*/ 343062 w 8970309"/>
              <a:gd name="connsiteY817" fmla="*/ 5053966 h 6445874"/>
              <a:gd name="connsiteX818" fmla="*/ 356432 w 8970309"/>
              <a:gd name="connsiteY818" fmla="*/ 5039800 h 6445874"/>
              <a:gd name="connsiteX819" fmla="*/ 362249 w 8970309"/>
              <a:gd name="connsiteY819" fmla="*/ 5050541 h 6445874"/>
              <a:gd name="connsiteX820" fmla="*/ 363879 w 8970309"/>
              <a:gd name="connsiteY820" fmla="*/ 5057136 h 6445874"/>
              <a:gd name="connsiteX821" fmla="*/ 372133 w 8970309"/>
              <a:gd name="connsiteY821" fmla="*/ 5047870 h 6445874"/>
              <a:gd name="connsiteX822" fmla="*/ 407468 w 8970309"/>
              <a:gd name="connsiteY822" fmla="*/ 4979865 h 6445874"/>
              <a:gd name="connsiteX823" fmla="*/ 332463 w 8970309"/>
              <a:gd name="connsiteY823" fmla="*/ 4909039 h 6445874"/>
              <a:gd name="connsiteX824" fmla="*/ 334866 w 8970309"/>
              <a:gd name="connsiteY824" fmla="*/ 4909496 h 6445874"/>
              <a:gd name="connsiteX825" fmla="*/ 371626 w 8970309"/>
              <a:gd name="connsiteY825" fmla="*/ 4913456 h 6445874"/>
              <a:gd name="connsiteX826" fmla="*/ 419410 w 8970309"/>
              <a:gd name="connsiteY826" fmla="*/ 4913373 h 6445874"/>
              <a:gd name="connsiteX827" fmla="*/ 430907 w 8970309"/>
              <a:gd name="connsiteY827" fmla="*/ 4902334 h 6445874"/>
              <a:gd name="connsiteX828" fmla="*/ 439971 w 8970309"/>
              <a:gd name="connsiteY828" fmla="*/ 4897512 h 6445874"/>
              <a:gd name="connsiteX829" fmla="*/ 452359 w 8970309"/>
              <a:gd name="connsiteY829" fmla="*/ 4866893 h 6445874"/>
              <a:gd name="connsiteX830" fmla="*/ 439982 w 8970309"/>
              <a:gd name="connsiteY830" fmla="*/ 4852601 h 6445874"/>
              <a:gd name="connsiteX831" fmla="*/ 412085 w 8970309"/>
              <a:gd name="connsiteY831" fmla="*/ 4804031 h 6445874"/>
              <a:gd name="connsiteX832" fmla="*/ 397225 w 8970309"/>
              <a:gd name="connsiteY832" fmla="*/ 4782869 h 6445874"/>
              <a:gd name="connsiteX833" fmla="*/ 320903 w 8970309"/>
              <a:gd name="connsiteY833" fmla="*/ 4825655 h 6445874"/>
              <a:gd name="connsiteX834" fmla="*/ 156685 w 8970309"/>
              <a:gd name="connsiteY834" fmla="*/ 4845640 h 6445874"/>
              <a:gd name="connsiteX835" fmla="*/ 139983 w 8970309"/>
              <a:gd name="connsiteY835" fmla="*/ 4836816 h 6445874"/>
              <a:gd name="connsiteX836" fmla="*/ 73788 w 8970309"/>
              <a:gd name="connsiteY836" fmla="*/ 4730136 h 6445874"/>
              <a:gd name="connsiteX837" fmla="*/ 84787 w 8970309"/>
              <a:gd name="connsiteY837" fmla="*/ 4699240 h 6445874"/>
              <a:gd name="connsiteX838" fmla="*/ 189060 w 8970309"/>
              <a:gd name="connsiteY838" fmla="*/ 4643364 h 6445874"/>
              <a:gd name="connsiteX839" fmla="*/ 209828 w 8970309"/>
              <a:gd name="connsiteY839" fmla="*/ 4643375 h 6445874"/>
              <a:gd name="connsiteX840" fmla="*/ 216036 w 8970309"/>
              <a:gd name="connsiteY840" fmla="*/ 4637426 h 6445874"/>
              <a:gd name="connsiteX841" fmla="*/ 210583 w 8970309"/>
              <a:gd name="connsiteY841" fmla="*/ 4599026 h 6445874"/>
              <a:gd name="connsiteX842" fmla="*/ 160244 w 8970309"/>
              <a:gd name="connsiteY842" fmla="*/ 4585696 h 6445874"/>
              <a:gd name="connsiteX843" fmla="*/ 90757 w 8970309"/>
              <a:gd name="connsiteY843" fmla="*/ 4497917 h 6445874"/>
              <a:gd name="connsiteX844" fmla="*/ 101489 w 8970309"/>
              <a:gd name="connsiteY844" fmla="*/ 4443673 h 6445874"/>
              <a:gd name="connsiteX845" fmla="*/ 162856 w 8970309"/>
              <a:gd name="connsiteY845" fmla="*/ 4402561 h 6445874"/>
              <a:gd name="connsiteX846" fmla="*/ 283855 w 8970309"/>
              <a:gd name="connsiteY846" fmla="*/ 4400426 h 6445874"/>
              <a:gd name="connsiteX847" fmla="*/ 274265 w 8970309"/>
              <a:gd name="connsiteY847" fmla="*/ 4374975 h 6445874"/>
              <a:gd name="connsiteX848" fmla="*/ 304111 w 8970309"/>
              <a:gd name="connsiteY848" fmla="*/ 4370918 h 6445874"/>
              <a:gd name="connsiteX849" fmla="*/ 287272 w 8970309"/>
              <a:gd name="connsiteY849" fmla="*/ 4335144 h 6445874"/>
              <a:gd name="connsiteX850" fmla="*/ 279661 w 8970309"/>
              <a:gd name="connsiteY850" fmla="*/ 4324307 h 6445874"/>
              <a:gd name="connsiteX851" fmla="*/ 274029 w 8970309"/>
              <a:gd name="connsiteY851" fmla="*/ 4328080 h 6445874"/>
              <a:gd name="connsiteX852" fmla="*/ 288888 w 8970309"/>
              <a:gd name="connsiteY852" fmla="*/ 4349241 h 6445874"/>
              <a:gd name="connsiteX853" fmla="*/ 277919 w 8970309"/>
              <a:gd name="connsiteY853" fmla="*/ 4356589 h 6445874"/>
              <a:gd name="connsiteX854" fmla="*/ 169662 w 8970309"/>
              <a:gd name="connsiteY854" fmla="*/ 4295545 h 6445874"/>
              <a:gd name="connsiteX855" fmla="*/ 75871 w 8970309"/>
              <a:gd name="connsiteY855" fmla="*/ 4278692 h 6445874"/>
              <a:gd name="connsiteX856" fmla="*/ 73628 w 8970309"/>
              <a:gd name="connsiteY856" fmla="*/ 4240731 h 6445874"/>
              <a:gd name="connsiteX857" fmla="*/ 140597 w 8970309"/>
              <a:gd name="connsiteY857" fmla="*/ 4219391 h 6445874"/>
              <a:gd name="connsiteX858" fmla="*/ 214941 w 8970309"/>
              <a:gd name="connsiteY858" fmla="*/ 4161995 h 6445874"/>
              <a:gd name="connsiteX859" fmla="*/ 267861 w 8970309"/>
              <a:gd name="connsiteY859" fmla="*/ 4015736 h 6445874"/>
              <a:gd name="connsiteX860" fmla="*/ 275502 w 8970309"/>
              <a:gd name="connsiteY860" fmla="*/ 4003026 h 6445874"/>
              <a:gd name="connsiteX861" fmla="*/ 324165 w 8970309"/>
              <a:gd name="connsiteY861" fmla="*/ 4049355 h 6445874"/>
              <a:gd name="connsiteX862" fmla="*/ 446602 w 8970309"/>
              <a:gd name="connsiteY862" fmla="*/ 3967327 h 6445874"/>
              <a:gd name="connsiteX863" fmla="*/ 442645 w 8970309"/>
              <a:gd name="connsiteY863" fmla="*/ 3938103 h 6445874"/>
              <a:gd name="connsiteX864" fmla="*/ 514579 w 8970309"/>
              <a:gd name="connsiteY864" fmla="*/ 3830713 h 6445874"/>
              <a:gd name="connsiteX865" fmla="*/ 467151 w 8970309"/>
              <a:gd name="connsiteY865" fmla="*/ 3647710 h 6445874"/>
              <a:gd name="connsiteX866" fmla="*/ 419580 w 8970309"/>
              <a:gd name="connsiteY866" fmla="*/ 3637079 h 6445874"/>
              <a:gd name="connsiteX867" fmla="*/ 375159 w 8970309"/>
              <a:gd name="connsiteY867" fmla="*/ 3524160 h 6445874"/>
              <a:gd name="connsiteX868" fmla="*/ 320047 w 8970309"/>
              <a:gd name="connsiteY868" fmla="*/ 3530725 h 6445874"/>
              <a:gd name="connsiteX869" fmla="*/ 422193 w 8970309"/>
              <a:gd name="connsiteY869" fmla="*/ 3453944 h 6445874"/>
              <a:gd name="connsiteX870" fmla="*/ 493286 w 8970309"/>
              <a:gd name="connsiteY870" fmla="*/ 3487520 h 6445874"/>
              <a:gd name="connsiteX871" fmla="*/ 594877 w 8970309"/>
              <a:gd name="connsiteY871" fmla="*/ 3449057 h 6445874"/>
              <a:gd name="connsiteX872" fmla="*/ 656062 w 8970309"/>
              <a:gd name="connsiteY872" fmla="*/ 3542396 h 6445874"/>
              <a:gd name="connsiteX873" fmla="*/ 708742 w 8970309"/>
              <a:gd name="connsiteY873" fmla="*/ 3570855 h 6445874"/>
              <a:gd name="connsiteX874" fmla="*/ 719978 w 8970309"/>
              <a:gd name="connsiteY874" fmla="*/ 3586854 h 6445874"/>
              <a:gd name="connsiteX875" fmla="*/ 695764 w 8970309"/>
              <a:gd name="connsiteY875" fmla="*/ 3587139 h 6445874"/>
              <a:gd name="connsiteX876" fmla="*/ 678867 w 8970309"/>
              <a:gd name="connsiteY876" fmla="*/ 3598459 h 6445874"/>
              <a:gd name="connsiteX877" fmla="*/ 689211 w 8970309"/>
              <a:gd name="connsiteY877" fmla="*/ 3635074 h 6445874"/>
              <a:gd name="connsiteX878" fmla="*/ 694335 w 8970309"/>
              <a:gd name="connsiteY878" fmla="*/ 3647285 h 6445874"/>
              <a:gd name="connsiteX879" fmla="*/ 887147 w 8970309"/>
              <a:gd name="connsiteY879" fmla="*/ 3437367 h 6445874"/>
              <a:gd name="connsiteX880" fmla="*/ 920492 w 8970309"/>
              <a:gd name="connsiteY880" fmla="*/ 3446927 h 6445874"/>
              <a:gd name="connsiteX881" fmla="*/ 949980 w 8970309"/>
              <a:gd name="connsiteY881" fmla="*/ 3440638 h 6445874"/>
              <a:gd name="connsiteX882" fmla="*/ 1038108 w 8970309"/>
              <a:gd name="connsiteY882" fmla="*/ 3315854 h 6445874"/>
              <a:gd name="connsiteX883" fmla="*/ 1125678 w 8970309"/>
              <a:gd name="connsiteY883" fmla="*/ 3250180 h 6445874"/>
              <a:gd name="connsiteX884" fmla="*/ 1168249 w 8970309"/>
              <a:gd name="connsiteY884" fmla="*/ 3214103 h 6445874"/>
              <a:gd name="connsiteX885" fmla="*/ 1298316 w 8970309"/>
              <a:gd name="connsiteY885" fmla="*/ 3031381 h 6445874"/>
              <a:gd name="connsiteX886" fmla="*/ 1346835 w 8970309"/>
              <a:gd name="connsiteY886" fmla="*/ 2999034 h 6445874"/>
              <a:gd name="connsiteX887" fmla="*/ 1321569 w 8970309"/>
              <a:gd name="connsiteY887" fmla="*/ 3105410 h 6445874"/>
              <a:gd name="connsiteX888" fmla="*/ 1283186 w 8970309"/>
              <a:gd name="connsiteY888" fmla="*/ 3173839 h 6445874"/>
              <a:gd name="connsiteX889" fmla="*/ 1266439 w 8970309"/>
              <a:gd name="connsiteY889" fmla="*/ 3215922 h 6445874"/>
              <a:gd name="connsiteX890" fmla="*/ 1270057 w 8970309"/>
              <a:gd name="connsiteY890" fmla="*/ 3218326 h 6445874"/>
              <a:gd name="connsiteX891" fmla="*/ 1304829 w 8970309"/>
              <a:gd name="connsiteY891" fmla="*/ 3242083 h 6445874"/>
              <a:gd name="connsiteX892" fmla="*/ 1338330 w 8970309"/>
              <a:gd name="connsiteY892" fmla="*/ 3219638 h 6445874"/>
              <a:gd name="connsiteX893" fmla="*/ 1367517 w 8970309"/>
              <a:gd name="connsiteY893" fmla="*/ 3201603 h 6445874"/>
              <a:gd name="connsiteX894" fmla="*/ 1416897 w 8970309"/>
              <a:gd name="connsiteY894" fmla="*/ 3214816 h 6445874"/>
              <a:gd name="connsiteX895" fmla="*/ 1450071 w 8970309"/>
              <a:gd name="connsiteY895" fmla="*/ 3216117 h 6445874"/>
              <a:gd name="connsiteX896" fmla="*/ 1498955 w 8970309"/>
              <a:gd name="connsiteY896" fmla="*/ 3206892 h 6445874"/>
              <a:gd name="connsiteX897" fmla="*/ 1446979 w 8970309"/>
              <a:gd name="connsiteY897" fmla="*/ 3257653 h 6445874"/>
              <a:gd name="connsiteX898" fmla="*/ 1447725 w 8970309"/>
              <a:gd name="connsiteY898" fmla="*/ 3258230 h 6445874"/>
              <a:gd name="connsiteX899" fmla="*/ 1464316 w 8970309"/>
              <a:gd name="connsiteY899" fmla="*/ 3260426 h 6445874"/>
              <a:gd name="connsiteX900" fmla="*/ 1475300 w 8970309"/>
              <a:gd name="connsiteY900" fmla="*/ 3271651 h 6445874"/>
              <a:gd name="connsiteX901" fmla="*/ 1482429 w 8970309"/>
              <a:gd name="connsiteY901" fmla="*/ 3273369 h 6445874"/>
              <a:gd name="connsiteX902" fmla="*/ 1483203 w 8970309"/>
              <a:gd name="connsiteY902" fmla="*/ 3279255 h 6445874"/>
              <a:gd name="connsiteX903" fmla="*/ 1489993 w 8970309"/>
              <a:gd name="connsiteY903" fmla="*/ 3285763 h 6445874"/>
              <a:gd name="connsiteX904" fmla="*/ 1507469 w 8970309"/>
              <a:gd name="connsiteY904" fmla="*/ 3277195 h 6445874"/>
              <a:gd name="connsiteX905" fmla="*/ 1531574 w 8970309"/>
              <a:gd name="connsiteY905" fmla="*/ 3250708 h 6445874"/>
              <a:gd name="connsiteX906" fmla="*/ 1540937 w 8970309"/>
              <a:gd name="connsiteY906" fmla="*/ 3228098 h 6445874"/>
              <a:gd name="connsiteX907" fmla="*/ 1524208 w 8970309"/>
              <a:gd name="connsiteY907" fmla="*/ 3213315 h 6445874"/>
              <a:gd name="connsiteX908" fmla="*/ 1544045 w 8970309"/>
              <a:gd name="connsiteY908" fmla="*/ 3220590 h 6445874"/>
              <a:gd name="connsiteX909" fmla="*/ 1545077 w 8970309"/>
              <a:gd name="connsiteY909" fmla="*/ 3218100 h 6445874"/>
              <a:gd name="connsiteX910" fmla="*/ 1540713 w 8970309"/>
              <a:gd name="connsiteY910" fmla="*/ 3197308 h 6445874"/>
              <a:gd name="connsiteX911" fmla="*/ 1540045 w 8970309"/>
              <a:gd name="connsiteY911" fmla="*/ 3172700 h 6445874"/>
              <a:gd name="connsiteX912" fmla="*/ 1559463 w 8970309"/>
              <a:gd name="connsiteY912" fmla="*/ 3142519 h 6445874"/>
              <a:gd name="connsiteX913" fmla="*/ 1567543 w 8970309"/>
              <a:gd name="connsiteY913" fmla="*/ 3132159 h 6445874"/>
              <a:gd name="connsiteX914" fmla="*/ 1563148 w 8970309"/>
              <a:gd name="connsiteY914" fmla="*/ 3128071 h 6445874"/>
              <a:gd name="connsiteX915" fmla="*/ 1543404 w 8970309"/>
              <a:gd name="connsiteY915" fmla="*/ 3102508 h 6445874"/>
              <a:gd name="connsiteX916" fmla="*/ 1566814 w 8970309"/>
              <a:gd name="connsiteY916" fmla="*/ 3113238 h 6445874"/>
              <a:gd name="connsiteX917" fmla="*/ 1583510 w 8970309"/>
              <a:gd name="connsiteY917" fmla="*/ 3117260 h 6445874"/>
              <a:gd name="connsiteX918" fmla="*/ 1592758 w 8970309"/>
              <a:gd name="connsiteY918" fmla="*/ 3110965 h 6445874"/>
              <a:gd name="connsiteX919" fmla="*/ 1605989 w 8970309"/>
              <a:gd name="connsiteY919" fmla="*/ 3107564 h 6445874"/>
              <a:gd name="connsiteX920" fmla="*/ 1605858 w 8970309"/>
              <a:gd name="connsiteY920" fmla="*/ 3093857 h 6445874"/>
              <a:gd name="connsiteX921" fmla="*/ 1624815 w 8970309"/>
              <a:gd name="connsiteY921" fmla="*/ 3044275 h 6445874"/>
              <a:gd name="connsiteX922" fmla="*/ 1661339 w 8970309"/>
              <a:gd name="connsiteY922" fmla="*/ 3023033 h 6445874"/>
              <a:gd name="connsiteX923" fmla="*/ 1666178 w 8970309"/>
              <a:gd name="connsiteY923" fmla="*/ 3020584 h 6445874"/>
              <a:gd name="connsiteX924" fmla="*/ 1662514 w 8970309"/>
              <a:gd name="connsiteY924" fmla="*/ 3009284 h 6445874"/>
              <a:gd name="connsiteX925" fmla="*/ 1651098 w 8970309"/>
              <a:gd name="connsiteY925" fmla="*/ 2974561 h 6445874"/>
              <a:gd name="connsiteX926" fmla="*/ 1661259 w 8970309"/>
              <a:gd name="connsiteY926" fmla="*/ 2965768 h 6445874"/>
              <a:gd name="connsiteX927" fmla="*/ 1684439 w 8970309"/>
              <a:gd name="connsiteY927" fmla="*/ 2972220 h 6445874"/>
              <a:gd name="connsiteX928" fmla="*/ 1804455 w 8970309"/>
              <a:gd name="connsiteY928" fmla="*/ 2885553 h 6445874"/>
              <a:gd name="connsiteX929" fmla="*/ 1839768 w 8970309"/>
              <a:gd name="connsiteY929" fmla="*/ 2854991 h 6445874"/>
              <a:gd name="connsiteX930" fmla="*/ 1901950 w 8970309"/>
              <a:gd name="connsiteY930" fmla="*/ 2844429 h 6445874"/>
              <a:gd name="connsiteX931" fmla="*/ 1913500 w 8970309"/>
              <a:gd name="connsiteY931" fmla="*/ 2817224 h 6445874"/>
              <a:gd name="connsiteX932" fmla="*/ 1920104 w 8970309"/>
              <a:gd name="connsiteY932" fmla="*/ 2815332 h 6445874"/>
              <a:gd name="connsiteX933" fmla="*/ 1923507 w 8970309"/>
              <a:gd name="connsiteY933" fmla="*/ 2806881 h 6445874"/>
              <a:gd name="connsiteX934" fmla="*/ 1962882 w 8970309"/>
              <a:gd name="connsiteY934" fmla="*/ 2766201 h 6445874"/>
              <a:gd name="connsiteX935" fmla="*/ 1952859 w 8970309"/>
              <a:gd name="connsiteY935" fmla="*/ 2723426 h 6445874"/>
              <a:gd name="connsiteX936" fmla="*/ 1937559 w 8970309"/>
              <a:gd name="connsiteY936" fmla="*/ 2718994 h 6445874"/>
              <a:gd name="connsiteX937" fmla="*/ 2014225 w 8970309"/>
              <a:gd name="connsiteY937" fmla="*/ 2700507 h 6445874"/>
              <a:gd name="connsiteX938" fmla="*/ 2003307 w 8970309"/>
              <a:gd name="connsiteY938" fmla="*/ 2671307 h 6445874"/>
              <a:gd name="connsiteX939" fmla="*/ 2025657 w 8970309"/>
              <a:gd name="connsiteY939" fmla="*/ 2655806 h 6445874"/>
              <a:gd name="connsiteX940" fmla="*/ 2040286 w 8970309"/>
              <a:gd name="connsiteY940" fmla="*/ 2635630 h 6445874"/>
              <a:gd name="connsiteX941" fmla="*/ 2057044 w 8970309"/>
              <a:gd name="connsiteY941" fmla="*/ 2600609 h 6445874"/>
              <a:gd name="connsiteX942" fmla="*/ 2072770 w 8970309"/>
              <a:gd name="connsiteY942" fmla="*/ 2574240 h 6445874"/>
              <a:gd name="connsiteX943" fmla="*/ 2109299 w 8970309"/>
              <a:gd name="connsiteY943" fmla="*/ 2537212 h 6445874"/>
              <a:gd name="connsiteX944" fmla="*/ 2112083 w 8970309"/>
              <a:gd name="connsiteY944" fmla="*/ 2536787 h 6445874"/>
              <a:gd name="connsiteX945" fmla="*/ 2114255 w 8970309"/>
              <a:gd name="connsiteY945" fmla="*/ 2503926 h 6445874"/>
              <a:gd name="connsiteX946" fmla="*/ 2141131 w 8970309"/>
              <a:gd name="connsiteY946" fmla="*/ 2454615 h 6445874"/>
              <a:gd name="connsiteX947" fmla="*/ 2156140 w 8970309"/>
              <a:gd name="connsiteY947" fmla="*/ 2371387 h 6445874"/>
              <a:gd name="connsiteX948" fmla="*/ 2509229 w 8970309"/>
              <a:gd name="connsiteY948" fmla="*/ 2136026 h 6445874"/>
              <a:gd name="connsiteX949" fmla="*/ 2569691 w 8970309"/>
              <a:gd name="connsiteY949" fmla="*/ 2083692 h 6445874"/>
              <a:gd name="connsiteX950" fmla="*/ 2715281 w 8970309"/>
              <a:gd name="connsiteY950" fmla="*/ 2026990 h 6445874"/>
              <a:gd name="connsiteX951" fmla="*/ 2747150 w 8970309"/>
              <a:gd name="connsiteY951" fmla="*/ 2032776 h 6445874"/>
              <a:gd name="connsiteX952" fmla="*/ 2702852 w 8970309"/>
              <a:gd name="connsiteY952" fmla="*/ 2067117 h 6445874"/>
              <a:gd name="connsiteX953" fmla="*/ 2660286 w 8970309"/>
              <a:gd name="connsiteY953" fmla="*/ 2103194 h 6445874"/>
              <a:gd name="connsiteX954" fmla="*/ 2572712 w 8970309"/>
              <a:gd name="connsiteY954" fmla="*/ 2168868 h 6445874"/>
              <a:gd name="connsiteX955" fmla="*/ 2484589 w 8970309"/>
              <a:gd name="connsiteY955" fmla="*/ 2293650 h 6445874"/>
              <a:gd name="connsiteX956" fmla="*/ 2455099 w 8970309"/>
              <a:gd name="connsiteY956" fmla="*/ 2299941 h 6445874"/>
              <a:gd name="connsiteX957" fmla="*/ 2421754 w 8970309"/>
              <a:gd name="connsiteY957" fmla="*/ 2290380 h 6445874"/>
              <a:gd name="connsiteX958" fmla="*/ 2407754 w 8970309"/>
              <a:gd name="connsiteY958" fmla="*/ 2305623 h 6445874"/>
              <a:gd name="connsiteX959" fmla="*/ 2462295 w 8970309"/>
              <a:gd name="connsiteY959" fmla="*/ 2355626 h 6445874"/>
              <a:gd name="connsiteX960" fmla="*/ 2462755 w 8970309"/>
              <a:gd name="connsiteY960" fmla="*/ 2352948 h 6445874"/>
              <a:gd name="connsiteX961" fmla="*/ 2479803 w 8970309"/>
              <a:gd name="connsiteY961" fmla="*/ 2336861 h 6445874"/>
              <a:gd name="connsiteX962" fmla="*/ 2493047 w 8970309"/>
              <a:gd name="connsiteY962" fmla="*/ 2339623 h 6445874"/>
              <a:gd name="connsiteX963" fmla="*/ 2513448 w 8970309"/>
              <a:gd name="connsiteY963" fmla="*/ 2352809 h 6445874"/>
              <a:gd name="connsiteX964" fmla="*/ 2524945 w 8970309"/>
              <a:gd name="connsiteY964" fmla="*/ 2355402 h 6445874"/>
              <a:gd name="connsiteX965" fmla="*/ 2529848 w 8970309"/>
              <a:gd name="connsiteY965" fmla="*/ 2346893 h 6445874"/>
              <a:gd name="connsiteX966" fmla="*/ 2589100 w 8970309"/>
              <a:gd name="connsiteY966" fmla="*/ 2301353 h 6445874"/>
              <a:gd name="connsiteX967" fmla="*/ 2603532 w 8970309"/>
              <a:gd name="connsiteY967" fmla="*/ 2287277 h 6445874"/>
              <a:gd name="connsiteX968" fmla="*/ 2718251 w 8970309"/>
              <a:gd name="connsiteY968" fmla="*/ 2180816 h 6445874"/>
              <a:gd name="connsiteX969" fmla="*/ 2788333 w 8970309"/>
              <a:gd name="connsiteY969" fmla="*/ 2100877 h 6445874"/>
              <a:gd name="connsiteX970" fmla="*/ 2803160 w 8970309"/>
              <a:gd name="connsiteY970" fmla="*/ 2063620 h 6445874"/>
              <a:gd name="connsiteX971" fmla="*/ 2803571 w 8970309"/>
              <a:gd name="connsiteY971" fmla="*/ 2064072 h 6445874"/>
              <a:gd name="connsiteX972" fmla="*/ 2847550 w 8970309"/>
              <a:gd name="connsiteY972" fmla="*/ 2052519 h 6445874"/>
              <a:gd name="connsiteX973" fmla="*/ 2732750 w 8970309"/>
              <a:gd name="connsiteY973" fmla="*/ 2213280 h 6445874"/>
              <a:gd name="connsiteX974" fmla="*/ 2718513 w 8970309"/>
              <a:gd name="connsiteY974" fmla="*/ 2230156 h 6445874"/>
              <a:gd name="connsiteX975" fmla="*/ 2725275 w 8970309"/>
              <a:gd name="connsiteY975" fmla="*/ 2226380 h 6445874"/>
              <a:gd name="connsiteX976" fmla="*/ 2727560 w 8970309"/>
              <a:gd name="connsiteY976" fmla="*/ 2227916 h 6445874"/>
              <a:gd name="connsiteX977" fmla="*/ 2780965 w 8970309"/>
              <a:gd name="connsiteY977" fmla="*/ 2201352 h 6445874"/>
              <a:gd name="connsiteX978" fmla="*/ 2796941 w 8970309"/>
              <a:gd name="connsiteY978" fmla="*/ 2197166 h 6445874"/>
              <a:gd name="connsiteX979" fmla="*/ 2870594 w 8970309"/>
              <a:gd name="connsiteY979" fmla="*/ 2165970 h 6445874"/>
              <a:gd name="connsiteX980" fmla="*/ 2906254 w 8970309"/>
              <a:gd name="connsiteY980" fmla="*/ 2152698 h 6445874"/>
              <a:gd name="connsiteX981" fmla="*/ 2938526 w 8970309"/>
              <a:gd name="connsiteY981" fmla="*/ 2138729 h 6445874"/>
              <a:gd name="connsiteX982" fmla="*/ 2938606 w 8970309"/>
              <a:gd name="connsiteY982" fmla="*/ 2138720 h 6445874"/>
              <a:gd name="connsiteX983" fmla="*/ 2941084 w 8970309"/>
              <a:gd name="connsiteY983" fmla="*/ 2137622 h 6445874"/>
              <a:gd name="connsiteX984" fmla="*/ 2938526 w 8970309"/>
              <a:gd name="connsiteY984" fmla="*/ 2138729 h 6445874"/>
              <a:gd name="connsiteX985" fmla="*/ 2934334 w 8970309"/>
              <a:gd name="connsiteY985" fmla="*/ 2139166 h 6445874"/>
              <a:gd name="connsiteX986" fmla="*/ 2939975 w 8970309"/>
              <a:gd name="connsiteY986" fmla="*/ 2135219 h 6445874"/>
              <a:gd name="connsiteX987" fmla="*/ 2942452 w 8970309"/>
              <a:gd name="connsiteY987" fmla="*/ 2134121 h 6445874"/>
              <a:gd name="connsiteX988" fmla="*/ 2940659 w 8970309"/>
              <a:gd name="connsiteY988" fmla="*/ 2133468 h 6445874"/>
              <a:gd name="connsiteX989" fmla="*/ 2874017 w 8970309"/>
              <a:gd name="connsiteY989" fmla="*/ 2157215 h 6445874"/>
              <a:gd name="connsiteX990" fmla="*/ 2874275 w 8970309"/>
              <a:gd name="connsiteY990" fmla="*/ 2151310 h 6445874"/>
              <a:gd name="connsiteX991" fmla="*/ 2892729 w 8970309"/>
              <a:gd name="connsiteY991" fmla="*/ 2146026 h 6445874"/>
              <a:gd name="connsiteX992" fmla="*/ 2921096 w 8970309"/>
              <a:gd name="connsiteY992" fmla="*/ 2136349 h 6445874"/>
              <a:gd name="connsiteX993" fmla="*/ 3017898 w 8970309"/>
              <a:gd name="connsiteY993" fmla="*/ 2103577 h 6445874"/>
              <a:gd name="connsiteX994" fmla="*/ 3028234 w 8970309"/>
              <a:gd name="connsiteY994" fmla="*/ 2103338 h 6445874"/>
              <a:gd name="connsiteX995" fmla="*/ 3068729 w 8970309"/>
              <a:gd name="connsiteY995" fmla="*/ 2094075 h 6445874"/>
              <a:gd name="connsiteX996" fmla="*/ 3074370 w 8970309"/>
              <a:gd name="connsiteY996" fmla="*/ 2090127 h 6445874"/>
              <a:gd name="connsiteX997" fmla="*/ 3093933 w 8970309"/>
              <a:gd name="connsiteY997" fmla="*/ 2087245 h 6445874"/>
              <a:gd name="connsiteX998" fmla="*/ 3090346 w 8970309"/>
              <a:gd name="connsiteY998" fmla="*/ 2085941 h 6445874"/>
              <a:gd name="connsiteX999" fmla="*/ 3135538 w 8970309"/>
              <a:gd name="connsiteY999" fmla="*/ 2080386 h 6445874"/>
              <a:gd name="connsiteX1000" fmla="*/ 3101108 w 8970309"/>
              <a:gd name="connsiteY1000" fmla="*/ 2089856 h 6445874"/>
              <a:gd name="connsiteX1001" fmla="*/ 3070745 w 8970309"/>
              <a:gd name="connsiteY1001" fmla="*/ 2100057 h 6445874"/>
              <a:gd name="connsiteX1002" fmla="*/ 3041345 w 8970309"/>
              <a:gd name="connsiteY1002" fmla="*/ 2108517 h 6445874"/>
              <a:gd name="connsiteX1003" fmla="*/ 3036518 w 8970309"/>
              <a:gd name="connsiteY1003" fmla="*/ 2108351 h 6445874"/>
              <a:gd name="connsiteX1004" fmla="*/ 3035833 w 8970309"/>
              <a:gd name="connsiteY1004" fmla="*/ 2110102 h 6445874"/>
              <a:gd name="connsiteX1005" fmla="*/ 3041345 w 8970309"/>
              <a:gd name="connsiteY1005" fmla="*/ 2108517 h 6445874"/>
              <a:gd name="connsiteX1006" fmla="*/ 3042582 w 8970309"/>
              <a:gd name="connsiteY1006" fmla="*/ 2108557 h 6445874"/>
              <a:gd name="connsiteX1007" fmla="*/ 3039419 w 8970309"/>
              <a:gd name="connsiteY1007" fmla="*/ 2111406 h 6445874"/>
              <a:gd name="connsiteX1008" fmla="*/ 3038735 w 8970309"/>
              <a:gd name="connsiteY1008" fmla="*/ 2113158 h 6445874"/>
              <a:gd name="connsiteX1009" fmla="*/ 3112293 w 8970309"/>
              <a:gd name="connsiteY1009" fmla="*/ 2097925 h 6445874"/>
              <a:gd name="connsiteX1010" fmla="*/ 3154747 w 8970309"/>
              <a:gd name="connsiteY1010" fmla="*/ 2099372 h 6445874"/>
              <a:gd name="connsiteX1011" fmla="*/ 3027195 w 8970309"/>
              <a:gd name="connsiteY1011" fmla="*/ 2126957 h 6445874"/>
              <a:gd name="connsiteX1012" fmla="*/ 2999273 w 8970309"/>
              <a:gd name="connsiteY1012" fmla="*/ 2133344 h 6445874"/>
              <a:gd name="connsiteX1013" fmla="*/ 3000601 w 8970309"/>
              <a:gd name="connsiteY1013" fmla="*/ 2140595 h 6445874"/>
              <a:gd name="connsiteX1014" fmla="*/ 3002286 w 8970309"/>
              <a:gd name="connsiteY1014" fmla="*/ 2149790 h 6445874"/>
              <a:gd name="connsiteX1015" fmla="*/ 3005105 w 8970309"/>
              <a:gd name="connsiteY1015" fmla="*/ 2158230 h 6445874"/>
              <a:gd name="connsiteX1016" fmla="*/ 3012694 w 8970309"/>
              <a:gd name="connsiteY1016" fmla="*/ 2158760 h 6445874"/>
              <a:gd name="connsiteX1017" fmla="*/ 3039233 w 8970309"/>
              <a:gd name="connsiteY1017" fmla="*/ 2187887 h 6445874"/>
              <a:gd name="connsiteX1018" fmla="*/ 3061583 w 8970309"/>
              <a:gd name="connsiteY1018" fmla="*/ 2182149 h 6445874"/>
              <a:gd name="connsiteX1019" fmla="*/ 3069337 w 8970309"/>
              <a:gd name="connsiteY1019" fmla="*/ 2180065 h 6445874"/>
              <a:gd name="connsiteX1020" fmla="*/ 3102558 w 8970309"/>
              <a:gd name="connsiteY1020" fmla="*/ 2162831 h 6445874"/>
              <a:gd name="connsiteX1021" fmla="*/ 3201794 w 8970309"/>
              <a:gd name="connsiteY1021" fmla="*/ 2170214 h 6445874"/>
              <a:gd name="connsiteX1022" fmla="*/ 3225583 w 8970309"/>
              <a:gd name="connsiteY1022" fmla="*/ 2139281 h 6445874"/>
              <a:gd name="connsiteX1023" fmla="*/ 3243645 w 8970309"/>
              <a:gd name="connsiteY1023" fmla="*/ 2086538 h 6445874"/>
              <a:gd name="connsiteX1024" fmla="*/ 3285818 w 8970309"/>
              <a:gd name="connsiteY1024" fmla="*/ 2070854 h 6445874"/>
              <a:gd name="connsiteX1025" fmla="*/ 3315551 w 8970309"/>
              <a:gd name="connsiteY1025" fmla="*/ 2077116 h 6445874"/>
              <a:gd name="connsiteX1026" fmla="*/ 3324498 w 8970309"/>
              <a:gd name="connsiteY1026" fmla="*/ 2078671 h 6445874"/>
              <a:gd name="connsiteX1027" fmla="*/ 3378350 w 8970309"/>
              <a:gd name="connsiteY1027" fmla="*/ 2032146 h 6445874"/>
              <a:gd name="connsiteX1028" fmla="*/ 3420635 w 8970309"/>
              <a:gd name="connsiteY1028" fmla="*/ 1979226 h 6445874"/>
              <a:gd name="connsiteX1029" fmla="*/ 3439074 w 8970309"/>
              <a:gd name="connsiteY1029" fmla="*/ 1975854 h 6445874"/>
              <a:gd name="connsiteX1030" fmla="*/ 3466735 w 8970309"/>
              <a:gd name="connsiteY1030" fmla="*/ 1970800 h 6445874"/>
              <a:gd name="connsiteX1031" fmla="*/ 3523043 w 8970309"/>
              <a:gd name="connsiteY1031" fmla="*/ 1895116 h 6445874"/>
              <a:gd name="connsiteX1032" fmla="*/ 3559923 w 8970309"/>
              <a:gd name="connsiteY1032" fmla="*/ 1888375 h 6445874"/>
              <a:gd name="connsiteX1033" fmla="*/ 3588836 w 8970309"/>
              <a:gd name="connsiteY1033" fmla="*/ 1904356 h 6445874"/>
              <a:gd name="connsiteX1034" fmla="*/ 3613003 w 8970309"/>
              <a:gd name="connsiteY1034" fmla="*/ 1922800 h 6445874"/>
              <a:gd name="connsiteX1035" fmla="*/ 3685182 w 8970309"/>
              <a:gd name="connsiteY1035" fmla="*/ 1910141 h 6445874"/>
              <a:gd name="connsiteX1036" fmla="*/ 3681367 w 8970309"/>
              <a:gd name="connsiteY1036" fmla="*/ 1865647 h 6445874"/>
              <a:gd name="connsiteX1037" fmla="*/ 3667022 w 8970309"/>
              <a:gd name="connsiteY1037" fmla="*/ 1820421 h 6445874"/>
              <a:gd name="connsiteX1038" fmla="*/ 3709300 w 8970309"/>
              <a:gd name="connsiteY1038" fmla="*/ 1857350 h 6445874"/>
              <a:gd name="connsiteX1039" fmla="*/ 3775528 w 8970309"/>
              <a:gd name="connsiteY1039" fmla="*/ 1897349 h 6445874"/>
              <a:gd name="connsiteX1040" fmla="*/ 3807557 w 8970309"/>
              <a:gd name="connsiteY1040" fmla="*/ 1840457 h 6445874"/>
              <a:gd name="connsiteX1041" fmla="*/ 3827635 w 8970309"/>
              <a:gd name="connsiteY1041" fmla="*/ 1817647 h 6445874"/>
              <a:gd name="connsiteX1042" fmla="*/ 3833926 w 8970309"/>
              <a:gd name="connsiteY1042" fmla="*/ 1806523 h 6445874"/>
              <a:gd name="connsiteX1043" fmla="*/ 3828666 w 8970309"/>
              <a:gd name="connsiteY1043" fmla="*/ 1767036 h 6445874"/>
              <a:gd name="connsiteX1044" fmla="*/ 3833504 w 8970309"/>
              <a:gd name="connsiteY1044" fmla="*/ 1762849 h 6445874"/>
              <a:gd name="connsiteX1045" fmla="*/ 3847009 w 8970309"/>
              <a:gd name="connsiteY1045" fmla="*/ 1777674 h 6445874"/>
              <a:gd name="connsiteX1046" fmla="*/ 3852498 w 8970309"/>
              <a:gd name="connsiteY1046" fmla="*/ 1785714 h 6445874"/>
              <a:gd name="connsiteX1047" fmla="*/ 3850986 w 8970309"/>
              <a:gd name="connsiteY1047" fmla="*/ 1796102 h 6445874"/>
              <a:gd name="connsiteX1048" fmla="*/ 3855042 w 8970309"/>
              <a:gd name="connsiteY1048" fmla="*/ 1798072 h 6445874"/>
              <a:gd name="connsiteX1049" fmla="*/ 3887747 w 8970309"/>
              <a:gd name="connsiteY1049" fmla="*/ 1782133 h 6445874"/>
              <a:gd name="connsiteX1050" fmla="*/ 3955557 w 8970309"/>
              <a:gd name="connsiteY1050" fmla="*/ 1774392 h 6445874"/>
              <a:gd name="connsiteX1051" fmla="*/ 3966540 w 8970309"/>
              <a:gd name="connsiteY1051" fmla="*/ 1778790 h 6445874"/>
              <a:gd name="connsiteX1052" fmla="*/ 3975542 w 8970309"/>
              <a:gd name="connsiteY1052" fmla="*/ 1750208 h 6445874"/>
              <a:gd name="connsiteX1053" fmla="*/ 4011170 w 8970309"/>
              <a:gd name="connsiteY1053" fmla="*/ 1722432 h 6445874"/>
              <a:gd name="connsiteX1054" fmla="*/ 4056507 w 8970309"/>
              <a:gd name="connsiteY1054" fmla="*/ 1705106 h 6445874"/>
              <a:gd name="connsiteX1055" fmla="*/ 4108936 w 8970309"/>
              <a:gd name="connsiteY1055" fmla="*/ 1693398 h 6445874"/>
              <a:gd name="connsiteX1056" fmla="*/ 4109193 w 8970309"/>
              <a:gd name="connsiteY1056" fmla="*/ 1693479 h 6445874"/>
              <a:gd name="connsiteX1057" fmla="*/ 4100637 w 8970309"/>
              <a:gd name="connsiteY1057" fmla="*/ 1680025 h 6445874"/>
              <a:gd name="connsiteX1058" fmla="*/ 3946243 w 8970309"/>
              <a:gd name="connsiteY1058" fmla="*/ 1638760 h 6445874"/>
              <a:gd name="connsiteX1059" fmla="*/ 3946960 w 8970309"/>
              <a:gd name="connsiteY1059" fmla="*/ 1614933 h 6445874"/>
              <a:gd name="connsiteX1060" fmla="*/ 3949621 w 8970309"/>
              <a:gd name="connsiteY1060" fmla="*/ 1600660 h 6445874"/>
              <a:gd name="connsiteX1061" fmla="*/ 3920193 w 8970309"/>
              <a:gd name="connsiteY1061" fmla="*/ 1614409 h 6445874"/>
              <a:gd name="connsiteX1062" fmla="*/ 3862715 w 8970309"/>
              <a:gd name="connsiteY1062" fmla="*/ 1603842 h 6445874"/>
              <a:gd name="connsiteX1063" fmla="*/ 3957921 w 8970309"/>
              <a:gd name="connsiteY1063" fmla="*/ 1545766 h 6445874"/>
              <a:gd name="connsiteX1064" fmla="*/ 4109168 w 8970309"/>
              <a:gd name="connsiteY1064" fmla="*/ 1491497 h 6445874"/>
              <a:gd name="connsiteX1065" fmla="*/ 4216406 w 8970309"/>
              <a:gd name="connsiteY1065" fmla="*/ 1483171 h 6445874"/>
              <a:gd name="connsiteX1066" fmla="*/ 4374166 w 8970309"/>
              <a:gd name="connsiteY1066" fmla="*/ 1486867 h 6445874"/>
              <a:gd name="connsiteX1067" fmla="*/ 4385471 w 8970309"/>
              <a:gd name="connsiteY1067" fmla="*/ 1484499 h 6445874"/>
              <a:gd name="connsiteX1068" fmla="*/ 4392333 w 8970309"/>
              <a:gd name="connsiteY1068" fmla="*/ 1486279 h 6445874"/>
              <a:gd name="connsiteX1069" fmla="*/ 4412311 w 8970309"/>
              <a:gd name="connsiteY1069" fmla="*/ 1479961 h 6445874"/>
              <a:gd name="connsiteX1070" fmla="*/ 4413062 w 8970309"/>
              <a:gd name="connsiteY1070" fmla="*/ 1471911 h 6445874"/>
              <a:gd name="connsiteX1071" fmla="*/ 4418352 w 8970309"/>
              <a:gd name="connsiteY1071" fmla="*/ 1453028 h 6445874"/>
              <a:gd name="connsiteX1072" fmla="*/ 4559259 w 8970309"/>
              <a:gd name="connsiteY1072" fmla="*/ 1339912 h 6445874"/>
              <a:gd name="connsiteX1073" fmla="*/ 4645679 w 8970309"/>
              <a:gd name="connsiteY1073" fmla="*/ 1326513 h 6445874"/>
              <a:gd name="connsiteX1074" fmla="*/ 4729904 w 8970309"/>
              <a:gd name="connsiteY1074" fmla="*/ 1270828 h 6445874"/>
              <a:gd name="connsiteX1075" fmla="*/ 4709255 w 8970309"/>
              <a:gd name="connsiteY1075" fmla="*/ 1297539 h 6445874"/>
              <a:gd name="connsiteX1076" fmla="*/ 4713754 w 8970309"/>
              <a:gd name="connsiteY1076" fmla="*/ 1302480 h 6445874"/>
              <a:gd name="connsiteX1077" fmla="*/ 4738908 w 8970309"/>
              <a:gd name="connsiteY1077" fmla="*/ 1280708 h 6445874"/>
              <a:gd name="connsiteX1078" fmla="*/ 4789548 w 8970309"/>
              <a:gd name="connsiteY1078" fmla="*/ 1228043 h 6445874"/>
              <a:gd name="connsiteX1079" fmla="*/ 4825160 w 8970309"/>
              <a:gd name="connsiteY1079" fmla="*/ 1222367 h 6445874"/>
              <a:gd name="connsiteX1080" fmla="*/ 4836421 w 8970309"/>
              <a:gd name="connsiteY1080" fmla="*/ 1214639 h 6445874"/>
              <a:gd name="connsiteX1081" fmla="*/ 4837067 w 8970309"/>
              <a:gd name="connsiteY1081" fmla="*/ 1208762 h 6445874"/>
              <a:gd name="connsiteX1082" fmla="*/ 4844991 w 8970309"/>
              <a:gd name="connsiteY1082" fmla="*/ 1200002 h 6445874"/>
              <a:gd name="connsiteX1083" fmla="*/ 4851094 w 8970309"/>
              <a:gd name="connsiteY1083" fmla="*/ 1199402 h 6445874"/>
              <a:gd name="connsiteX1084" fmla="*/ 4854425 w 8970309"/>
              <a:gd name="connsiteY1084" fmla="*/ 1202282 h 6445874"/>
              <a:gd name="connsiteX1085" fmla="*/ 4855493 w 8970309"/>
              <a:gd name="connsiteY1085" fmla="*/ 1201550 h 6445874"/>
              <a:gd name="connsiteX1086" fmla="*/ 4908651 w 8970309"/>
              <a:gd name="connsiteY1086" fmla="*/ 1160310 h 6445874"/>
              <a:gd name="connsiteX1087" fmla="*/ 4895144 w 8970309"/>
              <a:gd name="connsiteY1087" fmla="*/ 1145485 h 6445874"/>
              <a:gd name="connsiteX1088" fmla="*/ 4924562 w 8970309"/>
              <a:gd name="connsiteY1088" fmla="*/ 1128398 h 6445874"/>
              <a:gd name="connsiteX1089" fmla="*/ 4938067 w 8970309"/>
              <a:gd name="connsiteY1089" fmla="*/ 1143221 h 6445874"/>
              <a:gd name="connsiteX1090" fmla="*/ 4970029 w 8970309"/>
              <a:gd name="connsiteY1090" fmla="*/ 1089044 h 6445874"/>
              <a:gd name="connsiteX1091" fmla="*/ 4993209 w 8970309"/>
              <a:gd name="connsiteY1091" fmla="*/ 1095495 h 6445874"/>
              <a:gd name="connsiteX1092" fmla="*/ 5165497 w 8970309"/>
              <a:gd name="connsiteY1092" fmla="*/ 938008 h 6445874"/>
              <a:gd name="connsiteX1093" fmla="*/ 5192580 w 8970309"/>
              <a:gd name="connsiteY1093" fmla="*/ 919002 h 6445874"/>
              <a:gd name="connsiteX1094" fmla="*/ 5199309 w 8970309"/>
              <a:gd name="connsiteY1094" fmla="*/ 912375 h 6445874"/>
              <a:gd name="connsiteX1095" fmla="*/ 5242254 w 8970309"/>
              <a:gd name="connsiteY1095" fmla="*/ 879127 h 6445874"/>
              <a:gd name="connsiteX1096" fmla="*/ 5243474 w 8970309"/>
              <a:gd name="connsiteY1096" fmla="*/ 878613 h 6445874"/>
              <a:gd name="connsiteX1097" fmla="*/ 5255376 w 8970309"/>
              <a:gd name="connsiteY1097" fmla="*/ 868587 h 6445874"/>
              <a:gd name="connsiteX1098" fmla="*/ 5264196 w 8970309"/>
              <a:gd name="connsiteY1098" fmla="*/ 869889 h 6445874"/>
              <a:gd name="connsiteX1099" fmla="*/ 5292428 w 8970309"/>
              <a:gd name="connsiteY1099" fmla="*/ 858003 h 6445874"/>
              <a:gd name="connsiteX1100" fmla="*/ 5302792 w 8970309"/>
              <a:gd name="connsiteY1100" fmla="*/ 859319 h 6445874"/>
              <a:gd name="connsiteX1101" fmla="*/ 5303525 w 8970309"/>
              <a:gd name="connsiteY1101" fmla="*/ 862603 h 6445874"/>
              <a:gd name="connsiteX1102" fmla="*/ 5307596 w 8970309"/>
              <a:gd name="connsiteY1102" fmla="*/ 859389 h 6445874"/>
              <a:gd name="connsiteX1103" fmla="*/ 5369493 w 8970309"/>
              <a:gd name="connsiteY1103" fmla="*/ 796333 h 6445874"/>
              <a:gd name="connsiteX1104" fmla="*/ 5397520 w 8970309"/>
              <a:gd name="connsiteY1104" fmla="*/ 797657 h 6445874"/>
              <a:gd name="connsiteX1105" fmla="*/ 5443560 w 8970309"/>
              <a:gd name="connsiteY1105" fmla="*/ 749438 h 6445874"/>
              <a:gd name="connsiteX1106" fmla="*/ 5471974 w 8970309"/>
              <a:gd name="connsiteY1106" fmla="*/ 759731 h 6445874"/>
              <a:gd name="connsiteX1107" fmla="*/ 5516958 w 8970309"/>
              <a:gd name="connsiteY1107" fmla="*/ 720797 h 6445874"/>
              <a:gd name="connsiteX1108" fmla="*/ 5600029 w 8970309"/>
              <a:gd name="connsiteY1108" fmla="*/ 683786 h 6445874"/>
              <a:gd name="connsiteX1109" fmla="*/ 5736638 w 8970309"/>
              <a:gd name="connsiteY1109" fmla="*/ 613168 h 6445874"/>
              <a:gd name="connsiteX1110" fmla="*/ 5745293 w 8970309"/>
              <a:gd name="connsiteY1110" fmla="*/ 612480 h 6445874"/>
              <a:gd name="connsiteX1111" fmla="*/ 5571662 w 8970309"/>
              <a:gd name="connsiteY1111" fmla="*/ 760897 h 6445874"/>
              <a:gd name="connsiteX1112" fmla="*/ 5570384 w 8970309"/>
              <a:gd name="connsiteY1112" fmla="*/ 761444 h 6445874"/>
              <a:gd name="connsiteX1113" fmla="*/ 5568706 w 8970309"/>
              <a:gd name="connsiteY1113" fmla="*/ 783370 h 6445874"/>
              <a:gd name="connsiteX1114" fmla="*/ 5569277 w 8970309"/>
              <a:gd name="connsiteY1114" fmla="*/ 811452 h 6445874"/>
              <a:gd name="connsiteX1115" fmla="*/ 5587730 w 8970309"/>
              <a:gd name="connsiteY1115" fmla="*/ 813982 h 6445874"/>
              <a:gd name="connsiteX1116" fmla="*/ 5604101 w 8970309"/>
              <a:gd name="connsiteY1116" fmla="*/ 790417 h 6445874"/>
              <a:gd name="connsiteX1117" fmla="*/ 5628343 w 8970309"/>
              <a:gd name="connsiteY1117" fmla="*/ 783282 h 6445874"/>
              <a:gd name="connsiteX1118" fmla="*/ 5639466 w 8970309"/>
              <a:gd name="connsiteY1118" fmla="*/ 785145 h 6445874"/>
              <a:gd name="connsiteX1119" fmla="*/ 5666988 w 8970309"/>
              <a:gd name="connsiteY1119" fmla="*/ 775761 h 6445874"/>
              <a:gd name="connsiteX1120" fmla="*/ 5703037 w 8970309"/>
              <a:gd name="connsiteY1120" fmla="*/ 738698 h 6445874"/>
              <a:gd name="connsiteX1121" fmla="*/ 5742109 w 8970309"/>
              <a:gd name="connsiteY1121" fmla="*/ 697665 h 6445874"/>
              <a:gd name="connsiteX1122" fmla="*/ 5765354 w 8970309"/>
              <a:gd name="connsiteY1122" fmla="*/ 695960 h 6445874"/>
              <a:gd name="connsiteX1123" fmla="*/ 5885424 w 8970309"/>
              <a:gd name="connsiteY1123" fmla="*/ 604123 h 6445874"/>
              <a:gd name="connsiteX1124" fmla="*/ 5928546 w 8970309"/>
              <a:gd name="connsiteY1124" fmla="*/ 566007 h 6445874"/>
              <a:gd name="connsiteX1125" fmla="*/ 5954557 w 8970309"/>
              <a:gd name="connsiteY1125" fmla="*/ 558608 h 6445874"/>
              <a:gd name="connsiteX1126" fmla="*/ 6000731 w 8970309"/>
              <a:gd name="connsiteY1126" fmla="*/ 528840 h 6445874"/>
              <a:gd name="connsiteX1127" fmla="*/ 6023719 w 8970309"/>
              <a:gd name="connsiteY1127" fmla="*/ 525413 h 6445874"/>
              <a:gd name="connsiteX1128" fmla="*/ 6050500 w 8970309"/>
              <a:gd name="connsiteY1128" fmla="*/ 523181 h 6445874"/>
              <a:gd name="connsiteX1129" fmla="*/ 6076482 w 8970309"/>
              <a:gd name="connsiteY1129" fmla="*/ 503463 h 6445874"/>
              <a:gd name="connsiteX1130" fmla="*/ 6079247 w 8970309"/>
              <a:gd name="connsiteY1130" fmla="*/ 497770 h 6445874"/>
              <a:gd name="connsiteX1131" fmla="*/ 6076366 w 8970309"/>
              <a:gd name="connsiteY1131" fmla="*/ 454189 h 6445874"/>
              <a:gd name="connsiteX1132" fmla="*/ 6097556 w 8970309"/>
              <a:gd name="connsiteY1132" fmla="*/ 438706 h 6445874"/>
              <a:gd name="connsiteX1133" fmla="*/ 6108966 w 8970309"/>
              <a:gd name="connsiteY1133" fmla="*/ 454611 h 6445874"/>
              <a:gd name="connsiteX1134" fmla="*/ 6109793 w 8970309"/>
              <a:gd name="connsiteY1134" fmla="*/ 484415 h 6445874"/>
              <a:gd name="connsiteX1135" fmla="*/ 6133921 w 8970309"/>
              <a:gd name="connsiteY1135" fmla="*/ 428005 h 6445874"/>
              <a:gd name="connsiteX1136" fmla="*/ 6170454 w 8970309"/>
              <a:gd name="connsiteY1136" fmla="*/ 382069 h 6445874"/>
              <a:gd name="connsiteX1137" fmla="*/ 6179927 w 8970309"/>
              <a:gd name="connsiteY1137" fmla="*/ 380437 h 6445874"/>
              <a:gd name="connsiteX1138" fmla="*/ 6184116 w 8970309"/>
              <a:gd name="connsiteY1138" fmla="*/ 388834 h 6445874"/>
              <a:gd name="connsiteX1139" fmla="*/ 6175845 w 8970309"/>
              <a:gd name="connsiteY1139" fmla="*/ 418234 h 6445874"/>
              <a:gd name="connsiteX1140" fmla="*/ 6164809 w 8970309"/>
              <a:gd name="connsiteY1140" fmla="*/ 453327 h 6445874"/>
              <a:gd name="connsiteX1141" fmla="*/ 6218371 w 8970309"/>
              <a:gd name="connsiteY1141" fmla="*/ 448864 h 6445874"/>
              <a:gd name="connsiteX1142" fmla="*/ 6185857 w 8970309"/>
              <a:gd name="connsiteY1142" fmla="*/ 485398 h 6445874"/>
              <a:gd name="connsiteX1143" fmla="*/ 6172084 w 8970309"/>
              <a:gd name="connsiteY1143" fmla="*/ 538504 h 6445874"/>
              <a:gd name="connsiteX1144" fmla="*/ 6183464 w 8970309"/>
              <a:gd name="connsiteY1144" fmla="*/ 542089 h 6445874"/>
              <a:gd name="connsiteX1145" fmla="*/ 6201602 w 8970309"/>
              <a:gd name="connsiteY1145" fmla="*/ 518260 h 6445874"/>
              <a:gd name="connsiteX1146" fmla="*/ 6250116 w 8970309"/>
              <a:gd name="connsiteY1146" fmla="*/ 516309 h 6445874"/>
              <a:gd name="connsiteX1147" fmla="*/ 6253652 w 8970309"/>
              <a:gd name="connsiteY1147" fmla="*/ 515782 h 6445874"/>
              <a:gd name="connsiteX1148" fmla="*/ 6316454 w 8970309"/>
              <a:gd name="connsiteY1148" fmla="*/ 464170 h 6445874"/>
              <a:gd name="connsiteX1149" fmla="*/ 6395299 w 8970309"/>
              <a:gd name="connsiteY1149" fmla="*/ 430383 h 6445874"/>
              <a:gd name="connsiteX1150" fmla="*/ 6418655 w 8970309"/>
              <a:gd name="connsiteY1150" fmla="*/ 410216 h 6445874"/>
              <a:gd name="connsiteX1151" fmla="*/ 6419589 w 8970309"/>
              <a:gd name="connsiteY1151" fmla="*/ 406589 h 6445874"/>
              <a:gd name="connsiteX1152" fmla="*/ 6464272 w 8970309"/>
              <a:gd name="connsiteY1152" fmla="*/ 365686 h 6445874"/>
              <a:gd name="connsiteX1153" fmla="*/ 6489254 w 8970309"/>
              <a:gd name="connsiteY1153" fmla="*/ 359669 h 6445874"/>
              <a:gd name="connsiteX1154" fmla="*/ 6535243 w 8970309"/>
              <a:gd name="connsiteY1154" fmla="*/ 329266 h 6445874"/>
              <a:gd name="connsiteX1155" fmla="*/ 6542656 w 8970309"/>
              <a:gd name="connsiteY1155" fmla="*/ 331204 h 6445874"/>
              <a:gd name="connsiteX1156" fmla="*/ 6560225 w 8970309"/>
              <a:gd name="connsiteY1156" fmla="*/ 323249 h 6445874"/>
              <a:gd name="connsiteX1157" fmla="*/ 6589953 w 8970309"/>
              <a:gd name="connsiteY1157" fmla="*/ 311303 h 6445874"/>
              <a:gd name="connsiteX1158" fmla="*/ 6631785 w 8970309"/>
              <a:gd name="connsiteY1158" fmla="*/ 308496 h 6445874"/>
              <a:gd name="connsiteX1159" fmla="*/ 6685881 w 8970309"/>
              <a:gd name="connsiteY1159" fmla="*/ 275433 h 6445874"/>
              <a:gd name="connsiteX1160" fmla="*/ 6704143 w 8970309"/>
              <a:gd name="connsiteY1160" fmla="*/ 262879 h 6445874"/>
              <a:gd name="connsiteX1161" fmla="*/ 6784605 w 8970309"/>
              <a:gd name="connsiteY1161" fmla="*/ 214598 h 6445874"/>
              <a:gd name="connsiteX1162" fmla="*/ 6866374 w 8970309"/>
              <a:gd name="connsiteY1162" fmla="*/ 176820 h 6445874"/>
              <a:gd name="connsiteX1163" fmla="*/ 6876532 w 8970309"/>
              <a:gd name="connsiteY1163" fmla="*/ 166926 h 6445874"/>
              <a:gd name="connsiteX1164" fmla="*/ 6900154 w 8970309"/>
              <a:gd name="connsiteY1164" fmla="*/ 163543 h 6445874"/>
              <a:gd name="connsiteX1165" fmla="*/ 6916951 w 8970309"/>
              <a:gd name="connsiteY1165" fmla="*/ 179886 h 6445874"/>
              <a:gd name="connsiteX1166" fmla="*/ 6914978 w 8970309"/>
              <a:gd name="connsiteY1166" fmla="*/ 167419 h 6445874"/>
              <a:gd name="connsiteX1167" fmla="*/ 6919828 w 8970309"/>
              <a:gd name="connsiteY1167" fmla="*/ 135223 h 6445874"/>
              <a:gd name="connsiteX1168" fmla="*/ 6949398 w 8970309"/>
              <a:gd name="connsiteY1168" fmla="*/ 162675 h 6445874"/>
              <a:gd name="connsiteX1169" fmla="*/ 6936470 w 8970309"/>
              <a:gd name="connsiteY1169" fmla="*/ 190965 h 6445874"/>
              <a:gd name="connsiteX1170" fmla="*/ 6927618 w 8970309"/>
              <a:gd name="connsiteY1170" fmla="*/ 211359 h 6445874"/>
              <a:gd name="connsiteX1171" fmla="*/ 6949855 w 8970309"/>
              <a:gd name="connsiteY1171" fmla="*/ 217174 h 6445874"/>
              <a:gd name="connsiteX1172" fmla="*/ 6966731 w 8970309"/>
              <a:gd name="connsiteY1172" fmla="*/ 213818 h 6445874"/>
              <a:gd name="connsiteX1173" fmla="*/ 6964627 w 8970309"/>
              <a:gd name="connsiteY1173" fmla="*/ 234183 h 6445874"/>
              <a:gd name="connsiteX1174" fmla="*/ 6945304 w 8970309"/>
              <a:gd name="connsiteY1174" fmla="*/ 343267 h 6445874"/>
              <a:gd name="connsiteX1175" fmla="*/ 7025230 w 8970309"/>
              <a:gd name="connsiteY1175" fmla="*/ 260189 h 6445874"/>
              <a:gd name="connsiteX1176" fmla="*/ 7058958 w 8970309"/>
              <a:gd name="connsiteY1176" fmla="*/ 260044 h 6445874"/>
              <a:gd name="connsiteX1177" fmla="*/ 7062186 w 8970309"/>
              <a:gd name="connsiteY1177" fmla="*/ 296146 h 6445874"/>
              <a:gd name="connsiteX1178" fmla="*/ 7040300 w 8970309"/>
              <a:gd name="connsiteY1178" fmla="*/ 371097 h 6445874"/>
              <a:gd name="connsiteX1179" fmla="*/ 7030219 w 8970309"/>
              <a:gd name="connsiteY1179" fmla="*/ 412065 h 6445874"/>
              <a:gd name="connsiteX1180" fmla="*/ 7031807 w 8970309"/>
              <a:gd name="connsiteY1180" fmla="*/ 410279 h 6445874"/>
              <a:gd name="connsiteX1181" fmla="*/ 7094216 w 8970309"/>
              <a:gd name="connsiteY1181" fmla="*/ 338705 h 6445874"/>
              <a:gd name="connsiteX1182" fmla="*/ 7098412 w 8970309"/>
              <a:gd name="connsiteY1182" fmla="*/ 332820 h 6445874"/>
              <a:gd name="connsiteX1183" fmla="*/ 7120417 w 8970309"/>
              <a:gd name="connsiteY1183" fmla="*/ 279020 h 6445874"/>
              <a:gd name="connsiteX1184" fmla="*/ 7151128 w 8970309"/>
              <a:gd name="connsiteY1184" fmla="*/ 250908 h 6445874"/>
              <a:gd name="connsiteX1185" fmla="*/ 7168298 w 8970309"/>
              <a:gd name="connsiteY1185" fmla="*/ 246772 h 6445874"/>
              <a:gd name="connsiteX1186" fmla="*/ 7199906 w 8970309"/>
              <a:gd name="connsiteY1186" fmla="*/ 225876 h 6445874"/>
              <a:gd name="connsiteX1187" fmla="*/ 7205001 w 8970309"/>
              <a:gd name="connsiteY1187" fmla="*/ 227208 h 6445874"/>
              <a:gd name="connsiteX1188" fmla="*/ 7217076 w 8970309"/>
              <a:gd name="connsiteY1188" fmla="*/ 221740 h 6445874"/>
              <a:gd name="connsiteX1189" fmla="*/ 7237508 w 8970309"/>
              <a:gd name="connsiteY1189" fmla="*/ 213530 h 6445874"/>
              <a:gd name="connsiteX1190" fmla="*/ 7266259 w 8970309"/>
              <a:gd name="connsiteY1190" fmla="*/ 211601 h 6445874"/>
              <a:gd name="connsiteX1191" fmla="*/ 7303439 w 8970309"/>
              <a:gd name="connsiteY1191" fmla="*/ 188876 h 6445874"/>
              <a:gd name="connsiteX1192" fmla="*/ 7315990 w 8970309"/>
              <a:gd name="connsiteY1192" fmla="*/ 180248 h 6445874"/>
              <a:gd name="connsiteX1193" fmla="*/ 7371292 w 8970309"/>
              <a:gd name="connsiteY1193" fmla="*/ 147065 h 6445874"/>
              <a:gd name="connsiteX1194" fmla="*/ 7427491 w 8970309"/>
              <a:gd name="connsiteY1194" fmla="*/ 121100 h 6445874"/>
              <a:gd name="connsiteX1195" fmla="*/ 7434474 w 8970309"/>
              <a:gd name="connsiteY1195" fmla="*/ 114300 h 6445874"/>
              <a:gd name="connsiteX1196" fmla="*/ 7450709 w 8970309"/>
              <a:gd name="connsiteY1196" fmla="*/ 111975 h 6445874"/>
              <a:gd name="connsiteX1197" fmla="*/ 7462254 w 8970309"/>
              <a:gd name="connsiteY1197" fmla="*/ 123207 h 6445874"/>
              <a:gd name="connsiteX1198" fmla="*/ 7460897 w 8970309"/>
              <a:gd name="connsiteY1198" fmla="*/ 114639 h 6445874"/>
              <a:gd name="connsiteX1199" fmla="*/ 7464231 w 8970309"/>
              <a:gd name="connsiteY1199" fmla="*/ 92510 h 6445874"/>
              <a:gd name="connsiteX1200" fmla="*/ 7484554 w 8970309"/>
              <a:gd name="connsiteY1200" fmla="*/ 111378 h 6445874"/>
              <a:gd name="connsiteX1201" fmla="*/ 7475669 w 8970309"/>
              <a:gd name="connsiteY1201" fmla="*/ 130822 h 6445874"/>
              <a:gd name="connsiteX1202" fmla="*/ 7469585 w 8970309"/>
              <a:gd name="connsiteY1202" fmla="*/ 144839 h 6445874"/>
              <a:gd name="connsiteX1203" fmla="*/ 7484868 w 8970309"/>
              <a:gd name="connsiteY1203" fmla="*/ 148835 h 6445874"/>
              <a:gd name="connsiteX1204" fmla="*/ 7496468 w 8970309"/>
              <a:gd name="connsiteY1204" fmla="*/ 146529 h 6445874"/>
              <a:gd name="connsiteX1205" fmla="*/ 7495021 w 8970309"/>
              <a:gd name="connsiteY1205" fmla="*/ 160525 h 6445874"/>
              <a:gd name="connsiteX1206" fmla="*/ 7481740 w 8970309"/>
              <a:gd name="connsiteY1206" fmla="*/ 235499 h 6445874"/>
              <a:gd name="connsiteX1207" fmla="*/ 7536673 w 8970309"/>
              <a:gd name="connsiteY1207" fmla="*/ 178400 h 6445874"/>
              <a:gd name="connsiteX1208" fmla="*/ 7559854 w 8970309"/>
              <a:gd name="connsiteY1208" fmla="*/ 178300 h 6445874"/>
              <a:gd name="connsiteX1209" fmla="*/ 7562073 w 8970309"/>
              <a:gd name="connsiteY1209" fmla="*/ 203112 h 6445874"/>
              <a:gd name="connsiteX1210" fmla="*/ 7547032 w 8970309"/>
              <a:gd name="connsiteY1210" fmla="*/ 254627 h 6445874"/>
              <a:gd name="connsiteX1211" fmla="*/ 7519842 w 8970309"/>
              <a:gd name="connsiteY1211" fmla="*/ 329659 h 6445874"/>
              <a:gd name="connsiteX1212" fmla="*/ 7516527 w 8970309"/>
              <a:gd name="connsiteY1212" fmla="*/ 347275 h 6445874"/>
              <a:gd name="connsiteX1213" fmla="*/ 7518693 w 8970309"/>
              <a:gd name="connsiteY1213" fmla="*/ 380162 h 6445874"/>
              <a:gd name="connsiteX1214" fmla="*/ 7553986 w 8970309"/>
              <a:gd name="connsiteY1214" fmla="*/ 346739 h 6445874"/>
              <a:gd name="connsiteX1215" fmla="*/ 7587210 w 8970309"/>
              <a:gd name="connsiteY1215" fmla="*/ 315369 h 6445874"/>
              <a:gd name="connsiteX1216" fmla="*/ 7595768 w 8970309"/>
              <a:gd name="connsiteY1216" fmla="*/ 302711 h 6445874"/>
              <a:gd name="connsiteX1217" fmla="*/ 7616819 w 8970309"/>
              <a:gd name="connsiteY1217" fmla="*/ 254835 h 6445874"/>
              <a:gd name="connsiteX1218" fmla="*/ 7612121 w 8970309"/>
              <a:gd name="connsiteY1218" fmla="*/ 260853 h 6445874"/>
              <a:gd name="connsiteX1219" fmla="*/ 7602001 w 8970309"/>
              <a:gd name="connsiteY1219" fmla="*/ 267617 h 6445874"/>
              <a:gd name="connsiteX1220" fmla="*/ 7605976 w 8970309"/>
              <a:gd name="connsiteY1220" fmla="*/ 256330 h 6445874"/>
              <a:gd name="connsiteX1221" fmla="*/ 7599832 w 8970309"/>
              <a:gd name="connsiteY1221" fmla="*/ 251806 h 6445874"/>
              <a:gd name="connsiteX1222" fmla="*/ 7614650 w 8970309"/>
              <a:gd name="connsiteY1222" fmla="*/ 239023 h 6445874"/>
              <a:gd name="connsiteX1223" fmla="*/ 7619348 w 8970309"/>
              <a:gd name="connsiteY1223" fmla="*/ 233005 h 6445874"/>
              <a:gd name="connsiteX1224" fmla="*/ 7629468 w 8970309"/>
              <a:gd name="connsiteY1224" fmla="*/ 226240 h 6445874"/>
              <a:gd name="connsiteX1225" fmla="*/ 7626215 w 8970309"/>
              <a:gd name="connsiteY1225" fmla="*/ 242800 h 6445874"/>
              <a:gd name="connsiteX1226" fmla="*/ 7643925 w 8970309"/>
              <a:gd name="connsiteY1226" fmla="*/ 251099 h 6445874"/>
              <a:gd name="connsiteX1227" fmla="*/ 7639274 w 8970309"/>
              <a:gd name="connsiteY1227" fmla="*/ 260592 h 6445874"/>
              <a:gd name="connsiteX1228" fmla="*/ 7641167 w 8970309"/>
              <a:gd name="connsiteY1228" fmla="*/ 257603 h 6445874"/>
              <a:gd name="connsiteX1229" fmla="*/ 7652090 w 8970309"/>
              <a:gd name="connsiteY1229" fmla="*/ 252275 h 6445874"/>
              <a:gd name="connsiteX1230" fmla="*/ 7676458 w 8970309"/>
              <a:gd name="connsiteY1230" fmla="*/ 233029 h 6445874"/>
              <a:gd name="connsiteX1231" fmla="*/ 7690087 w 8970309"/>
              <a:gd name="connsiteY1231" fmla="*/ 226877 h 6445874"/>
              <a:gd name="connsiteX1232" fmla="*/ 7701230 w 8970309"/>
              <a:gd name="connsiteY1232" fmla="*/ 212408 h 6445874"/>
              <a:gd name="connsiteX1233" fmla="*/ 7716472 w 8970309"/>
              <a:gd name="connsiteY1233" fmla="*/ 200759 h 6445874"/>
              <a:gd name="connsiteX1234" fmla="*/ 7717776 w 8970309"/>
              <a:gd name="connsiteY1234" fmla="*/ 199674 h 6445874"/>
              <a:gd name="connsiteX1235" fmla="*/ 7767693 w 8970309"/>
              <a:gd name="connsiteY1235" fmla="*/ 170584 h 6445874"/>
              <a:gd name="connsiteX1236" fmla="*/ 7782779 w 8970309"/>
              <a:gd name="connsiteY1236" fmla="*/ 139334 h 6445874"/>
              <a:gd name="connsiteX1237" fmla="*/ 7792931 w 8970309"/>
              <a:gd name="connsiteY1237" fmla="*/ 121537 h 6445874"/>
              <a:gd name="connsiteX1238" fmla="*/ 7837662 w 8970309"/>
              <a:gd name="connsiteY1238" fmla="*/ 83264 h 6445874"/>
              <a:gd name="connsiteX1239" fmla="*/ 7859237 w 8970309"/>
              <a:gd name="connsiteY1239" fmla="*/ 60113 h 6445874"/>
              <a:gd name="connsiteX1240" fmla="*/ 7884600 w 8970309"/>
              <a:gd name="connsiteY1240" fmla="*/ 44193 h 6445874"/>
              <a:gd name="connsiteX1241" fmla="*/ 7936318 w 8970309"/>
              <a:gd name="connsiteY1241" fmla="*/ 15682 h 6445874"/>
              <a:gd name="connsiteX1242" fmla="*/ 7955746 w 8970309"/>
              <a:gd name="connsiteY1242" fmla="*/ 678 h 644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</a:cxnLst>
            <a:rect l="l" t="t" r="r" b="b"/>
            <a:pathLst>
              <a:path w="8970309" h="6445874">
                <a:moveTo>
                  <a:pt x="3453091" y="5945589"/>
                </a:moveTo>
                <a:lnTo>
                  <a:pt x="3452940" y="5951019"/>
                </a:lnTo>
                <a:cubicBezTo>
                  <a:pt x="3451526" y="5954451"/>
                  <a:pt x="3451315" y="5953210"/>
                  <a:pt x="3452008" y="5949506"/>
                </a:cubicBezTo>
                <a:close/>
                <a:moveTo>
                  <a:pt x="3217430" y="5821774"/>
                </a:moveTo>
                <a:lnTo>
                  <a:pt x="3217279" y="5827202"/>
                </a:lnTo>
                <a:cubicBezTo>
                  <a:pt x="3215866" y="5830635"/>
                  <a:pt x="3215655" y="5829394"/>
                  <a:pt x="3216347" y="5825690"/>
                </a:cubicBezTo>
                <a:close/>
                <a:moveTo>
                  <a:pt x="4264048" y="5267201"/>
                </a:moveTo>
                <a:lnTo>
                  <a:pt x="4259496" y="5269727"/>
                </a:lnTo>
                <a:cubicBezTo>
                  <a:pt x="4251612" y="5271580"/>
                  <a:pt x="4245246" y="5268805"/>
                  <a:pt x="4237362" y="5270657"/>
                </a:cubicBezTo>
                <a:cubicBezTo>
                  <a:pt x="4233420" y="5271583"/>
                  <a:pt x="4229099" y="5273665"/>
                  <a:pt x="4224020" y="5278062"/>
                </a:cubicBezTo>
                <a:cubicBezTo>
                  <a:pt x="4183301" y="5321677"/>
                  <a:pt x="4137833" y="5361030"/>
                  <a:pt x="4078761" y="5394946"/>
                </a:cubicBezTo>
                <a:lnTo>
                  <a:pt x="4008140" y="5456069"/>
                </a:lnTo>
                <a:cubicBezTo>
                  <a:pt x="3998554" y="5455993"/>
                  <a:pt x="3994053" y="5451052"/>
                  <a:pt x="3989550" y="5446111"/>
                </a:cubicBezTo>
                <a:cubicBezTo>
                  <a:pt x="3974890" y="5449961"/>
                  <a:pt x="3933255" y="5512511"/>
                  <a:pt x="3903265" y="5538467"/>
                </a:cubicBezTo>
                <a:cubicBezTo>
                  <a:pt x="3907530" y="5543148"/>
                  <a:pt x="3916297" y="5552770"/>
                  <a:pt x="3915717" y="5562577"/>
                </a:cubicBezTo>
                <a:cubicBezTo>
                  <a:pt x="3930710" y="5549599"/>
                  <a:pt x="3946189" y="5536202"/>
                  <a:pt x="3960366" y="5532770"/>
                </a:cubicBezTo>
                <a:cubicBezTo>
                  <a:pt x="3954957" y="5545824"/>
                  <a:pt x="3963960" y="5555707"/>
                  <a:pt x="3962570" y="5574120"/>
                </a:cubicBezTo>
                <a:cubicBezTo>
                  <a:pt x="3956914" y="5587853"/>
                  <a:pt x="3936599" y="5605436"/>
                  <a:pt x="3940766" y="5619505"/>
                </a:cubicBezTo>
                <a:cubicBezTo>
                  <a:pt x="3949869" y="5620000"/>
                  <a:pt x="3949869" y="5620000"/>
                  <a:pt x="3964528" y="5616150"/>
                </a:cubicBezTo>
                <a:cubicBezTo>
                  <a:pt x="3970184" y="5602417"/>
                  <a:pt x="3970756" y="5593549"/>
                  <a:pt x="3986234" y="5580152"/>
                </a:cubicBezTo>
                <a:cubicBezTo>
                  <a:pt x="3999839" y="5585588"/>
                  <a:pt x="3990499" y="5584834"/>
                  <a:pt x="4009996" y="5576796"/>
                </a:cubicBezTo>
                <a:cubicBezTo>
                  <a:pt x="4011722" y="5549255"/>
                  <a:pt x="4051869" y="5514507"/>
                  <a:pt x="4077022" y="5492737"/>
                </a:cubicBezTo>
                <a:lnTo>
                  <a:pt x="4090291" y="5507301"/>
                </a:lnTo>
                <a:lnTo>
                  <a:pt x="4095611" y="5502695"/>
                </a:lnTo>
                <a:cubicBezTo>
                  <a:pt x="4104419" y="5462512"/>
                  <a:pt x="4195960" y="5371073"/>
                  <a:pt x="4281157" y="5303317"/>
                </a:cubicBezTo>
                <a:lnTo>
                  <a:pt x="4295668" y="5292440"/>
                </a:lnTo>
                <a:lnTo>
                  <a:pt x="4286639" y="5286294"/>
                </a:lnTo>
                <a:close/>
                <a:moveTo>
                  <a:pt x="4364265" y="5244788"/>
                </a:moveTo>
                <a:lnTo>
                  <a:pt x="4336342" y="5259447"/>
                </a:lnTo>
                <a:cubicBezTo>
                  <a:pt x="4331156" y="5262575"/>
                  <a:pt x="4326305" y="5266228"/>
                  <a:pt x="4322116" y="5270977"/>
                </a:cubicBezTo>
                <a:lnTo>
                  <a:pt x="4320504" y="5273823"/>
                </a:lnTo>
                <a:lnTo>
                  <a:pt x="4330801" y="5266105"/>
                </a:lnTo>
                <a:close/>
                <a:moveTo>
                  <a:pt x="4382300" y="5103514"/>
                </a:moveTo>
                <a:lnTo>
                  <a:pt x="4363197" y="5111801"/>
                </a:lnTo>
                <a:cubicBezTo>
                  <a:pt x="4355384" y="5116369"/>
                  <a:pt x="4348415" y="5122371"/>
                  <a:pt x="4342987" y="5131370"/>
                </a:cubicBezTo>
                <a:lnTo>
                  <a:pt x="4340784" y="5148086"/>
                </a:lnTo>
                <a:close/>
                <a:moveTo>
                  <a:pt x="4800809" y="4684910"/>
                </a:moveTo>
                <a:cubicBezTo>
                  <a:pt x="4774572" y="4691722"/>
                  <a:pt x="4749581" y="4718062"/>
                  <a:pt x="4719472" y="4744122"/>
                </a:cubicBezTo>
                <a:cubicBezTo>
                  <a:pt x="4717982" y="4771924"/>
                  <a:pt x="4669166" y="4787662"/>
                  <a:pt x="4654074" y="4810027"/>
                </a:cubicBezTo>
                <a:cubicBezTo>
                  <a:pt x="4647438" y="4820073"/>
                  <a:pt x="4638380" y="4831140"/>
                  <a:pt x="4627789" y="4843002"/>
                </a:cubicBezTo>
                <a:lnTo>
                  <a:pt x="4618538" y="4852846"/>
                </a:lnTo>
                <a:lnTo>
                  <a:pt x="4649647" y="4861997"/>
                </a:lnTo>
                <a:cubicBezTo>
                  <a:pt x="4661876" y="4866463"/>
                  <a:pt x="4674874" y="4864782"/>
                  <a:pt x="4679178" y="4855908"/>
                </a:cubicBezTo>
                <a:cubicBezTo>
                  <a:pt x="4697925" y="4808111"/>
                  <a:pt x="4769985" y="4794251"/>
                  <a:pt x="4768192" y="4731720"/>
                </a:cubicBezTo>
                <a:cubicBezTo>
                  <a:pt x="4784917" y="4725776"/>
                  <a:pt x="4790659" y="4705372"/>
                  <a:pt x="4800353" y="4688522"/>
                </a:cubicBezTo>
                <a:lnTo>
                  <a:pt x="4803745" y="4684957"/>
                </a:lnTo>
                <a:close/>
                <a:moveTo>
                  <a:pt x="5001080" y="4519480"/>
                </a:moveTo>
                <a:lnTo>
                  <a:pt x="4994443" y="4521773"/>
                </a:lnTo>
                <a:cubicBezTo>
                  <a:pt x="4988473" y="4522580"/>
                  <a:pt x="4981348" y="4522119"/>
                  <a:pt x="4971480" y="4526006"/>
                </a:cubicBezTo>
                <a:cubicBezTo>
                  <a:pt x="4980150" y="4545016"/>
                  <a:pt x="4980150" y="4545016"/>
                  <a:pt x="4968936" y="4563095"/>
                </a:cubicBezTo>
                <a:cubicBezTo>
                  <a:pt x="4940909" y="4561769"/>
                  <a:pt x="4934682" y="4584370"/>
                  <a:pt x="4933528" y="4603043"/>
                </a:cubicBezTo>
                <a:lnTo>
                  <a:pt x="4920021" y="4588220"/>
                </a:lnTo>
                <a:cubicBezTo>
                  <a:pt x="4904618" y="4605971"/>
                  <a:pt x="4889275" y="4623553"/>
                  <a:pt x="4873915" y="4640046"/>
                </a:cubicBezTo>
                <a:lnTo>
                  <a:pt x="4847772" y="4665664"/>
                </a:lnTo>
                <a:lnTo>
                  <a:pt x="4856229" y="4666642"/>
                </a:lnTo>
                <a:cubicBezTo>
                  <a:pt x="4874767" y="4671805"/>
                  <a:pt x="4881753" y="4641410"/>
                  <a:pt x="4899055" y="4630854"/>
                </a:cubicBezTo>
                <a:cubicBezTo>
                  <a:pt x="4933657" y="4609742"/>
                  <a:pt x="4960950" y="4583147"/>
                  <a:pt x="4982367" y="4552398"/>
                </a:cubicBezTo>
                <a:close/>
                <a:moveTo>
                  <a:pt x="6156612" y="3497235"/>
                </a:moveTo>
                <a:cubicBezTo>
                  <a:pt x="6162286" y="3525486"/>
                  <a:pt x="6147444" y="3538270"/>
                  <a:pt x="6125503" y="3547520"/>
                </a:cubicBezTo>
                <a:cubicBezTo>
                  <a:pt x="6114728" y="3550928"/>
                  <a:pt x="6110661" y="3560304"/>
                  <a:pt x="6106594" y="3569680"/>
                </a:cubicBezTo>
                <a:cubicBezTo>
                  <a:pt x="6094787" y="3595372"/>
                  <a:pt x="6080069" y="3599448"/>
                  <a:pt x="6059946" y="3581544"/>
                </a:cubicBezTo>
                <a:cubicBezTo>
                  <a:pt x="6048635" y="3572409"/>
                  <a:pt x="6045353" y="3576914"/>
                  <a:pt x="6044837" y="3588056"/>
                </a:cubicBezTo>
                <a:cubicBezTo>
                  <a:pt x="6042482" y="3602668"/>
                  <a:pt x="6036970" y="3613079"/>
                  <a:pt x="6017651" y="3613988"/>
                </a:cubicBezTo>
                <a:cubicBezTo>
                  <a:pt x="6018827" y="3606683"/>
                  <a:pt x="6021058" y="3600777"/>
                  <a:pt x="6021841" y="3595907"/>
                </a:cubicBezTo>
                <a:cubicBezTo>
                  <a:pt x="6022823" y="3589819"/>
                  <a:pt x="6021997" y="3585023"/>
                  <a:pt x="6019317" y="3581826"/>
                </a:cubicBezTo>
                <a:lnTo>
                  <a:pt x="6013970" y="3580067"/>
                </a:lnTo>
                <a:lnTo>
                  <a:pt x="6003085" y="3589489"/>
                </a:lnTo>
                <a:lnTo>
                  <a:pt x="5992317" y="3583721"/>
                </a:lnTo>
                <a:lnTo>
                  <a:pt x="5990427" y="3592553"/>
                </a:lnTo>
                <a:cubicBezTo>
                  <a:pt x="5991498" y="3617638"/>
                  <a:pt x="5980475" y="3638458"/>
                  <a:pt x="5971949" y="3659645"/>
                </a:cubicBezTo>
                <a:cubicBezTo>
                  <a:pt x="5968275" y="3666585"/>
                  <a:pt x="5964074" y="3672826"/>
                  <a:pt x="5958771" y="3677970"/>
                </a:cubicBezTo>
                <a:lnTo>
                  <a:pt x="5955005" y="3680206"/>
                </a:lnTo>
                <a:lnTo>
                  <a:pt x="5954905" y="3684855"/>
                </a:lnTo>
                <a:cubicBezTo>
                  <a:pt x="5956306" y="3691259"/>
                  <a:pt x="5958210" y="3698333"/>
                  <a:pt x="5957514" y="3707539"/>
                </a:cubicBezTo>
                <a:cubicBezTo>
                  <a:pt x="5951859" y="3721273"/>
                  <a:pt x="5931543" y="3738856"/>
                  <a:pt x="5935711" y="3752925"/>
                </a:cubicBezTo>
                <a:cubicBezTo>
                  <a:pt x="5944813" y="3753420"/>
                  <a:pt x="5944813" y="3753420"/>
                  <a:pt x="5959473" y="3749569"/>
                </a:cubicBezTo>
                <a:cubicBezTo>
                  <a:pt x="5965127" y="3735836"/>
                  <a:pt x="5965701" y="3726969"/>
                  <a:pt x="5981179" y="3713572"/>
                </a:cubicBezTo>
                <a:cubicBezTo>
                  <a:pt x="5994783" y="3719007"/>
                  <a:pt x="5985443" y="3718253"/>
                  <a:pt x="6004940" y="3710216"/>
                </a:cubicBezTo>
                <a:cubicBezTo>
                  <a:pt x="6006666" y="3682675"/>
                  <a:pt x="6046813" y="3647927"/>
                  <a:pt x="6071966" y="3626157"/>
                </a:cubicBezTo>
                <a:lnTo>
                  <a:pt x="6085235" y="3640721"/>
                </a:lnTo>
                <a:lnTo>
                  <a:pt x="6090556" y="3636115"/>
                </a:lnTo>
                <a:cubicBezTo>
                  <a:pt x="6094079" y="3620042"/>
                  <a:pt x="6110840" y="3595767"/>
                  <a:pt x="6135136" y="3568088"/>
                </a:cubicBezTo>
                <a:lnTo>
                  <a:pt x="6187777" y="3516234"/>
                </a:lnTo>
                <a:lnTo>
                  <a:pt x="6183325" y="3516882"/>
                </a:lnTo>
                <a:cubicBezTo>
                  <a:pt x="6173682" y="3516249"/>
                  <a:pt x="6164640" y="3510874"/>
                  <a:pt x="6156612" y="3497235"/>
                </a:cubicBezTo>
                <a:close/>
                <a:moveTo>
                  <a:pt x="6269344" y="3442402"/>
                </a:moveTo>
                <a:lnTo>
                  <a:pt x="6267465" y="3442890"/>
                </a:lnTo>
                <a:cubicBezTo>
                  <a:pt x="6256626" y="3447691"/>
                  <a:pt x="6246609" y="3454326"/>
                  <a:pt x="6237546" y="3462970"/>
                </a:cubicBezTo>
                <a:lnTo>
                  <a:pt x="6227751" y="3477271"/>
                </a:lnTo>
                <a:close/>
                <a:moveTo>
                  <a:pt x="1448495" y="3333881"/>
                </a:moveTo>
                <a:lnTo>
                  <a:pt x="1434277" y="3345094"/>
                </a:lnTo>
                <a:lnTo>
                  <a:pt x="1435930" y="3350579"/>
                </a:lnTo>
                <a:lnTo>
                  <a:pt x="1443945" y="3348440"/>
                </a:lnTo>
                <a:cubicBezTo>
                  <a:pt x="1449473" y="3348183"/>
                  <a:pt x="1455662" y="3349061"/>
                  <a:pt x="1462681" y="3351297"/>
                </a:cubicBezTo>
                <a:cubicBezTo>
                  <a:pt x="1456229" y="3346580"/>
                  <a:pt x="1451908" y="3341871"/>
                  <a:pt x="1449269" y="3337165"/>
                </a:cubicBezTo>
                <a:close/>
                <a:moveTo>
                  <a:pt x="1225942" y="3295747"/>
                </a:moveTo>
                <a:lnTo>
                  <a:pt x="1183647" y="3327804"/>
                </a:lnTo>
                <a:cubicBezTo>
                  <a:pt x="1136210" y="3350921"/>
                  <a:pt x="1113928" y="3404668"/>
                  <a:pt x="1068923" y="3434264"/>
                </a:cubicBezTo>
                <a:cubicBezTo>
                  <a:pt x="1065046" y="3440090"/>
                  <a:pt x="1060807" y="3448994"/>
                  <a:pt x="1054494" y="3448341"/>
                </a:cubicBezTo>
                <a:cubicBezTo>
                  <a:pt x="1006791" y="3446518"/>
                  <a:pt x="1001732" y="3489590"/>
                  <a:pt x="982701" y="3515647"/>
                </a:cubicBezTo>
                <a:cubicBezTo>
                  <a:pt x="960151" y="3544455"/>
                  <a:pt x="929218" y="3563051"/>
                  <a:pt x="898285" y="3581647"/>
                </a:cubicBezTo>
                <a:cubicBezTo>
                  <a:pt x="891612" y="3584071"/>
                  <a:pt x="890888" y="3590225"/>
                  <a:pt x="893321" y="3596704"/>
                </a:cubicBezTo>
                <a:cubicBezTo>
                  <a:pt x="890794" y="3618241"/>
                  <a:pt x="868339" y="3619032"/>
                  <a:pt x="866267" y="3609475"/>
                </a:cubicBezTo>
                <a:cubicBezTo>
                  <a:pt x="860002" y="3594813"/>
                  <a:pt x="853172" y="3591770"/>
                  <a:pt x="846194" y="3593383"/>
                </a:cubicBezTo>
                <a:lnTo>
                  <a:pt x="844968" y="3593970"/>
                </a:lnTo>
                <a:lnTo>
                  <a:pt x="863018" y="3610117"/>
                </a:lnTo>
                <a:cubicBezTo>
                  <a:pt x="869720" y="3615837"/>
                  <a:pt x="877085" y="3621243"/>
                  <a:pt x="885947" y="3625172"/>
                </a:cubicBezTo>
                <a:cubicBezTo>
                  <a:pt x="908449" y="3633624"/>
                  <a:pt x="891581" y="3621398"/>
                  <a:pt x="921722" y="3617142"/>
                </a:cubicBezTo>
                <a:cubicBezTo>
                  <a:pt x="953250" y="3627896"/>
                  <a:pt x="988994" y="3643413"/>
                  <a:pt x="1020754" y="3653252"/>
                </a:cubicBezTo>
                <a:cubicBezTo>
                  <a:pt x="1031721" y="3645904"/>
                  <a:pt x="1031721" y="3645904"/>
                  <a:pt x="1033434" y="3637168"/>
                </a:cubicBezTo>
                <a:cubicBezTo>
                  <a:pt x="1048058" y="3611433"/>
                  <a:pt x="1038762" y="3585783"/>
                  <a:pt x="1019917" y="3558947"/>
                </a:cubicBezTo>
                <a:lnTo>
                  <a:pt x="1025549" y="3555172"/>
                </a:lnTo>
                <a:cubicBezTo>
                  <a:pt x="1038498" y="3562435"/>
                  <a:pt x="1046109" y="3573274"/>
                  <a:pt x="1048385" y="3587686"/>
                </a:cubicBezTo>
                <a:cubicBezTo>
                  <a:pt x="1079580" y="3574377"/>
                  <a:pt x="1083535" y="3596772"/>
                  <a:pt x="1111668" y="3601452"/>
                </a:cubicBezTo>
                <a:cubicBezTo>
                  <a:pt x="1119308" y="3588743"/>
                  <a:pt x="1139863" y="3565865"/>
                  <a:pt x="1133667" y="3546488"/>
                </a:cubicBezTo>
                <a:cubicBezTo>
                  <a:pt x="1127471" y="3527113"/>
                  <a:pt x="1090636" y="3496387"/>
                  <a:pt x="1073407" y="3483644"/>
                </a:cubicBezTo>
                <a:cubicBezTo>
                  <a:pt x="1130853" y="3437569"/>
                  <a:pt x="1130883" y="3414023"/>
                  <a:pt x="1197821" y="3416230"/>
                </a:cubicBezTo>
                <a:cubicBezTo>
                  <a:pt x="1190241" y="3381844"/>
                  <a:pt x="1208585" y="3338438"/>
                  <a:pt x="1230820" y="3323543"/>
                </a:cubicBezTo>
                <a:cubicBezTo>
                  <a:pt x="1223208" y="3312704"/>
                  <a:pt x="1202360" y="3335778"/>
                  <a:pt x="1193397" y="3334193"/>
                </a:cubicBezTo>
                <a:cubicBezTo>
                  <a:pt x="1196066" y="3332405"/>
                  <a:pt x="1202613" y="3325743"/>
                  <a:pt x="1209438" y="3317849"/>
                </a:cubicBezTo>
                <a:close/>
                <a:moveTo>
                  <a:pt x="1247656" y="3258669"/>
                </a:moveTo>
                <a:lnTo>
                  <a:pt x="1247372" y="3259175"/>
                </a:lnTo>
                <a:lnTo>
                  <a:pt x="1247563" y="3259747"/>
                </a:lnTo>
                <a:lnTo>
                  <a:pt x="1247117" y="3264810"/>
                </a:lnTo>
                <a:cubicBezTo>
                  <a:pt x="1248568" y="3266874"/>
                  <a:pt x="1253710" y="3281644"/>
                  <a:pt x="1251106" y="3270488"/>
                </a:cubicBezTo>
                <a:lnTo>
                  <a:pt x="1247563" y="3259747"/>
                </a:lnTo>
                <a:close/>
                <a:moveTo>
                  <a:pt x="7039332" y="2595950"/>
                </a:moveTo>
                <a:lnTo>
                  <a:pt x="7031529" y="2602309"/>
                </a:lnTo>
                <a:cubicBezTo>
                  <a:pt x="7018904" y="2617028"/>
                  <a:pt x="7013036" y="2636760"/>
                  <a:pt x="7005419" y="2643352"/>
                </a:cubicBezTo>
                <a:cubicBezTo>
                  <a:pt x="6994925" y="2661272"/>
                  <a:pt x="6986158" y="2651650"/>
                  <a:pt x="6966425" y="2659426"/>
                </a:cubicBezTo>
                <a:cubicBezTo>
                  <a:pt x="6975094" y="2678437"/>
                  <a:pt x="6975094" y="2678437"/>
                  <a:pt x="6963880" y="2696514"/>
                </a:cubicBezTo>
                <a:cubicBezTo>
                  <a:pt x="6935854" y="2695189"/>
                  <a:pt x="6929625" y="2717789"/>
                  <a:pt x="6928472" y="2736463"/>
                </a:cubicBezTo>
                <a:lnTo>
                  <a:pt x="6914965" y="2721639"/>
                </a:lnTo>
                <a:cubicBezTo>
                  <a:pt x="6884158" y="2757142"/>
                  <a:pt x="6853596" y="2791966"/>
                  <a:pt x="6822640" y="2818760"/>
                </a:cubicBezTo>
                <a:cubicBezTo>
                  <a:pt x="6785608" y="2807551"/>
                  <a:pt x="6754563" y="2842794"/>
                  <a:pt x="6714415" y="2877542"/>
                </a:cubicBezTo>
                <a:cubicBezTo>
                  <a:pt x="6712928" y="2905343"/>
                  <a:pt x="6664110" y="2921082"/>
                  <a:pt x="6649017" y="2943447"/>
                </a:cubicBezTo>
                <a:lnTo>
                  <a:pt x="6629115" y="2968415"/>
                </a:lnTo>
                <a:lnTo>
                  <a:pt x="7076456" y="2648046"/>
                </a:lnTo>
                <a:close/>
                <a:moveTo>
                  <a:pt x="2260836" y="2465575"/>
                </a:moveTo>
                <a:lnTo>
                  <a:pt x="2187721" y="2545175"/>
                </a:lnTo>
                <a:lnTo>
                  <a:pt x="2188519" y="2550793"/>
                </a:lnTo>
                <a:cubicBezTo>
                  <a:pt x="2187490" y="2559447"/>
                  <a:pt x="2184190" y="2566018"/>
                  <a:pt x="2178626" y="2570817"/>
                </a:cubicBezTo>
                <a:lnTo>
                  <a:pt x="2155780" y="2579949"/>
                </a:lnTo>
                <a:lnTo>
                  <a:pt x="2149491" y="2586796"/>
                </a:lnTo>
                <a:lnTo>
                  <a:pt x="2155700" y="2599880"/>
                </a:lnTo>
                <a:cubicBezTo>
                  <a:pt x="2158362" y="2604721"/>
                  <a:pt x="2160821" y="2602178"/>
                  <a:pt x="2164580" y="2600825"/>
                </a:cubicBezTo>
                <a:cubicBezTo>
                  <a:pt x="2189388" y="2582784"/>
                  <a:pt x="2218026" y="2565848"/>
                  <a:pt x="2219546" y="2528856"/>
                </a:cubicBezTo>
                <a:cubicBezTo>
                  <a:pt x="2219345" y="2521474"/>
                  <a:pt x="2225566" y="2517579"/>
                  <a:pt x="2231783" y="2513684"/>
                </a:cubicBezTo>
                <a:cubicBezTo>
                  <a:pt x="2238003" y="2509788"/>
                  <a:pt x="2245520" y="2507082"/>
                  <a:pt x="2250440" y="2501997"/>
                </a:cubicBezTo>
                <a:cubicBezTo>
                  <a:pt x="2261548" y="2491787"/>
                  <a:pt x="2266284" y="2479935"/>
                  <a:pt x="2264574" y="2469370"/>
                </a:cubicBezTo>
                <a:close/>
                <a:moveTo>
                  <a:pt x="2618133" y="2308031"/>
                </a:moveTo>
                <a:lnTo>
                  <a:pt x="2607751" y="2314308"/>
                </a:lnTo>
                <a:cubicBezTo>
                  <a:pt x="2605958" y="2313655"/>
                  <a:pt x="2600318" y="2317602"/>
                  <a:pt x="2595361" y="2319800"/>
                </a:cubicBezTo>
                <a:lnTo>
                  <a:pt x="2593121" y="2322410"/>
                </a:lnTo>
                <a:lnTo>
                  <a:pt x="2618191" y="2310439"/>
                </a:lnTo>
                <a:lnTo>
                  <a:pt x="2618201" y="2308773"/>
                </a:lnTo>
                <a:close/>
                <a:moveTo>
                  <a:pt x="2810606" y="2204137"/>
                </a:moveTo>
                <a:cubicBezTo>
                  <a:pt x="2797531" y="2211378"/>
                  <a:pt x="2789413" y="2216424"/>
                  <a:pt x="2777023" y="2221915"/>
                </a:cubicBezTo>
                <a:cubicBezTo>
                  <a:pt x="2767112" y="2226308"/>
                  <a:pt x="2756516" y="2232453"/>
                  <a:pt x="2737378" y="2239487"/>
                </a:cubicBezTo>
                <a:cubicBezTo>
                  <a:pt x="2737378" y="2239487"/>
                  <a:pt x="2736268" y="2237084"/>
                  <a:pt x="2733790" y="2238183"/>
                </a:cubicBezTo>
                <a:cubicBezTo>
                  <a:pt x="2720032" y="2247174"/>
                  <a:pt x="2723194" y="2244326"/>
                  <a:pt x="2711915" y="2252221"/>
                </a:cubicBezTo>
                <a:cubicBezTo>
                  <a:pt x="2706958" y="2254417"/>
                  <a:pt x="2702006" y="2256613"/>
                  <a:pt x="2694570" y="2259907"/>
                </a:cubicBezTo>
                <a:cubicBezTo>
                  <a:pt x="2682266" y="2270427"/>
                  <a:pt x="2668401" y="2278382"/>
                  <a:pt x="2653691" y="2286529"/>
                </a:cubicBezTo>
                <a:lnTo>
                  <a:pt x="2637715" y="2296190"/>
                </a:lnTo>
                <a:lnTo>
                  <a:pt x="2639592" y="2297288"/>
                </a:lnTo>
                <a:lnTo>
                  <a:pt x="2640719" y="2299682"/>
                </a:lnTo>
                <a:lnTo>
                  <a:pt x="2659687" y="2290624"/>
                </a:lnTo>
                <a:cubicBezTo>
                  <a:pt x="2691122" y="2277916"/>
                  <a:pt x="2720420" y="2267878"/>
                  <a:pt x="2744890" y="2259840"/>
                </a:cubicBezTo>
                <a:lnTo>
                  <a:pt x="2777484" y="2231630"/>
                </a:lnTo>
                <a:lnTo>
                  <a:pt x="2784592" y="2221675"/>
                </a:lnTo>
                <a:lnTo>
                  <a:pt x="2796569" y="2215112"/>
                </a:lnTo>
                <a:lnTo>
                  <a:pt x="2805353" y="2207509"/>
                </a:lnTo>
                <a:lnTo>
                  <a:pt x="2812259" y="2205877"/>
                </a:lnTo>
                <a:close/>
                <a:moveTo>
                  <a:pt x="2976104" y="2142365"/>
                </a:moveTo>
                <a:cubicBezTo>
                  <a:pt x="2950900" y="2149192"/>
                  <a:pt x="2932872" y="2158631"/>
                  <a:pt x="2906558" y="2163056"/>
                </a:cubicBezTo>
                <a:cubicBezTo>
                  <a:pt x="2899549" y="2170506"/>
                  <a:pt x="2885366" y="2175343"/>
                  <a:pt x="2872977" y="2180835"/>
                </a:cubicBezTo>
                <a:cubicBezTo>
                  <a:pt x="2858793" y="2185674"/>
                  <a:pt x="2844611" y="2190512"/>
                  <a:pt x="2834015" y="2196656"/>
                </a:cubicBezTo>
                <a:cubicBezTo>
                  <a:pt x="2843927" y="2192264"/>
                  <a:pt x="2845035" y="2194665"/>
                  <a:pt x="2847514" y="2193568"/>
                </a:cubicBezTo>
                <a:lnTo>
                  <a:pt x="2845497" y="2198725"/>
                </a:lnTo>
                <a:lnTo>
                  <a:pt x="2869882" y="2196080"/>
                </a:lnTo>
                <a:cubicBezTo>
                  <a:pt x="2890171" y="2192591"/>
                  <a:pt x="2913215" y="2183462"/>
                  <a:pt x="2950943" y="2150806"/>
                </a:cubicBezTo>
                <a:lnTo>
                  <a:pt x="2980532" y="2156177"/>
                </a:lnTo>
                <a:lnTo>
                  <a:pt x="2987442" y="2146938"/>
                </a:lnTo>
                <a:lnTo>
                  <a:pt x="2988334" y="2145287"/>
                </a:lnTo>
                <a:lnTo>
                  <a:pt x="2976529" y="2146519"/>
                </a:lnTo>
                <a:cubicBezTo>
                  <a:pt x="2967301" y="2149161"/>
                  <a:pt x="2986440" y="2142126"/>
                  <a:pt x="2976104" y="2142365"/>
                </a:cubicBezTo>
                <a:close/>
                <a:moveTo>
                  <a:pt x="2994159" y="2134515"/>
                </a:moveTo>
                <a:lnTo>
                  <a:pt x="2986700" y="2136221"/>
                </a:lnTo>
                <a:cubicBezTo>
                  <a:pt x="2991525" y="2136977"/>
                  <a:pt x="2991462" y="2138454"/>
                  <a:pt x="2990552" y="2140121"/>
                </a:cubicBezTo>
                <a:lnTo>
                  <a:pt x="2990097" y="2142026"/>
                </a:lnTo>
                <a:close/>
                <a:moveTo>
                  <a:pt x="8057982" y="1943545"/>
                </a:moveTo>
                <a:lnTo>
                  <a:pt x="8044421" y="1950620"/>
                </a:lnTo>
                <a:lnTo>
                  <a:pt x="7985252" y="2011164"/>
                </a:lnTo>
                <a:lnTo>
                  <a:pt x="7961658" y="2031327"/>
                </a:lnTo>
                <a:lnTo>
                  <a:pt x="7968303" y="2030244"/>
                </a:lnTo>
                <a:cubicBezTo>
                  <a:pt x="7974824" y="2029203"/>
                  <a:pt x="7982341" y="2027065"/>
                  <a:pt x="7996184" y="2017080"/>
                </a:cubicBezTo>
                <a:cubicBezTo>
                  <a:pt x="8012120" y="1999523"/>
                  <a:pt x="7995195" y="2000615"/>
                  <a:pt x="8022881" y="1980647"/>
                </a:cubicBezTo>
                <a:cubicBezTo>
                  <a:pt x="8037915" y="1976371"/>
                  <a:pt x="8053749" y="1964193"/>
                  <a:pt x="8071103" y="1949023"/>
                </a:cubicBezTo>
                <a:lnTo>
                  <a:pt x="8074157" y="1946292"/>
                </a:lnTo>
                <a:lnTo>
                  <a:pt x="8072841" y="1947148"/>
                </a:lnTo>
                <a:cubicBezTo>
                  <a:pt x="8069371" y="1947481"/>
                  <a:pt x="8064590" y="1946453"/>
                  <a:pt x="8057982" y="1943545"/>
                </a:cubicBezTo>
                <a:close/>
                <a:moveTo>
                  <a:pt x="8120618" y="1936585"/>
                </a:moveTo>
                <a:lnTo>
                  <a:pt x="8104131" y="1947305"/>
                </a:lnTo>
                <a:cubicBezTo>
                  <a:pt x="8068476" y="1976052"/>
                  <a:pt x="8035616" y="1994701"/>
                  <a:pt x="7993391" y="2027178"/>
                </a:cubicBezTo>
                <a:cubicBezTo>
                  <a:pt x="7997170" y="2033546"/>
                  <a:pt x="8005139" y="2024767"/>
                  <a:pt x="8008920" y="2031135"/>
                </a:cubicBezTo>
                <a:cubicBezTo>
                  <a:pt x="7985015" y="2057471"/>
                  <a:pt x="7970475" y="2069980"/>
                  <a:pt x="7949362" y="2086218"/>
                </a:cubicBezTo>
                <a:cubicBezTo>
                  <a:pt x="7934575" y="2094611"/>
                  <a:pt x="7919002" y="2105843"/>
                  <a:pt x="7897688" y="2120931"/>
                </a:cubicBezTo>
                <a:lnTo>
                  <a:pt x="7893043" y="2124188"/>
                </a:lnTo>
                <a:lnTo>
                  <a:pt x="7879365" y="2102629"/>
                </a:lnTo>
                <a:lnTo>
                  <a:pt x="7861179" y="2115065"/>
                </a:lnTo>
                <a:cubicBezTo>
                  <a:pt x="7846396" y="2121656"/>
                  <a:pt x="7830572" y="2126968"/>
                  <a:pt x="7817019" y="2133301"/>
                </a:cubicBezTo>
                <a:cubicBezTo>
                  <a:pt x="7803653" y="2138098"/>
                  <a:pt x="7793069" y="2146308"/>
                  <a:pt x="7788046" y="2161346"/>
                </a:cubicBezTo>
                <a:cubicBezTo>
                  <a:pt x="7759240" y="2214332"/>
                  <a:pt x="7724871" y="2260490"/>
                  <a:pt x="7680292" y="2311783"/>
                </a:cubicBezTo>
                <a:cubicBezTo>
                  <a:pt x="7705155" y="2317568"/>
                  <a:pt x="7726491" y="2326089"/>
                  <a:pt x="7748200" y="2331535"/>
                </a:cubicBezTo>
                <a:cubicBezTo>
                  <a:pt x="7760444" y="2335964"/>
                  <a:pt x="7773437" y="2334244"/>
                  <a:pt x="7777712" y="2325356"/>
                </a:cubicBezTo>
                <a:cubicBezTo>
                  <a:pt x="7796308" y="2277505"/>
                  <a:pt x="7868325" y="2263427"/>
                  <a:pt x="7866332" y="2200904"/>
                </a:cubicBezTo>
                <a:cubicBezTo>
                  <a:pt x="7899747" y="2188913"/>
                  <a:pt x="7889036" y="2119223"/>
                  <a:pt x="7954163" y="2135561"/>
                </a:cubicBezTo>
                <a:cubicBezTo>
                  <a:pt x="7972718" y="2140668"/>
                  <a:pt x="7979608" y="2110253"/>
                  <a:pt x="7996876" y="2099644"/>
                </a:cubicBezTo>
                <a:cubicBezTo>
                  <a:pt x="8048679" y="2067820"/>
                  <a:pt x="8083997" y="2023711"/>
                  <a:pt x="8107681" y="1971781"/>
                </a:cubicBezTo>
                <a:close/>
                <a:moveTo>
                  <a:pt x="8159480" y="1881734"/>
                </a:moveTo>
                <a:lnTo>
                  <a:pt x="8156914" y="1885249"/>
                </a:lnTo>
                <a:lnTo>
                  <a:pt x="8160780" y="1882699"/>
                </a:lnTo>
                <a:lnTo>
                  <a:pt x="8161456" y="1882128"/>
                </a:lnTo>
                <a:close/>
                <a:moveTo>
                  <a:pt x="8128296" y="1875389"/>
                </a:moveTo>
                <a:cubicBezTo>
                  <a:pt x="8125205" y="1877985"/>
                  <a:pt x="8124982" y="1880775"/>
                  <a:pt x="8124756" y="1883567"/>
                </a:cubicBezTo>
                <a:cubicBezTo>
                  <a:pt x="8125826" y="1906091"/>
                  <a:pt x="8114897" y="1916569"/>
                  <a:pt x="8093518" y="1913703"/>
                </a:cubicBezTo>
                <a:cubicBezTo>
                  <a:pt x="8086467" y="1911817"/>
                  <a:pt x="8083151" y="1917203"/>
                  <a:pt x="8082815" y="1921389"/>
                </a:cubicBezTo>
                <a:cubicBezTo>
                  <a:pt x="8082505" y="1925228"/>
                  <a:pt x="8082452" y="1929258"/>
                  <a:pt x="8082131" y="1932963"/>
                </a:cubicBezTo>
                <a:lnTo>
                  <a:pt x="8080265" y="1940828"/>
                </a:lnTo>
                <a:lnTo>
                  <a:pt x="8098364" y="1924640"/>
                </a:lnTo>
                <a:cubicBezTo>
                  <a:pt x="8107890" y="1916174"/>
                  <a:pt x="8117887" y="1907574"/>
                  <a:pt x="8128442" y="1899455"/>
                </a:cubicBezTo>
                <a:cubicBezTo>
                  <a:pt x="8131031" y="1900115"/>
                  <a:pt x="8135611" y="1898580"/>
                  <a:pt x="8141296" y="1895553"/>
                </a:cubicBezTo>
                <a:lnTo>
                  <a:pt x="8144566" y="1893395"/>
                </a:lnTo>
                <a:lnTo>
                  <a:pt x="8146013" y="1891340"/>
                </a:lnTo>
                <a:lnTo>
                  <a:pt x="8146468" y="1891248"/>
                </a:lnTo>
                <a:lnTo>
                  <a:pt x="8144437" y="1889649"/>
                </a:lnTo>
                <a:cubicBezTo>
                  <a:pt x="8141149" y="1885741"/>
                  <a:pt x="8138874" y="1878218"/>
                  <a:pt x="8135460" y="1875879"/>
                </a:cubicBezTo>
                <a:cubicBezTo>
                  <a:pt x="8132707" y="1874288"/>
                  <a:pt x="8129841" y="1874092"/>
                  <a:pt x="8128296" y="1875389"/>
                </a:cubicBezTo>
                <a:close/>
                <a:moveTo>
                  <a:pt x="5470268" y="832283"/>
                </a:moveTo>
                <a:lnTo>
                  <a:pt x="5456727" y="842698"/>
                </a:lnTo>
                <a:cubicBezTo>
                  <a:pt x="5424940" y="857186"/>
                  <a:pt x="5389056" y="879522"/>
                  <a:pt x="5354832" y="903679"/>
                </a:cubicBezTo>
                <a:lnTo>
                  <a:pt x="5354410" y="904008"/>
                </a:lnTo>
                <a:lnTo>
                  <a:pt x="5356672" y="910041"/>
                </a:lnTo>
                <a:cubicBezTo>
                  <a:pt x="5355860" y="913684"/>
                  <a:pt x="5353721" y="917523"/>
                  <a:pt x="5352465" y="921231"/>
                </a:cubicBezTo>
                <a:cubicBezTo>
                  <a:pt x="5351211" y="924939"/>
                  <a:pt x="5346419" y="929174"/>
                  <a:pt x="5350470" y="932093"/>
                </a:cubicBezTo>
                <a:cubicBezTo>
                  <a:pt x="5354776" y="936732"/>
                  <a:pt x="5359311" y="930775"/>
                  <a:pt x="5362590" y="928524"/>
                </a:cubicBezTo>
                <a:cubicBezTo>
                  <a:pt x="5392623" y="911724"/>
                  <a:pt x="5419860" y="888299"/>
                  <a:pt x="5444814" y="861693"/>
                </a:cubicBezTo>
                <a:close/>
                <a:moveTo>
                  <a:pt x="8352074" y="582312"/>
                </a:moveTo>
                <a:cubicBezTo>
                  <a:pt x="8351113" y="584756"/>
                  <a:pt x="8350633" y="585978"/>
                  <a:pt x="8349768" y="586361"/>
                </a:cubicBezTo>
                <a:lnTo>
                  <a:pt x="8347451" y="585864"/>
                </a:lnTo>
                <a:close/>
                <a:moveTo>
                  <a:pt x="7491121" y="447958"/>
                </a:moveTo>
                <a:lnTo>
                  <a:pt x="7480642" y="470179"/>
                </a:lnTo>
                <a:lnTo>
                  <a:pt x="7483127" y="468731"/>
                </a:lnTo>
                <a:cubicBezTo>
                  <a:pt x="7485331" y="467934"/>
                  <a:pt x="7488435" y="467427"/>
                  <a:pt x="7487845" y="462726"/>
                </a:cubicBezTo>
                <a:close/>
                <a:moveTo>
                  <a:pt x="6410322" y="442591"/>
                </a:moveTo>
                <a:lnTo>
                  <a:pt x="6409401" y="445032"/>
                </a:lnTo>
                <a:lnTo>
                  <a:pt x="6409400" y="446171"/>
                </a:lnTo>
                <a:close/>
                <a:moveTo>
                  <a:pt x="7544902" y="375198"/>
                </a:moveTo>
                <a:lnTo>
                  <a:pt x="7542222" y="377295"/>
                </a:lnTo>
                <a:cubicBezTo>
                  <a:pt x="7527209" y="389316"/>
                  <a:pt x="7514539" y="400755"/>
                  <a:pt x="7507021" y="413676"/>
                </a:cubicBezTo>
                <a:lnTo>
                  <a:pt x="7507019" y="413678"/>
                </a:lnTo>
                <a:lnTo>
                  <a:pt x="7503246" y="422249"/>
                </a:lnTo>
                <a:lnTo>
                  <a:pt x="7491571" y="447005"/>
                </a:lnTo>
                <a:lnTo>
                  <a:pt x="7500913" y="438348"/>
                </a:lnTo>
                <a:cubicBezTo>
                  <a:pt x="7516156" y="426699"/>
                  <a:pt x="7526213" y="405864"/>
                  <a:pt x="7541362" y="391178"/>
                </a:cubicBezTo>
                <a:cubicBezTo>
                  <a:pt x="7541703" y="384144"/>
                  <a:pt x="7542615" y="379360"/>
                  <a:pt x="7543945" y="376192"/>
                </a:cubicBezTo>
                <a:close/>
                <a:moveTo>
                  <a:pt x="8337383" y="373707"/>
                </a:moveTo>
                <a:lnTo>
                  <a:pt x="8344245" y="374104"/>
                </a:lnTo>
                <a:lnTo>
                  <a:pt x="8327991" y="385161"/>
                </a:lnTo>
                <a:lnTo>
                  <a:pt x="8321304" y="388917"/>
                </a:lnTo>
                <a:lnTo>
                  <a:pt x="8321498" y="388398"/>
                </a:lnTo>
                <a:cubicBezTo>
                  <a:pt x="8321469" y="376079"/>
                  <a:pt x="8326773" y="375288"/>
                  <a:pt x="8337383" y="373707"/>
                </a:cubicBezTo>
                <a:close/>
                <a:moveTo>
                  <a:pt x="7553100" y="368781"/>
                </a:moveTo>
                <a:lnTo>
                  <a:pt x="7550263" y="371001"/>
                </a:lnTo>
                <a:lnTo>
                  <a:pt x="7551923" y="371144"/>
                </a:lnTo>
                <a:close/>
                <a:moveTo>
                  <a:pt x="7604798" y="329686"/>
                </a:moveTo>
                <a:lnTo>
                  <a:pt x="7594514" y="345318"/>
                </a:lnTo>
                <a:lnTo>
                  <a:pt x="7600125" y="345378"/>
                </a:lnTo>
                <a:cubicBezTo>
                  <a:pt x="7601927" y="345956"/>
                  <a:pt x="7603726" y="346534"/>
                  <a:pt x="7606335" y="344364"/>
                </a:cubicBezTo>
                <a:cubicBezTo>
                  <a:pt x="7607639" y="343278"/>
                  <a:pt x="7608445" y="340529"/>
                  <a:pt x="7608352" y="337492"/>
                </a:cubicBezTo>
                <a:close/>
                <a:moveTo>
                  <a:pt x="8379479" y="328701"/>
                </a:moveTo>
                <a:lnTo>
                  <a:pt x="8387201" y="344818"/>
                </a:lnTo>
                <a:lnTo>
                  <a:pt x="8379225" y="350272"/>
                </a:lnTo>
                <a:lnTo>
                  <a:pt x="8379276" y="350077"/>
                </a:lnTo>
                <a:cubicBezTo>
                  <a:pt x="8378945" y="343305"/>
                  <a:pt x="8377854" y="335985"/>
                  <a:pt x="8379479" y="328701"/>
                </a:cubicBezTo>
                <a:close/>
                <a:moveTo>
                  <a:pt x="8475906" y="284399"/>
                </a:moveTo>
                <a:lnTo>
                  <a:pt x="8476842" y="286049"/>
                </a:lnTo>
                <a:lnTo>
                  <a:pt x="8475379" y="287542"/>
                </a:lnTo>
                <a:lnTo>
                  <a:pt x="8474724" y="287891"/>
                </a:lnTo>
                <a:close/>
                <a:moveTo>
                  <a:pt x="7955746" y="678"/>
                </a:moveTo>
                <a:cubicBezTo>
                  <a:pt x="7962107" y="-851"/>
                  <a:pt x="7968385" y="413"/>
                  <a:pt x="7974687" y="2437"/>
                </a:cubicBezTo>
                <a:cubicBezTo>
                  <a:pt x="7981890" y="4749"/>
                  <a:pt x="7986547" y="25797"/>
                  <a:pt x="7983225" y="33754"/>
                </a:cubicBezTo>
                <a:cubicBezTo>
                  <a:pt x="7977483" y="49957"/>
                  <a:pt x="7977483" y="49957"/>
                  <a:pt x="7988690" y="52053"/>
                </a:cubicBezTo>
                <a:cubicBezTo>
                  <a:pt x="7987572" y="59213"/>
                  <a:pt x="7983567" y="59431"/>
                  <a:pt x="7980060" y="61313"/>
                </a:cubicBezTo>
                <a:cubicBezTo>
                  <a:pt x="7978755" y="62398"/>
                  <a:pt x="7974347" y="63991"/>
                  <a:pt x="7975341" y="67317"/>
                </a:cubicBezTo>
                <a:cubicBezTo>
                  <a:pt x="7981209" y="84242"/>
                  <a:pt x="7965564" y="97264"/>
                  <a:pt x="7962925" y="112961"/>
                </a:cubicBezTo>
                <a:cubicBezTo>
                  <a:pt x="7962118" y="115710"/>
                  <a:pt x="7961808" y="120122"/>
                  <a:pt x="7961001" y="122872"/>
                </a:cubicBezTo>
                <a:cubicBezTo>
                  <a:pt x="7965099" y="125691"/>
                  <a:pt x="7976026" y="118672"/>
                  <a:pt x="7974009" y="125544"/>
                </a:cubicBezTo>
                <a:cubicBezTo>
                  <a:pt x="7970470" y="140952"/>
                  <a:pt x="7977238" y="158165"/>
                  <a:pt x="7964294" y="172055"/>
                </a:cubicBezTo>
                <a:cubicBezTo>
                  <a:pt x="7950045" y="187032"/>
                  <a:pt x="7936293" y="203671"/>
                  <a:pt x="7925335" y="224216"/>
                </a:cubicBezTo>
                <a:cubicBezTo>
                  <a:pt x="7922822" y="229424"/>
                  <a:pt x="7918010" y="232391"/>
                  <a:pt x="7919997" y="239045"/>
                </a:cubicBezTo>
                <a:cubicBezTo>
                  <a:pt x="7922387" y="244325"/>
                  <a:pt x="7927789" y="246059"/>
                  <a:pt x="7933501" y="243382"/>
                </a:cubicBezTo>
                <a:cubicBezTo>
                  <a:pt x="7940920" y="238244"/>
                  <a:pt x="7947439" y="232817"/>
                  <a:pt x="7953864" y="224353"/>
                </a:cubicBezTo>
                <a:cubicBezTo>
                  <a:pt x="7965816" y="207136"/>
                  <a:pt x="7980157" y="195198"/>
                  <a:pt x="7995400" y="183549"/>
                </a:cubicBezTo>
                <a:cubicBezTo>
                  <a:pt x="7996704" y="182463"/>
                  <a:pt x="7998814" y="178629"/>
                  <a:pt x="7999312" y="180292"/>
                </a:cubicBezTo>
                <a:cubicBezTo>
                  <a:pt x="8012412" y="186003"/>
                  <a:pt x="8020358" y="169004"/>
                  <a:pt x="8028988" y="159743"/>
                </a:cubicBezTo>
                <a:cubicBezTo>
                  <a:pt x="8069933" y="114237"/>
                  <a:pt x="8115659" y="79290"/>
                  <a:pt x="8153810" y="29879"/>
                </a:cubicBezTo>
                <a:cubicBezTo>
                  <a:pt x="8158529" y="23874"/>
                  <a:pt x="8162037" y="21992"/>
                  <a:pt x="8165327" y="27561"/>
                </a:cubicBezTo>
                <a:cubicBezTo>
                  <a:pt x="8167718" y="32840"/>
                  <a:pt x="8167407" y="37253"/>
                  <a:pt x="8163993" y="42172"/>
                </a:cubicBezTo>
                <a:cubicBezTo>
                  <a:pt x="8155859" y="53096"/>
                  <a:pt x="8151825" y="66840"/>
                  <a:pt x="8148193" y="79210"/>
                </a:cubicBezTo>
                <a:cubicBezTo>
                  <a:pt x="8143351" y="95702"/>
                  <a:pt x="8136118" y="106915"/>
                  <a:pt x="8126587" y="115886"/>
                </a:cubicBezTo>
                <a:cubicBezTo>
                  <a:pt x="8117958" y="125147"/>
                  <a:pt x="8110322" y="137734"/>
                  <a:pt x="8103089" y="148948"/>
                </a:cubicBezTo>
                <a:cubicBezTo>
                  <a:pt x="8093342" y="165370"/>
                  <a:pt x="8098432" y="171517"/>
                  <a:pt x="8106225" y="178531"/>
                </a:cubicBezTo>
                <a:cubicBezTo>
                  <a:pt x="8108927" y="179398"/>
                  <a:pt x="8112528" y="180555"/>
                  <a:pt x="8110913" y="186052"/>
                </a:cubicBezTo>
                <a:cubicBezTo>
                  <a:pt x="8109299" y="191549"/>
                  <a:pt x="8106101" y="189018"/>
                  <a:pt x="8103897" y="189815"/>
                </a:cubicBezTo>
                <a:cubicBezTo>
                  <a:pt x="8095981" y="193289"/>
                  <a:pt x="8090053" y="203417"/>
                  <a:pt x="8087632" y="211663"/>
                </a:cubicBezTo>
                <a:cubicBezTo>
                  <a:pt x="8085303" y="222946"/>
                  <a:pt x="8094213" y="222801"/>
                  <a:pt x="8099118" y="222872"/>
                </a:cubicBezTo>
                <a:cubicBezTo>
                  <a:pt x="8108929" y="223013"/>
                  <a:pt x="8117744" y="219828"/>
                  <a:pt x="8125381" y="207241"/>
                </a:cubicBezTo>
                <a:cubicBezTo>
                  <a:pt x="8127088" y="204782"/>
                  <a:pt x="8129602" y="199573"/>
                  <a:pt x="8133203" y="200730"/>
                </a:cubicBezTo>
                <a:cubicBezTo>
                  <a:pt x="8135904" y="201597"/>
                  <a:pt x="8134290" y="207094"/>
                  <a:pt x="8133483" y="209843"/>
                </a:cubicBezTo>
                <a:cubicBezTo>
                  <a:pt x="8132367" y="217004"/>
                  <a:pt x="8135067" y="217872"/>
                  <a:pt x="8139071" y="217654"/>
                </a:cubicBezTo>
                <a:cubicBezTo>
                  <a:pt x="8155897" y="214033"/>
                  <a:pt x="8171821" y="210123"/>
                  <a:pt x="8187280" y="191024"/>
                </a:cubicBezTo>
                <a:cubicBezTo>
                  <a:pt x="8190292" y="187479"/>
                  <a:pt x="8193540" y="184386"/>
                  <a:pt x="8196936" y="181575"/>
                </a:cubicBezTo>
                <a:lnTo>
                  <a:pt x="8204864" y="175746"/>
                </a:lnTo>
                <a:lnTo>
                  <a:pt x="8230483" y="148951"/>
                </a:lnTo>
                <a:cubicBezTo>
                  <a:pt x="8230970" y="143732"/>
                  <a:pt x="8230970" y="143732"/>
                  <a:pt x="8230970" y="143732"/>
                </a:cubicBezTo>
                <a:cubicBezTo>
                  <a:pt x="8230970" y="143732"/>
                  <a:pt x="8234619" y="143305"/>
                  <a:pt x="8234619" y="143305"/>
                </a:cubicBezTo>
                <a:cubicBezTo>
                  <a:pt x="8235105" y="138086"/>
                  <a:pt x="8242888" y="132014"/>
                  <a:pt x="8242888" y="132014"/>
                </a:cubicBezTo>
                <a:cubicBezTo>
                  <a:pt x="8247023" y="126367"/>
                  <a:pt x="8246537" y="131587"/>
                  <a:pt x="8242403" y="137233"/>
                </a:cubicBezTo>
                <a:lnTo>
                  <a:pt x="8241963" y="139536"/>
                </a:lnTo>
                <a:lnTo>
                  <a:pt x="8238268" y="142879"/>
                </a:lnTo>
                <a:cubicBezTo>
                  <a:pt x="8240092" y="142666"/>
                  <a:pt x="8241005" y="142559"/>
                  <a:pt x="8241521" y="141854"/>
                </a:cubicBezTo>
                <a:lnTo>
                  <a:pt x="8241963" y="139536"/>
                </a:lnTo>
                <a:lnTo>
                  <a:pt x="8247075" y="134913"/>
                </a:lnTo>
                <a:cubicBezTo>
                  <a:pt x="8255978" y="124675"/>
                  <a:pt x="8264780" y="110095"/>
                  <a:pt x="8269889" y="113370"/>
                </a:cubicBezTo>
                <a:cubicBezTo>
                  <a:pt x="8244715" y="151161"/>
                  <a:pt x="8240887" y="177746"/>
                  <a:pt x="8221973" y="208272"/>
                </a:cubicBezTo>
                <a:lnTo>
                  <a:pt x="8212392" y="222061"/>
                </a:lnTo>
                <a:lnTo>
                  <a:pt x="8206096" y="237673"/>
                </a:lnTo>
                <a:cubicBezTo>
                  <a:pt x="8199453" y="253587"/>
                  <a:pt x="8191909" y="269213"/>
                  <a:pt x="8182567" y="284260"/>
                </a:cubicBezTo>
                <a:cubicBezTo>
                  <a:pt x="8192159" y="291852"/>
                  <a:pt x="8201472" y="290332"/>
                  <a:pt x="8210909" y="278321"/>
                </a:cubicBezTo>
                <a:cubicBezTo>
                  <a:pt x="8218638" y="268772"/>
                  <a:pt x="8220129" y="273762"/>
                  <a:pt x="8220005" y="284250"/>
                </a:cubicBezTo>
                <a:cubicBezTo>
                  <a:pt x="8220781" y="295028"/>
                  <a:pt x="8214356" y="303492"/>
                  <a:pt x="8211530" y="313112"/>
                </a:cubicBezTo>
                <a:cubicBezTo>
                  <a:pt x="8206999" y="325193"/>
                  <a:pt x="8201567" y="336985"/>
                  <a:pt x="8197035" y="349065"/>
                </a:cubicBezTo>
                <a:cubicBezTo>
                  <a:pt x="8195824" y="353188"/>
                  <a:pt x="8192410" y="358107"/>
                  <a:pt x="8194706" y="360350"/>
                </a:cubicBezTo>
                <a:cubicBezTo>
                  <a:pt x="8197502" y="364254"/>
                  <a:pt x="8201412" y="360998"/>
                  <a:pt x="8204020" y="358828"/>
                </a:cubicBezTo>
                <a:cubicBezTo>
                  <a:pt x="8206627" y="356657"/>
                  <a:pt x="8209639" y="353112"/>
                  <a:pt x="8212246" y="350942"/>
                </a:cubicBezTo>
                <a:cubicBezTo>
                  <a:pt x="8232113" y="330250"/>
                  <a:pt x="8253284" y="308474"/>
                  <a:pt x="8273648" y="289446"/>
                </a:cubicBezTo>
                <a:cubicBezTo>
                  <a:pt x="8282775" y="281849"/>
                  <a:pt x="8292895" y="277579"/>
                  <a:pt x="8299973" y="290379"/>
                </a:cubicBezTo>
                <a:cubicBezTo>
                  <a:pt x="8302365" y="295658"/>
                  <a:pt x="8307269" y="295730"/>
                  <a:pt x="8311677" y="294138"/>
                </a:cubicBezTo>
                <a:cubicBezTo>
                  <a:pt x="8312981" y="293053"/>
                  <a:pt x="8315184" y="292256"/>
                  <a:pt x="8316489" y="291171"/>
                </a:cubicBezTo>
                <a:cubicBezTo>
                  <a:pt x="8322791" y="293195"/>
                  <a:pt x="8331297" y="294422"/>
                  <a:pt x="8332477" y="303825"/>
                </a:cubicBezTo>
                <a:cubicBezTo>
                  <a:pt x="8333656" y="313227"/>
                  <a:pt x="8326734" y="320028"/>
                  <a:pt x="8320619" y="324080"/>
                </a:cubicBezTo>
                <a:cubicBezTo>
                  <a:pt x="8299758" y="341445"/>
                  <a:pt x="8280791" y="362426"/>
                  <a:pt x="8263811" y="390060"/>
                </a:cubicBezTo>
                <a:cubicBezTo>
                  <a:pt x="8258689" y="397440"/>
                  <a:pt x="8259279" y="402141"/>
                  <a:pt x="8261267" y="408795"/>
                </a:cubicBezTo>
                <a:cubicBezTo>
                  <a:pt x="8263750" y="417112"/>
                  <a:pt x="8268469" y="411108"/>
                  <a:pt x="8272379" y="407852"/>
                </a:cubicBezTo>
                <a:cubicBezTo>
                  <a:pt x="8281507" y="400255"/>
                  <a:pt x="8290633" y="392658"/>
                  <a:pt x="8299356" y="386435"/>
                </a:cubicBezTo>
                <a:cubicBezTo>
                  <a:pt x="8304167" y="383468"/>
                  <a:pt x="8309476" y="382165"/>
                  <a:pt x="8310160" y="389904"/>
                </a:cubicBezTo>
                <a:cubicBezTo>
                  <a:pt x="8310842" y="397644"/>
                  <a:pt x="8304541" y="395620"/>
                  <a:pt x="8300629" y="398876"/>
                </a:cubicBezTo>
                <a:cubicBezTo>
                  <a:pt x="8298426" y="399672"/>
                  <a:pt x="8295818" y="401842"/>
                  <a:pt x="8293614" y="402639"/>
                </a:cubicBezTo>
                <a:lnTo>
                  <a:pt x="8289755" y="406639"/>
                </a:lnTo>
                <a:lnTo>
                  <a:pt x="8283548" y="410126"/>
                </a:lnTo>
                <a:lnTo>
                  <a:pt x="8280902" y="415817"/>
                </a:lnTo>
                <a:lnTo>
                  <a:pt x="8279629" y="417136"/>
                </a:lnTo>
                <a:lnTo>
                  <a:pt x="8280031" y="417692"/>
                </a:lnTo>
                <a:lnTo>
                  <a:pt x="8276592" y="425089"/>
                </a:lnTo>
                <a:cubicBezTo>
                  <a:pt x="8280445" y="430962"/>
                  <a:pt x="8284632" y="432649"/>
                  <a:pt x="8290586" y="430247"/>
                </a:cubicBezTo>
                <a:cubicBezTo>
                  <a:pt x="8304039" y="424141"/>
                  <a:pt x="8318368" y="425112"/>
                  <a:pt x="8331262" y="425986"/>
                </a:cubicBezTo>
                <a:cubicBezTo>
                  <a:pt x="8339860" y="426568"/>
                  <a:pt x="8347494" y="425682"/>
                  <a:pt x="8354508" y="423526"/>
                </a:cubicBezTo>
                <a:lnTo>
                  <a:pt x="8372129" y="414436"/>
                </a:lnTo>
                <a:lnTo>
                  <a:pt x="8378166" y="417084"/>
                </a:lnTo>
                <a:cubicBezTo>
                  <a:pt x="8390800" y="420372"/>
                  <a:pt x="8400626" y="417696"/>
                  <a:pt x="8409124" y="408398"/>
                </a:cubicBezTo>
                <a:lnTo>
                  <a:pt x="8416451" y="396739"/>
                </a:lnTo>
                <a:lnTo>
                  <a:pt x="8433229" y="398341"/>
                </a:lnTo>
                <a:cubicBezTo>
                  <a:pt x="8436904" y="401923"/>
                  <a:pt x="8438580" y="407999"/>
                  <a:pt x="8440173" y="415123"/>
                </a:cubicBezTo>
                <a:cubicBezTo>
                  <a:pt x="8439839" y="419310"/>
                  <a:pt x="8439394" y="424893"/>
                  <a:pt x="8445125" y="425281"/>
                </a:cubicBezTo>
                <a:cubicBezTo>
                  <a:pt x="8450856" y="425670"/>
                  <a:pt x="8449870" y="419990"/>
                  <a:pt x="8451525" y="417295"/>
                </a:cubicBezTo>
                <a:cubicBezTo>
                  <a:pt x="8458036" y="407914"/>
                  <a:pt x="8469833" y="404504"/>
                  <a:pt x="8478429" y="405087"/>
                </a:cubicBezTo>
                <a:cubicBezTo>
                  <a:pt x="8489781" y="407258"/>
                  <a:pt x="8485913" y="419625"/>
                  <a:pt x="8483923" y="426507"/>
                </a:cubicBezTo>
                <a:cubicBezTo>
                  <a:pt x="8479944" y="440267"/>
                  <a:pt x="8473323" y="451044"/>
                  <a:pt x="8458549" y="455656"/>
                </a:cubicBezTo>
                <a:cubicBezTo>
                  <a:pt x="8455572" y="456857"/>
                  <a:pt x="8449730" y="457865"/>
                  <a:pt x="8449284" y="463448"/>
                </a:cubicBezTo>
                <a:cubicBezTo>
                  <a:pt x="8448950" y="467634"/>
                  <a:pt x="8454681" y="468022"/>
                  <a:pt x="8457548" y="468216"/>
                </a:cubicBezTo>
                <a:cubicBezTo>
                  <a:pt x="8464600" y="470098"/>
                  <a:pt x="8464266" y="474284"/>
                  <a:pt x="8462389" y="479769"/>
                </a:cubicBezTo>
                <a:cubicBezTo>
                  <a:pt x="8452010" y="501516"/>
                  <a:pt x="8441743" y="521868"/>
                  <a:pt x="8417704" y="534271"/>
                </a:cubicBezTo>
                <a:cubicBezTo>
                  <a:pt x="8413183" y="536771"/>
                  <a:pt x="8408979" y="539819"/>
                  <a:pt x="8404972" y="543209"/>
                </a:cubicBezTo>
                <a:lnTo>
                  <a:pt x="8396289" y="551473"/>
                </a:lnTo>
                <a:lnTo>
                  <a:pt x="8360918" y="574364"/>
                </a:lnTo>
                <a:cubicBezTo>
                  <a:pt x="8355916" y="572535"/>
                  <a:pt x="8355916" y="572535"/>
                  <a:pt x="8355916" y="572535"/>
                </a:cubicBezTo>
                <a:cubicBezTo>
                  <a:pt x="8355916" y="572535"/>
                  <a:pt x="8353994" y="577424"/>
                  <a:pt x="8353994" y="577424"/>
                </a:cubicBezTo>
                <a:cubicBezTo>
                  <a:pt x="8348991" y="575593"/>
                  <a:pt x="8340147" y="583541"/>
                  <a:pt x="8340147" y="583541"/>
                </a:cubicBezTo>
                <a:cubicBezTo>
                  <a:pt x="8333223" y="586601"/>
                  <a:pt x="8338226" y="588430"/>
                  <a:pt x="8345150" y="585371"/>
                </a:cubicBezTo>
                <a:lnTo>
                  <a:pt x="8347451" y="585864"/>
                </a:lnTo>
                <a:lnTo>
                  <a:pt x="8341060" y="590777"/>
                </a:lnTo>
                <a:cubicBezTo>
                  <a:pt x="8327915" y="598289"/>
                  <a:pt x="8310820" y="603568"/>
                  <a:pt x="8311692" y="612273"/>
                </a:cubicBezTo>
                <a:cubicBezTo>
                  <a:pt x="8356989" y="595292"/>
                  <a:pt x="8383038" y="602721"/>
                  <a:pt x="8419031" y="590985"/>
                </a:cubicBezTo>
                <a:lnTo>
                  <a:pt x="8435725" y="584235"/>
                </a:lnTo>
                <a:lnTo>
                  <a:pt x="8452719" y="582947"/>
                </a:lnTo>
                <a:cubicBezTo>
                  <a:pt x="8470134" y="581321"/>
                  <a:pt x="8487663" y="578298"/>
                  <a:pt x="8505414" y="572486"/>
                </a:cubicBezTo>
                <a:cubicBezTo>
                  <a:pt x="8508377" y="589524"/>
                  <a:pt x="8503076" y="601793"/>
                  <a:pt x="8488079" y="609196"/>
                </a:cubicBezTo>
                <a:cubicBezTo>
                  <a:pt x="8476060" y="615398"/>
                  <a:pt x="8480025" y="619876"/>
                  <a:pt x="8489722" y="624742"/>
                </a:cubicBezTo>
                <a:cubicBezTo>
                  <a:pt x="8499306" y="631004"/>
                  <a:pt x="8509781" y="626100"/>
                  <a:pt x="8519810" y="626780"/>
                </a:cubicBezTo>
                <a:cubicBezTo>
                  <a:pt x="8532818" y="626258"/>
                  <a:pt x="8545936" y="624341"/>
                  <a:pt x="8558943" y="623818"/>
                </a:cubicBezTo>
                <a:cubicBezTo>
                  <a:pt x="8563242" y="624110"/>
                  <a:pt x="8569196" y="621707"/>
                  <a:pt x="8570294" y="625991"/>
                </a:cubicBezTo>
                <a:cubicBezTo>
                  <a:pt x="8572715" y="631767"/>
                  <a:pt x="8568081" y="635663"/>
                  <a:pt x="8564993" y="638259"/>
                </a:cubicBezTo>
                <a:cubicBezTo>
                  <a:pt x="8561906" y="640857"/>
                  <a:pt x="8557385" y="643357"/>
                  <a:pt x="8554296" y="645954"/>
                </a:cubicBezTo>
                <a:cubicBezTo>
                  <a:pt x="8526946" y="663745"/>
                  <a:pt x="8498052" y="682835"/>
                  <a:pt x="8472025" y="702118"/>
                </a:cubicBezTo>
                <a:cubicBezTo>
                  <a:pt x="8461216" y="711209"/>
                  <a:pt x="8453050" y="723284"/>
                  <a:pt x="8461855" y="739314"/>
                </a:cubicBezTo>
                <a:cubicBezTo>
                  <a:pt x="8465708" y="745188"/>
                  <a:pt x="8463719" y="752070"/>
                  <a:pt x="8460408" y="757457"/>
                </a:cubicBezTo>
                <a:cubicBezTo>
                  <a:pt x="8458865" y="758756"/>
                  <a:pt x="8457209" y="761450"/>
                  <a:pt x="8455664" y="762749"/>
                </a:cubicBezTo>
                <a:cubicBezTo>
                  <a:pt x="8454885" y="772517"/>
                  <a:pt x="8452451" y="784981"/>
                  <a:pt x="8460603" y="791147"/>
                </a:cubicBezTo>
                <a:cubicBezTo>
                  <a:pt x="8468755" y="797311"/>
                  <a:pt x="8477908" y="790915"/>
                  <a:pt x="8484195" y="784325"/>
                </a:cubicBezTo>
                <a:cubicBezTo>
                  <a:pt x="8508901" y="763548"/>
                  <a:pt x="8536141" y="747153"/>
                  <a:pt x="8568665" y="736728"/>
                </a:cubicBezTo>
                <a:cubicBezTo>
                  <a:pt x="8577596" y="733124"/>
                  <a:pt x="8581672" y="736206"/>
                  <a:pt x="8586957" y="742177"/>
                </a:cubicBezTo>
                <a:cubicBezTo>
                  <a:pt x="8593565" y="749641"/>
                  <a:pt x="8586068" y="753342"/>
                  <a:pt x="8581435" y="757237"/>
                </a:cubicBezTo>
                <a:cubicBezTo>
                  <a:pt x="8570626" y="766328"/>
                  <a:pt x="8559818" y="775417"/>
                  <a:pt x="8550441" y="784603"/>
                </a:cubicBezTo>
                <a:cubicBezTo>
                  <a:pt x="8545696" y="789894"/>
                  <a:pt x="8542275" y="796678"/>
                  <a:pt x="8549104" y="801351"/>
                </a:cubicBezTo>
                <a:cubicBezTo>
                  <a:pt x="8555935" y="806023"/>
                  <a:pt x="8556714" y="796254"/>
                  <a:pt x="8561346" y="792358"/>
                </a:cubicBezTo>
                <a:cubicBezTo>
                  <a:pt x="8563002" y="789664"/>
                  <a:pt x="8566090" y="787067"/>
                  <a:pt x="8567746" y="784373"/>
                </a:cubicBezTo>
                <a:cubicBezTo>
                  <a:pt x="8587932" y="766096"/>
                  <a:pt x="8589364" y="766194"/>
                  <a:pt x="8595847" y="793292"/>
                </a:cubicBezTo>
                <a:cubicBezTo>
                  <a:pt x="8598155" y="800465"/>
                  <a:pt x="8601133" y="799263"/>
                  <a:pt x="8606864" y="799651"/>
                </a:cubicBezTo>
                <a:cubicBezTo>
                  <a:pt x="8634422" y="797309"/>
                  <a:pt x="8659337" y="791980"/>
                  <a:pt x="8678534" y="768025"/>
                </a:cubicBezTo>
                <a:cubicBezTo>
                  <a:pt x="8697510" y="746860"/>
                  <a:pt x="8720338" y="731569"/>
                  <a:pt x="8745809" y="719263"/>
                </a:cubicBezTo>
                <a:cubicBezTo>
                  <a:pt x="8772825" y="705658"/>
                  <a:pt x="8793456" y="681800"/>
                  <a:pt x="8824436" y="672673"/>
                </a:cubicBezTo>
                <a:cubicBezTo>
                  <a:pt x="8828846" y="671569"/>
                  <a:pt x="8832046" y="667576"/>
                  <a:pt x="8833701" y="664881"/>
                </a:cubicBezTo>
                <a:cubicBezTo>
                  <a:pt x="8863931" y="629045"/>
                  <a:pt x="8901978" y="603559"/>
                  <a:pt x="8941347" y="579567"/>
                </a:cubicBezTo>
                <a:cubicBezTo>
                  <a:pt x="8948957" y="574471"/>
                  <a:pt x="8958110" y="568075"/>
                  <a:pt x="8966039" y="577031"/>
                </a:cubicBezTo>
                <a:cubicBezTo>
                  <a:pt x="8975402" y="586083"/>
                  <a:pt x="8967569" y="593972"/>
                  <a:pt x="8959737" y="601859"/>
                </a:cubicBezTo>
                <a:cubicBezTo>
                  <a:pt x="8950361" y="611046"/>
                  <a:pt x="8941976" y="621353"/>
                  <a:pt x="8932075" y="630329"/>
                </a:cubicBezTo>
                <a:lnTo>
                  <a:pt x="8928945" y="632665"/>
                </a:lnTo>
                <a:lnTo>
                  <a:pt x="8926532" y="633143"/>
                </a:lnTo>
                <a:lnTo>
                  <a:pt x="8909694" y="644966"/>
                </a:lnTo>
                <a:lnTo>
                  <a:pt x="8895327" y="650816"/>
                </a:lnTo>
                <a:cubicBezTo>
                  <a:pt x="8887996" y="652424"/>
                  <a:pt x="8883721" y="656344"/>
                  <a:pt x="8882975" y="661205"/>
                </a:cubicBezTo>
                <a:lnTo>
                  <a:pt x="8883439" y="663505"/>
                </a:lnTo>
                <a:lnTo>
                  <a:pt x="8851483" y="684321"/>
                </a:lnTo>
                <a:cubicBezTo>
                  <a:pt x="8830383" y="700573"/>
                  <a:pt x="8815851" y="713092"/>
                  <a:pt x="8791965" y="739444"/>
                </a:cubicBezTo>
                <a:cubicBezTo>
                  <a:pt x="8795750" y="745809"/>
                  <a:pt x="8803712" y="737025"/>
                  <a:pt x="8807496" y="743390"/>
                </a:cubicBezTo>
                <a:cubicBezTo>
                  <a:pt x="8765295" y="775896"/>
                  <a:pt x="8732446" y="794567"/>
                  <a:pt x="8696815" y="823339"/>
                </a:cubicBezTo>
                <a:cubicBezTo>
                  <a:pt x="8657398" y="845745"/>
                  <a:pt x="8621765" y="874516"/>
                  <a:pt x="8576778" y="917121"/>
                </a:cubicBezTo>
                <a:cubicBezTo>
                  <a:pt x="8604449" y="897134"/>
                  <a:pt x="8593702" y="916017"/>
                  <a:pt x="8589525" y="931167"/>
                </a:cubicBezTo>
                <a:cubicBezTo>
                  <a:pt x="8588132" y="936216"/>
                  <a:pt x="8581563" y="939950"/>
                  <a:pt x="8580170" y="945000"/>
                </a:cubicBezTo>
                <a:cubicBezTo>
                  <a:pt x="8580170" y="945000"/>
                  <a:pt x="8585348" y="946316"/>
                  <a:pt x="8591917" y="942582"/>
                </a:cubicBezTo>
                <a:cubicBezTo>
                  <a:pt x="8591917" y="942582"/>
                  <a:pt x="8591917" y="942582"/>
                  <a:pt x="8598486" y="938847"/>
                </a:cubicBezTo>
                <a:cubicBezTo>
                  <a:pt x="8585348" y="946316"/>
                  <a:pt x="8600879" y="950261"/>
                  <a:pt x="8616802" y="932693"/>
                </a:cubicBezTo>
                <a:cubicBezTo>
                  <a:pt x="8616802" y="932693"/>
                  <a:pt x="8616802" y="932693"/>
                  <a:pt x="8613018" y="926328"/>
                </a:cubicBezTo>
                <a:cubicBezTo>
                  <a:pt x="8614410" y="921279"/>
                  <a:pt x="8620980" y="917544"/>
                  <a:pt x="8620980" y="917544"/>
                </a:cubicBezTo>
                <a:cubicBezTo>
                  <a:pt x="8617195" y="911179"/>
                  <a:pt x="8615802" y="916229"/>
                  <a:pt x="8609233" y="919964"/>
                </a:cubicBezTo>
                <a:cubicBezTo>
                  <a:pt x="8609233" y="919964"/>
                  <a:pt x="8609233" y="919964"/>
                  <a:pt x="8602663" y="923698"/>
                </a:cubicBezTo>
                <a:cubicBezTo>
                  <a:pt x="8619980" y="901080"/>
                  <a:pt x="8662182" y="868574"/>
                  <a:pt x="8672537" y="871204"/>
                </a:cubicBezTo>
                <a:cubicBezTo>
                  <a:pt x="8714738" y="838699"/>
                  <a:pt x="8747978" y="798513"/>
                  <a:pt x="8778041" y="789941"/>
                </a:cubicBezTo>
                <a:cubicBezTo>
                  <a:pt x="8805712" y="769953"/>
                  <a:pt x="8788788" y="771057"/>
                  <a:pt x="8804711" y="753489"/>
                </a:cubicBezTo>
                <a:cubicBezTo>
                  <a:pt x="8832382" y="733502"/>
                  <a:pt x="8834775" y="744917"/>
                  <a:pt x="8854483" y="733714"/>
                </a:cubicBezTo>
                <a:cubicBezTo>
                  <a:pt x="8860802" y="725863"/>
                  <a:pt x="8867184" y="719042"/>
                  <a:pt x="8873511" y="713051"/>
                </a:cubicBezTo>
                <a:lnTo>
                  <a:pt x="8880509" y="707178"/>
                </a:lnTo>
                <a:lnTo>
                  <a:pt x="8832858" y="756730"/>
                </a:lnTo>
                <a:cubicBezTo>
                  <a:pt x="8812891" y="776776"/>
                  <a:pt x="8792264" y="796074"/>
                  <a:pt x="8769985" y="813508"/>
                </a:cubicBezTo>
                <a:cubicBezTo>
                  <a:pt x="8748479" y="830292"/>
                  <a:pt x="8729836" y="847271"/>
                  <a:pt x="8728932" y="876675"/>
                </a:cubicBezTo>
                <a:cubicBezTo>
                  <a:pt x="8728487" y="882257"/>
                  <a:pt x="8725176" y="887645"/>
                  <a:pt x="8719111" y="891444"/>
                </a:cubicBezTo>
                <a:cubicBezTo>
                  <a:pt x="8694961" y="905242"/>
                  <a:pt x="8681606" y="928191"/>
                  <a:pt x="8665497" y="949550"/>
                </a:cubicBezTo>
                <a:cubicBezTo>
                  <a:pt x="8654242" y="964222"/>
                  <a:pt x="8643099" y="977499"/>
                  <a:pt x="8631956" y="990775"/>
                </a:cubicBezTo>
                <a:cubicBezTo>
                  <a:pt x="8627101" y="997462"/>
                  <a:pt x="8622135" y="1005544"/>
                  <a:pt x="8624332" y="1014112"/>
                </a:cubicBezTo>
                <a:cubicBezTo>
                  <a:pt x="8627962" y="1022776"/>
                  <a:pt x="8631593" y="1031442"/>
                  <a:pt x="8645268" y="1022546"/>
                </a:cubicBezTo>
                <a:cubicBezTo>
                  <a:pt x="8665231" y="1007060"/>
                  <a:pt x="8690035" y="1003129"/>
                  <a:pt x="8716938" y="990919"/>
                </a:cubicBezTo>
                <a:cubicBezTo>
                  <a:pt x="8704795" y="1016755"/>
                  <a:pt x="8697170" y="1040094"/>
                  <a:pt x="8675886" y="1054086"/>
                </a:cubicBezTo>
                <a:cubicBezTo>
                  <a:pt x="8671366" y="1056586"/>
                  <a:pt x="8668165" y="1060579"/>
                  <a:pt x="8669153" y="1066258"/>
                </a:cubicBezTo>
                <a:cubicBezTo>
                  <a:pt x="8671575" y="1072035"/>
                  <a:pt x="8676095" y="1069534"/>
                  <a:pt x="8680505" y="1068430"/>
                </a:cubicBezTo>
                <a:cubicBezTo>
                  <a:pt x="8687780" y="1067520"/>
                  <a:pt x="8691746" y="1071998"/>
                  <a:pt x="8692732" y="1077678"/>
                </a:cubicBezTo>
                <a:cubicBezTo>
                  <a:pt x="8694930" y="1086245"/>
                  <a:pt x="8687543" y="1088551"/>
                  <a:pt x="8681811" y="1088163"/>
                </a:cubicBezTo>
                <a:cubicBezTo>
                  <a:pt x="8670350" y="1087386"/>
                  <a:pt x="8666927" y="1094171"/>
                  <a:pt x="8666260" y="1102543"/>
                </a:cubicBezTo>
                <a:cubicBezTo>
                  <a:pt x="8663935" y="1113611"/>
                  <a:pt x="8667344" y="1125067"/>
                  <a:pt x="8677262" y="1127143"/>
                </a:cubicBezTo>
                <a:cubicBezTo>
                  <a:pt x="8687293" y="1127822"/>
                  <a:pt x="8686749" y="1116560"/>
                  <a:pt x="8688851" y="1108284"/>
                </a:cubicBezTo>
                <a:cubicBezTo>
                  <a:pt x="8689074" y="1105493"/>
                  <a:pt x="8690618" y="1104194"/>
                  <a:pt x="8690952" y="1100007"/>
                </a:cubicBezTo>
                <a:cubicBezTo>
                  <a:pt x="8699327" y="1103380"/>
                  <a:pt x="8694471" y="1110067"/>
                  <a:pt x="8697002" y="1114448"/>
                </a:cubicBezTo>
                <a:cubicBezTo>
                  <a:pt x="8700745" y="1121717"/>
                  <a:pt x="8704487" y="1128987"/>
                  <a:pt x="8712541" y="1118308"/>
                </a:cubicBezTo>
                <a:cubicBezTo>
                  <a:pt x="8715741" y="1114314"/>
                  <a:pt x="8715852" y="1112919"/>
                  <a:pt x="8721472" y="1114703"/>
                </a:cubicBezTo>
                <a:cubicBezTo>
                  <a:pt x="8742743" y="1118950"/>
                  <a:pt x="8763137" y="1116122"/>
                  <a:pt x="8782208" y="1111802"/>
                </a:cubicBezTo>
                <a:cubicBezTo>
                  <a:pt x="8802825" y="1106182"/>
                  <a:pt x="8823441" y="1100563"/>
                  <a:pt x="8844933" y="1102019"/>
                </a:cubicBezTo>
                <a:lnTo>
                  <a:pt x="8850173" y="1100869"/>
                </a:lnTo>
                <a:lnTo>
                  <a:pt x="8840982" y="1111627"/>
                </a:lnTo>
                <a:cubicBezTo>
                  <a:pt x="8841230" y="1115726"/>
                  <a:pt x="8845688" y="1119554"/>
                  <a:pt x="8853779" y="1124581"/>
                </a:cubicBezTo>
                <a:cubicBezTo>
                  <a:pt x="8864362" y="1130003"/>
                  <a:pt x="8875369" y="1132994"/>
                  <a:pt x="8885108" y="1143278"/>
                </a:cubicBezTo>
                <a:cubicBezTo>
                  <a:pt x="8840854" y="1140018"/>
                  <a:pt x="8809215" y="1159985"/>
                  <a:pt x="8773436" y="1174302"/>
                </a:cubicBezTo>
                <a:cubicBezTo>
                  <a:pt x="8747013" y="1186353"/>
                  <a:pt x="8719363" y="1190717"/>
                  <a:pt x="8691753" y="1180101"/>
                </a:cubicBezTo>
                <a:cubicBezTo>
                  <a:pt x="8690295" y="1181120"/>
                  <a:pt x="8688838" y="1182138"/>
                  <a:pt x="8688838" y="1182138"/>
                </a:cubicBezTo>
                <a:cubicBezTo>
                  <a:pt x="8690830" y="1214925"/>
                  <a:pt x="8685001" y="1218996"/>
                  <a:pt x="8652596" y="1213866"/>
                </a:cubicBezTo>
                <a:cubicBezTo>
                  <a:pt x="8642626" y="1212286"/>
                  <a:pt x="8632656" y="1210707"/>
                  <a:pt x="8622686" y="1209129"/>
                </a:cubicBezTo>
                <a:cubicBezTo>
                  <a:pt x="8616242" y="1209358"/>
                  <a:pt x="8611871" y="1212412"/>
                  <a:pt x="8617047" y="1219477"/>
                </a:cubicBezTo>
                <a:cubicBezTo>
                  <a:pt x="8628014" y="1237449"/>
                  <a:pt x="8643160" y="1246090"/>
                  <a:pt x="8664559" y="1248230"/>
                </a:cubicBezTo>
                <a:cubicBezTo>
                  <a:pt x="8680972" y="1249579"/>
                  <a:pt x="8697808" y="1248500"/>
                  <a:pt x="8713798" y="1252279"/>
                </a:cubicBezTo>
                <a:cubicBezTo>
                  <a:pt x="8706472" y="1272350"/>
                  <a:pt x="8692935" y="1283944"/>
                  <a:pt x="8672150" y="1285649"/>
                </a:cubicBezTo>
                <a:cubicBezTo>
                  <a:pt x="8680432" y="1296951"/>
                  <a:pt x="8692895" y="1298924"/>
                  <a:pt x="8704936" y="1303328"/>
                </a:cubicBezTo>
                <a:cubicBezTo>
                  <a:pt x="8715942" y="1306319"/>
                  <a:pt x="8725490" y="1310330"/>
                  <a:pt x="8731702" y="1318806"/>
                </a:cubicBezTo>
                <a:cubicBezTo>
                  <a:pt x="8734289" y="1322337"/>
                  <a:pt x="8735373" y="1325319"/>
                  <a:pt x="8734640" y="1327701"/>
                </a:cubicBezTo>
                <a:cubicBezTo>
                  <a:pt x="8733906" y="1330083"/>
                  <a:pt x="8731355" y="1331864"/>
                  <a:pt x="8726677" y="1332996"/>
                </a:cubicBezTo>
                <a:cubicBezTo>
                  <a:pt x="8705471" y="1337132"/>
                  <a:pt x="8686987" y="1332956"/>
                  <a:pt x="8667890" y="1324938"/>
                </a:cubicBezTo>
                <a:cubicBezTo>
                  <a:pt x="8648793" y="1316919"/>
                  <a:pt x="8631153" y="1307880"/>
                  <a:pt x="8610599" y="1300881"/>
                </a:cubicBezTo>
                <a:cubicBezTo>
                  <a:pt x="8617232" y="1306925"/>
                  <a:pt x="8623444" y="1315402"/>
                  <a:pt x="8631114" y="1322861"/>
                </a:cubicBezTo>
                <a:cubicBezTo>
                  <a:pt x="8636712" y="1327493"/>
                  <a:pt x="8640432" y="1335577"/>
                  <a:pt x="8634180" y="1342079"/>
                </a:cubicBezTo>
                <a:cubicBezTo>
                  <a:pt x="8626472" y="1349601"/>
                  <a:pt x="8616693" y="1354297"/>
                  <a:pt x="8607988" y="1345425"/>
                </a:cubicBezTo>
                <a:cubicBezTo>
                  <a:pt x="8598249" y="1335142"/>
                  <a:pt x="8584137" y="1327912"/>
                  <a:pt x="8579190" y="1312142"/>
                </a:cubicBezTo>
                <a:cubicBezTo>
                  <a:pt x="8578156" y="1310730"/>
                  <a:pt x="8576507" y="1305473"/>
                  <a:pt x="8573171" y="1309939"/>
                </a:cubicBezTo>
                <a:lnTo>
                  <a:pt x="8565062" y="1313196"/>
                </a:lnTo>
                <a:lnTo>
                  <a:pt x="8560471" y="1316315"/>
                </a:lnTo>
                <a:cubicBezTo>
                  <a:pt x="8532581" y="1336156"/>
                  <a:pt x="8504994" y="1356720"/>
                  <a:pt x="8475483" y="1374345"/>
                </a:cubicBezTo>
                <a:cubicBezTo>
                  <a:pt x="8463346" y="1381934"/>
                  <a:pt x="8444385" y="1384847"/>
                  <a:pt x="8444133" y="1405876"/>
                </a:cubicBezTo>
                <a:cubicBezTo>
                  <a:pt x="8445452" y="1407370"/>
                  <a:pt x="8441042" y="1408472"/>
                  <a:pt x="8439497" y="1409769"/>
                </a:cubicBezTo>
                <a:cubicBezTo>
                  <a:pt x="8422389" y="1425437"/>
                  <a:pt x="8405393" y="1439709"/>
                  <a:pt x="8384548" y="1448105"/>
                </a:cubicBezTo>
                <a:cubicBezTo>
                  <a:pt x="8374069" y="1453002"/>
                  <a:pt x="8366343" y="1459488"/>
                  <a:pt x="8358506" y="1467372"/>
                </a:cubicBezTo>
                <a:cubicBezTo>
                  <a:pt x="8353646" y="1474055"/>
                  <a:pt x="8352971" y="1482428"/>
                  <a:pt x="8356822" y="1488304"/>
                </a:cubicBezTo>
                <a:cubicBezTo>
                  <a:pt x="8362102" y="1494279"/>
                  <a:pt x="8366850" y="1488991"/>
                  <a:pt x="8372693" y="1487988"/>
                </a:cubicBezTo>
                <a:cubicBezTo>
                  <a:pt x="8396180" y="1482579"/>
                  <a:pt x="8417250" y="1471392"/>
                  <a:pt x="8436999" y="1458711"/>
                </a:cubicBezTo>
                <a:cubicBezTo>
                  <a:pt x="8455203" y="1447327"/>
                  <a:pt x="8468183" y="1465054"/>
                  <a:pt x="8483831" y="1467528"/>
                </a:cubicBezTo>
                <a:cubicBezTo>
                  <a:pt x="8490994" y="1468019"/>
                  <a:pt x="8479955" y="1479891"/>
                  <a:pt x="8480825" y="1486969"/>
                </a:cubicBezTo>
                <a:cubicBezTo>
                  <a:pt x="8483691" y="1487164"/>
                  <a:pt x="8487876" y="1488854"/>
                  <a:pt x="8490742" y="1489051"/>
                </a:cubicBezTo>
                <a:cubicBezTo>
                  <a:pt x="8506279" y="1492919"/>
                  <a:pt x="8524819" y="1477350"/>
                  <a:pt x="8537912" y="1493680"/>
                </a:cubicBezTo>
                <a:cubicBezTo>
                  <a:pt x="8540552" y="1496668"/>
                  <a:pt x="8543867" y="1491282"/>
                  <a:pt x="8545412" y="1489984"/>
                </a:cubicBezTo>
                <a:cubicBezTo>
                  <a:pt x="8548614" y="1485995"/>
                  <a:pt x="8550497" y="1480511"/>
                  <a:pt x="8557549" y="1482397"/>
                </a:cubicBezTo>
                <a:cubicBezTo>
                  <a:pt x="8554768" y="1499044"/>
                  <a:pt x="8554768" y="1499044"/>
                  <a:pt x="8572074" y="1498825"/>
                </a:cubicBezTo>
                <a:cubicBezTo>
                  <a:pt x="8580782" y="1498018"/>
                  <a:pt x="8598172" y="1514643"/>
                  <a:pt x="8597273" y="1525807"/>
                </a:cubicBezTo>
                <a:cubicBezTo>
                  <a:pt x="8595701" y="1545346"/>
                  <a:pt x="8591376" y="1563291"/>
                  <a:pt x="8568985" y="1572984"/>
                </a:cubicBezTo>
                <a:cubicBezTo>
                  <a:pt x="8543505" y="1585274"/>
                  <a:pt x="8526173" y="1603732"/>
                  <a:pt x="8521060" y="1631446"/>
                </a:cubicBezTo>
                <a:cubicBezTo>
                  <a:pt x="8518504" y="1645304"/>
                  <a:pt x="8509121" y="1654484"/>
                  <a:pt x="8495777" y="1659184"/>
                </a:cubicBezTo>
                <a:cubicBezTo>
                  <a:pt x="8485299" y="1664080"/>
                  <a:pt x="8473499" y="1667481"/>
                  <a:pt x="8465437" y="1678156"/>
                </a:cubicBezTo>
                <a:cubicBezTo>
                  <a:pt x="8451082" y="1695416"/>
                  <a:pt x="8429901" y="1707998"/>
                  <a:pt x="8411472" y="1722172"/>
                </a:cubicBezTo>
                <a:cubicBezTo>
                  <a:pt x="8405403" y="1725966"/>
                  <a:pt x="8399337" y="1729761"/>
                  <a:pt x="8390850" y="1727778"/>
                </a:cubicBezTo>
                <a:cubicBezTo>
                  <a:pt x="8378181" y="1724104"/>
                  <a:pt x="8367478" y="1731790"/>
                  <a:pt x="8355791" y="1733798"/>
                </a:cubicBezTo>
                <a:cubicBezTo>
                  <a:pt x="8324917" y="1741507"/>
                  <a:pt x="8330706" y="1776983"/>
                  <a:pt x="8308091" y="1789468"/>
                </a:cubicBezTo>
                <a:cubicBezTo>
                  <a:pt x="8306658" y="1789370"/>
                  <a:pt x="8306545" y="1790765"/>
                  <a:pt x="8306545" y="1790765"/>
                </a:cubicBezTo>
                <a:cubicBezTo>
                  <a:pt x="8314890" y="1812385"/>
                  <a:pt x="8290336" y="1795269"/>
                  <a:pt x="8289437" y="1806434"/>
                </a:cubicBezTo>
                <a:cubicBezTo>
                  <a:pt x="8273367" y="1791301"/>
                  <a:pt x="8273453" y="1808145"/>
                  <a:pt x="8271458" y="1815026"/>
                </a:cubicBezTo>
                <a:cubicBezTo>
                  <a:pt x="8269463" y="1821905"/>
                  <a:pt x="8264828" y="1825797"/>
                  <a:pt x="8260081" y="1831085"/>
                </a:cubicBezTo>
                <a:cubicBezTo>
                  <a:pt x="8249378" y="1838772"/>
                  <a:pt x="8235809" y="1846264"/>
                  <a:pt x="8232157" y="1855836"/>
                </a:cubicBezTo>
                <a:cubicBezTo>
                  <a:pt x="8226848" y="1868101"/>
                  <a:pt x="8219348" y="1871797"/>
                  <a:pt x="8210639" y="1872606"/>
                </a:cubicBezTo>
                <a:lnTo>
                  <a:pt x="8201229" y="1874640"/>
                </a:lnTo>
                <a:lnTo>
                  <a:pt x="8192021" y="1883059"/>
                </a:lnTo>
                <a:lnTo>
                  <a:pt x="8176785" y="1895400"/>
                </a:lnTo>
                <a:lnTo>
                  <a:pt x="8178848" y="1940038"/>
                </a:lnTo>
                <a:cubicBezTo>
                  <a:pt x="8173940" y="1957425"/>
                  <a:pt x="8163905" y="1974261"/>
                  <a:pt x="8150623" y="1991528"/>
                </a:cubicBezTo>
                <a:cubicBezTo>
                  <a:pt x="8117002" y="2031537"/>
                  <a:pt x="8103968" y="2086215"/>
                  <a:pt x="8082218" y="2133728"/>
                </a:cubicBezTo>
                <a:cubicBezTo>
                  <a:pt x="8068270" y="2169618"/>
                  <a:pt x="8049136" y="2195602"/>
                  <a:pt x="8011821" y="2213405"/>
                </a:cubicBezTo>
                <a:cubicBezTo>
                  <a:pt x="7964293" y="2236343"/>
                  <a:pt x="7941796" y="2290007"/>
                  <a:pt x="7896676" y="2319434"/>
                </a:cubicBezTo>
                <a:cubicBezTo>
                  <a:pt x="7892774" y="2325245"/>
                  <a:pt x="7888499" y="2334134"/>
                  <a:pt x="7882190" y="2333456"/>
                </a:cubicBezTo>
                <a:cubicBezTo>
                  <a:pt x="7834497" y="2331452"/>
                  <a:pt x="7829267" y="2374506"/>
                  <a:pt x="7810132" y="2400493"/>
                </a:cubicBezTo>
                <a:cubicBezTo>
                  <a:pt x="7787469" y="2429215"/>
                  <a:pt x="7756462" y="2447695"/>
                  <a:pt x="7725455" y="2466174"/>
                </a:cubicBezTo>
                <a:cubicBezTo>
                  <a:pt x="7718773" y="2468571"/>
                  <a:pt x="7718025" y="2474724"/>
                  <a:pt x="7720432" y="2481213"/>
                </a:cubicBezTo>
                <a:cubicBezTo>
                  <a:pt x="7717818" y="2502740"/>
                  <a:pt x="7695361" y="2503445"/>
                  <a:pt x="7693328" y="2493881"/>
                </a:cubicBezTo>
                <a:cubicBezTo>
                  <a:pt x="7680916" y="2464509"/>
                  <a:pt x="7666057" y="2481606"/>
                  <a:pt x="7652317" y="2489478"/>
                </a:cubicBezTo>
                <a:cubicBezTo>
                  <a:pt x="7627992" y="2505559"/>
                  <a:pt x="7611639" y="2534959"/>
                  <a:pt x="7578971" y="2540799"/>
                </a:cubicBezTo>
                <a:cubicBezTo>
                  <a:pt x="7569134" y="2542859"/>
                  <a:pt x="7564486" y="2554821"/>
                  <a:pt x="7566520" y="2564386"/>
                </a:cubicBezTo>
                <a:cubicBezTo>
                  <a:pt x="7572995" y="2590005"/>
                  <a:pt x="7556101" y="2597537"/>
                  <a:pt x="7532897" y="2604393"/>
                </a:cubicBezTo>
                <a:cubicBezTo>
                  <a:pt x="7519158" y="2612265"/>
                  <a:pt x="7486325" y="2593163"/>
                  <a:pt x="7487778" y="2633821"/>
                </a:cubicBezTo>
                <a:cubicBezTo>
                  <a:pt x="7489066" y="2649536"/>
                  <a:pt x="7455278" y="2664602"/>
                  <a:pt x="7481055" y="2689178"/>
                </a:cubicBezTo>
                <a:cubicBezTo>
                  <a:pt x="7489771" y="2696344"/>
                  <a:pt x="7475658" y="2707291"/>
                  <a:pt x="7468602" y="2712764"/>
                </a:cubicBezTo>
                <a:cubicBezTo>
                  <a:pt x="7447806" y="2726110"/>
                  <a:pt x="7421822" y="2729551"/>
                  <a:pt x="7411777" y="2759628"/>
                </a:cubicBezTo>
                <a:cubicBezTo>
                  <a:pt x="7410615" y="2762619"/>
                  <a:pt x="7409002" y="2764392"/>
                  <a:pt x="7407099" y="2765259"/>
                </a:cubicBezTo>
                <a:cubicBezTo>
                  <a:pt x="7401390" y="2767859"/>
                  <a:pt x="7393079" y="2762294"/>
                  <a:pt x="7386541" y="2756918"/>
                </a:cubicBezTo>
                <a:lnTo>
                  <a:pt x="7345962" y="2722841"/>
                </a:lnTo>
                <a:lnTo>
                  <a:pt x="7371331" y="2756597"/>
                </a:lnTo>
                <a:lnTo>
                  <a:pt x="7359465" y="2755196"/>
                </a:lnTo>
                <a:cubicBezTo>
                  <a:pt x="7349027" y="2754894"/>
                  <a:pt x="7349426" y="2759861"/>
                  <a:pt x="7351018" y="2779724"/>
                </a:cubicBezTo>
                <a:cubicBezTo>
                  <a:pt x="7352410" y="2794884"/>
                  <a:pt x="7341089" y="2813092"/>
                  <a:pt x="7329185" y="2819293"/>
                </a:cubicBezTo>
                <a:cubicBezTo>
                  <a:pt x="7325216" y="2821362"/>
                  <a:pt x="7321184" y="2822096"/>
                  <a:pt x="7317537" y="2820938"/>
                </a:cubicBezTo>
                <a:cubicBezTo>
                  <a:pt x="7292294" y="2811008"/>
                  <a:pt x="7275346" y="2820991"/>
                  <a:pt x="7256563" y="2834443"/>
                </a:cubicBezTo>
                <a:cubicBezTo>
                  <a:pt x="7247501" y="2843088"/>
                  <a:pt x="7238046" y="2854168"/>
                  <a:pt x="7222669" y="2854408"/>
                </a:cubicBezTo>
                <a:cubicBezTo>
                  <a:pt x="7204795" y="2854283"/>
                  <a:pt x="7202172" y="2862624"/>
                  <a:pt x="7204813" y="2877968"/>
                </a:cubicBezTo>
                <a:cubicBezTo>
                  <a:pt x="7206134" y="2885640"/>
                  <a:pt x="7207454" y="2893311"/>
                  <a:pt x="7197072" y="2894285"/>
                </a:cubicBezTo>
                <a:cubicBezTo>
                  <a:pt x="7188134" y="2894221"/>
                  <a:pt x="7180642" y="2893124"/>
                  <a:pt x="7178661" y="2881617"/>
                </a:cubicBezTo>
                <a:cubicBezTo>
                  <a:pt x="7177341" y="2873945"/>
                  <a:pt x="7177465" y="2865239"/>
                  <a:pt x="7175092" y="2856166"/>
                </a:cubicBezTo>
                <a:cubicBezTo>
                  <a:pt x="7168366" y="2826512"/>
                  <a:pt x="7141285" y="2820054"/>
                  <a:pt x="7117774" y="2839046"/>
                </a:cubicBezTo>
                <a:cubicBezTo>
                  <a:pt x="7111995" y="2843186"/>
                  <a:pt x="7108320" y="2850126"/>
                  <a:pt x="7103593" y="2855665"/>
                </a:cubicBezTo>
                <a:cubicBezTo>
                  <a:pt x="7098865" y="2861204"/>
                  <a:pt x="7094139" y="2866744"/>
                  <a:pt x="7086646" y="2865648"/>
                </a:cubicBezTo>
                <a:cubicBezTo>
                  <a:pt x="7048792" y="2862596"/>
                  <a:pt x="7028046" y="2888225"/>
                  <a:pt x="7006640" y="2910019"/>
                </a:cubicBezTo>
                <a:cubicBezTo>
                  <a:pt x="7004802" y="2913489"/>
                  <a:pt x="7001912" y="2915559"/>
                  <a:pt x="7006516" y="2918726"/>
                </a:cubicBezTo>
                <a:cubicBezTo>
                  <a:pt x="7011117" y="2921893"/>
                  <a:pt x="7015328" y="2927495"/>
                  <a:pt x="7022820" y="2928594"/>
                </a:cubicBezTo>
                <a:cubicBezTo>
                  <a:pt x="7027815" y="2929323"/>
                  <a:pt x="7026103" y="2924087"/>
                  <a:pt x="7026495" y="2921651"/>
                </a:cubicBezTo>
                <a:cubicBezTo>
                  <a:pt x="7032131" y="2902535"/>
                  <a:pt x="7042639" y="2892856"/>
                  <a:pt x="7060513" y="2892981"/>
                </a:cubicBezTo>
                <a:cubicBezTo>
                  <a:pt x="7079833" y="2892072"/>
                  <a:pt x="7097191" y="2903338"/>
                  <a:pt x="7102329" y="2919048"/>
                </a:cubicBezTo>
                <a:cubicBezTo>
                  <a:pt x="7106147" y="2927085"/>
                  <a:pt x="7102865" y="2931590"/>
                  <a:pt x="7092875" y="2930127"/>
                </a:cubicBezTo>
                <a:cubicBezTo>
                  <a:pt x="7076445" y="2928967"/>
                  <a:pt x="7072770" y="2935907"/>
                  <a:pt x="7070024" y="2952956"/>
                </a:cubicBezTo>
                <a:cubicBezTo>
                  <a:pt x="7068598" y="2977675"/>
                  <a:pt x="7041412" y="3003608"/>
                  <a:pt x="7022484" y="3002082"/>
                </a:cubicBezTo>
                <a:cubicBezTo>
                  <a:pt x="7007500" y="2999887"/>
                  <a:pt x="7000275" y="3005061"/>
                  <a:pt x="6993710" y="3014072"/>
                </a:cubicBezTo>
                <a:cubicBezTo>
                  <a:pt x="6984256" y="3025151"/>
                  <a:pt x="6972698" y="3033429"/>
                  <a:pt x="6955999" y="3025998"/>
                </a:cubicBezTo>
                <a:cubicBezTo>
                  <a:pt x="6945349" y="3020699"/>
                  <a:pt x="6938784" y="3029709"/>
                  <a:pt x="6933665" y="3037684"/>
                </a:cubicBezTo>
                <a:cubicBezTo>
                  <a:pt x="6928546" y="3045659"/>
                  <a:pt x="6924479" y="3055035"/>
                  <a:pt x="6915149" y="3057407"/>
                </a:cubicBezTo>
                <a:cubicBezTo>
                  <a:pt x="6903982" y="3063251"/>
                  <a:pt x="6900949" y="3050343"/>
                  <a:pt x="6886748" y="3043277"/>
                </a:cubicBezTo>
                <a:cubicBezTo>
                  <a:pt x="6901628" y="3077863"/>
                  <a:pt x="6867859" y="3089121"/>
                  <a:pt x="6858549" y="3115179"/>
                </a:cubicBezTo>
                <a:cubicBezTo>
                  <a:pt x="6857227" y="3107507"/>
                  <a:pt x="6856568" y="3103671"/>
                  <a:pt x="6855906" y="3099835"/>
                </a:cubicBezTo>
                <a:cubicBezTo>
                  <a:pt x="6848787" y="3072617"/>
                  <a:pt x="6836693" y="3068353"/>
                  <a:pt x="6813574" y="3084910"/>
                </a:cubicBezTo>
                <a:cubicBezTo>
                  <a:pt x="6798732" y="3097693"/>
                  <a:pt x="6784284" y="3108041"/>
                  <a:pt x="6767336" y="3118024"/>
                </a:cubicBezTo>
                <a:cubicBezTo>
                  <a:pt x="6739615" y="3131413"/>
                  <a:pt x="6710180" y="3139568"/>
                  <a:pt x="6679427" y="3140048"/>
                </a:cubicBezTo>
                <a:cubicBezTo>
                  <a:pt x="6656164" y="3141627"/>
                  <a:pt x="6651045" y="3149603"/>
                  <a:pt x="6656843" y="3169149"/>
                </a:cubicBezTo>
                <a:cubicBezTo>
                  <a:pt x="6666192" y="3190461"/>
                  <a:pt x="6660287" y="3203306"/>
                  <a:pt x="6638346" y="3212556"/>
                </a:cubicBezTo>
                <a:cubicBezTo>
                  <a:pt x="6625734" y="3219434"/>
                  <a:pt x="6612070" y="3224912"/>
                  <a:pt x="6600118" y="3235625"/>
                </a:cubicBezTo>
                <a:cubicBezTo>
                  <a:pt x="6592893" y="3240799"/>
                  <a:pt x="6583563" y="3243173"/>
                  <a:pt x="6573966" y="3239274"/>
                </a:cubicBezTo>
                <a:cubicBezTo>
                  <a:pt x="6572191" y="3238391"/>
                  <a:pt x="6570777" y="3237249"/>
                  <a:pt x="6569529" y="3237066"/>
                </a:cubicBezTo>
                <a:lnTo>
                  <a:pt x="6567138" y="3239524"/>
                </a:lnTo>
                <a:lnTo>
                  <a:pt x="6570687" y="3238235"/>
                </a:lnTo>
                <a:cubicBezTo>
                  <a:pt x="6559138" y="3265440"/>
                  <a:pt x="6419645" y="3403848"/>
                  <a:pt x="6389173" y="3430222"/>
                </a:cubicBezTo>
                <a:cubicBezTo>
                  <a:pt x="6365173" y="3433318"/>
                  <a:pt x="6257755" y="3552804"/>
                  <a:pt x="6232030" y="3583441"/>
                </a:cubicBezTo>
                <a:cubicBezTo>
                  <a:pt x="6190966" y="3637122"/>
                  <a:pt x="6084234" y="3713685"/>
                  <a:pt x="6032105" y="3794153"/>
                </a:cubicBezTo>
                <a:cubicBezTo>
                  <a:pt x="6010884" y="3829732"/>
                  <a:pt x="5989258" y="3881009"/>
                  <a:pt x="5920512" y="3923299"/>
                </a:cubicBezTo>
                <a:cubicBezTo>
                  <a:pt x="5890372" y="3940547"/>
                  <a:pt x="5788474" y="3967340"/>
                  <a:pt x="5767824" y="3994052"/>
                </a:cubicBezTo>
                <a:cubicBezTo>
                  <a:pt x="5762405" y="4008045"/>
                  <a:pt x="5765764" y="4030721"/>
                  <a:pt x="5760108" y="4044453"/>
                </a:cubicBezTo>
                <a:cubicBezTo>
                  <a:pt x="5734137" y="4075770"/>
                  <a:pt x="5725133" y="4065888"/>
                  <a:pt x="5704148" y="4101726"/>
                </a:cubicBezTo>
                <a:cubicBezTo>
                  <a:pt x="5686041" y="4091349"/>
                  <a:pt x="5652220" y="4094109"/>
                  <a:pt x="5627067" y="4115879"/>
                </a:cubicBezTo>
                <a:cubicBezTo>
                  <a:pt x="5631806" y="4121080"/>
                  <a:pt x="5626969" y="4125266"/>
                  <a:pt x="5625429" y="4134971"/>
                </a:cubicBezTo>
                <a:cubicBezTo>
                  <a:pt x="5598654" y="4105584"/>
                  <a:pt x="5601765" y="4128939"/>
                  <a:pt x="5574891" y="4108940"/>
                </a:cubicBezTo>
                <a:cubicBezTo>
                  <a:pt x="5565553" y="4108185"/>
                  <a:pt x="5571543" y="4085324"/>
                  <a:pt x="5571878" y="4076197"/>
                </a:cubicBezTo>
                <a:cubicBezTo>
                  <a:pt x="5567612" y="4071516"/>
                  <a:pt x="5558273" y="4070762"/>
                  <a:pt x="5549841" y="4052011"/>
                </a:cubicBezTo>
                <a:cubicBezTo>
                  <a:pt x="5535182" y="4055861"/>
                  <a:pt x="5525507" y="4064235"/>
                  <a:pt x="5515350" y="4073027"/>
                </a:cubicBezTo>
                <a:cubicBezTo>
                  <a:pt x="5508187" y="4070388"/>
                  <a:pt x="5504605" y="4069068"/>
                  <a:pt x="5501718" y="4067207"/>
                </a:cubicBezTo>
                <a:lnTo>
                  <a:pt x="5497036" y="4062712"/>
                </a:lnTo>
                <a:lnTo>
                  <a:pt x="5495903" y="4063744"/>
                </a:lnTo>
                <a:cubicBezTo>
                  <a:pt x="5495903" y="4063744"/>
                  <a:pt x="5477796" y="4053367"/>
                  <a:pt x="5457145" y="4080078"/>
                </a:cubicBezTo>
                <a:cubicBezTo>
                  <a:pt x="5379725" y="4172668"/>
                  <a:pt x="5263056" y="4282950"/>
                  <a:pt x="5171696" y="4379233"/>
                </a:cubicBezTo>
                <a:cubicBezTo>
                  <a:pt x="5161873" y="4378896"/>
                  <a:pt x="5157607" y="4374215"/>
                  <a:pt x="5152869" y="4369014"/>
                </a:cubicBezTo>
                <a:cubicBezTo>
                  <a:pt x="5146544" y="4401002"/>
                  <a:pt x="5131065" y="4414399"/>
                  <a:pt x="5092406" y="4421345"/>
                </a:cubicBezTo>
                <a:lnTo>
                  <a:pt x="5105912" y="4436168"/>
                </a:lnTo>
                <a:lnTo>
                  <a:pt x="5080525" y="4448406"/>
                </a:lnTo>
                <a:lnTo>
                  <a:pt x="5081531" y="4471795"/>
                </a:lnTo>
                <a:cubicBezTo>
                  <a:pt x="5076568" y="4489168"/>
                  <a:pt x="5066480" y="4505974"/>
                  <a:pt x="5053143" y="4523201"/>
                </a:cubicBezTo>
                <a:cubicBezTo>
                  <a:pt x="5019393" y="4563108"/>
                  <a:pt x="5006187" y="4617749"/>
                  <a:pt x="4984285" y="4665198"/>
                </a:cubicBezTo>
                <a:cubicBezTo>
                  <a:pt x="4970225" y="4701045"/>
                  <a:pt x="4951007" y="4726973"/>
                  <a:pt x="4913635" y="4744662"/>
                </a:cubicBezTo>
                <a:cubicBezTo>
                  <a:pt x="4866036" y="4767456"/>
                  <a:pt x="4843369" y="4821053"/>
                  <a:pt x="4798156" y="4850344"/>
                </a:cubicBezTo>
                <a:cubicBezTo>
                  <a:pt x="4794236" y="4856144"/>
                  <a:pt x="4789933" y="4865020"/>
                  <a:pt x="4783626" y="4864323"/>
                </a:cubicBezTo>
                <a:cubicBezTo>
                  <a:pt x="4735941" y="4862175"/>
                  <a:pt x="4730574" y="4905215"/>
                  <a:pt x="4711356" y="4931143"/>
                </a:cubicBezTo>
                <a:cubicBezTo>
                  <a:pt x="4688601" y="4959797"/>
                  <a:pt x="4657537" y="4978184"/>
                  <a:pt x="4626473" y="4996569"/>
                </a:cubicBezTo>
                <a:cubicBezTo>
                  <a:pt x="4619782" y="4998947"/>
                  <a:pt x="4619014" y="5005097"/>
                  <a:pt x="4621401" y="5011593"/>
                </a:cubicBezTo>
                <a:cubicBezTo>
                  <a:pt x="4618719" y="5033114"/>
                  <a:pt x="4596260" y="5033750"/>
                  <a:pt x="4594258" y="5024179"/>
                </a:cubicBezTo>
                <a:cubicBezTo>
                  <a:pt x="4581939" y="4994769"/>
                  <a:pt x="4567025" y="5011822"/>
                  <a:pt x="4553262" y="5019653"/>
                </a:cubicBezTo>
                <a:cubicBezTo>
                  <a:pt x="4528886" y="5035661"/>
                  <a:pt x="4512440" y="5065011"/>
                  <a:pt x="4479754" y="5070753"/>
                </a:cubicBezTo>
                <a:cubicBezTo>
                  <a:pt x="4469910" y="5072783"/>
                  <a:pt x="4465224" y="5084731"/>
                  <a:pt x="4467227" y="5094302"/>
                </a:cubicBezTo>
                <a:cubicBezTo>
                  <a:pt x="4473620" y="5119942"/>
                  <a:pt x="4456703" y="5127424"/>
                  <a:pt x="4433479" y="5134209"/>
                </a:cubicBezTo>
                <a:cubicBezTo>
                  <a:pt x="4419715" y="5142039"/>
                  <a:pt x="4386943" y="5122838"/>
                  <a:pt x="4388267" y="5163500"/>
                </a:cubicBezTo>
                <a:cubicBezTo>
                  <a:pt x="4389503" y="5179219"/>
                  <a:pt x="4355669" y="5194184"/>
                  <a:pt x="4381367" y="5218838"/>
                </a:cubicBezTo>
                <a:cubicBezTo>
                  <a:pt x="4385714" y="5222434"/>
                  <a:pt x="4384350" y="5226958"/>
                  <a:pt x="4381016" y="5231265"/>
                </a:cubicBezTo>
                <a:lnTo>
                  <a:pt x="4370694" y="5240693"/>
                </a:lnTo>
                <a:lnTo>
                  <a:pt x="4374647" y="5238175"/>
                </a:lnTo>
                <a:cubicBezTo>
                  <a:pt x="4387821" y="5230810"/>
                  <a:pt x="4399315" y="5225593"/>
                  <a:pt x="4408418" y="5223122"/>
                </a:cubicBezTo>
                <a:cubicBezTo>
                  <a:pt x="4417422" y="5233004"/>
                  <a:pt x="4561417" y="5099538"/>
                  <a:pt x="4575742" y="5104815"/>
                </a:cubicBezTo>
                <a:cubicBezTo>
                  <a:pt x="4564195" y="5132021"/>
                  <a:pt x="4424701" y="5270428"/>
                  <a:pt x="4394228" y="5296803"/>
                </a:cubicBezTo>
                <a:cubicBezTo>
                  <a:pt x="4370229" y="5299898"/>
                  <a:pt x="4262809" y="5419384"/>
                  <a:pt x="4237086" y="5450021"/>
                </a:cubicBezTo>
                <a:cubicBezTo>
                  <a:pt x="4196022" y="5503703"/>
                  <a:pt x="4089290" y="5580265"/>
                  <a:pt x="4037162" y="5660733"/>
                </a:cubicBezTo>
                <a:cubicBezTo>
                  <a:pt x="4015940" y="5696312"/>
                  <a:pt x="3994314" y="5747589"/>
                  <a:pt x="3925567" y="5789879"/>
                </a:cubicBezTo>
                <a:cubicBezTo>
                  <a:pt x="3895428" y="5807127"/>
                  <a:pt x="3793530" y="5833921"/>
                  <a:pt x="3772880" y="5860631"/>
                </a:cubicBezTo>
                <a:cubicBezTo>
                  <a:pt x="3767462" y="5874624"/>
                  <a:pt x="3770820" y="5897302"/>
                  <a:pt x="3765164" y="5911033"/>
                </a:cubicBezTo>
                <a:cubicBezTo>
                  <a:pt x="3739193" y="5942350"/>
                  <a:pt x="3730189" y="5932468"/>
                  <a:pt x="3709203" y="5968306"/>
                </a:cubicBezTo>
                <a:cubicBezTo>
                  <a:pt x="3691096" y="5957929"/>
                  <a:pt x="3657275" y="5960689"/>
                  <a:pt x="3632123" y="5982458"/>
                </a:cubicBezTo>
                <a:cubicBezTo>
                  <a:pt x="3636862" y="5987660"/>
                  <a:pt x="3632024" y="5991846"/>
                  <a:pt x="3630485" y="6001551"/>
                </a:cubicBezTo>
                <a:cubicBezTo>
                  <a:pt x="3603710" y="5972164"/>
                  <a:pt x="3606822" y="5995519"/>
                  <a:pt x="3579947" y="5975519"/>
                </a:cubicBezTo>
                <a:cubicBezTo>
                  <a:pt x="3570608" y="5974765"/>
                  <a:pt x="3576598" y="5951905"/>
                  <a:pt x="3576934" y="5942777"/>
                </a:cubicBezTo>
                <a:cubicBezTo>
                  <a:pt x="3572669" y="5938096"/>
                  <a:pt x="3563329" y="5937341"/>
                  <a:pt x="3554897" y="5918591"/>
                </a:cubicBezTo>
                <a:cubicBezTo>
                  <a:pt x="3540238" y="5922442"/>
                  <a:pt x="3530563" y="5930815"/>
                  <a:pt x="3520405" y="5939606"/>
                </a:cubicBezTo>
                <a:cubicBezTo>
                  <a:pt x="3506080" y="5934329"/>
                  <a:pt x="3506080" y="5934329"/>
                  <a:pt x="3497313" y="5924707"/>
                </a:cubicBezTo>
                <a:cubicBezTo>
                  <a:pt x="3508052" y="5906109"/>
                  <a:pt x="3507471" y="5915915"/>
                  <a:pt x="3495020" y="5891806"/>
                </a:cubicBezTo>
                <a:lnTo>
                  <a:pt x="3474705" y="5909389"/>
                </a:lnTo>
                <a:cubicBezTo>
                  <a:pt x="3467784" y="5906541"/>
                  <a:pt x="3460929" y="5920381"/>
                  <a:pt x="3456511" y="5933217"/>
                </a:cubicBezTo>
                <a:lnTo>
                  <a:pt x="3453091" y="5945589"/>
                </a:lnTo>
                <a:lnTo>
                  <a:pt x="3453127" y="5944297"/>
                </a:lnTo>
                <a:cubicBezTo>
                  <a:pt x="3453472" y="5924658"/>
                  <a:pt x="3453797" y="5871415"/>
                  <a:pt x="3456870" y="5848893"/>
                </a:cubicBezTo>
                <a:lnTo>
                  <a:pt x="3458250" y="5842369"/>
                </a:lnTo>
                <a:lnTo>
                  <a:pt x="3437643" y="5839512"/>
                </a:lnTo>
                <a:cubicBezTo>
                  <a:pt x="3423779" y="5841626"/>
                  <a:pt x="3409036" y="5847757"/>
                  <a:pt x="3396460" y="5858642"/>
                </a:cubicBezTo>
                <a:cubicBezTo>
                  <a:pt x="3401199" y="5863844"/>
                  <a:pt x="3396362" y="5868030"/>
                  <a:pt x="3394822" y="5877736"/>
                </a:cubicBezTo>
                <a:cubicBezTo>
                  <a:pt x="3368047" y="5848348"/>
                  <a:pt x="3371158" y="5871703"/>
                  <a:pt x="3344284" y="5851704"/>
                </a:cubicBezTo>
                <a:cubicBezTo>
                  <a:pt x="3334945" y="5850949"/>
                  <a:pt x="3340936" y="5828089"/>
                  <a:pt x="3341270" y="5818961"/>
                </a:cubicBezTo>
                <a:cubicBezTo>
                  <a:pt x="3337005" y="5814280"/>
                  <a:pt x="3327667" y="5813526"/>
                  <a:pt x="3319234" y="5794776"/>
                </a:cubicBezTo>
                <a:cubicBezTo>
                  <a:pt x="3304574" y="5798626"/>
                  <a:pt x="3294900" y="5806999"/>
                  <a:pt x="3284743" y="5815791"/>
                </a:cubicBezTo>
                <a:cubicBezTo>
                  <a:pt x="3270416" y="5810514"/>
                  <a:pt x="3270416" y="5810514"/>
                  <a:pt x="3261650" y="5800892"/>
                </a:cubicBezTo>
                <a:cubicBezTo>
                  <a:pt x="3272390" y="5782293"/>
                  <a:pt x="3271808" y="5792099"/>
                  <a:pt x="3259358" y="5767990"/>
                </a:cubicBezTo>
                <a:lnTo>
                  <a:pt x="3239042" y="5785573"/>
                </a:lnTo>
                <a:cubicBezTo>
                  <a:pt x="3232121" y="5782724"/>
                  <a:pt x="3225270" y="5796565"/>
                  <a:pt x="3220850" y="5809401"/>
                </a:cubicBezTo>
                <a:lnTo>
                  <a:pt x="3217430" y="5821774"/>
                </a:lnTo>
                <a:lnTo>
                  <a:pt x="3217468" y="5820481"/>
                </a:lnTo>
                <a:cubicBezTo>
                  <a:pt x="3217868" y="5797569"/>
                  <a:pt x="3218246" y="5728919"/>
                  <a:pt x="3222983" y="5716675"/>
                </a:cubicBezTo>
                <a:cubicBezTo>
                  <a:pt x="3199795" y="5711162"/>
                  <a:pt x="3222675" y="5677406"/>
                  <a:pt x="3214577" y="5649528"/>
                </a:cubicBezTo>
                <a:cubicBezTo>
                  <a:pt x="3189526" y="5661909"/>
                  <a:pt x="3175438" y="5656892"/>
                  <a:pt x="3151339" y="5669375"/>
                </a:cubicBezTo>
                <a:cubicBezTo>
                  <a:pt x="3154785" y="5683603"/>
                  <a:pt x="3163790" y="5693486"/>
                  <a:pt x="3171985" y="5711975"/>
                </a:cubicBezTo>
                <a:lnTo>
                  <a:pt x="3167150" y="5716161"/>
                </a:lnTo>
                <a:lnTo>
                  <a:pt x="3162885" y="5711480"/>
                </a:lnTo>
                <a:cubicBezTo>
                  <a:pt x="3153566" y="5708614"/>
                  <a:pt x="3145229" y="5703794"/>
                  <a:pt x="3137543" y="5697866"/>
                </a:cubicBezTo>
                <a:lnTo>
                  <a:pt x="3117329" y="5678747"/>
                </a:lnTo>
                <a:lnTo>
                  <a:pt x="3107770" y="5689912"/>
                </a:lnTo>
                <a:cubicBezTo>
                  <a:pt x="3101322" y="5701067"/>
                  <a:pt x="3098142" y="5713066"/>
                  <a:pt x="3100822" y="5725978"/>
                </a:cubicBezTo>
                <a:cubicBezTo>
                  <a:pt x="3103932" y="5749334"/>
                  <a:pt x="3118021" y="5754351"/>
                  <a:pt x="3102446" y="5777135"/>
                </a:cubicBezTo>
                <a:cubicBezTo>
                  <a:pt x="3096218" y="5799736"/>
                  <a:pt x="3087450" y="5790113"/>
                  <a:pt x="3067716" y="5797890"/>
                </a:cubicBezTo>
                <a:cubicBezTo>
                  <a:pt x="3081224" y="5812713"/>
                  <a:pt x="3086631" y="5799660"/>
                  <a:pt x="3075902" y="5817319"/>
                </a:cubicBezTo>
                <a:cubicBezTo>
                  <a:pt x="3062297" y="5811883"/>
                  <a:pt x="3022249" y="5837243"/>
                  <a:pt x="2987509" y="5858936"/>
                </a:cubicBezTo>
                <a:cubicBezTo>
                  <a:pt x="2947464" y="5814987"/>
                  <a:pt x="2930028" y="5786354"/>
                  <a:pt x="2924290" y="5739225"/>
                </a:cubicBezTo>
                <a:cubicBezTo>
                  <a:pt x="2920123" y="5725156"/>
                  <a:pt x="2935115" y="5712179"/>
                  <a:pt x="2931768" y="5688563"/>
                </a:cubicBezTo>
                <a:lnTo>
                  <a:pt x="2918499" y="5674000"/>
                </a:lnTo>
                <a:lnTo>
                  <a:pt x="2911938" y="5676753"/>
                </a:lnTo>
                <a:lnTo>
                  <a:pt x="2911939" y="5676757"/>
                </a:lnTo>
                <a:lnTo>
                  <a:pt x="2911935" y="5676755"/>
                </a:lnTo>
                <a:lnTo>
                  <a:pt x="2876042" y="5691821"/>
                </a:lnTo>
                <a:cubicBezTo>
                  <a:pt x="2834819" y="5714854"/>
                  <a:pt x="2796962" y="5750931"/>
                  <a:pt x="2759485" y="5776741"/>
                </a:cubicBezTo>
                <a:cubicBezTo>
                  <a:pt x="2701335" y="5722413"/>
                  <a:pt x="2664736" y="5692690"/>
                  <a:pt x="2636239" y="5621534"/>
                </a:cubicBezTo>
                <a:cubicBezTo>
                  <a:pt x="2626109" y="5610417"/>
                  <a:pt x="2607218" y="5612115"/>
                  <a:pt x="2599477" y="5598013"/>
                </a:cubicBezTo>
                <a:lnTo>
                  <a:pt x="2599242" y="5596553"/>
                </a:lnTo>
                <a:lnTo>
                  <a:pt x="2580697" y="5609424"/>
                </a:lnTo>
                <a:cubicBezTo>
                  <a:pt x="2561394" y="5624549"/>
                  <a:pt x="2542560" y="5640020"/>
                  <a:pt x="2523822" y="5652925"/>
                </a:cubicBezTo>
                <a:lnTo>
                  <a:pt x="2479378" y="5610673"/>
                </a:lnTo>
                <a:lnTo>
                  <a:pt x="2474438" y="5635835"/>
                </a:lnTo>
                <a:cubicBezTo>
                  <a:pt x="2469967" y="5663232"/>
                  <a:pt x="2469578" y="5691431"/>
                  <a:pt x="2490120" y="5708482"/>
                </a:cubicBezTo>
                <a:cubicBezTo>
                  <a:pt x="2507318" y="5724940"/>
                  <a:pt x="2521672" y="5720454"/>
                  <a:pt x="2523667" y="5747637"/>
                </a:cubicBezTo>
                <a:cubicBezTo>
                  <a:pt x="2532971" y="5769086"/>
                  <a:pt x="2519938" y="5766780"/>
                  <a:pt x="2509168" y="5784677"/>
                </a:cubicBezTo>
                <a:cubicBezTo>
                  <a:pt x="2529243" y="5788230"/>
                  <a:pt x="2525308" y="5774757"/>
                  <a:pt x="2527919" y="5795023"/>
                </a:cubicBezTo>
                <a:cubicBezTo>
                  <a:pt x="2513684" y="5798892"/>
                  <a:pt x="2497862" y="5842726"/>
                  <a:pt x="2483948" y="5880507"/>
                </a:cubicBezTo>
                <a:cubicBezTo>
                  <a:pt x="2424424" y="5869973"/>
                  <a:pt x="2392521" y="5857939"/>
                  <a:pt x="2358245" y="5824403"/>
                </a:cubicBezTo>
                <a:cubicBezTo>
                  <a:pt x="2346063" y="5815859"/>
                  <a:pt x="2349791" y="5796716"/>
                  <a:pt x="2332241" y="5780194"/>
                </a:cubicBezTo>
                <a:lnTo>
                  <a:pt x="2313474" y="5776873"/>
                </a:lnTo>
                <a:lnTo>
                  <a:pt x="2317038" y="5781809"/>
                </a:lnTo>
                <a:cubicBezTo>
                  <a:pt x="2325584" y="5792377"/>
                  <a:pt x="2332966" y="5802851"/>
                  <a:pt x="2332270" y="5812058"/>
                </a:cubicBezTo>
                <a:cubicBezTo>
                  <a:pt x="2325057" y="5814113"/>
                  <a:pt x="2316469" y="5804686"/>
                  <a:pt x="2308340" y="5796953"/>
                </a:cubicBezTo>
                <a:lnTo>
                  <a:pt x="2303159" y="5793080"/>
                </a:lnTo>
                <a:lnTo>
                  <a:pt x="2290029" y="5816063"/>
                </a:lnTo>
                <a:cubicBezTo>
                  <a:pt x="2271807" y="5858773"/>
                  <a:pt x="2264482" y="5909700"/>
                  <a:pt x="2250985" y="5952348"/>
                </a:cubicBezTo>
                <a:cubicBezTo>
                  <a:pt x="2170537" y="5944499"/>
                  <a:pt x="2122724" y="5943063"/>
                  <a:pt x="2055220" y="5904286"/>
                </a:cubicBezTo>
                <a:cubicBezTo>
                  <a:pt x="2035145" y="5900733"/>
                  <a:pt x="2017062" y="5924362"/>
                  <a:pt x="1995700" y="5893751"/>
                </a:cubicBezTo>
                <a:cubicBezTo>
                  <a:pt x="1996900" y="5887576"/>
                  <a:pt x="1998224" y="5880783"/>
                  <a:pt x="1992737" y="5873422"/>
                </a:cubicBezTo>
                <a:cubicBezTo>
                  <a:pt x="1986043" y="5872239"/>
                  <a:pt x="1990212" y="5886391"/>
                  <a:pt x="1978150" y="5877230"/>
                </a:cubicBezTo>
                <a:cubicBezTo>
                  <a:pt x="1979350" y="5871056"/>
                  <a:pt x="1973863" y="5863694"/>
                  <a:pt x="1967522" y="5862573"/>
                </a:cubicBezTo>
                <a:cubicBezTo>
                  <a:pt x="1957542" y="5913828"/>
                  <a:pt x="1939226" y="5936777"/>
                  <a:pt x="1951375" y="5979173"/>
                </a:cubicBezTo>
                <a:cubicBezTo>
                  <a:pt x="1917418" y="5979551"/>
                  <a:pt x="1893614" y="5995142"/>
                  <a:pt x="1887361" y="6027253"/>
                </a:cubicBezTo>
                <a:cubicBezTo>
                  <a:pt x="1863556" y="6042844"/>
                  <a:pt x="1878582" y="6072333"/>
                  <a:pt x="1877698" y="6112421"/>
                </a:cubicBezTo>
                <a:lnTo>
                  <a:pt x="1871005" y="6111237"/>
                </a:lnTo>
                <a:lnTo>
                  <a:pt x="1869682" y="6118030"/>
                </a:lnTo>
                <a:cubicBezTo>
                  <a:pt x="1837897" y="6105378"/>
                  <a:pt x="1836574" y="6112171"/>
                  <a:pt x="1815650" y="6114855"/>
                </a:cubicBezTo>
                <a:cubicBezTo>
                  <a:pt x="1814326" y="6121648"/>
                  <a:pt x="1819462" y="6128945"/>
                  <a:pt x="1818262" y="6135121"/>
                </a:cubicBezTo>
                <a:cubicBezTo>
                  <a:pt x="1858058" y="6142164"/>
                  <a:pt x="1891166" y="6148024"/>
                  <a:pt x="1891606" y="6181319"/>
                </a:cubicBezTo>
                <a:cubicBezTo>
                  <a:pt x="1876047" y="6191981"/>
                  <a:pt x="1868035" y="6197590"/>
                  <a:pt x="1865629" y="6209940"/>
                </a:cubicBezTo>
                <a:cubicBezTo>
                  <a:pt x="1884028" y="6220225"/>
                  <a:pt x="1923389" y="6220164"/>
                  <a:pt x="1933895" y="6235439"/>
                </a:cubicBezTo>
                <a:cubicBezTo>
                  <a:pt x="1925029" y="6247285"/>
                  <a:pt x="1882827" y="6226399"/>
                  <a:pt x="1885439" y="6246665"/>
                </a:cubicBezTo>
                <a:cubicBezTo>
                  <a:pt x="1851359" y="6247660"/>
                  <a:pt x="1869880" y="6257328"/>
                  <a:pt x="1855646" y="6261196"/>
                </a:cubicBezTo>
                <a:cubicBezTo>
                  <a:pt x="1842264" y="6258827"/>
                  <a:pt x="1829293" y="6295499"/>
                  <a:pt x="1815908" y="6293131"/>
                </a:cubicBezTo>
                <a:cubicBezTo>
                  <a:pt x="1806690" y="6304915"/>
                  <a:pt x="1794183" y="6290564"/>
                  <a:pt x="1781856" y="6288382"/>
                </a:cubicBezTo>
                <a:lnTo>
                  <a:pt x="1742058" y="6281338"/>
                </a:lnTo>
                <a:cubicBezTo>
                  <a:pt x="1734516" y="6286391"/>
                  <a:pt x="1707215" y="6347997"/>
                  <a:pt x="1692628" y="6351803"/>
                </a:cubicBezTo>
                <a:cubicBezTo>
                  <a:pt x="1687979" y="6341078"/>
                  <a:pt x="1685698" y="6325184"/>
                  <a:pt x="1684311" y="6310564"/>
                </a:cubicBezTo>
                <a:lnTo>
                  <a:pt x="1683477" y="6300053"/>
                </a:lnTo>
                <a:lnTo>
                  <a:pt x="1684497" y="6291832"/>
                </a:lnTo>
                <a:lnTo>
                  <a:pt x="1682487" y="6288220"/>
                </a:lnTo>
                <a:lnTo>
                  <a:pt x="1681334" y="6276978"/>
                </a:lnTo>
                <a:cubicBezTo>
                  <a:pt x="1679152" y="6265733"/>
                  <a:pt x="1680490" y="6281301"/>
                  <a:pt x="1680010" y="6283771"/>
                </a:cubicBezTo>
                <a:lnTo>
                  <a:pt x="1682487" y="6288220"/>
                </a:lnTo>
                <a:lnTo>
                  <a:pt x="1682709" y="6290398"/>
                </a:lnTo>
                <a:lnTo>
                  <a:pt x="1683477" y="6300053"/>
                </a:lnTo>
                <a:lnTo>
                  <a:pt x="1682973" y="6304099"/>
                </a:lnTo>
                <a:lnTo>
                  <a:pt x="1643528" y="6297118"/>
                </a:lnTo>
                <a:cubicBezTo>
                  <a:pt x="1637807" y="6289078"/>
                  <a:pt x="1637807" y="6289078"/>
                  <a:pt x="1633520" y="6275543"/>
                </a:cubicBezTo>
                <a:cubicBezTo>
                  <a:pt x="1641533" y="6269935"/>
                  <a:pt x="1641533" y="6269935"/>
                  <a:pt x="1649781" y="6265006"/>
                </a:cubicBezTo>
                <a:cubicBezTo>
                  <a:pt x="1637367" y="6255783"/>
                  <a:pt x="1608871" y="6243074"/>
                  <a:pt x="1602533" y="6241951"/>
                </a:cubicBezTo>
                <a:cubicBezTo>
                  <a:pt x="1610077" y="6236899"/>
                  <a:pt x="1638568" y="6249607"/>
                  <a:pt x="1641095" y="6236638"/>
                </a:cubicBezTo>
                <a:cubicBezTo>
                  <a:pt x="1614681" y="6231963"/>
                  <a:pt x="1580162" y="6199664"/>
                  <a:pt x="1573032" y="6165184"/>
                </a:cubicBezTo>
                <a:cubicBezTo>
                  <a:pt x="1512746" y="6194120"/>
                  <a:pt x="1503089" y="6172609"/>
                  <a:pt x="1431740" y="6153592"/>
                </a:cubicBezTo>
                <a:cubicBezTo>
                  <a:pt x="1442281" y="6135015"/>
                  <a:pt x="1463384" y="6092118"/>
                  <a:pt x="1461125" y="6071914"/>
                </a:cubicBezTo>
                <a:cubicBezTo>
                  <a:pt x="1458866" y="6051711"/>
                  <a:pt x="1430725" y="6039064"/>
                  <a:pt x="1418544" y="6030521"/>
                </a:cubicBezTo>
                <a:cubicBezTo>
                  <a:pt x="1394741" y="6046111"/>
                  <a:pt x="1400282" y="6068172"/>
                  <a:pt x="1366324" y="6068550"/>
                </a:cubicBezTo>
                <a:cubicBezTo>
                  <a:pt x="1370137" y="6082641"/>
                  <a:pt x="1367612" y="6095610"/>
                  <a:pt x="1358746" y="6107456"/>
                </a:cubicBezTo>
                <a:lnTo>
                  <a:pt x="1352054" y="6106270"/>
                </a:lnTo>
                <a:cubicBezTo>
                  <a:pt x="1358307" y="6074160"/>
                  <a:pt x="1356315" y="6046976"/>
                  <a:pt x="1332424" y="6029333"/>
                </a:cubicBezTo>
                <a:cubicBezTo>
                  <a:pt x="1327287" y="6022036"/>
                  <a:pt x="1327287" y="6022036"/>
                  <a:pt x="1314256" y="6019729"/>
                </a:cubicBezTo>
                <a:cubicBezTo>
                  <a:pt x="1289250" y="6041495"/>
                  <a:pt x="1262921" y="6070054"/>
                  <a:pt x="1238499" y="6092561"/>
                </a:cubicBezTo>
                <a:cubicBezTo>
                  <a:pt x="1209206" y="6100792"/>
                  <a:pt x="1219626" y="6082833"/>
                  <a:pt x="1202514" y="6099609"/>
                </a:cubicBezTo>
                <a:cubicBezTo>
                  <a:pt x="1176537" y="6128229"/>
                  <a:pt x="1182113" y="6168822"/>
                  <a:pt x="1140141" y="6174809"/>
                </a:cubicBezTo>
                <a:cubicBezTo>
                  <a:pt x="1095411" y="6193084"/>
                  <a:pt x="1063068" y="6147754"/>
                  <a:pt x="1017780" y="6133350"/>
                </a:cubicBezTo>
                <a:cubicBezTo>
                  <a:pt x="1012849" y="6158669"/>
                  <a:pt x="1022856" y="6180243"/>
                  <a:pt x="1024146" y="6207302"/>
                </a:cubicBezTo>
                <a:lnTo>
                  <a:pt x="1044221" y="6210855"/>
                </a:lnTo>
                <a:cubicBezTo>
                  <a:pt x="1051763" y="6205801"/>
                  <a:pt x="1051763" y="6205801"/>
                  <a:pt x="1066471" y="6201377"/>
                </a:cubicBezTo>
                <a:lnTo>
                  <a:pt x="1062743" y="6220521"/>
                </a:lnTo>
                <a:cubicBezTo>
                  <a:pt x="1040493" y="6229998"/>
                  <a:pt x="1032479" y="6235608"/>
                  <a:pt x="1026225" y="6267718"/>
                </a:cubicBezTo>
                <a:lnTo>
                  <a:pt x="1008463" y="6377644"/>
                </a:lnTo>
                <a:cubicBezTo>
                  <a:pt x="994109" y="6408322"/>
                  <a:pt x="926356" y="6372696"/>
                  <a:pt x="899872" y="6383339"/>
                </a:cubicBezTo>
                <a:cubicBezTo>
                  <a:pt x="873388" y="6393983"/>
                  <a:pt x="884540" y="6448978"/>
                  <a:pt x="848615" y="6442620"/>
                </a:cubicBezTo>
                <a:cubicBezTo>
                  <a:pt x="811779" y="6455904"/>
                  <a:pt x="748941" y="6424980"/>
                  <a:pt x="723848" y="6413513"/>
                </a:cubicBezTo>
                <a:cubicBezTo>
                  <a:pt x="739637" y="6403530"/>
                  <a:pt x="767341" y="6409072"/>
                  <a:pt x="776911" y="6397351"/>
                </a:cubicBezTo>
                <a:cubicBezTo>
                  <a:pt x="789504" y="6366361"/>
                  <a:pt x="763886" y="6314556"/>
                  <a:pt x="771343" y="6276268"/>
                </a:cubicBezTo>
                <a:cubicBezTo>
                  <a:pt x="771720" y="6244394"/>
                  <a:pt x="808418" y="6287941"/>
                  <a:pt x="810480" y="6247421"/>
                </a:cubicBezTo>
                <a:cubicBezTo>
                  <a:pt x="812540" y="6206902"/>
                  <a:pt x="797644" y="6096305"/>
                  <a:pt x="779002" y="6061066"/>
                </a:cubicBezTo>
                <a:cubicBezTo>
                  <a:pt x="761452" y="6044545"/>
                  <a:pt x="693227" y="6009473"/>
                  <a:pt x="669338" y="5991829"/>
                </a:cubicBezTo>
                <a:cubicBezTo>
                  <a:pt x="670540" y="5985654"/>
                  <a:pt x="666021" y="5971440"/>
                  <a:pt x="661004" y="5963525"/>
                </a:cubicBezTo>
                <a:cubicBezTo>
                  <a:pt x="617796" y="6009537"/>
                  <a:pt x="554021" y="5951618"/>
                  <a:pt x="515544" y="5937781"/>
                </a:cubicBezTo>
                <a:cubicBezTo>
                  <a:pt x="511696" y="5957541"/>
                  <a:pt x="500074" y="5981676"/>
                  <a:pt x="490007" y="5999699"/>
                </a:cubicBezTo>
                <a:cubicBezTo>
                  <a:pt x="490007" y="5999699"/>
                  <a:pt x="484165" y="5992276"/>
                  <a:pt x="477825" y="5991154"/>
                </a:cubicBezTo>
                <a:cubicBezTo>
                  <a:pt x="470608" y="5923440"/>
                  <a:pt x="469818" y="5890082"/>
                  <a:pt x="369645" y="5878741"/>
                </a:cubicBezTo>
                <a:cubicBezTo>
                  <a:pt x="344519" y="5901124"/>
                  <a:pt x="307512" y="5847941"/>
                  <a:pt x="278218" y="5856171"/>
                </a:cubicBezTo>
                <a:cubicBezTo>
                  <a:pt x="257293" y="5858856"/>
                  <a:pt x="248075" y="5870640"/>
                  <a:pt x="208277" y="5863597"/>
                </a:cubicBezTo>
                <a:cubicBezTo>
                  <a:pt x="204110" y="5849444"/>
                  <a:pt x="200176" y="5835971"/>
                  <a:pt x="194806" y="5827994"/>
                </a:cubicBezTo>
                <a:cubicBezTo>
                  <a:pt x="217939" y="5778428"/>
                  <a:pt x="228797" y="5793765"/>
                  <a:pt x="273647" y="5774872"/>
                </a:cubicBezTo>
                <a:cubicBezTo>
                  <a:pt x="259826" y="5739207"/>
                  <a:pt x="316298" y="5696181"/>
                  <a:pt x="347643" y="5675538"/>
                </a:cubicBezTo>
                <a:lnTo>
                  <a:pt x="360676" y="5677844"/>
                </a:lnTo>
                <a:lnTo>
                  <a:pt x="355745" y="5703162"/>
                </a:lnTo>
                <a:lnTo>
                  <a:pt x="362437" y="5704347"/>
                </a:lnTo>
                <a:lnTo>
                  <a:pt x="364963" y="5691379"/>
                </a:lnTo>
                <a:cubicBezTo>
                  <a:pt x="366165" y="5685204"/>
                  <a:pt x="364523" y="5658083"/>
                  <a:pt x="365726" y="5651908"/>
                </a:cubicBezTo>
                <a:cubicBezTo>
                  <a:pt x="345153" y="5654654"/>
                  <a:pt x="345153" y="5654654"/>
                  <a:pt x="336785" y="5660201"/>
                </a:cubicBezTo>
                <a:cubicBezTo>
                  <a:pt x="332619" y="5646047"/>
                  <a:pt x="332619" y="5646047"/>
                  <a:pt x="335144" y="5633081"/>
                </a:cubicBezTo>
                <a:cubicBezTo>
                  <a:pt x="290647" y="5652035"/>
                  <a:pt x="267960" y="5628216"/>
                  <a:pt x="223668" y="5679787"/>
                </a:cubicBezTo>
                <a:cubicBezTo>
                  <a:pt x="210285" y="5677418"/>
                  <a:pt x="162943" y="5675427"/>
                  <a:pt x="150762" y="5666884"/>
                </a:cubicBezTo>
                <a:cubicBezTo>
                  <a:pt x="133212" y="5650362"/>
                  <a:pt x="129278" y="5636890"/>
                  <a:pt x="118771" y="5621616"/>
                </a:cubicBezTo>
                <a:cubicBezTo>
                  <a:pt x="126347" y="5582711"/>
                  <a:pt x="121622" y="5535881"/>
                  <a:pt x="146396" y="5513435"/>
                </a:cubicBezTo>
                <a:cubicBezTo>
                  <a:pt x="156817" y="5495475"/>
                  <a:pt x="170200" y="5497844"/>
                  <a:pt x="186959" y="5481007"/>
                </a:cubicBezTo>
                <a:cubicBezTo>
                  <a:pt x="182793" y="5466855"/>
                  <a:pt x="178979" y="5452765"/>
                  <a:pt x="174581" y="5437932"/>
                </a:cubicBezTo>
                <a:cubicBezTo>
                  <a:pt x="157701" y="5455386"/>
                  <a:pt x="60372" y="5464991"/>
                  <a:pt x="30993" y="5439989"/>
                </a:cubicBezTo>
                <a:cubicBezTo>
                  <a:pt x="12241" y="5429643"/>
                  <a:pt x="12241" y="5429643"/>
                  <a:pt x="8306" y="5416170"/>
                </a:cubicBezTo>
                <a:cubicBezTo>
                  <a:pt x="-7801" y="5392239"/>
                  <a:pt x="419" y="5314481"/>
                  <a:pt x="25193" y="5292035"/>
                </a:cubicBezTo>
                <a:cubicBezTo>
                  <a:pt x="27964" y="5286696"/>
                  <a:pt x="31933" y="5281779"/>
                  <a:pt x="36853" y="5277254"/>
                </a:cubicBezTo>
                <a:cubicBezTo>
                  <a:pt x="71295" y="5245576"/>
                  <a:pt x="152351" y="5233091"/>
                  <a:pt x="195135" y="5229483"/>
                </a:cubicBezTo>
                <a:lnTo>
                  <a:pt x="214498" y="5228018"/>
                </a:lnTo>
                <a:lnTo>
                  <a:pt x="227624" y="5216199"/>
                </a:lnTo>
                <a:cubicBezTo>
                  <a:pt x="220297" y="5216420"/>
                  <a:pt x="216227" y="5214880"/>
                  <a:pt x="211575" y="5215257"/>
                </a:cubicBezTo>
                <a:cubicBezTo>
                  <a:pt x="204250" y="5215478"/>
                  <a:pt x="204017" y="5210265"/>
                  <a:pt x="209712" y="5203449"/>
                </a:cubicBezTo>
                <a:cubicBezTo>
                  <a:pt x="226803" y="5183001"/>
                  <a:pt x="232496" y="5161235"/>
                  <a:pt x="242260" y="5141008"/>
                </a:cubicBezTo>
                <a:cubicBezTo>
                  <a:pt x="255627" y="5111891"/>
                  <a:pt x="272367" y="5083622"/>
                  <a:pt x="297828" y="5056514"/>
                </a:cubicBezTo>
                <a:cubicBezTo>
                  <a:pt x="305501" y="5049164"/>
                  <a:pt x="308176" y="5049321"/>
                  <a:pt x="310386" y="5054001"/>
                </a:cubicBezTo>
                <a:cubicBezTo>
                  <a:pt x="315969" y="5059527"/>
                  <a:pt x="311087" y="5069642"/>
                  <a:pt x="306205" y="5079756"/>
                </a:cubicBezTo>
                <a:cubicBezTo>
                  <a:pt x="303881" y="5087420"/>
                  <a:pt x="304695" y="5090717"/>
                  <a:pt x="312022" y="5090497"/>
                </a:cubicBezTo>
                <a:cubicBezTo>
                  <a:pt x="318650" y="5089585"/>
                  <a:pt x="323067" y="5083994"/>
                  <a:pt x="327485" y="5078403"/>
                </a:cubicBezTo>
                <a:cubicBezTo>
                  <a:pt x="332484" y="5070896"/>
                  <a:pt x="338064" y="5061474"/>
                  <a:pt x="343062" y="5053966"/>
                </a:cubicBezTo>
                <a:cubicBezTo>
                  <a:pt x="345504" y="5048910"/>
                  <a:pt x="349804" y="5040712"/>
                  <a:pt x="356432" y="5039800"/>
                </a:cubicBezTo>
                <a:cubicBezTo>
                  <a:pt x="364339" y="5037664"/>
                  <a:pt x="362016" y="5045328"/>
                  <a:pt x="362249" y="5050541"/>
                </a:cubicBezTo>
                <a:cubicBezTo>
                  <a:pt x="362366" y="5053148"/>
                  <a:pt x="359924" y="5058205"/>
                  <a:pt x="363879" y="5057136"/>
                </a:cubicBezTo>
                <a:cubicBezTo>
                  <a:pt x="368529" y="5056759"/>
                  <a:pt x="370273" y="5051011"/>
                  <a:pt x="372133" y="5047870"/>
                </a:cubicBezTo>
                <a:lnTo>
                  <a:pt x="407468" y="4979865"/>
                </a:lnTo>
                <a:lnTo>
                  <a:pt x="332463" y="4909039"/>
                </a:lnTo>
                <a:lnTo>
                  <a:pt x="334866" y="4909496"/>
                </a:lnTo>
                <a:cubicBezTo>
                  <a:pt x="347971" y="4909997"/>
                  <a:pt x="355635" y="4902638"/>
                  <a:pt x="371626" y="4913456"/>
                </a:cubicBezTo>
                <a:cubicBezTo>
                  <a:pt x="406968" y="4938407"/>
                  <a:pt x="409192" y="4923185"/>
                  <a:pt x="419410" y="4913373"/>
                </a:cubicBezTo>
                <a:cubicBezTo>
                  <a:pt x="419884" y="4906376"/>
                  <a:pt x="427074" y="4906013"/>
                  <a:pt x="430907" y="4902334"/>
                </a:cubicBezTo>
                <a:lnTo>
                  <a:pt x="439971" y="4897512"/>
                </a:lnTo>
                <a:lnTo>
                  <a:pt x="452359" y="4866893"/>
                </a:lnTo>
                <a:lnTo>
                  <a:pt x="439982" y="4852601"/>
                </a:lnTo>
                <a:cubicBezTo>
                  <a:pt x="426296" y="4836061"/>
                  <a:pt x="414064" y="4818642"/>
                  <a:pt x="412085" y="4804031"/>
                </a:cubicBezTo>
                <a:lnTo>
                  <a:pt x="397225" y="4782869"/>
                </a:lnTo>
                <a:cubicBezTo>
                  <a:pt x="376341" y="4788514"/>
                  <a:pt x="350748" y="4821596"/>
                  <a:pt x="320903" y="4825655"/>
                </a:cubicBezTo>
                <a:cubicBezTo>
                  <a:pt x="280319" y="4839561"/>
                  <a:pt x="201122" y="4860745"/>
                  <a:pt x="156685" y="4845640"/>
                </a:cubicBezTo>
                <a:cubicBezTo>
                  <a:pt x="150338" y="4843481"/>
                  <a:pt x="144699" y="4840582"/>
                  <a:pt x="139983" y="4836816"/>
                </a:cubicBezTo>
                <a:cubicBezTo>
                  <a:pt x="108159" y="4826262"/>
                  <a:pt x="68851" y="4758490"/>
                  <a:pt x="73788" y="4730136"/>
                </a:cubicBezTo>
                <a:cubicBezTo>
                  <a:pt x="71876" y="4716239"/>
                  <a:pt x="71876" y="4716239"/>
                  <a:pt x="84787" y="4699240"/>
                </a:cubicBezTo>
                <a:cubicBezTo>
                  <a:pt x="97261" y="4673239"/>
                  <a:pt x="152633" y="4649661"/>
                  <a:pt x="189060" y="4643364"/>
                </a:cubicBezTo>
                <a:lnTo>
                  <a:pt x="209828" y="4643375"/>
                </a:lnTo>
                <a:lnTo>
                  <a:pt x="216036" y="4637426"/>
                </a:lnTo>
                <a:lnTo>
                  <a:pt x="210583" y="4599026"/>
                </a:lnTo>
                <a:cubicBezTo>
                  <a:pt x="188378" y="4590375"/>
                  <a:pt x="177113" y="4597922"/>
                  <a:pt x="160244" y="4585696"/>
                </a:cubicBezTo>
                <a:cubicBezTo>
                  <a:pt x="128421" y="4575140"/>
                  <a:pt x="113590" y="4530433"/>
                  <a:pt x="90757" y="4497917"/>
                </a:cubicBezTo>
                <a:cubicBezTo>
                  <a:pt x="94115" y="4479731"/>
                  <a:pt x="92203" y="4465834"/>
                  <a:pt x="101489" y="4443673"/>
                </a:cubicBezTo>
                <a:cubicBezTo>
                  <a:pt x="109131" y="4430966"/>
                  <a:pt x="151591" y="4410107"/>
                  <a:pt x="162856" y="4402561"/>
                </a:cubicBezTo>
                <a:cubicBezTo>
                  <a:pt x="224430" y="4431889"/>
                  <a:pt x="235429" y="4400994"/>
                  <a:pt x="283855" y="4400426"/>
                </a:cubicBezTo>
                <a:cubicBezTo>
                  <a:pt x="276244" y="4389588"/>
                  <a:pt x="276244" y="4389588"/>
                  <a:pt x="274265" y="4374975"/>
                </a:cubicBezTo>
                <a:cubicBezTo>
                  <a:pt x="284182" y="4376681"/>
                  <a:pt x="284182" y="4376681"/>
                  <a:pt x="304111" y="4370918"/>
                </a:cubicBezTo>
                <a:cubicBezTo>
                  <a:pt x="300486" y="4365756"/>
                  <a:pt x="290896" y="4340306"/>
                  <a:pt x="287272" y="4335144"/>
                </a:cubicBezTo>
                <a:lnTo>
                  <a:pt x="279661" y="4324307"/>
                </a:lnTo>
                <a:lnTo>
                  <a:pt x="274029" y="4328080"/>
                </a:lnTo>
                <a:lnTo>
                  <a:pt x="288888" y="4349241"/>
                </a:lnTo>
                <a:lnTo>
                  <a:pt x="277919" y="4356589"/>
                </a:lnTo>
                <a:cubicBezTo>
                  <a:pt x="240824" y="4350325"/>
                  <a:pt x="171610" y="4333704"/>
                  <a:pt x="169662" y="4295545"/>
                </a:cubicBezTo>
                <a:cubicBezTo>
                  <a:pt x="120940" y="4296311"/>
                  <a:pt x="117286" y="4314697"/>
                  <a:pt x="75871" y="4278692"/>
                </a:cubicBezTo>
                <a:cubicBezTo>
                  <a:pt x="77518" y="4269240"/>
                  <a:pt x="75606" y="4255343"/>
                  <a:pt x="73628" y="4240731"/>
                </a:cubicBezTo>
                <a:cubicBezTo>
                  <a:pt x="107127" y="4218288"/>
                  <a:pt x="120371" y="4225353"/>
                  <a:pt x="140597" y="4219391"/>
                </a:cubicBezTo>
                <a:cubicBezTo>
                  <a:pt x="170738" y="4215135"/>
                  <a:pt x="182821" y="4151639"/>
                  <a:pt x="214941" y="4161995"/>
                </a:cubicBezTo>
                <a:cubicBezTo>
                  <a:pt x="301870" y="4111345"/>
                  <a:pt x="288953" y="4080534"/>
                  <a:pt x="267861" y="4015736"/>
                </a:cubicBezTo>
                <a:cubicBezTo>
                  <a:pt x="273197" y="4012160"/>
                  <a:pt x="275502" y="4003026"/>
                  <a:pt x="275502" y="4003026"/>
                </a:cubicBezTo>
                <a:cubicBezTo>
                  <a:pt x="292075" y="4015452"/>
                  <a:pt x="312567" y="4032840"/>
                  <a:pt x="324165" y="4049355"/>
                </a:cubicBezTo>
                <a:cubicBezTo>
                  <a:pt x="353678" y="4021234"/>
                  <a:pt x="388291" y="3942644"/>
                  <a:pt x="446602" y="3967327"/>
                </a:cubicBezTo>
                <a:cubicBezTo>
                  <a:pt x="447951" y="3958075"/>
                  <a:pt x="446270" y="3943265"/>
                  <a:pt x="442645" y="3938103"/>
                </a:cubicBezTo>
                <a:cubicBezTo>
                  <a:pt x="457268" y="3912368"/>
                  <a:pt x="505291" y="3852874"/>
                  <a:pt x="514579" y="3830713"/>
                </a:cubicBezTo>
                <a:cubicBezTo>
                  <a:pt x="517209" y="3791005"/>
                  <a:pt x="485604" y="3683919"/>
                  <a:pt x="467151" y="3647710"/>
                </a:cubicBezTo>
                <a:cubicBezTo>
                  <a:pt x="448698" y="3611500"/>
                  <a:pt x="432959" y="3666063"/>
                  <a:pt x="419580" y="3637079"/>
                </a:cubicBezTo>
                <a:cubicBezTo>
                  <a:pt x="397109" y="3605080"/>
                  <a:pt x="399342" y="3547422"/>
                  <a:pt x="375159" y="3524160"/>
                </a:cubicBezTo>
                <a:cubicBezTo>
                  <a:pt x="361619" y="3517294"/>
                  <a:pt x="338562" y="3533500"/>
                  <a:pt x="320047" y="3530725"/>
                </a:cubicBezTo>
                <a:cubicBezTo>
                  <a:pt x="338295" y="3510152"/>
                  <a:pt x="383090" y="3456615"/>
                  <a:pt x="422193" y="3453944"/>
                </a:cubicBezTo>
                <a:cubicBezTo>
                  <a:pt x="452432" y="3433686"/>
                  <a:pt x="464726" y="3488440"/>
                  <a:pt x="493286" y="3487520"/>
                </a:cubicBezTo>
                <a:cubicBezTo>
                  <a:pt x="521848" y="3486599"/>
                  <a:pt x="569212" y="3426787"/>
                  <a:pt x="594877" y="3449057"/>
                </a:cubicBezTo>
                <a:lnTo>
                  <a:pt x="656062" y="3542396"/>
                </a:lnTo>
                <a:cubicBezTo>
                  <a:pt x="674909" y="3569234"/>
                  <a:pt x="684529" y="3571139"/>
                  <a:pt x="708742" y="3570855"/>
                </a:cubicBezTo>
                <a:lnTo>
                  <a:pt x="719978" y="3586854"/>
                </a:lnTo>
                <a:cubicBezTo>
                  <a:pt x="704725" y="3588724"/>
                  <a:pt x="704725" y="3588724"/>
                  <a:pt x="695764" y="3587139"/>
                </a:cubicBezTo>
                <a:lnTo>
                  <a:pt x="678867" y="3598459"/>
                </a:lnTo>
                <a:cubicBezTo>
                  <a:pt x="683810" y="3611086"/>
                  <a:pt x="686200" y="3623335"/>
                  <a:pt x="689211" y="3635074"/>
                </a:cubicBezTo>
                <a:lnTo>
                  <a:pt x="694335" y="3647285"/>
                </a:lnTo>
                <a:lnTo>
                  <a:pt x="887147" y="3437367"/>
                </a:lnTo>
                <a:lnTo>
                  <a:pt x="920492" y="3446927"/>
                </a:lnTo>
                <a:cubicBezTo>
                  <a:pt x="932755" y="3451310"/>
                  <a:pt x="945741" y="3449540"/>
                  <a:pt x="949980" y="3440638"/>
                </a:cubicBezTo>
                <a:cubicBezTo>
                  <a:pt x="968387" y="3392717"/>
                  <a:pt x="1040349" y="3378367"/>
                  <a:pt x="1038108" y="3315854"/>
                </a:cubicBezTo>
                <a:cubicBezTo>
                  <a:pt x="1071474" y="3303737"/>
                  <a:pt x="1060484" y="3234090"/>
                  <a:pt x="1125678" y="3250180"/>
                </a:cubicBezTo>
                <a:cubicBezTo>
                  <a:pt x="1144255" y="3255217"/>
                  <a:pt x="1151022" y="3224778"/>
                  <a:pt x="1168249" y="3214103"/>
                </a:cubicBezTo>
                <a:cubicBezTo>
                  <a:pt x="1237152" y="3171410"/>
                  <a:pt x="1276659" y="3106991"/>
                  <a:pt x="1298316" y="3031381"/>
                </a:cubicBezTo>
                <a:cubicBezTo>
                  <a:pt x="1307516" y="3007421"/>
                  <a:pt x="1321586" y="2996420"/>
                  <a:pt x="1346835" y="2999034"/>
                </a:cubicBezTo>
                <a:cubicBezTo>
                  <a:pt x="1361436" y="3037914"/>
                  <a:pt x="1347995" y="3070777"/>
                  <a:pt x="1321569" y="3105410"/>
                </a:cubicBezTo>
                <a:cubicBezTo>
                  <a:pt x="1304835" y="3125477"/>
                  <a:pt x="1293266" y="3149192"/>
                  <a:pt x="1283186" y="3173839"/>
                </a:cubicBezTo>
                <a:lnTo>
                  <a:pt x="1266439" y="3215922"/>
                </a:lnTo>
                <a:lnTo>
                  <a:pt x="1270057" y="3218326"/>
                </a:lnTo>
                <a:cubicBezTo>
                  <a:pt x="1285575" y="3229559"/>
                  <a:pt x="1300351" y="3241289"/>
                  <a:pt x="1304829" y="3242083"/>
                </a:cubicBezTo>
                <a:lnTo>
                  <a:pt x="1338330" y="3219638"/>
                </a:lnTo>
                <a:cubicBezTo>
                  <a:pt x="1348706" y="3212687"/>
                  <a:pt x="1354273" y="3194539"/>
                  <a:pt x="1367517" y="3201603"/>
                </a:cubicBezTo>
                <a:cubicBezTo>
                  <a:pt x="1378780" y="3194057"/>
                  <a:pt x="1405632" y="3222363"/>
                  <a:pt x="1416897" y="3214816"/>
                </a:cubicBezTo>
                <a:cubicBezTo>
                  <a:pt x="1431492" y="3212628"/>
                  <a:pt x="1418516" y="3228911"/>
                  <a:pt x="1450071" y="3216117"/>
                </a:cubicBezTo>
                <a:cubicBezTo>
                  <a:pt x="1455970" y="3235693"/>
                  <a:pt x="1486010" y="3199629"/>
                  <a:pt x="1498955" y="3206892"/>
                </a:cubicBezTo>
                <a:cubicBezTo>
                  <a:pt x="1495599" y="3225081"/>
                  <a:pt x="1459594" y="3240853"/>
                  <a:pt x="1446979" y="3257653"/>
                </a:cubicBezTo>
                <a:lnTo>
                  <a:pt x="1447725" y="3258230"/>
                </a:lnTo>
                <a:lnTo>
                  <a:pt x="1464316" y="3260426"/>
                </a:lnTo>
                <a:lnTo>
                  <a:pt x="1475300" y="3271651"/>
                </a:lnTo>
                <a:lnTo>
                  <a:pt x="1482429" y="3273369"/>
                </a:lnTo>
                <a:lnTo>
                  <a:pt x="1483203" y="3279255"/>
                </a:lnTo>
                <a:lnTo>
                  <a:pt x="1489993" y="3285763"/>
                </a:lnTo>
                <a:cubicBezTo>
                  <a:pt x="1494127" y="3286553"/>
                  <a:pt x="1498791" y="3283632"/>
                  <a:pt x="1507469" y="3277195"/>
                </a:cubicBezTo>
                <a:cubicBezTo>
                  <a:pt x="1517379" y="3269486"/>
                  <a:pt x="1525360" y="3260607"/>
                  <a:pt x="1531574" y="3250708"/>
                </a:cubicBezTo>
                <a:lnTo>
                  <a:pt x="1540937" y="3228098"/>
                </a:lnTo>
                <a:lnTo>
                  <a:pt x="1524208" y="3213315"/>
                </a:lnTo>
                <a:lnTo>
                  <a:pt x="1544045" y="3220590"/>
                </a:lnTo>
                <a:lnTo>
                  <a:pt x="1545077" y="3218100"/>
                </a:lnTo>
                <a:cubicBezTo>
                  <a:pt x="1546172" y="3211908"/>
                  <a:pt x="1547134" y="3200794"/>
                  <a:pt x="1540713" y="3197308"/>
                </a:cubicBezTo>
                <a:cubicBezTo>
                  <a:pt x="1526577" y="3189145"/>
                  <a:pt x="1536485" y="3181436"/>
                  <a:pt x="1540045" y="3172700"/>
                </a:cubicBezTo>
                <a:cubicBezTo>
                  <a:pt x="1547359" y="3162613"/>
                  <a:pt x="1553376" y="3151335"/>
                  <a:pt x="1559463" y="3142519"/>
                </a:cubicBezTo>
                <a:lnTo>
                  <a:pt x="1567543" y="3132159"/>
                </a:lnTo>
                <a:lnTo>
                  <a:pt x="1563148" y="3128071"/>
                </a:lnTo>
                <a:cubicBezTo>
                  <a:pt x="1555149" y="3120513"/>
                  <a:pt x="1547696" y="3112259"/>
                  <a:pt x="1543404" y="3102508"/>
                </a:cubicBezTo>
                <a:cubicBezTo>
                  <a:pt x="1552049" y="3106705"/>
                  <a:pt x="1558173" y="3109040"/>
                  <a:pt x="1566814" y="3113238"/>
                </a:cubicBezTo>
                <a:lnTo>
                  <a:pt x="1583510" y="3117260"/>
                </a:lnTo>
                <a:lnTo>
                  <a:pt x="1592758" y="3110965"/>
                </a:lnTo>
                <a:lnTo>
                  <a:pt x="1605989" y="3107564"/>
                </a:lnTo>
                <a:lnTo>
                  <a:pt x="1605858" y="3093857"/>
                </a:lnTo>
                <a:cubicBezTo>
                  <a:pt x="1600539" y="3070188"/>
                  <a:pt x="1608898" y="3054440"/>
                  <a:pt x="1624815" y="3044275"/>
                </a:cubicBezTo>
                <a:cubicBezTo>
                  <a:pt x="1637466" y="3038278"/>
                  <a:pt x="1647598" y="3030420"/>
                  <a:pt x="1661339" y="3023033"/>
                </a:cubicBezTo>
                <a:lnTo>
                  <a:pt x="1666178" y="3020584"/>
                </a:lnTo>
                <a:lnTo>
                  <a:pt x="1662514" y="3009284"/>
                </a:lnTo>
                <a:cubicBezTo>
                  <a:pt x="1658074" y="2995271"/>
                  <a:pt x="1654129" y="2982870"/>
                  <a:pt x="1651098" y="2974561"/>
                </a:cubicBezTo>
                <a:lnTo>
                  <a:pt x="1661259" y="2965768"/>
                </a:lnTo>
                <a:cubicBezTo>
                  <a:pt x="1679602" y="2976405"/>
                  <a:pt x="1670262" y="2975652"/>
                  <a:pt x="1684439" y="2972220"/>
                </a:cubicBezTo>
                <a:cubicBezTo>
                  <a:pt x="1692064" y="2930266"/>
                  <a:pt x="1765699" y="2901887"/>
                  <a:pt x="1804455" y="2885553"/>
                </a:cubicBezTo>
                <a:lnTo>
                  <a:pt x="1839768" y="2854991"/>
                </a:lnTo>
                <a:cubicBezTo>
                  <a:pt x="1854191" y="2850882"/>
                  <a:pt x="1887528" y="2848540"/>
                  <a:pt x="1901950" y="2844429"/>
                </a:cubicBezTo>
                <a:cubicBezTo>
                  <a:pt x="1916947" y="2831451"/>
                  <a:pt x="1888918" y="2830126"/>
                  <a:pt x="1913500" y="2817224"/>
                </a:cubicBezTo>
                <a:lnTo>
                  <a:pt x="1920104" y="2815332"/>
                </a:lnTo>
                <a:lnTo>
                  <a:pt x="1923507" y="2806881"/>
                </a:lnTo>
                <a:cubicBezTo>
                  <a:pt x="1935745" y="2791709"/>
                  <a:pt x="1948049" y="2778996"/>
                  <a:pt x="1962882" y="2766201"/>
                </a:cubicBezTo>
                <a:cubicBezTo>
                  <a:pt x="1982568" y="2745863"/>
                  <a:pt x="1979704" y="2733641"/>
                  <a:pt x="1952859" y="2723426"/>
                </a:cubicBezTo>
                <a:cubicBezTo>
                  <a:pt x="1949034" y="2722318"/>
                  <a:pt x="1945211" y="2721210"/>
                  <a:pt x="1937559" y="2718994"/>
                </a:cubicBezTo>
                <a:cubicBezTo>
                  <a:pt x="1965231" y="2713174"/>
                  <a:pt x="1980826" y="2681884"/>
                  <a:pt x="2014225" y="2700507"/>
                </a:cubicBezTo>
                <a:cubicBezTo>
                  <a:pt x="2008765" y="2685906"/>
                  <a:pt x="1995993" y="2681393"/>
                  <a:pt x="2003307" y="2671307"/>
                </a:cubicBezTo>
                <a:cubicBezTo>
                  <a:pt x="2006865" y="2662570"/>
                  <a:pt x="2016909" y="2659784"/>
                  <a:pt x="2025657" y="2655806"/>
                </a:cubicBezTo>
                <a:cubicBezTo>
                  <a:pt x="2034403" y="2651829"/>
                  <a:pt x="2044381" y="2646580"/>
                  <a:pt x="2040286" y="2635630"/>
                </a:cubicBezTo>
                <a:cubicBezTo>
                  <a:pt x="2034762" y="2618569"/>
                  <a:pt x="2044604" y="2608399"/>
                  <a:pt x="2057044" y="2600609"/>
                </a:cubicBezTo>
                <a:cubicBezTo>
                  <a:pt x="2067022" y="2595360"/>
                  <a:pt x="2073172" y="2589004"/>
                  <a:pt x="2072770" y="2574240"/>
                </a:cubicBezTo>
                <a:cubicBezTo>
                  <a:pt x="2073340" y="2560368"/>
                  <a:pt x="2090207" y="2543891"/>
                  <a:pt x="2109299" y="2537212"/>
                </a:cubicBezTo>
                <a:lnTo>
                  <a:pt x="2112083" y="2536787"/>
                </a:lnTo>
                <a:lnTo>
                  <a:pt x="2114255" y="2503926"/>
                </a:lnTo>
                <a:cubicBezTo>
                  <a:pt x="2124748" y="2486006"/>
                  <a:pt x="2130404" y="2472274"/>
                  <a:pt x="2141131" y="2454615"/>
                </a:cubicBezTo>
                <a:cubicBezTo>
                  <a:pt x="2152444" y="2427149"/>
                  <a:pt x="2134672" y="2407644"/>
                  <a:pt x="2156140" y="2371387"/>
                </a:cubicBezTo>
                <a:cubicBezTo>
                  <a:pt x="2236204" y="2232321"/>
                  <a:pt x="2411350" y="2168178"/>
                  <a:pt x="2509229" y="2136026"/>
                </a:cubicBezTo>
                <a:lnTo>
                  <a:pt x="2569691" y="2083692"/>
                </a:lnTo>
                <a:cubicBezTo>
                  <a:pt x="2623108" y="2063509"/>
                  <a:pt x="2639824" y="2092300"/>
                  <a:pt x="2715281" y="2026990"/>
                </a:cubicBezTo>
                <a:lnTo>
                  <a:pt x="2747150" y="2032776"/>
                </a:lnTo>
                <a:lnTo>
                  <a:pt x="2702852" y="2067117"/>
                </a:lnTo>
                <a:cubicBezTo>
                  <a:pt x="2685627" y="2077790"/>
                  <a:pt x="2678860" y="2108231"/>
                  <a:pt x="2660286" y="2103194"/>
                </a:cubicBezTo>
                <a:cubicBezTo>
                  <a:pt x="2595092" y="2087103"/>
                  <a:pt x="2606080" y="2156750"/>
                  <a:pt x="2572712" y="2168868"/>
                </a:cubicBezTo>
                <a:cubicBezTo>
                  <a:pt x="2574957" y="2231380"/>
                  <a:pt x="2502993" y="2245731"/>
                  <a:pt x="2484589" y="2293650"/>
                </a:cubicBezTo>
                <a:cubicBezTo>
                  <a:pt x="2480347" y="2302552"/>
                  <a:pt x="2467364" y="2304322"/>
                  <a:pt x="2455099" y="2299941"/>
                </a:cubicBezTo>
                <a:lnTo>
                  <a:pt x="2421754" y="2290380"/>
                </a:lnTo>
                <a:lnTo>
                  <a:pt x="2407754" y="2305623"/>
                </a:lnTo>
                <a:lnTo>
                  <a:pt x="2462295" y="2355626"/>
                </a:lnTo>
                <a:lnTo>
                  <a:pt x="2462755" y="2352948"/>
                </a:lnTo>
                <a:cubicBezTo>
                  <a:pt x="2466984" y="2344635"/>
                  <a:pt x="2473202" y="2338615"/>
                  <a:pt x="2479803" y="2336861"/>
                </a:cubicBezTo>
                <a:cubicBezTo>
                  <a:pt x="2484206" y="2335689"/>
                  <a:pt x="2488777" y="2336415"/>
                  <a:pt x="2493047" y="2339623"/>
                </a:cubicBezTo>
                <a:cubicBezTo>
                  <a:pt x="2500466" y="2345843"/>
                  <a:pt x="2507198" y="2350096"/>
                  <a:pt x="2513448" y="2352809"/>
                </a:cubicBezTo>
                <a:lnTo>
                  <a:pt x="2524945" y="2355402"/>
                </a:lnTo>
                <a:lnTo>
                  <a:pt x="2529848" y="2346893"/>
                </a:lnTo>
                <a:cubicBezTo>
                  <a:pt x="2541535" y="2323872"/>
                  <a:pt x="2553322" y="2299986"/>
                  <a:pt x="2589100" y="2301353"/>
                </a:cubicBezTo>
                <a:cubicBezTo>
                  <a:pt x="2595412" y="2302006"/>
                  <a:pt x="2599651" y="2293102"/>
                  <a:pt x="2603532" y="2287277"/>
                </a:cubicBezTo>
                <a:cubicBezTo>
                  <a:pt x="2648536" y="2257679"/>
                  <a:pt x="2670818" y="2203933"/>
                  <a:pt x="2718251" y="2180816"/>
                </a:cubicBezTo>
                <a:cubicBezTo>
                  <a:pt x="2755498" y="2162873"/>
                  <a:pt x="2774529" y="2136816"/>
                  <a:pt x="2788333" y="2100877"/>
                </a:cubicBezTo>
                <a:lnTo>
                  <a:pt x="2803160" y="2063620"/>
                </a:lnTo>
                <a:lnTo>
                  <a:pt x="2803571" y="2064072"/>
                </a:lnTo>
                <a:cubicBezTo>
                  <a:pt x="2813631" y="2064666"/>
                  <a:pt x="2838448" y="2052024"/>
                  <a:pt x="2847550" y="2052519"/>
                </a:cubicBezTo>
                <a:cubicBezTo>
                  <a:pt x="2772664" y="2108962"/>
                  <a:pt x="2774050" y="2159858"/>
                  <a:pt x="2732750" y="2213280"/>
                </a:cubicBezTo>
                <a:lnTo>
                  <a:pt x="2718513" y="2230156"/>
                </a:lnTo>
                <a:lnTo>
                  <a:pt x="2725275" y="2226380"/>
                </a:lnTo>
                <a:lnTo>
                  <a:pt x="2727560" y="2227916"/>
                </a:lnTo>
                <a:cubicBezTo>
                  <a:pt x="2748068" y="2217380"/>
                  <a:pt x="2760457" y="2211889"/>
                  <a:pt x="2780965" y="2201352"/>
                </a:cubicBezTo>
                <a:cubicBezTo>
                  <a:pt x="2787714" y="2199807"/>
                  <a:pt x="2791986" y="2199363"/>
                  <a:pt x="2796941" y="2197166"/>
                </a:cubicBezTo>
                <a:cubicBezTo>
                  <a:pt x="2819927" y="2185531"/>
                  <a:pt x="2844706" y="2174550"/>
                  <a:pt x="2870594" y="2165970"/>
                </a:cubicBezTo>
                <a:cubicBezTo>
                  <a:pt x="2882641" y="2161354"/>
                  <a:pt x="2894517" y="2157176"/>
                  <a:pt x="2906254" y="2152698"/>
                </a:cubicBezTo>
                <a:lnTo>
                  <a:pt x="2938526" y="2138729"/>
                </a:lnTo>
                <a:lnTo>
                  <a:pt x="2938606" y="2138720"/>
                </a:lnTo>
                <a:cubicBezTo>
                  <a:pt x="2938606" y="2138720"/>
                  <a:pt x="2938606" y="2138720"/>
                  <a:pt x="2941084" y="2137622"/>
                </a:cubicBezTo>
                <a:lnTo>
                  <a:pt x="2938526" y="2138729"/>
                </a:lnTo>
                <a:lnTo>
                  <a:pt x="2934334" y="2139166"/>
                </a:lnTo>
                <a:cubicBezTo>
                  <a:pt x="2935019" y="2137415"/>
                  <a:pt x="2935703" y="2135665"/>
                  <a:pt x="2939975" y="2135219"/>
                </a:cubicBezTo>
                <a:cubicBezTo>
                  <a:pt x="2939975" y="2135219"/>
                  <a:pt x="2942452" y="2134121"/>
                  <a:pt x="2942452" y="2134121"/>
                </a:cubicBezTo>
                <a:cubicBezTo>
                  <a:pt x="2943137" y="2132370"/>
                  <a:pt x="2941343" y="2131717"/>
                  <a:pt x="2940659" y="2133468"/>
                </a:cubicBezTo>
                <a:cubicBezTo>
                  <a:pt x="2922204" y="2138753"/>
                  <a:pt x="2896741" y="2151485"/>
                  <a:pt x="2874017" y="2157215"/>
                </a:cubicBezTo>
                <a:cubicBezTo>
                  <a:pt x="2871113" y="2154160"/>
                  <a:pt x="2868636" y="2155258"/>
                  <a:pt x="2874275" y="2151310"/>
                </a:cubicBezTo>
                <a:cubicBezTo>
                  <a:pt x="2877862" y="2152617"/>
                  <a:pt x="2885296" y="2149322"/>
                  <a:pt x="2892729" y="2146026"/>
                </a:cubicBezTo>
                <a:cubicBezTo>
                  <a:pt x="2890512" y="2141220"/>
                  <a:pt x="2909390" y="2140090"/>
                  <a:pt x="2921096" y="2136349"/>
                </a:cubicBezTo>
                <a:cubicBezTo>
                  <a:pt x="2951939" y="2125574"/>
                  <a:pt x="2984152" y="2111296"/>
                  <a:pt x="3017898" y="2103577"/>
                </a:cubicBezTo>
                <a:cubicBezTo>
                  <a:pt x="3022169" y="2103131"/>
                  <a:pt x="3023963" y="2103784"/>
                  <a:pt x="3028234" y="2103338"/>
                </a:cubicBezTo>
                <a:cubicBezTo>
                  <a:pt x="3039255" y="2101348"/>
                  <a:pt x="3060871" y="2093215"/>
                  <a:pt x="3068729" y="2094075"/>
                </a:cubicBezTo>
                <a:cubicBezTo>
                  <a:pt x="3067621" y="2091671"/>
                  <a:pt x="3068305" y="2089921"/>
                  <a:pt x="3074370" y="2090127"/>
                </a:cubicBezTo>
                <a:cubicBezTo>
                  <a:pt x="3076848" y="2089028"/>
                  <a:pt x="3093249" y="2088997"/>
                  <a:pt x="3093933" y="2087245"/>
                </a:cubicBezTo>
                <a:cubicBezTo>
                  <a:pt x="3091455" y="2088343"/>
                  <a:pt x="3092140" y="2086593"/>
                  <a:pt x="3090346" y="2085941"/>
                </a:cubicBezTo>
                <a:cubicBezTo>
                  <a:pt x="3108116" y="2082407"/>
                  <a:pt x="3118454" y="2082169"/>
                  <a:pt x="3135538" y="2080386"/>
                </a:cubicBezTo>
                <a:cubicBezTo>
                  <a:pt x="3134594" y="2088041"/>
                  <a:pt x="3113922" y="2088518"/>
                  <a:pt x="3101108" y="2089856"/>
                </a:cubicBezTo>
                <a:cubicBezTo>
                  <a:pt x="3092092" y="2094574"/>
                  <a:pt x="3081797" y="2097328"/>
                  <a:pt x="3070745" y="2100057"/>
                </a:cubicBezTo>
                <a:lnTo>
                  <a:pt x="3041345" y="2108517"/>
                </a:lnTo>
                <a:lnTo>
                  <a:pt x="3036518" y="2108351"/>
                </a:lnTo>
                <a:cubicBezTo>
                  <a:pt x="3036518" y="2108351"/>
                  <a:pt x="3036518" y="2108351"/>
                  <a:pt x="3035833" y="2110102"/>
                </a:cubicBezTo>
                <a:lnTo>
                  <a:pt x="3041345" y="2108517"/>
                </a:lnTo>
                <a:lnTo>
                  <a:pt x="3042582" y="2108557"/>
                </a:lnTo>
                <a:cubicBezTo>
                  <a:pt x="3043691" y="2110961"/>
                  <a:pt x="3041214" y="2112060"/>
                  <a:pt x="3039419" y="2111406"/>
                </a:cubicBezTo>
                <a:cubicBezTo>
                  <a:pt x="3038735" y="2113158"/>
                  <a:pt x="3038735" y="2113158"/>
                  <a:pt x="3038735" y="2113158"/>
                </a:cubicBezTo>
                <a:cubicBezTo>
                  <a:pt x="3062570" y="2109830"/>
                  <a:pt x="3091361" y="2104307"/>
                  <a:pt x="3112293" y="2097925"/>
                </a:cubicBezTo>
                <a:cubicBezTo>
                  <a:pt x="3126901" y="2097241"/>
                  <a:pt x="3143986" y="2095458"/>
                  <a:pt x="3154747" y="2099372"/>
                </a:cubicBezTo>
                <a:cubicBezTo>
                  <a:pt x="3102122" y="2108223"/>
                  <a:pt x="3062995" y="2113984"/>
                  <a:pt x="3027195" y="2126957"/>
                </a:cubicBezTo>
                <a:lnTo>
                  <a:pt x="2999273" y="2133344"/>
                </a:lnTo>
                <a:lnTo>
                  <a:pt x="3000601" y="2140595"/>
                </a:lnTo>
                <a:cubicBezTo>
                  <a:pt x="3001248" y="2144130"/>
                  <a:pt x="3001766" y="2146959"/>
                  <a:pt x="3002286" y="2149790"/>
                </a:cubicBezTo>
                <a:lnTo>
                  <a:pt x="3005105" y="2158230"/>
                </a:lnTo>
                <a:lnTo>
                  <a:pt x="3012694" y="2158760"/>
                </a:lnTo>
                <a:lnTo>
                  <a:pt x="3039233" y="2187887"/>
                </a:lnTo>
                <a:cubicBezTo>
                  <a:pt x="3044263" y="2188185"/>
                  <a:pt x="3052982" y="2185174"/>
                  <a:pt x="3061583" y="2182149"/>
                </a:cubicBezTo>
                <a:lnTo>
                  <a:pt x="3069337" y="2180065"/>
                </a:lnTo>
                <a:lnTo>
                  <a:pt x="3102558" y="2162831"/>
                </a:lnTo>
                <a:cubicBezTo>
                  <a:pt x="3133381" y="2156134"/>
                  <a:pt x="3166553" y="2157513"/>
                  <a:pt x="3201794" y="2170214"/>
                </a:cubicBezTo>
                <a:cubicBezTo>
                  <a:pt x="3228362" y="2178117"/>
                  <a:pt x="3233654" y="2169175"/>
                  <a:pt x="3225583" y="2139281"/>
                </a:cubicBezTo>
                <a:cubicBezTo>
                  <a:pt x="3213311" y="2105372"/>
                  <a:pt x="3219149" y="2089951"/>
                  <a:pt x="3243645" y="2086538"/>
                </a:cubicBezTo>
                <a:cubicBezTo>
                  <a:pt x="3257613" y="2082389"/>
                  <a:pt x="3272888" y="2080660"/>
                  <a:pt x="3285818" y="2070854"/>
                </a:cubicBezTo>
                <a:cubicBezTo>
                  <a:pt x="3293729" y="2066750"/>
                  <a:pt x="3304258" y="2067483"/>
                  <a:pt x="3315551" y="2077116"/>
                </a:cubicBezTo>
                <a:cubicBezTo>
                  <a:pt x="3319752" y="2081133"/>
                  <a:pt x="3322369" y="2085971"/>
                  <a:pt x="3324498" y="2078671"/>
                </a:cubicBezTo>
                <a:cubicBezTo>
                  <a:pt x="3331702" y="2047049"/>
                  <a:pt x="3356470" y="2040396"/>
                  <a:pt x="3378350" y="2032146"/>
                </a:cubicBezTo>
                <a:cubicBezTo>
                  <a:pt x="3400227" y="2023893"/>
                  <a:pt x="3417904" y="2011625"/>
                  <a:pt x="3420635" y="1979226"/>
                </a:cubicBezTo>
                <a:cubicBezTo>
                  <a:pt x="3421726" y="1966267"/>
                  <a:pt x="3427782" y="1966223"/>
                  <a:pt x="3439074" y="1975854"/>
                </a:cubicBezTo>
                <a:cubicBezTo>
                  <a:pt x="3461659" y="1995121"/>
                  <a:pt x="3463241" y="1994300"/>
                  <a:pt x="3466735" y="1970800"/>
                </a:cubicBezTo>
                <a:cubicBezTo>
                  <a:pt x="3473175" y="1930279"/>
                  <a:pt x="3486435" y="1898617"/>
                  <a:pt x="3523043" y="1895116"/>
                </a:cubicBezTo>
                <a:cubicBezTo>
                  <a:pt x="3533846" y="1892608"/>
                  <a:pt x="3547538" y="1891701"/>
                  <a:pt x="3559923" y="1888375"/>
                </a:cubicBezTo>
                <a:cubicBezTo>
                  <a:pt x="3570452" y="1889108"/>
                  <a:pt x="3580219" y="1880944"/>
                  <a:pt x="3588836" y="1904356"/>
                </a:cubicBezTo>
                <a:cubicBezTo>
                  <a:pt x="3592490" y="1914853"/>
                  <a:pt x="3605638" y="1920425"/>
                  <a:pt x="3613003" y="1922800"/>
                </a:cubicBezTo>
                <a:cubicBezTo>
                  <a:pt x="3641154" y="1929884"/>
                  <a:pt x="3665649" y="1926469"/>
                  <a:pt x="3685182" y="1910141"/>
                </a:cubicBezTo>
                <a:cubicBezTo>
                  <a:pt x="3701550" y="1895452"/>
                  <a:pt x="3700240" y="1893032"/>
                  <a:pt x="3681367" y="1865647"/>
                </a:cubicBezTo>
                <a:cubicBezTo>
                  <a:pt x="3669038" y="1850355"/>
                  <a:pt x="3664075" y="1837439"/>
                  <a:pt x="3667022" y="1820421"/>
                </a:cubicBezTo>
                <a:cubicBezTo>
                  <a:pt x="3676950" y="1846251"/>
                  <a:pt x="3692442" y="1859900"/>
                  <a:pt x="3709300" y="1857350"/>
                </a:cubicBezTo>
                <a:cubicBezTo>
                  <a:pt x="3732486" y="1851518"/>
                  <a:pt x="3755127" y="1852165"/>
                  <a:pt x="3775528" y="1897349"/>
                </a:cubicBezTo>
                <a:cubicBezTo>
                  <a:pt x="3766966" y="1855318"/>
                  <a:pt x="3783061" y="1843869"/>
                  <a:pt x="3807557" y="1840457"/>
                </a:cubicBezTo>
                <a:cubicBezTo>
                  <a:pt x="3819668" y="1840370"/>
                  <a:pt x="3823652" y="1829008"/>
                  <a:pt x="3827635" y="1817647"/>
                </a:cubicBezTo>
                <a:lnTo>
                  <a:pt x="3833926" y="1806523"/>
                </a:lnTo>
                <a:lnTo>
                  <a:pt x="3828666" y="1767036"/>
                </a:lnTo>
                <a:lnTo>
                  <a:pt x="3833504" y="1762849"/>
                </a:lnTo>
                <a:lnTo>
                  <a:pt x="3847009" y="1777674"/>
                </a:lnTo>
                <a:cubicBezTo>
                  <a:pt x="3851803" y="1777712"/>
                  <a:pt x="3852785" y="1781164"/>
                  <a:pt x="3852498" y="1785714"/>
                </a:cubicBezTo>
                <a:lnTo>
                  <a:pt x="3850986" y="1796102"/>
                </a:lnTo>
                <a:lnTo>
                  <a:pt x="3855042" y="1798072"/>
                </a:lnTo>
                <a:lnTo>
                  <a:pt x="3887747" y="1782133"/>
                </a:lnTo>
                <a:cubicBezTo>
                  <a:pt x="3911027" y="1772640"/>
                  <a:pt x="3931895" y="1768984"/>
                  <a:pt x="3955557" y="1774392"/>
                </a:cubicBezTo>
                <a:lnTo>
                  <a:pt x="3966540" y="1778790"/>
                </a:lnTo>
                <a:lnTo>
                  <a:pt x="3975542" y="1750208"/>
                </a:lnTo>
                <a:cubicBezTo>
                  <a:pt x="3982964" y="1733967"/>
                  <a:pt x="3993001" y="1722562"/>
                  <a:pt x="4011170" y="1722432"/>
                </a:cubicBezTo>
                <a:cubicBezTo>
                  <a:pt x="4029337" y="1722300"/>
                  <a:pt x="4043576" y="1714913"/>
                  <a:pt x="4056507" y="1705106"/>
                </a:cubicBezTo>
                <a:cubicBezTo>
                  <a:pt x="4069711" y="1692060"/>
                  <a:pt x="4085806" y="1680613"/>
                  <a:pt x="4108936" y="1693398"/>
                </a:cubicBezTo>
                <a:lnTo>
                  <a:pt x="4109193" y="1693479"/>
                </a:lnTo>
                <a:lnTo>
                  <a:pt x="4100637" y="1680025"/>
                </a:lnTo>
                <a:cubicBezTo>
                  <a:pt x="4057378" y="1691418"/>
                  <a:pt x="3957689" y="1690252"/>
                  <a:pt x="3946243" y="1638760"/>
                </a:cubicBezTo>
                <a:cubicBezTo>
                  <a:pt x="3945525" y="1632985"/>
                  <a:pt x="3945807" y="1624630"/>
                  <a:pt x="3946960" y="1614933"/>
                </a:cubicBezTo>
                <a:lnTo>
                  <a:pt x="3949621" y="1600660"/>
                </a:lnTo>
                <a:lnTo>
                  <a:pt x="3920193" y="1614409"/>
                </a:lnTo>
                <a:cubicBezTo>
                  <a:pt x="3896296" y="1625062"/>
                  <a:pt x="3878448" y="1623149"/>
                  <a:pt x="3862715" y="1603842"/>
                </a:cubicBezTo>
                <a:cubicBezTo>
                  <a:pt x="3880860" y="1566139"/>
                  <a:pt x="3914209" y="1552094"/>
                  <a:pt x="3957921" y="1545766"/>
                </a:cubicBezTo>
                <a:cubicBezTo>
                  <a:pt x="4010558" y="1540396"/>
                  <a:pt x="4059409" y="1510392"/>
                  <a:pt x="4109168" y="1491497"/>
                </a:cubicBezTo>
                <a:cubicBezTo>
                  <a:pt x="4145015" y="1475517"/>
                  <a:pt x="4177306" y="1470168"/>
                  <a:pt x="4216406" y="1483171"/>
                </a:cubicBezTo>
                <a:cubicBezTo>
                  <a:pt x="4266398" y="1499543"/>
                  <a:pt x="4321149" y="1476778"/>
                  <a:pt x="4374166" y="1486867"/>
                </a:cubicBezTo>
                <a:cubicBezTo>
                  <a:pt x="4377645" y="1486139"/>
                  <a:pt x="4381747" y="1484926"/>
                  <a:pt x="4385471" y="1484499"/>
                </a:cubicBezTo>
                <a:lnTo>
                  <a:pt x="4392333" y="1486279"/>
                </a:lnTo>
                <a:lnTo>
                  <a:pt x="4412311" y="1479961"/>
                </a:lnTo>
                <a:lnTo>
                  <a:pt x="4413062" y="1471911"/>
                </a:lnTo>
                <a:cubicBezTo>
                  <a:pt x="4412901" y="1464376"/>
                  <a:pt x="4413274" y="1457425"/>
                  <a:pt x="4418352" y="1453028"/>
                </a:cubicBezTo>
                <a:cubicBezTo>
                  <a:pt x="4463337" y="1414094"/>
                  <a:pt x="4513307" y="1379684"/>
                  <a:pt x="4559259" y="1339912"/>
                </a:cubicBezTo>
                <a:cubicBezTo>
                  <a:pt x="4588913" y="1323083"/>
                  <a:pt x="4616596" y="1334475"/>
                  <a:pt x="4645679" y="1326513"/>
                </a:cubicBezTo>
                <a:cubicBezTo>
                  <a:pt x="4674278" y="1318973"/>
                  <a:pt x="4701639" y="1269241"/>
                  <a:pt x="4729904" y="1270828"/>
                </a:cubicBezTo>
                <a:cubicBezTo>
                  <a:pt x="4719411" y="1288747"/>
                  <a:pt x="4719411" y="1288747"/>
                  <a:pt x="4709255" y="1297539"/>
                </a:cubicBezTo>
                <a:lnTo>
                  <a:pt x="4713754" y="1302480"/>
                </a:lnTo>
                <a:lnTo>
                  <a:pt x="4738908" y="1280708"/>
                </a:lnTo>
                <a:cubicBezTo>
                  <a:pt x="4753330" y="1276599"/>
                  <a:pt x="4783892" y="1241775"/>
                  <a:pt x="4789548" y="1228043"/>
                </a:cubicBezTo>
                <a:cubicBezTo>
                  <a:pt x="4802530" y="1229947"/>
                  <a:pt x="4814285" y="1227418"/>
                  <a:pt x="4825160" y="1222367"/>
                </a:cubicBezTo>
                <a:lnTo>
                  <a:pt x="4836421" y="1214639"/>
                </a:lnTo>
                <a:lnTo>
                  <a:pt x="4837067" y="1208762"/>
                </a:lnTo>
                <a:cubicBezTo>
                  <a:pt x="4838526" y="1204906"/>
                  <a:pt x="4841036" y="1202054"/>
                  <a:pt x="4844991" y="1200002"/>
                </a:cubicBezTo>
                <a:cubicBezTo>
                  <a:pt x="4847365" y="1198771"/>
                  <a:pt x="4849356" y="1198707"/>
                  <a:pt x="4851094" y="1199402"/>
                </a:cubicBezTo>
                <a:lnTo>
                  <a:pt x="4854425" y="1202282"/>
                </a:lnTo>
                <a:lnTo>
                  <a:pt x="4855493" y="1201550"/>
                </a:lnTo>
                <a:cubicBezTo>
                  <a:pt x="4874418" y="1185170"/>
                  <a:pt x="4891211" y="1166332"/>
                  <a:pt x="4908651" y="1160310"/>
                </a:cubicBezTo>
                <a:lnTo>
                  <a:pt x="4895144" y="1145485"/>
                </a:lnTo>
                <a:cubicBezTo>
                  <a:pt x="4909566" y="1141376"/>
                  <a:pt x="4919724" y="1132585"/>
                  <a:pt x="4924562" y="1128398"/>
                </a:cubicBezTo>
                <a:lnTo>
                  <a:pt x="4938067" y="1143221"/>
                </a:lnTo>
                <a:cubicBezTo>
                  <a:pt x="4968057" y="1117265"/>
                  <a:pt x="4963793" y="1112584"/>
                  <a:pt x="4970029" y="1089044"/>
                </a:cubicBezTo>
                <a:cubicBezTo>
                  <a:pt x="4984107" y="1095002"/>
                  <a:pt x="4984107" y="1095002"/>
                  <a:pt x="4993209" y="1095495"/>
                </a:cubicBezTo>
                <a:cubicBezTo>
                  <a:pt x="5046395" y="1005741"/>
                  <a:pt x="5061389" y="992763"/>
                  <a:pt x="5165497" y="938008"/>
                </a:cubicBezTo>
                <a:lnTo>
                  <a:pt x="5192580" y="919002"/>
                </a:lnTo>
                <a:lnTo>
                  <a:pt x="5199309" y="912375"/>
                </a:lnTo>
                <a:cubicBezTo>
                  <a:pt x="5212799" y="899801"/>
                  <a:pt x="5226924" y="888453"/>
                  <a:pt x="5242254" y="879127"/>
                </a:cubicBezTo>
                <a:lnTo>
                  <a:pt x="5243474" y="878613"/>
                </a:lnTo>
                <a:lnTo>
                  <a:pt x="5255376" y="868587"/>
                </a:lnTo>
                <a:lnTo>
                  <a:pt x="5264196" y="869889"/>
                </a:lnTo>
                <a:lnTo>
                  <a:pt x="5292428" y="858003"/>
                </a:lnTo>
                <a:cubicBezTo>
                  <a:pt x="5297733" y="857212"/>
                  <a:pt x="5300956" y="857613"/>
                  <a:pt x="5302792" y="859319"/>
                </a:cubicBezTo>
                <a:lnTo>
                  <a:pt x="5303525" y="862603"/>
                </a:lnTo>
                <a:lnTo>
                  <a:pt x="5307596" y="859389"/>
                </a:lnTo>
                <a:cubicBezTo>
                  <a:pt x="5325306" y="840769"/>
                  <a:pt x="5350703" y="805619"/>
                  <a:pt x="5369493" y="796333"/>
                </a:cubicBezTo>
                <a:cubicBezTo>
                  <a:pt x="5374331" y="792146"/>
                  <a:pt x="5392683" y="801844"/>
                  <a:pt x="5397520" y="797657"/>
                </a:cubicBezTo>
                <a:cubicBezTo>
                  <a:pt x="5412515" y="784680"/>
                  <a:pt x="5423244" y="767020"/>
                  <a:pt x="5443560" y="749438"/>
                </a:cubicBezTo>
                <a:cubicBezTo>
                  <a:pt x="5447826" y="754118"/>
                  <a:pt x="5461666" y="759814"/>
                  <a:pt x="5471974" y="759731"/>
                </a:cubicBezTo>
                <a:lnTo>
                  <a:pt x="5516958" y="720797"/>
                </a:lnTo>
                <a:cubicBezTo>
                  <a:pt x="5536454" y="712760"/>
                  <a:pt x="5561973" y="701838"/>
                  <a:pt x="5600029" y="683786"/>
                </a:cubicBezTo>
                <a:cubicBezTo>
                  <a:pt x="5633328" y="667989"/>
                  <a:pt x="5708974" y="620882"/>
                  <a:pt x="5736638" y="613168"/>
                </a:cubicBezTo>
                <a:cubicBezTo>
                  <a:pt x="5740588" y="612066"/>
                  <a:pt x="5743561" y="611768"/>
                  <a:pt x="5745293" y="612480"/>
                </a:cubicBezTo>
                <a:cubicBezTo>
                  <a:pt x="5739302" y="635341"/>
                  <a:pt x="5605917" y="739623"/>
                  <a:pt x="5571662" y="760897"/>
                </a:cubicBezTo>
                <a:lnTo>
                  <a:pt x="5570384" y="761444"/>
                </a:lnTo>
                <a:lnTo>
                  <a:pt x="5568706" y="783370"/>
                </a:lnTo>
                <a:cubicBezTo>
                  <a:pt x="5566453" y="792508"/>
                  <a:pt x="5564458" y="803368"/>
                  <a:pt x="5569277" y="811452"/>
                </a:cubicBezTo>
                <a:cubicBezTo>
                  <a:pt x="5574354" y="821257"/>
                  <a:pt x="5581940" y="823647"/>
                  <a:pt x="5587730" y="813982"/>
                </a:cubicBezTo>
                <a:cubicBezTo>
                  <a:pt x="5593777" y="806039"/>
                  <a:pt x="5598055" y="798359"/>
                  <a:pt x="5604101" y="790417"/>
                </a:cubicBezTo>
                <a:cubicBezTo>
                  <a:pt x="5609633" y="779029"/>
                  <a:pt x="5617705" y="772544"/>
                  <a:pt x="5628343" y="783282"/>
                </a:cubicBezTo>
                <a:cubicBezTo>
                  <a:pt x="5632393" y="786199"/>
                  <a:pt x="5636187" y="787393"/>
                  <a:pt x="5639466" y="785145"/>
                </a:cubicBezTo>
                <a:cubicBezTo>
                  <a:pt x="5647537" y="778660"/>
                  <a:pt x="5658404" y="778800"/>
                  <a:pt x="5666988" y="775761"/>
                </a:cubicBezTo>
                <a:cubicBezTo>
                  <a:pt x="5693256" y="770084"/>
                  <a:pt x="5699558" y="763863"/>
                  <a:pt x="5703037" y="738698"/>
                </a:cubicBezTo>
                <a:cubicBezTo>
                  <a:pt x="5705005" y="715520"/>
                  <a:pt x="5717611" y="703077"/>
                  <a:pt x="5742109" y="697665"/>
                </a:cubicBezTo>
                <a:cubicBezTo>
                  <a:pt x="5749183" y="696610"/>
                  <a:pt x="5758281" y="697015"/>
                  <a:pt x="5765354" y="695960"/>
                </a:cubicBezTo>
                <a:cubicBezTo>
                  <a:pt x="5821426" y="684081"/>
                  <a:pt x="5864834" y="660005"/>
                  <a:pt x="5885424" y="604123"/>
                </a:cubicBezTo>
                <a:cubicBezTo>
                  <a:pt x="5893467" y="585319"/>
                  <a:pt x="5907584" y="570892"/>
                  <a:pt x="5928546" y="566007"/>
                </a:cubicBezTo>
                <a:cubicBezTo>
                  <a:pt x="5937131" y="562967"/>
                  <a:pt x="5945716" y="559926"/>
                  <a:pt x="5954557" y="558608"/>
                </a:cubicBezTo>
                <a:cubicBezTo>
                  <a:pt x="5973495" y="552264"/>
                  <a:pt x="5990921" y="547906"/>
                  <a:pt x="6000731" y="528840"/>
                </a:cubicBezTo>
                <a:cubicBezTo>
                  <a:pt x="6009287" y="513480"/>
                  <a:pt x="6012566" y="511231"/>
                  <a:pt x="6023719" y="525413"/>
                </a:cubicBezTo>
                <a:cubicBezTo>
                  <a:pt x="6034614" y="537872"/>
                  <a:pt x="6043198" y="534832"/>
                  <a:pt x="6050500" y="523181"/>
                </a:cubicBezTo>
                <a:cubicBezTo>
                  <a:pt x="6056546" y="515238"/>
                  <a:pt x="6061822" y="502128"/>
                  <a:pt x="6076482" y="503463"/>
                </a:cubicBezTo>
                <a:cubicBezTo>
                  <a:pt x="6082043" y="504396"/>
                  <a:pt x="6079504" y="499492"/>
                  <a:pt x="6079247" y="497770"/>
                </a:cubicBezTo>
                <a:cubicBezTo>
                  <a:pt x="6071633" y="483061"/>
                  <a:pt x="6076652" y="468229"/>
                  <a:pt x="6076366" y="454189"/>
                </a:cubicBezTo>
                <a:cubicBezTo>
                  <a:pt x="6076337" y="441870"/>
                  <a:pt x="6086690" y="438566"/>
                  <a:pt x="6097556" y="438706"/>
                </a:cubicBezTo>
                <a:cubicBezTo>
                  <a:pt x="6106655" y="439111"/>
                  <a:pt x="6109707" y="447458"/>
                  <a:pt x="6108966" y="454611"/>
                </a:cubicBezTo>
                <a:cubicBezTo>
                  <a:pt x="6108737" y="465207"/>
                  <a:pt x="6110277" y="475540"/>
                  <a:pt x="6109793" y="484415"/>
                </a:cubicBezTo>
                <a:cubicBezTo>
                  <a:pt x="6119604" y="465348"/>
                  <a:pt x="6125878" y="446808"/>
                  <a:pt x="6133921" y="428005"/>
                </a:cubicBezTo>
                <a:cubicBezTo>
                  <a:pt x="6141963" y="409201"/>
                  <a:pt x="6152287" y="393579"/>
                  <a:pt x="6170454" y="382069"/>
                </a:cubicBezTo>
                <a:cubicBezTo>
                  <a:pt x="6174618" y="379688"/>
                  <a:pt x="6177713" y="379227"/>
                  <a:pt x="6179927" y="380437"/>
                </a:cubicBezTo>
                <a:cubicBezTo>
                  <a:pt x="6182141" y="381647"/>
                  <a:pt x="6183474" y="384530"/>
                  <a:pt x="6184116" y="388834"/>
                </a:cubicBezTo>
                <a:cubicBezTo>
                  <a:pt x="6185657" y="399167"/>
                  <a:pt x="6181635" y="408569"/>
                  <a:pt x="6175845" y="418234"/>
                </a:cubicBezTo>
                <a:cubicBezTo>
                  <a:pt x="6170313" y="429622"/>
                  <a:pt x="6162755" y="439550"/>
                  <a:pt x="6164809" y="453327"/>
                </a:cubicBezTo>
                <a:cubicBezTo>
                  <a:pt x="6180952" y="440358"/>
                  <a:pt x="6198891" y="439444"/>
                  <a:pt x="6218371" y="448864"/>
                </a:cubicBezTo>
                <a:cubicBezTo>
                  <a:pt x="6209558" y="462500"/>
                  <a:pt x="6196696" y="473220"/>
                  <a:pt x="6185857" y="485398"/>
                </a:cubicBezTo>
                <a:cubicBezTo>
                  <a:pt x="6171998" y="501548"/>
                  <a:pt x="6167234" y="518102"/>
                  <a:pt x="6172084" y="538504"/>
                </a:cubicBezTo>
                <a:cubicBezTo>
                  <a:pt x="6173368" y="547115"/>
                  <a:pt x="6178673" y="546324"/>
                  <a:pt x="6183464" y="542089"/>
                </a:cubicBezTo>
                <a:cubicBezTo>
                  <a:pt x="6189510" y="534146"/>
                  <a:pt x="6195556" y="526203"/>
                  <a:pt x="6201602" y="518260"/>
                </a:cubicBezTo>
                <a:cubicBezTo>
                  <a:pt x="6221252" y="492445"/>
                  <a:pt x="6228326" y="491390"/>
                  <a:pt x="6250116" y="516309"/>
                </a:cubicBezTo>
                <a:cubicBezTo>
                  <a:pt x="6250116" y="516309"/>
                  <a:pt x="6251884" y="516046"/>
                  <a:pt x="6253652" y="515782"/>
                </a:cubicBezTo>
                <a:cubicBezTo>
                  <a:pt x="6265972" y="489299"/>
                  <a:pt x="6288932" y="473554"/>
                  <a:pt x="6316454" y="464170"/>
                </a:cubicBezTo>
                <a:cubicBezTo>
                  <a:pt x="6343341" y="453560"/>
                  <a:pt x="6370807" y="446825"/>
                  <a:pt x="6395299" y="430383"/>
                </a:cubicBezTo>
                <a:lnTo>
                  <a:pt x="6418655" y="410216"/>
                </a:lnTo>
                <a:lnTo>
                  <a:pt x="6419589" y="406589"/>
                </a:lnTo>
                <a:cubicBezTo>
                  <a:pt x="6424414" y="380959"/>
                  <a:pt x="6437958" y="367767"/>
                  <a:pt x="6464272" y="365686"/>
                </a:cubicBezTo>
                <a:cubicBezTo>
                  <a:pt x="6473044" y="364991"/>
                  <a:pt x="6484508" y="365598"/>
                  <a:pt x="6489254" y="359669"/>
                </a:cubicBezTo>
                <a:cubicBezTo>
                  <a:pt x="6498771" y="341242"/>
                  <a:pt x="6531086" y="356863"/>
                  <a:pt x="6535243" y="329266"/>
                </a:cubicBezTo>
                <a:cubicBezTo>
                  <a:pt x="6537936" y="330568"/>
                  <a:pt x="6539963" y="329902"/>
                  <a:pt x="6542656" y="331204"/>
                </a:cubicBezTo>
                <a:cubicBezTo>
                  <a:pt x="6554094" y="338378"/>
                  <a:pt x="6556147" y="331146"/>
                  <a:pt x="6560225" y="323249"/>
                </a:cubicBezTo>
                <a:cubicBezTo>
                  <a:pt x="6567690" y="312054"/>
                  <a:pt x="6571102" y="302190"/>
                  <a:pt x="6589953" y="311303"/>
                </a:cubicBezTo>
                <a:cubicBezTo>
                  <a:pt x="6600058" y="314543"/>
                  <a:pt x="6621653" y="311822"/>
                  <a:pt x="6631785" y="308496"/>
                </a:cubicBezTo>
                <a:cubicBezTo>
                  <a:pt x="6650688" y="304476"/>
                  <a:pt x="6677003" y="302392"/>
                  <a:pt x="6685881" y="275433"/>
                </a:cubicBezTo>
                <a:cubicBezTo>
                  <a:pt x="6688599" y="270167"/>
                  <a:pt x="6698064" y="264874"/>
                  <a:pt x="6704143" y="262879"/>
                </a:cubicBezTo>
                <a:cubicBezTo>
                  <a:pt x="6734536" y="252899"/>
                  <a:pt x="6759571" y="233749"/>
                  <a:pt x="6784605" y="214598"/>
                </a:cubicBezTo>
                <a:cubicBezTo>
                  <a:pt x="6808279" y="198081"/>
                  <a:pt x="6834647" y="182865"/>
                  <a:pt x="6866374" y="176820"/>
                </a:cubicBezTo>
                <a:cubicBezTo>
                  <a:pt x="6875146" y="176125"/>
                  <a:pt x="6874479" y="174159"/>
                  <a:pt x="6876532" y="166926"/>
                </a:cubicBezTo>
                <a:cubicBezTo>
                  <a:pt x="6881330" y="147863"/>
                  <a:pt x="6890741" y="155704"/>
                  <a:pt x="6900154" y="163543"/>
                </a:cubicBezTo>
                <a:cubicBezTo>
                  <a:pt x="6906206" y="168114"/>
                  <a:pt x="6903461" y="179944"/>
                  <a:pt x="6916951" y="179886"/>
                </a:cubicBezTo>
                <a:cubicBezTo>
                  <a:pt x="6914951" y="173986"/>
                  <a:pt x="6916311" y="171352"/>
                  <a:pt x="6914978" y="167419"/>
                </a:cubicBezTo>
                <a:cubicBezTo>
                  <a:pt x="6913004" y="154950"/>
                  <a:pt x="6905644" y="139880"/>
                  <a:pt x="6919828" y="135223"/>
                </a:cubicBezTo>
                <a:cubicBezTo>
                  <a:pt x="6934678" y="132533"/>
                  <a:pt x="6946092" y="146273"/>
                  <a:pt x="6949398" y="162675"/>
                </a:cubicBezTo>
                <a:cubicBezTo>
                  <a:pt x="6953398" y="174476"/>
                  <a:pt x="6952678" y="185643"/>
                  <a:pt x="6936470" y="190965"/>
                </a:cubicBezTo>
                <a:cubicBezTo>
                  <a:pt x="6928364" y="193626"/>
                  <a:pt x="6919566" y="200888"/>
                  <a:pt x="6927618" y="211359"/>
                </a:cubicBezTo>
                <a:cubicBezTo>
                  <a:pt x="6932311" y="218562"/>
                  <a:pt x="6940389" y="222468"/>
                  <a:pt x="6949855" y="217174"/>
                </a:cubicBezTo>
                <a:cubicBezTo>
                  <a:pt x="6955266" y="213211"/>
                  <a:pt x="6960011" y="207280"/>
                  <a:pt x="6966731" y="213818"/>
                </a:cubicBezTo>
                <a:cubicBezTo>
                  <a:pt x="6971425" y="221021"/>
                  <a:pt x="6969371" y="228253"/>
                  <a:pt x="6964627" y="234183"/>
                </a:cubicBezTo>
                <a:cubicBezTo>
                  <a:pt x="6943593" y="265135"/>
                  <a:pt x="6946821" y="301237"/>
                  <a:pt x="6945304" y="343267"/>
                </a:cubicBezTo>
                <a:cubicBezTo>
                  <a:pt x="6975109" y="311621"/>
                  <a:pt x="7006888" y="292443"/>
                  <a:pt x="7025230" y="260189"/>
                </a:cubicBezTo>
                <a:cubicBezTo>
                  <a:pt x="7038799" y="240432"/>
                  <a:pt x="7048880" y="250239"/>
                  <a:pt x="7058958" y="260044"/>
                </a:cubicBezTo>
                <a:cubicBezTo>
                  <a:pt x="7067010" y="270517"/>
                  <a:pt x="7064931" y="284314"/>
                  <a:pt x="7062186" y="296146"/>
                </a:cubicBezTo>
                <a:cubicBezTo>
                  <a:pt x="7054669" y="320474"/>
                  <a:pt x="7047152" y="344800"/>
                  <a:pt x="7040300" y="371097"/>
                </a:cubicBezTo>
                <a:lnTo>
                  <a:pt x="7030219" y="412065"/>
                </a:lnTo>
                <a:lnTo>
                  <a:pt x="7031807" y="410279"/>
                </a:lnTo>
                <a:cubicBezTo>
                  <a:pt x="7055536" y="388966"/>
                  <a:pt x="7063560" y="353278"/>
                  <a:pt x="7094216" y="338705"/>
                </a:cubicBezTo>
                <a:cubicBezTo>
                  <a:pt x="7097002" y="337790"/>
                  <a:pt x="7097478" y="334629"/>
                  <a:pt x="7098412" y="332820"/>
                </a:cubicBezTo>
                <a:cubicBezTo>
                  <a:pt x="7111458" y="316517"/>
                  <a:pt x="7117560" y="297987"/>
                  <a:pt x="7120417" y="279020"/>
                </a:cubicBezTo>
                <a:cubicBezTo>
                  <a:pt x="7123733" y="261404"/>
                  <a:pt x="7133041" y="252338"/>
                  <a:pt x="7151128" y="250908"/>
                </a:cubicBezTo>
                <a:cubicBezTo>
                  <a:pt x="7157156" y="250430"/>
                  <a:pt x="7165035" y="250847"/>
                  <a:pt x="7168298" y="246772"/>
                </a:cubicBezTo>
                <a:cubicBezTo>
                  <a:pt x="7174838" y="234107"/>
                  <a:pt x="7197049" y="244843"/>
                  <a:pt x="7199906" y="225876"/>
                </a:cubicBezTo>
                <a:cubicBezTo>
                  <a:pt x="7201756" y="226771"/>
                  <a:pt x="7203150" y="226313"/>
                  <a:pt x="7205001" y="227208"/>
                </a:cubicBezTo>
                <a:cubicBezTo>
                  <a:pt x="7212863" y="232138"/>
                  <a:pt x="7214273" y="227169"/>
                  <a:pt x="7217076" y="221740"/>
                </a:cubicBezTo>
                <a:cubicBezTo>
                  <a:pt x="7222207" y="214046"/>
                  <a:pt x="7224551" y="207266"/>
                  <a:pt x="7237508" y="213530"/>
                </a:cubicBezTo>
                <a:cubicBezTo>
                  <a:pt x="7244453" y="215757"/>
                  <a:pt x="7259296" y="213887"/>
                  <a:pt x="7266259" y="211601"/>
                </a:cubicBezTo>
                <a:cubicBezTo>
                  <a:pt x="7279251" y="208838"/>
                  <a:pt x="7297338" y="207406"/>
                  <a:pt x="7303439" y="188876"/>
                </a:cubicBezTo>
                <a:cubicBezTo>
                  <a:pt x="7305307" y="185258"/>
                  <a:pt x="7311812" y="181620"/>
                  <a:pt x="7315990" y="180248"/>
                </a:cubicBezTo>
                <a:cubicBezTo>
                  <a:pt x="7336880" y="173389"/>
                  <a:pt x="7354086" y="160227"/>
                  <a:pt x="7371292" y="147065"/>
                </a:cubicBezTo>
                <a:cubicBezTo>
                  <a:pt x="7387564" y="135712"/>
                  <a:pt x="7405685" y="125255"/>
                  <a:pt x="7427491" y="121100"/>
                </a:cubicBezTo>
                <a:cubicBezTo>
                  <a:pt x="7433521" y="120623"/>
                  <a:pt x="7433063" y="119270"/>
                  <a:pt x="7434474" y="114300"/>
                </a:cubicBezTo>
                <a:cubicBezTo>
                  <a:pt x="7437771" y="101198"/>
                  <a:pt x="7444239" y="106587"/>
                  <a:pt x="7450709" y="111975"/>
                </a:cubicBezTo>
                <a:cubicBezTo>
                  <a:pt x="7454868" y="115116"/>
                  <a:pt x="7452982" y="123247"/>
                  <a:pt x="7462254" y="123207"/>
                </a:cubicBezTo>
                <a:cubicBezTo>
                  <a:pt x="7460879" y="119152"/>
                  <a:pt x="7461814" y="117342"/>
                  <a:pt x="7460897" y="114639"/>
                </a:cubicBezTo>
                <a:cubicBezTo>
                  <a:pt x="7459541" y="106069"/>
                  <a:pt x="7454483" y="95711"/>
                  <a:pt x="7464231" y="92510"/>
                </a:cubicBezTo>
                <a:cubicBezTo>
                  <a:pt x="7474438" y="90661"/>
                  <a:pt x="7482281" y="100105"/>
                  <a:pt x="7484554" y="111378"/>
                </a:cubicBezTo>
                <a:cubicBezTo>
                  <a:pt x="7487304" y="119489"/>
                  <a:pt x="7486808" y="127164"/>
                  <a:pt x="7475669" y="130822"/>
                </a:cubicBezTo>
                <a:cubicBezTo>
                  <a:pt x="7470097" y="132651"/>
                  <a:pt x="7464051" y="137642"/>
                  <a:pt x="7469585" y="144839"/>
                </a:cubicBezTo>
                <a:cubicBezTo>
                  <a:pt x="7472810" y="149789"/>
                  <a:pt x="7478362" y="152473"/>
                  <a:pt x="7484868" y="148835"/>
                </a:cubicBezTo>
                <a:cubicBezTo>
                  <a:pt x="7488588" y="146112"/>
                  <a:pt x="7491849" y="142036"/>
                  <a:pt x="7496468" y="146529"/>
                </a:cubicBezTo>
                <a:cubicBezTo>
                  <a:pt x="7499693" y="151479"/>
                  <a:pt x="7498282" y="156450"/>
                  <a:pt x="7495021" y="160525"/>
                </a:cubicBezTo>
                <a:cubicBezTo>
                  <a:pt x="7480564" y="181799"/>
                  <a:pt x="7482783" y="206612"/>
                  <a:pt x="7481740" y="235499"/>
                </a:cubicBezTo>
                <a:cubicBezTo>
                  <a:pt x="7502226" y="213749"/>
                  <a:pt x="7524067" y="200568"/>
                  <a:pt x="7536673" y="178400"/>
                </a:cubicBezTo>
                <a:cubicBezTo>
                  <a:pt x="7546000" y="164820"/>
                  <a:pt x="7552928" y="171561"/>
                  <a:pt x="7559854" y="178300"/>
                </a:cubicBezTo>
                <a:cubicBezTo>
                  <a:pt x="7565389" y="185497"/>
                  <a:pt x="7563961" y="194981"/>
                  <a:pt x="7562073" y="203112"/>
                </a:cubicBezTo>
                <a:cubicBezTo>
                  <a:pt x="7556907" y="219834"/>
                  <a:pt x="7551740" y="236553"/>
                  <a:pt x="7547032" y="254627"/>
                </a:cubicBezTo>
                <a:cubicBezTo>
                  <a:pt x="7540436" y="280831"/>
                  <a:pt x="7537085" y="307472"/>
                  <a:pt x="7519842" y="329659"/>
                </a:cubicBezTo>
                <a:cubicBezTo>
                  <a:pt x="7515646" y="335544"/>
                  <a:pt x="7514694" y="341867"/>
                  <a:pt x="7516527" y="347275"/>
                </a:cubicBezTo>
                <a:lnTo>
                  <a:pt x="7518693" y="380162"/>
                </a:lnTo>
                <a:lnTo>
                  <a:pt x="7553986" y="346739"/>
                </a:lnTo>
                <a:lnTo>
                  <a:pt x="7587210" y="315369"/>
                </a:lnTo>
                <a:lnTo>
                  <a:pt x="7595768" y="302711"/>
                </a:lnTo>
                <a:cubicBezTo>
                  <a:pt x="7604713" y="287382"/>
                  <a:pt x="7613205" y="268759"/>
                  <a:pt x="7616819" y="254835"/>
                </a:cubicBezTo>
                <a:cubicBezTo>
                  <a:pt x="7612121" y="260853"/>
                  <a:pt x="7612121" y="260853"/>
                  <a:pt x="7612121" y="260853"/>
                </a:cubicBezTo>
                <a:cubicBezTo>
                  <a:pt x="7607422" y="266870"/>
                  <a:pt x="7608145" y="272141"/>
                  <a:pt x="7602001" y="267617"/>
                </a:cubicBezTo>
                <a:cubicBezTo>
                  <a:pt x="7602001" y="267617"/>
                  <a:pt x="7606700" y="261599"/>
                  <a:pt x="7605976" y="256330"/>
                </a:cubicBezTo>
                <a:cubicBezTo>
                  <a:pt x="7599832" y="251806"/>
                  <a:pt x="7599832" y="251806"/>
                  <a:pt x="7599832" y="251806"/>
                </a:cubicBezTo>
                <a:cubicBezTo>
                  <a:pt x="7607783" y="229229"/>
                  <a:pt x="7624046" y="226988"/>
                  <a:pt x="7614650" y="239023"/>
                </a:cubicBezTo>
                <a:cubicBezTo>
                  <a:pt x="7619348" y="233005"/>
                  <a:pt x="7619348" y="233005"/>
                  <a:pt x="7619348" y="233005"/>
                </a:cubicBezTo>
                <a:cubicBezTo>
                  <a:pt x="7624046" y="226988"/>
                  <a:pt x="7629468" y="226240"/>
                  <a:pt x="7629468" y="226240"/>
                </a:cubicBezTo>
                <a:cubicBezTo>
                  <a:pt x="7630190" y="231511"/>
                  <a:pt x="7625492" y="237529"/>
                  <a:pt x="7626215" y="242800"/>
                </a:cubicBezTo>
                <a:cubicBezTo>
                  <a:pt x="7628385" y="258611"/>
                  <a:pt x="7625855" y="280440"/>
                  <a:pt x="7643925" y="251099"/>
                </a:cubicBezTo>
                <a:lnTo>
                  <a:pt x="7639274" y="260592"/>
                </a:lnTo>
                <a:lnTo>
                  <a:pt x="7641167" y="257603"/>
                </a:lnTo>
                <a:cubicBezTo>
                  <a:pt x="7643925" y="254917"/>
                  <a:pt x="7647433" y="253035"/>
                  <a:pt x="7652090" y="252275"/>
                </a:cubicBezTo>
                <a:cubicBezTo>
                  <a:pt x="7659198" y="251550"/>
                  <a:pt x="7668232" y="240914"/>
                  <a:pt x="7676458" y="233029"/>
                </a:cubicBezTo>
                <a:cubicBezTo>
                  <a:pt x="7681270" y="230062"/>
                  <a:pt x="7685181" y="226806"/>
                  <a:pt x="7690087" y="226877"/>
                </a:cubicBezTo>
                <a:cubicBezTo>
                  <a:pt x="7694991" y="226949"/>
                  <a:pt x="7705391" y="231792"/>
                  <a:pt x="7701230" y="212408"/>
                </a:cubicBezTo>
                <a:cubicBezTo>
                  <a:pt x="7708433" y="214721"/>
                  <a:pt x="7705793" y="186802"/>
                  <a:pt x="7716472" y="200759"/>
                </a:cubicBezTo>
                <a:cubicBezTo>
                  <a:pt x="7716472" y="200759"/>
                  <a:pt x="7717374" y="201049"/>
                  <a:pt x="7717776" y="199674"/>
                </a:cubicBezTo>
                <a:cubicBezTo>
                  <a:pt x="7732833" y="181949"/>
                  <a:pt x="7752918" y="197424"/>
                  <a:pt x="7767693" y="170584"/>
                </a:cubicBezTo>
                <a:cubicBezTo>
                  <a:pt x="7772722" y="160167"/>
                  <a:pt x="7780948" y="152282"/>
                  <a:pt x="7782779" y="139334"/>
                </a:cubicBezTo>
                <a:cubicBezTo>
                  <a:pt x="7784300" y="130798"/>
                  <a:pt x="7788616" y="126168"/>
                  <a:pt x="7792931" y="121537"/>
                </a:cubicBezTo>
                <a:cubicBezTo>
                  <a:pt x="7807675" y="108225"/>
                  <a:pt x="7822328" y="91874"/>
                  <a:pt x="7837662" y="83264"/>
                </a:cubicBezTo>
                <a:cubicBezTo>
                  <a:pt x="7846883" y="78705"/>
                  <a:pt x="7852811" y="68577"/>
                  <a:pt x="7859237" y="60113"/>
                </a:cubicBezTo>
                <a:cubicBezTo>
                  <a:pt x="7866471" y="48900"/>
                  <a:pt x="7875193" y="42677"/>
                  <a:pt x="7884600" y="44193"/>
                </a:cubicBezTo>
                <a:cubicBezTo>
                  <a:pt x="7903412" y="47227"/>
                  <a:pt x="7920454" y="36157"/>
                  <a:pt x="7936318" y="15682"/>
                </a:cubicBezTo>
                <a:cubicBezTo>
                  <a:pt x="7942945" y="6531"/>
                  <a:pt x="7949387" y="2207"/>
                  <a:pt x="7955746" y="67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027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13">
            <a:extLst>
              <a:ext uri="{FF2B5EF4-FFF2-40B4-BE49-F238E27FC236}">
                <a16:creationId xmlns:a16="http://schemas.microsoft.com/office/drawing/2014/main" xmlns="" id="{ADF8D7BC-BCD4-4AD1-8181-F7573A0CD2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068"/>
            <a:ext cx="3421966" cy="6843932"/>
          </a:xfrm>
          <a:custGeom>
            <a:avLst/>
            <a:gdLst>
              <a:gd name="connsiteX0" fmla="*/ 0 w 3421966"/>
              <a:gd name="connsiteY0" fmla="*/ 0 h 6843932"/>
              <a:gd name="connsiteX1" fmla="*/ 3421966 w 3421966"/>
              <a:gd name="connsiteY1" fmla="*/ 3421966 h 6843932"/>
              <a:gd name="connsiteX2" fmla="*/ 0 w 3421966"/>
              <a:gd name="connsiteY2" fmla="*/ 6843932 h 68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966" h="6843932">
                <a:moveTo>
                  <a:pt x="0" y="0"/>
                </a:moveTo>
                <a:lnTo>
                  <a:pt x="3421966" y="3421966"/>
                </a:lnTo>
                <a:lnTo>
                  <a:pt x="0" y="68439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xmlns="" id="{758242FC-03FB-4F2D-A8E9-C9F3C3D7C8B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160562" y="462954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그림 개체 틀 15">
            <a:extLst>
              <a:ext uri="{FF2B5EF4-FFF2-40B4-BE49-F238E27FC236}">
                <a16:creationId xmlns:a16="http://schemas.microsoft.com/office/drawing/2014/main" xmlns="" id="{EE5D2C41-9F19-421C-BA86-7331E9BC335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39362" y="2023463"/>
            <a:ext cx="2825140" cy="2825140"/>
          </a:xfrm>
          <a:custGeom>
            <a:avLst/>
            <a:gdLst>
              <a:gd name="connsiteX0" fmla="*/ 1412571 w 2825140"/>
              <a:gd name="connsiteY0" fmla="*/ 0 h 2825140"/>
              <a:gd name="connsiteX1" fmla="*/ 2825140 w 2825140"/>
              <a:gd name="connsiteY1" fmla="*/ 1412570 h 2825140"/>
              <a:gd name="connsiteX2" fmla="*/ 1412571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1" y="0"/>
                </a:moveTo>
                <a:lnTo>
                  <a:pt x="2825140" y="1412570"/>
                </a:lnTo>
                <a:lnTo>
                  <a:pt x="1412571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6">
            <a:extLst>
              <a:ext uri="{FF2B5EF4-FFF2-40B4-BE49-F238E27FC236}">
                <a16:creationId xmlns:a16="http://schemas.microsoft.com/office/drawing/2014/main" xmlns="" id="{DEDFD0A1-FED2-4B2C-8236-1FD5424EE3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160562" y="3583973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7">
            <a:extLst>
              <a:ext uri="{FF2B5EF4-FFF2-40B4-BE49-F238E27FC236}">
                <a16:creationId xmlns:a16="http://schemas.microsoft.com/office/drawing/2014/main" xmlns="" id="{33B8968D-E41C-4B32-8F41-9401D0BA2E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91917" y="3583973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8763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1" r:id="rId3"/>
    <p:sldLayoutId id="2147483662" r:id="rId4"/>
    <p:sldLayoutId id="2147483670" r:id="rId5"/>
    <p:sldLayoutId id="2147483675" r:id="rId6"/>
    <p:sldLayoutId id="2147483672" r:id="rId7"/>
    <p:sldLayoutId id="2147483669" r:id="rId8"/>
    <p:sldLayoutId id="2147483664" r:id="rId9"/>
    <p:sldLayoutId id="2147483665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31711" y="2178992"/>
            <a:ext cx="11191876" cy="342331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viên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Nguyễn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Trí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Hiếu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Nguyễn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Công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Thức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Home</a:t>
            </a:r>
            <a:endParaRPr lang="en-US" dirty="0"/>
          </a:p>
        </p:txBody>
      </p:sp>
      <p:pic>
        <p:nvPicPr>
          <p:cNvPr id="1026" name="Picture 2" descr="https://scontent.fsgn5-5.fna.fbcdn.net/v/t1.15752-9/117116401_654257558780492_4451925578572391489_n.png?_nc_cat=100&amp;_nc_sid=b96e70&amp;_nc_ohc=1IV6o9oBergAX_V7eEY&amp;_nc_ht=scontent.fsgn5-5.fna&amp;oh=c900f834e1be46c693d27ca31ef93ce2&amp;oe=5F4F09B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7" r="17070" b="15329"/>
          <a:stretch/>
        </p:blipFill>
        <p:spPr bwMode="auto">
          <a:xfrm>
            <a:off x="4507606" y="1202764"/>
            <a:ext cx="2640169" cy="406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pic>
        <p:nvPicPr>
          <p:cNvPr id="2050" name="Picture 2" descr="https://scontent.fsgn5-3.fna.fbcdn.net/v/t1.15752-9/116426602_1137571926629556_6799514562630759993_n.png?_nc_cat=110&amp;_nc_sid=b96e70&amp;_nc_ohc=6C757mgtba8AX-iJ6KG&amp;_nc_ht=scontent.fsgn5-3.fna&amp;oh=4b27f909784dacbfb80b5967d18e6b68&amp;oe=5F4CC44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97" b="22120"/>
          <a:stretch/>
        </p:blipFill>
        <p:spPr bwMode="auto">
          <a:xfrm>
            <a:off x="3619992" y="1271567"/>
            <a:ext cx="4017180" cy="368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0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/>
          </a:p>
        </p:txBody>
      </p:sp>
      <p:pic>
        <p:nvPicPr>
          <p:cNvPr id="3078" name="Picture 6" descr="https://scontent.fsgn5-7.fna.fbcdn.net/v/t1.15752-9/117273185_3319068961486410_5762555365607068936_n.png?_nc_cat=104&amp;_nc_sid=b96e70&amp;_nc_ohc=Z2WGiMAtGxcAX8eUE_u&amp;_nc_ht=scontent.fsgn5-7.fna&amp;oh=d4c97416746aeb5e699c29654196f20a&amp;oe=5F4D2DB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310" y="1375244"/>
            <a:ext cx="392430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166" y="1565051"/>
            <a:ext cx="3810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ban</a:t>
            </a:r>
            <a:endParaRPr lang="en-US" dirty="0"/>
          </a:p>
        </p:txBody>
      </p:sp>
      <p:pic>
        <p:nvPicPr>
          <p:cNvPr id="4100" name="Picture 4" descr="https://scontent.fsgn5-7.fna.fbcdn.net/v/t1.15752-9/116697148_323562665441981_2861068495687743383_n.png?_nc_cat=103&amp;_nc_sid=b96e70&amp;_nc_ohc=8JFufv2dlXYAX9ET644&amp;_nc_ht=scontent.fsgn5-7.fna&amp;oh=315f75deee889871c71a37b01fc5c504&amp;oe=5F4EC4A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992" y="1319123"/>
            <a:ext cx="398145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95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pic>
        <p:nvPicPr>
          <p:cNvPr id="3" name="Picture 2" descr="https://scontent.fsgn5-3.fna.fbcdn.net/v/t1.15752-9/116443750_747388799378635_6888562130282202630_n.png?_nc_cat=110&amp;_nc_sid=b96e70&amp;_nc_ohc=OqcYZmmUY-sAX846jAh&amp;_nc_ht=scontent.fsgn5-3.fna&amp;oh=a83914cef8edc939c8c6a71ae1ab8d61&amp;oe=5F4E650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650" y="1285942"/>
            <a:ext cx="3895725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56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/>
          </a:p>
        </p:txBody>
      </p:sp>
      <p:pic>
        <p:nvPicPr>
          <p:cNvPr id="6146" name="Picture 2" descr="https://scontent.fsgn5-5.fna.fbcdn.net/v/t1.15752-9/116794871_594753651410640_5794960594389934561_n.png?_nc_cat=108&amp;_nc_sid=b96e70&amp;_nc_ohc=aq9Str6Or0EAX_5oLkh&amp;_nc_ht=scontent.fsgn5-5.fna&amp;oh=ee667b6817246076d8315913712b4502&amp;oe=5F4DC94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4" y="1670072"/>
            <a:ext cx="38862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92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 FLASH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27"/>
      </a:accent1>
      <a:accent2>
        <a:srgbClr val="F3932D"/>
      </a:accent2>
      <a:accent3>
        <a:srgbClr val="79BA27"/>
      </a:accent3>
      <a:accent4>
        <a:srgbClr val="F2B662"/>
      </a:accent4>
      <a:accent5>
        <a:srgbClr val="F3932D"/>
      </a:accent5>
      <a:accent6>
        <a:srgbClr val="F2B662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FLASH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27"/>
      </a:accent1>
      <a:accent2>
        <a:srgbClr val="F3932D"/>
      </a:accent2>
      <a:accent3>
        <a:srgbClr val="79BA27"/>
      </a:accent3>
      <a:accent4>
        <a:srgbClr val="F2B662"/>
      </a:accent4>
      <a:accent5>
        <a:srgbClr val="F3932D"/>
      </a:accent5>
      <a:accent6>
        <a:srgbClr val="F2B662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 FLASH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27"/>
      </a:accent1>
      <a:accent2>
        <a:srgbClr val="F3932D"/>
      </a:accent2>
      <a:accent3>
        <a:srgbClr val="79BA27"/>
      </a:accent3>
      <a:accent4>
        <a:srgbClr val="F2B662"/>
      </a:accent4>
      <a:accent5>
        <a:srgbClr val="F3932D"/>
      </a:accent5>
      <a:accent6>
        <a:srgbClr val="F2B662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35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trithanh020@outlook.com</cp:lastModifiedBy>
  <cp:revision>99</cp:revision>
  <dcterms:created xsi:type="dcterms:W3CDTF">2019-01-14T06:35:35Z</dcterms:created>
  <dcterms:modified xsi:type="dcterms:W3CDTF">2020-08-04T09:41:30Z</dcterms:modified>
</cp:coreProperties>
</file>