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5"/>
  </p:notesMasterIdLst>
  <p:sldIdLst>
    <p:sldId id="256" r:id="rId2"/>
    <p:sldId id="258" r:id="rId3"/>
    <p:sldId id="260" r:id="rId4"/>
    <p:sldId id="263" r:id="rId5"/>
    <p:sldId id="282" r:id="rId6"/>
    <p:sldId id="283" r:id="rId7"/>
    <p:sldId id="284" r:id="rId8"/>
    <p:sldId id="285" r:id="rId9"/>
    <p:sldId id="287" r:id="rId10"/>
    <p:sldId id="288" r:id="rId11"/>
    <p:sldId id="289" r:id="rId12"/>
    <p:sldId id="290" r:id="rId13"/>
    <p:sldId id="280" r:id="rId14"/>
  </p:sldIdLst>
  <p:sldSz cx="9144000" cy="5143500" type="screen16x9"/>
  <p:notesSz cx="6858000" cy="9144000"/>
  <p:embeddedFontLst>
    <p:embeddedFont>
      <p:font typeface="Bebas Neue" panose="020B0606020202050201" pitchFamily="34" charset="0"/>
      <p:regular r:id="rId16"/>
    </p:embeddedFont>
    <p:embeddedFont>
      <p:font typeface="Electrolize" panose="020B0604020202020204" charset="0"/>
      <p:regular r:id="rId17"/>
    </p:embeddedFont>
    <p:embeddedFont>
      <p:font typeface="Roboto" panose="02000000000000000000" pitchFamily="2" charset="0"/>
      <p:regular r:id="rId18"/>
      <p:bold r:id="rId19"/>
    </p:embeddedFont>
    <p:embeddedFont>
      <p:font typeface="Teko"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2386FD-14FB-4E38-9DA5-5CABF84C55D3}">
  <a:tblStyle styleId="{602386FD-14FB-4E38-9DA5-5CABF84C55D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69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039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2412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8247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9"/>
        <p:cNvGrpSpPr/>
        <p:nvPr/>
      </p:nvGrpSpPr>
      <p:grpSpPr>
        <a:xfrm>
          <a:off x="0" y="0"/>
          <a:ext cx="0" cy="0"/>
          <a:chOff x="0" y="0"/>
          <a:chExt cx="0" cy="0"/>
        </a:xfrm>
      </p:grpSpPr>
      <p:sp>
        <p:nvSpPr>
          <p:cNvPr id="3550" name="Google Shape;3550;g14d6535e0d4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1" name="Google Shape;3551;g14d6535e0d4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1485a77ac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1485a77ac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705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6545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0351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9902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7717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857750" y="1640100"/>
            <a:ext cx="3570900" cy="16221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857750" y="3246825"/>
            <a:ext cx="3570900" cy="409500"/>
          </a:xfrm>
          <a:prstGeom prst="rect">
            <a:avLst/>
          </a:prstGeom>
          <a:solidFill>
            <a:srgbClr val="138808">
              <a:alpha val="24400"/>
            </a:srgbClr>
          </a:solid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5046625" y="2111200"/>
            <a:ext cx="3382200" cy="1284000"/>
          </a:xfrm>
          <a:prstGeom prst="rect">
            <a:avLst/>
          </a:prstGeom>
          <a:solidFill>
            <a:srgbClr val="FF9933">
              <a:alpha val="38480"/>
            </a:srgbClr>
          </a:solidFill>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6272275" y="1152475"/>
            <a:ext cx="93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5046625" y="3512125"/>
            <a:ext cx="33822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 name="Google Shape;15;p3"/>
          <p:cNvGrpSpPr/>
          <p:nvPr/>
        </p:nvGrpSpPr>
        <p:grpSpPr>
          <a:xfrm>
            <a:off x="6365129" y="4154157"/>
            <a:ext cx="5053091" cy="435777"/>
            <a:chOff x="5896679" y="4472082"/>
            <a:chExt cx="5053091" cy="435777"/>
          </a:xfrm>
        </p:grpSpPr>
        <p:grpSp>
          <p:nvGrpSpPr>
            <p:cNvPr id="16" name="Google Shape;16;p3"/>
            <p:cNvGrpSpPr/>
            <p:nvPr/>
          </p:nvGrpSpPr>
          <p:grpSpPr>
            <a:xfrm rot="-5400000" flipH="1">
              <a:off x="7373411" y="2995351"/>
              <a:ext cx="435777" cy="3389240"/>
              <a:chOff x="4566275" y="2563884"/>
              <a:chExt cx="61675" cy="479675"/>
            </a:xfrm>
          </p:grpSpPr>
          <p:sp>
            <p:nvSpPr>
              <p:cNvPr id="17" name="Google Shape;17;p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3"/>
            <p:cNvGrpSpPr/>
            <p:nvPr/>
          </p:nvGrpSpPr>
          <p:grpSpPr>
            <a:xfrm rot="-5400000">
              <a:off x="8886321" y="3688564"/>
              <a:ext cx="109695" cy="2328855"/>
              <a:chOff x="4541850" y="2791375"/>
              <a:chExt cx="15525" cy="329600"/>
            </a:xfrm>
          </p:grpSpPr>
          <p:sp>
            <p:nvSpPr>
              <p:cNvPr id="20" name="Google Shape;20;p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3"/>
            <p:cNvGrpSpPr/>
            <p:nvPr/>
          </p:nvGrpSpPr>
          <p:grpSpPr>
            <a:xfrm rot="-5400000">
              <a:off x="9730496" y="3525526"/>
              <a:ext cx="109695" cy="2328855"/>
              <a:chOff x="4541850" y="2791375"/>
              <a:chExt cx="15525" cy="329600"/>
            </a:xfrm>
          </p:grpSpPr>
          <p:sp>
            <p:nvSpPr>
              <p:cNvPr id="23" name="Google Shape;23;p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25"/>
        <p:cNvGrpSpPr/>
        <p:nvPr/>
      </p:nvGrpSpPr>
      <p:grpSpPr>
        <a:xfrm>
          <a:off x="0" y="0"/>
          <a:ext cx="0" cy="0"/>
          <a:chOff x="0" y="0"/>
          <a:chExt cx="0" cy="0"/>
        </a:xfrm>
      </p:grpSpPr>
      <p:sp>
        <p:nvSpPr>
          <p:cNvPr id="126" name="Google Shape;126;p13"/>
          <p:cNvSpPr txBox="1">
            <a:spLocks noGrp="1"/>
          </p:cNvSpPr>
          <p:nvPr>
            <p:ph type="title" hasCustomPrompt="1"/>
          </p:nvPr>
        </p:nvSpPr>
        <p:spPr>
          <a:xfrm>
            <a:off x="709929" y="1643396"/>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27" name="Google Shape;127;p13"/>
          <p:cNvSpPr txBox="1">
            <a:spLocks noGrp="1"/>
          </p:cNvSpPr>
          <p:nvPr>
            <p:ph type="subTitle" idx="1"/>
          </p:nvPr>
        </p:nvSpPr>
        <p:spPr>
          <a:xfrm>
            <a:off x="1304529" y="213439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title" idx="2" hasCustomPrompt="1"/>
          </p:nvPr>
        </p:nvSpPr>
        <p:spPr>
          <a:xfrm>
            <a:off x="4571440" y="1640946"/>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29" name="Google Shape;129;p13"/>
          <p:cNvSpPr txBox="1">
            <a:spLocks noGrp="1"/>
          </p:cNvSpPr>
          <p:nvPr>
            <p:ph type="subTitle" idx="3"/>
          </p:nvPr>
        </p:nvSpPr>
        <p:spPr>
          <a:xfrm>
            <a:off x="5166040" y="213439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0" name="Google Shape;130;p13"/>
          <p:cNvSpPr txBox="1">
            <a:spLocks noGrp="1"/>
          </p:cNvSpPr>
          <p:nvPr>
            <p:ph type="title" idx="4" hasCustomPrompt="1"/>
          </p:nvPr>
        </p:nvSpPr>
        <p:spPr>
          <a:xfrm>
            <a:off x="709929" y="3056321"/>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1" name="Google Shape;131;p13"/>
          <p:cNvSpPr txBox="1">
            <a:spLocks noGrp="1"/>
          </p:cNvSpPr>
          <p:nvPr>
            <p:ph type="subTitle" idx="5"/>
          </p:nvPr>
        </p:nvSpPr>
        <p:spPr>
          <a:xfrm>
            <a:off x="1304529" y="3543232"/>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2" name="Google Shape;132;p13"/>
          <p:cNvSpPr txBox="1">
            <a:spLocks noGrp="1"/>
          </p:cNvSpPr>
          <p:nvPr>
            <p:ph type="title" idx="6" hasCustomPrompt="1"/>
          </p:nvPr>
        </p:nvSpPr>
        <p:spPr>
          <a:xfrm>
            <a:off x="4571440" y="3056321"/>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3" name="Google Shape;133;p13"/>
          <p:cNvSpPr txBox="1">
            <a:spLocks noGrp="1"/>
          </p:cNvSpPr>
          <p:nvPr>
            <p:ph type="subTitle" idx="7"/>
          </p:nvPr>
        </p:nvSpPr>
        <p:spPr>
          <a:xfrm>
            <a:off x="5166040" y="354322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4" name="Google Shape;134;p13"/>
          <p:cNvSpPr txBox="1">
            <a:spLocks noGrp="1"/>
          </p:cNvSpPr>
          <p:nvPr>
            <p:ph type="title" idx="8"/>
          </p:nvPr>
        </p:nvSpPr>
        <p:spPr>
          <a:xfrm>
            <a:off x="720000" y="53499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5" name="Google Shape;135;p13"/>
          <p:cNvSpPr txBox="1">
            <a:spLocks noGrp="1"/>
          </p:cNvSpPr>
          <p:nvPr>
            <p:ph type="subTitle" idx="9"/>
          </p:nvPr>
        </p:nvSpPr>
        <p:spPr>
          <a:xfrm>
            <a:off x="1304529" y="1643396"/>
            <a:ext cx="2715000" cy="484800"/>
          </a:xfrm>
          <a:prstGeom prst="rect">
            <a:avLst/>
          </a:prstGeom>
          <a:solidFill>
            <a:srgbClr val="FF9933">
              <a:alpha val="3848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6" name="Google Shape;136;p13"/>
          <p:cNvSpPr txBox="1">
            <a:spLocks noGrp="1"/>
          </p:cNvSpPr>
          <p:nvPr>
            <p:ph type="subTitle" idx="13"/>
          </p:nvPr>
        </p:nvSpPr>
        <p:spPr>
          <a:xfrm>
            <a:off x="5166040" y="1643392"/>
            <a:ext cx="2715000" cy="484800"/>
          </a:xfrm>
          <a:prstGeom prst="rect">
            <a:avLst/>
          </a:prstGeom>
          <a:solidFill>
            <a:srgbClr val="FF9933">
              <a:alpha val="3848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7" name="Google Shape;137;p13"/>
          <p:cNvSpPr txBox="1">
            <a:spLocks noGrp="1"/>
          </p:cNvSpPr>
          <p:nvPr>
            <p:ph type="subTitle" idx="14"/>
          </p:nvPr>
        </p:nvSpPr>
        <p:spPr>
          <a:xfrm>
            <a:off x="1304529" y="3056331"/>
            <a:ext cx="2715000" cy="484800"/>
          </a:xfrm>
          <a:prstGeom prst="rect">
            <a:avLst/>
          </a:prstGeom>
          <a:solidFill>
            <a:srgbClr val="138808">
              <a:alpha val="2440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8" name="Google Shape;138;p13"/>
          <p:cNvSpPr txBox="1">
            <a:spLocks noGrp="1"/>
          </p:cNvSpPr>
          <p:nvPr>
            <p:ph type="subTitle" idx="15"/>
          </p:nvPr>
        </p:nvSpPr>
        <p:spPr>
          <a:xfrm>
            <a:off x="5166040" y="3056321"/>
            <a:ext cx="2715000" cy="484800"/>
          </a:xfrm>
          <a:prstGeom prst="rect">
            <a:avLst/>
          </a:prstGeom>
          <a:solidFill>
            <a:srgbClr val="138808">
              <a:alpha val="2440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grpSp>
        <p:nvGrpSpPr>
          <p:cNvPr id="139" name="Google Shape;139;p13"/>
          <p:cNvGrpSpPr/>
          <p:nvPr/>
        </p:nvGrpSpPr>
        <p:grpSpPr>
          <a:xfrm rot="10800000">
            <a:off x="-1701321" y="4553905"/>
            <a:ext cx="5053091" cy="435777"/>
            <a:chOff x="5896679" y="4472082"/>
            <a:chExt cx="5053091" cy="435777"/>
          </a:xfrm>
        </p:grpSpPr>
        <p:grpSp>
          <p:nvGrpSpPr>
            <p:cNvPr id="140" name="Google Shape;140;p13"/>
            <p:cNvGrpSpPr/>
            <p:nvPr/>
          </p:nvGrpSpPr>
          <p:grpSpPr>
            <a:xfrm rot="-5400000" flipH="1">
              <a:off x="7373411" y="2995351"/>
              <a:ext cx="435777" cy="3389240"/>
              <a:chOff x="4566275" y="2563884"/>
              <a:chExt cx="61675" cy="479675"/>
            </a:xfrm>
          </p:grpSpPr>
          <p:sp>
            <p:nvSpPr>
              <p:cNvPr id="141" name="Google Shape;141;p1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13"/>
            <p:cNvGrpSpPr/>
            <p:nvPr/>
          </p:nvGrpSpPr>
          <p:grpSpPr>
            <a:xfrm rot="-5400000">
              <a:off x="8886321" y="3688564"/>
              <a:ext cx="109695" cy="2328855"/>
              <a:chOff x="4541850" y="2791375"/>
              <a:chExt cx="15525" cy="329600"/>
            </a:xfrm>
          </p:grpSpPr>
          <p:sp>
            <p:nvSpPr>
              <p:cNvPr id="144" name="Google Shape;144;p1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13"/>
            <p:cNvGrpSpPr/>
            <p:nvPr/>
          </p:nvGrpSpPr>
          <p:grpSpPr>
            <a:xfrm rot="-5400000">
              <a:off x="9730496" y="3525526"/>
              <a:ext cx="109695" cy="2328855"/>
              <a:chOff x="4541850" y="2791375"/>
              <a:chExt cx="15525" cy="329600"/>
            </a:xfrm>
          </p:grpSpPr>
          <p:sp>
            <p:nvSpPr>
              <p:cNvPr id="147" name="Google Shape;147;p1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 name="Google Shape;149;p13"/>
          <p:cNvGrpSpPr/>
          <p:nvPr/>
        </p:nvGrpSpPr>
        <p:grpSpPr>
          <a:xfrm>
            <a:off x="4421623" y="4581142"/>
            <a:ext cx="300770" cy="54726"/>
            <a:chOff x="4770650" y="685575"/>
            <a:chExt cx="158250" cy="28800"/>
          </a:xfrm>
        </p:grpSpPr>
        <p:sp>
          <p:nvSpPr>
            <p:cNvPr id="150" name="Google Shape;150;p13"/>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53"/>
        <p:cNvGrpSpPr/>
        <p:nvPr/>
      </p:nvGrpSpPr>
      <p:grpSpPr>
        <a:xfrm>
          <a:off x="0" y="0"/>
          <a:ext cx="0" cy="0"/>
          <a:chOff x="0" y="0"/>
          <a:chExt cx="0" cy="0"/>
        </a:xfrm>
      </p:grpSpPr>
      <p:sp>
        <p:nvSpPr>
          <p:cNvPr id="154" name="Google Shape;154;p14"/>
          <p:cNvSpPr txBox="1">
            <a:spLocks noGrp="1"/>
          </p:cNvSpPr>
          <p:nvPr>
            <p:ph type="title"/>
          </p:nvPr>
        </p:nvSpPr>
        <p:spPr>
          <a:xfrm>
            <a:off x="2290025" y="3339900"/>
            <a:ext cx="4563900" cy="360900"/>
          </a:xfrm>
          <a:prstGeom prst="rect">
            <a:avLst/>
          </a:prstGeom>
          <a:solidFill>
            <a:srgbClr val="FF9933">
              <a:alpha val="54170"/>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5" name="Google Shape;155;p14"/>
          <p:cNvSpPr txBox="1">
            <a:spLocks noGrp="1"/>
          </p:cNvSpPr>
          <p:nvPr>
            <p:ph type="subTitle" idx="1"/>
          </p:nvPr>
        </p:nvSpPr>
        <p:spPr>
          <a:xfrm>
            <a:off x="745900" y="1055600"/>
            <a:ext cx="7652100" cy="211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None/>
              <a:defRPr sz="3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160"/>
        <p:cNvGrpSpPr/>
        <p:nvPr/>
      </p:nvGrpSpPr>
      <p:grpSpPr>
        <a:xfrm>
          <a:off x="0" y="0"/>
          <a:ext cx="0" cy="0"/>
          <a:chOff x="0" y="0"/>
          <a:chExt cx="0" cy="0"/>
        </a:xfrm>
      </p:grpSpPr>
      <p:sp>
        <p:nvSpPr>
          <p:cNvPr id="161" name="Google Shape;161;p16"/>
          <p:cNvSpPr txBox="1">
            <a:spLocks noGrp="1"/>
          </p:cNvSpPr>
          <p:nvPr>
            <p:ph type="subTitle" idx="1"/>
          </p:nvPr>
        </p:nvSpPr>
        <p:spPr>
          <a:xfrm>
            <a:off x="2776800" y="3673413"/>
            <a:ext cx="3590400" cy="83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 name="Google Shape;162;p16"/>
          <p:cNvSpPr txBox="1">
            <a:spLocks noGrp="1"/>
          </p:cNvSpPr>
          <p:nvPr>
            <p:ph type="title"/>
          </p:nvPr>
        </p:nvSpPr>
        <p:spPr>
          <a:xfrm>
            <a:off x="2776800" y="3214900"/>
            <a:ext cx="35904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3" name="Google Shape;163;p16"/>
          <p:cNvSpPr>
            <a:spLocks noGrp="1"/>
          </p:cNvSpPr>
          <p:nvPr>
            <p:ph type="pic" idx="2"/>
          </p:nvPr>
        </p:nvSpPr>
        <p:spPr>
          <a:xfrm>
            <a:off x="2919380" y="882462"/>
            <a:ext cx="3305700" cy="1859400"/>
          </a:xfrm>
          <a:prstGeom prst="rect">
            <a:avLst/>
          </a:prstGeom>
          <a:noFill/>
          <a:ln>
            <a:noFill/>
          </a:ln>
        </p:spPr>
      </p:sp>
      <p:grpSp>
        <p:nvGrpSpPr>
          <p:cNvPr id="164" name="Google Shape;164;p16"/>
          <p:cNvGrpSpPr/>
          <p:nvPr/>
        </p:nvGrpSpPr>
        <p:grpSpPr>
          <a:xfrm>
            <a:off x="4421623" y="4581142"/>
            <a:ext cx="300770" cy="54726"/>
            <a:chOff x="4770650" y="685575"/>
            <a:chExt cx="158250" cy="28800"/>
          </a:xfrm>
        </p:grpSpPr>
        <p:sp>
          <p:nvSpPr>
            <p:cNvPr id="165" name="Google Shape;165;p1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87"/>
        <p:cNvGrpSpPr/>
        <p:nvPr/>
      </p:nvGrpSpPr>
      <p:grpSpPr>
        <a:xfrm>
          <a:off x="0" y="0"/>
          <a:ext cx="0" cy="0"/>
          <a:chOff x="0" y="0"/>
          <a:chExt cx="0" cy="0"/>
        </a:xfrm>
      </p:grpSpPr>
      <p:grpSp>
        <p:nvGrpSpPr>
          <p:cNvPr id="288" name="Google Shape;288;p28"/>
          <p:cNvGrpSpPr/>
          <p:nvPr/>
        </p:nvGrpSpPr>
        <p:grpSpPr>
          <a:xfrm>
            <a:off x="5092229" y="-180802"/>
            <a:ext cx="5253816" cy="1622108"/>
            <a:chOff x="5092229" y="-180802"/>
            <a:chExt cx="5253816" cy="1622108"/>
          </a:xfrm>
        </p:grpSpPr>
        <p:sp>
          <p:nvSpPr>
            <p:cNvPr id="289" name="Google Shape;289;p2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28"/>
          <p:cNvGrpSpPr/>
          <p:nvPr/>
        </p:nvGrpSpPr>
        <p:grpSpPr>
          <a:xfrm>
            <a:off x="5896679" y="4154157"/>
            <a:ext cx="5053091" cy="435777"/>
            <a:chOff x="5896679" y="4472082"/>
            <a:chExt cx="5053091" cy="435777"/>
          </a:xfrm>
        </p:grpSpPr>
        <p:grpSp>
          <p:nvGrpSpPr>
            <p:cNvPr id="300" name="Google Shape;300;p28"/>
            <p:cNvGrpSpPr/>
            <p:nvPr/>
          </p:nvGrpSpPr>
          <p:grpSpPr>
            <a:xfrm rot="-5400000" flipH="1">
              <a:off x="7373411" y="2995351"/>
              <a:ext cx="435777" cy="3389240"/>
              <a:chOff x="4566275" y="2563884"/>
              <a:chExt cx="61675" cy="479675"/>
            </a:xfrm>
          </p:grpSpPr>
          <p:sp>
            <p:nvSpPr>
              <p:cNvPr id="301" name="Google Shape;301;p28"/>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8"/>
            <p:cNvGrpSpPr/>
            <p:nvPr/>
          </p:nvGrpSpPr>
          <p:grpSpPr>
            <a:xfrm rot="-5400000">
              <a:off x="8886321" y="3688564"/>
              <a:ext cx="109695" cy="2328855"/>
              <a:chOff x="4541850" y="2791375"/>
              <a:chExt cx="15525" cy="329600"/>
            </a:xfrm>
          </p:grpSpPr>
          <p:sp>
            <p:nvSpPr>
              <p:cNvPr id="304" name="Google Shape;304;p28"/>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28"/>
            <p:cNvGrpSpPr/>
            <p:nvPr/>
          </p:nvGrpSpPr>
          <p:grpSpPr>
            <a:xfrm rot="-5400000">
              <a:off x="9730496" y="3525526"/>
              <a:ext cx="109695" cy="2328855"/>
              <a:chOff x="4541850" y="2791375"/>
              <a:chExt cx="15525" cy="329600"/>
            </a:xfrm>
          </p:grpSpPr>
          <p:sp>
            <p:nvSpPr>
              <p:cNvPr id="307" name="Google Shape;307;p28"/>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09"/>
        <p:cNvGrpSpPr/>
        <p:nvPr/>
      </p:nvGrpSpPr>
      <p:grpSpPr>
        <a:xfrm>
          <a:off x="0" y="0"/>
          <a:ext cx="0" cy="0"/>
          <a:chOff x="0" y="0"/>
          <a:chExt cx="0" cy="0"/>
        </a:xfrm>
      </p:grpSpPr>
      <p:grpSp>
        <p:nvGrpSpPr>
          <p:cNvPr id="310" name="Google Shape;310;p29"/>
          <p:cNvGrpSpPr/>
          <p:nvPr/>
        </p:nvGrpSpPr>
        <p:grpSpPr>
          <a:xfrm rot="10800000">
            <a:off x="-1701321" y="4553905"/>
            <a:ext cx="5053091" cy="435777"/>
            <a:chOff x="5896679" y="4472082"/>
            <a:chExt cx="5053091" cy="435777"/>
          </a:xfrm>
        </p:grpSpPr>
        <p:grpSp>
          <p:nvGrpSpPr>
            <p:cNvPr id="311" name="Google Shape;311;p29"/>
            <p:cNvGrpSpPr/>
            <p:nvPr/>
          </p:nvGrpSpPr>
          <p:grpSpPr>
            <a:xfrm rot="-5400000" flipH="1">
              <a:off x="7373411" y="2995351"/>
              <a:ext cx="435777" cy="3389240"/>
              <a:chOff x="4566275" y="2563884"/>
              <a:chExt cx="61675" cy="479675"/>
            </a:xfrm>
          </p:grpSpPr>
          <p:sp>
            <p:nvSpPr>
              <p:cNvPr id="312" name="Google Shape;312;p29"/>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9"/>
            <p:cNvGrpSpPr/>
            <p:nvPr/>
          </p:nvGrpSpPr>
          <p:grpSpPr>
            <a:xfrm rot="-5400000">
              <a:off x="8886321" y="3688564"/>
              <a:ext cx="109695" cy="2328855"/>
              <a:chOff x="4541850" y="2791375"/>
              <a:chExt cx="15525" cy="329600"/>
            </a:xfrm>
          </p:grpSpPr>
          <p:sp>
            <p:nvSpPr>
              <p:cNvPr id="315" name="Google Shape;315;p2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29"/>
            <p:cNvGrpSpPr/>
            <p:nvPr/>
          </p:nvGrpSpPr>
          <p:grpSpPr>
            <a:xfrm rot="-5400000">
              <a:off x="9730496" y="3525526"/>
              <a:ext cx="109695" cy="2328855"/>
              <a:chOff x="4541850" y="2791375"/>
              <a:chExt cx="15525" cy="329600"/>
            </a:xfrm>
          </p:grpSpPr>
          <p:sp>
            <p:nvSpPr>
              <p:cNvPr id="318" name="Google Shape;318;p2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0" name="Google Shape;320;p29"/>
          <p:cNvGrpSpPr/>
          <p:nvPr/>
        </p:nvGrpSpPr>
        <p:grpSpPr>
          <a:xfrm rot="10800000" flipH="1">
            <a:off x="5909368" y="275305"/>
            <a:ext cx="4210803" cy="931613"/>
            <a:chOff x="6135243" y="509694"/>
            <a:chExt cx="4210803" cy="931613"/>
          </a:xfrm>
        </p:grpSpPr>
        <p:sp>
          <p:nvSpPr>
            <p:cNvPr id="321" name="Google Shape;321;p29"/>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29"/>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328;p29"/>
          <p:cNvGrpSpPr/>
          <p:nvPr/>
        </p:nvGrpSpPr>
        <p:grpSpPr>
          <a:xfrm rot="-899960">
            <a:off x="8218214" y="3614536"/>
            <a:ext cx="454765" cy="457446"/>
            <a:chOff x="3137370" y="-570001"/>
            <a:chExt cx="454778" cy="457459"/>
          </a:xfrm>
        </p:grpSpPr>
        <p:sp>
          <p:nvSpPr>
            <p:cNvPr id="329" name="Google Shape;329;p29"/>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29"/>
          <p:cNvGrpSpPr/>
          <p:nvPr/>
        </p:nvGrpSpPr>
        <p:grpSpPr>
          <a:xfrm>
            <a:off x="7984623" y="4115930"/>
            <a:ext cx="888556" cy="888556"/>
            <a:chOff x="3601710" y="-660170"/>
            <a:chExt cx="888556" cy="888556"/>
          </a:xfrm>
        </p:grpSpPr>
        <p:sp>
          <p:nvSpPr>
            <p:cNvPr id="339" name="Google Shape;339;p29"/>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29"/>
          <p:cNvGrpSpPr/>
          <p:nvPr/>
        </p:nvGrpSpPr>
        <p:grpSpPr>
          <a:xfrm rot="-899960">
            <a:off x="3703807" y="656452"/>
            <a:ext cx="454765" cy="457446"/>
            <a:chOff x="3137370" y="-570001"/>
            <a:chExt cx="454778" cy="457459"/>
          </a:xfrm>
        </p:grpSpPr>
        <p:sp>
          <p:nvSpPr>
            <p:cNvPr id="350" name="Google Shape;350;p29"/>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1pPr>
            <a:lvl2pPr lvl="1"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2pPr>
            <a:lvl3pPr lvl="2"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3pPr>
            <a:lvl4pPr lvl="3"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4pPr>
            <a:lvl5pPr lvl="4"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5pPr>
            <a:lvl6pPr lvl="5"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6pPr>
            <a:lvl7pPr lvl="6"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7pPr>
            <a:lvl8pPr lvl="7"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8pPr>
            <a:lvl9pPr lvl="8"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1pPr>
            <a:lvl2pPr marL="914400" lvl="1"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2pPr>
            <a:lvl3pPr marL="1371600" lvl="2"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3pPr>
            <a:lvl4pPr marL="1828800" lvl="3"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4pPr>
            <a:lvl5pPr marL="2286000" lvl="4"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5pPr>
            <a:lvl6pPr marL="2743200" lvl="5"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6pPr>
            <a:lvl7pPr marL="3200400" lvl="6"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7pPr>
            <a:lvl8pPr marL="3657600" lvl="7"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8pPr>
            <a:lvl9pPr marL="4114800" lvl="8"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0" r:id="rId5"/>
    <p:sldLayoutId id="2147483662" r:id="rId6"/>
    <p:sldLayoutId id="2147483674" r:id="rId7"/>
    <p:sldLayoutId id="214748367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grpSp>
        <p:nvGrpSpPr>
          <p:cNvPr id="712" name="Google Shape;712;p33"/>
          <p:cNvGrpSpPr/>
          <p:nvPr/>
        </p:nvGrpSpPr>
        <p:grpSpPr>
          <a:xfrm>
            <a:off x="5092229" y="-180802"/>
            <a:ext cx="5253816" cy="1622108"/>
            <a:chOff x="5092229" y="-180802"/>
            <a:chExt cx="5253816" cy="1622108"/>
          </a:xfrm>
        </p:grpSpPr>
        <p:sp>
          <p:nvSpPr>
            <p:cNvPr id="713" name="Google Shape;713;p33"/>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33"/>
          <p:cNvGrpSpPr/>
          <p:nvPr/>
        </p:nvGrpSpPr>
        <p:grpSpPr>
          <a:xfrm>
            <a:off x="5896679" y="4154157"/>
            <a:ext cx="5053091" cy="435777"/>
            <a:chOff x="5896679" y="4472082"/>
            <a:chExt cx="5053091" cy="435777"/>
          </a:xfrm>
        </p:grpSpPr>
        <p:grpSp>
          <p:nvGrpSpPr>
            <p:cNvPr id="724" name="Google Shape;724;p33"/>
            <p:cNvGrpSpPr/>
            <p:nvPr/>
          </p:nvGrpSpPr>
          <p:grpSpPr>
            <a:xfrm rot="-5400000" flipH="1">
              <a:off x="7373411" y="2995351"/>
              <a:ext cx="435777" cy="3389240"/>
              <a:chOff x="4566275" y="2563884"/>
              <a:chExt cx="61675" cy="479675"/>
            </a:xfrm>
          </p:grpSpPr>
          <p:sp>
            <p:nvSpPr>
              <p:cNvPr id="725" name="Google Shape;725;p3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33"/>
            <p:cNvGrpSpPr/>
            <p:nvPr/>
          </p:nvGrpSpPr>
          <p:grpSpPr>
            <a:xfrm rot="-5400000">
              <a:off x="8886321" y="3688564"/>
              <a:ext cx="109695" cy="2328855"/>
              <a:chOff x="4541850" y="2791375"/>
              <a:chExt cx="15525" cy="329600"/>
            </a:xfrm>
          </p:grpSpPr>
          <p:sp>
            <p:nvSpPr>
              <p:cNvPr id="728" name="Google Shape;728;p3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3"/>
            <p:cNvGrpSpPr/>
            <p:nvPr/>
          </p:nvGrpSpPr>
          <p:grpSpPr>
            <a:xfrm rot="-5400000">
              <a:off x="9730496" y="3525526"/>
              <a:ext cx="109695" cy="2328855"/>
              <a:chOff x="4541850" y="2791375"/>
              <a:chExt cx="15525" cy="329600"/>
            </a:xfrm>
          </p:grpSpPr>
          <p:sp>
            <p:nvSpPr>
              <p:cNvPr id="731" name="Google Shape;731;p3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6">
            <a:extLst>
              <a:ext uri="{FF2B5EF4-FFF2-40B4-BE49-F238E27FC236}">
                <a16:creationId xmlns:a16="http://schemas.microsoft.com/office/drawing/2014/main" id="{6B3EC741-E72E-7CFB-F482-C46284B6418B}"/>
              </a:ext>
            </a:extLst>
          </p:cNvPr>
          <p:cNvSpPr txBox="1"/>
          <p:nvPr/>
        </p:nvSpPr>
        <p:spPr>
          <a:xfrm>
            <a:off x="972620" y="178980"/>
            <a:ext cx="5949862" cy="707886"/>
          </a:xfrm>
          <a:prstGeom prst="rect">
            <a:avLst/>
          </a:prstGeom>
          <a:noFill/>
        </p:spPr>
        <p:txBody>
          <a:bodyPr wrap="square" rtlCol="0">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rtl="0" fontAlgn="base"/>
            <a:r>
              <a:rPr lang="de-DE" sz="2000" b="1" i="0" u="none" strike="noStrike" dirty="0">
                <a:solidFill>
                  <a:srgbClr val="C00000"/>
                </a:solidFill>
                <a:effectLst/>
                <a:latin typeface="Roboto" panose="02000000000000000000" pitchFamily="2" charset="0"/>
                <a:ea typeface="Roboto" panose="02000000000000000000" pitchFamily="2" charset="0"/>
                <a:cs typeface="Roboto" panose="02000000000000000000" pitchFamily="2" charset="0"/>
              </a:rPr>
              <a:t>UNIVERSITY OF SCIENCE AND EDUCATION</a:t>
            </a:r>
            <a:r>
              <a:rPr lang="en-US" sz="2000" b="0" i="0" dirty="0">
                <a:solidFill>
                  <a:srgbClr val="C00000"/>
                </a:solidFill>
                <a:effectLst/>
                <a:latin typeface="Roboto" panose="02000000000000000000" pitchFamily="2" charset="0"/>
                <a:ea typeface="Roboto" panose="02000000000000000000" pitchFamily="2" charset="0"/>
                <a:cs typeface="Roboto" panose="02000000000000000000" pitchFamily="2" charset="0"/>
              </a:rPr>
              <a:t>​</a:t>
            </a:r>
          </a:p>
          <a:p>
            <a:pPr algn="l" rtl="0" fontAlgn="base"/>
            <a:r>
              <a:rPr lang="de-DE" sz="2000" b="1" i="0" u="none" strike="noStrike" dirty="0">
                <a:solidFill>
                  <a:srgbClr val="C00000"/>
                </a:solidFill>
                <a:effectLst/>
                <a:latin typeface="Roboto" panose="02000000000000000000" pitchFamily="2" charset="0"/>
                <a:ea typeface="Roboto" panose="02000000000000000000" pitchFamily="2" charset="0"/>
                <a:cs typeface="Roboto" panose="02000000000000000000" pitchFamily="2" charset="0"/>
              </a:rPr>
              <a:t>The University of Da Nang</a:t>
            </a:r>
            <a:r>
              <a:rPr lang="en-US" sz="2000" b="0" i="0" dirty="0">
                <a:solidFill>
                  <a:srgbClr val="C00000"/>
                </a:solidFill>
                <a:effectLst/>
                <a:latin typeface="Roboto" panose="02000000000000000000" pitchFamily="2" charset="0"/>
                <a:ea typeface="Roboto" panose="02000000000000000000" pitchFamily="2" charset="0"/>
                <a:cs typeface="Roboto" panose="02000000000000000000" pitchFamily="2" charset="0"/>
              </a:rPr>
              <a:t>​</a:t>
            </a:r>
            <a:endParaRPr lang="en-US" sz="2000" i="0" dirty="0">
              <a:solidFill>
                <a:srgbClr val="C00000"/>
              </a:solidFill>
              <a:effectLst/>
              <a:latin typeface="Roboto" panose="02000000000000000000" pitchFamily="2" charset="0"/>
              <a:ea typeface="Roboto" panose="02000000000000000000" pitchFamily="2" charset="0"/>
              <a:cs typeface="Roboto" panose="02000000000000000000" pitchFamily="2" charset="0"/>
            </a:endParaRPr>
          </a:p>
        </p:txBody>
      </p:sp>
      <p:pic>
        <p:nvPicPr>
          <p:cNvPr id="5" name="Picture 4">
            <a:extLst>
              <a:ext uri="{FF2B5EF4-FFF2-40B4-BE49-F238E27FC236}">
                <a16:creationId xmlns:a16="http://schemas.microsoft.com/office/drawing/2014/main" id="{5D21F3BB-9C5A-BEE9-F3FC-070B1B734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28" y="126204"/>
            <a:ext cx="778192" cy="79094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B491A81-4B55-57A3-758C-D9826E84DF49}"/>
              </a:ext>
            </a:extLst>
          </p:cNvPr>
          <p:cNvSpPr txBox="1"/>
          <p:nvPr/>
        </p:nvSpPr>
        <p:spPr>
          <a:xfrm>
            <a:off x="86531" y="1658300"/>
            <a:ext cx="8644080" cy="1015663"/>
          </a:xfrm>
          <a:prstGeom prst="rect">
            <a:avLst/>
          </a:prstGeom>
          <a:noFill/>
        </p:spPr>
        <p:txBody>
          <a:bodyPr wrap="square" rtlCol="0">
            <a:spAutoFit/>
          </a:bodyPr>
          <a:lstStyle/>
          <a:p>
            <a:pPr algn="ctr"/>
            <a:r>
              <a:rPr lang="en-US" sz="3000" b="1" dirty="0">
                <a:solidFill>
                  <a:schemeClr val="tx1"/>
                </a:solidFill>
                <a:latin typeface="Roboto" panose="02000000000000000000" pitchFamily="2" charset="0"/>
                <a:ea typeface="Roboto" panose="02000000000000000000" pitchFamily="2" charset="0"/>
                <a:cs typeface="Roboto" panose="02000000000000000000" pitchFamily="2" charset="0"/>
              </a:rPr>
              <a:t>PHÂN TÍCH VÀ THIẾT KẾ WEBSITE </a:t>
            </a:r>
            <a:endParaRPr lang="vi-VN" sz="3000" b="1" dirty="0">
              <a:solidFill>
                <a:schemeClr val="tx1"/>
              </a:solidFill>
              <a:latin typeface="Roboto" panose="02000000000000000000" pitchFamily="2" charset="0"/>
              <a:ea typeface="Roboto" panose="02000000000000000000" pitchFamily="2" charset="0"/>
              <a:cs typeface="Roboto" panose="02000000000000000000" pitchFamily="2" charset="0"/>
            </a:endParaRPr>
          </a:p>
          <a:p>
            <a:pPr algn="ctr"/>
            <a:r>
              <a:rPr lang="vi-VN" sz="3000" b="1" dirty="0">
                <a:solidFill>
                  <a:schemeClr val="tx1"/>
                </a:solidFill>
                <a:latin typeface="Roboto" panose="02000000000000000000" pitchFamily="2" charset="0"/>
                <a:ea typeface="Roboto" panose="02000000000000000000" pitchFamily="2" charset="0"/>
                <a:cs typeface="Roboto" panose="02000000000000000000" pitchFamily="2" charset="0"/>
              </a:rPr>
              <a:t>QUẢN LÝ NHÀ SÁCH TRỰC TUYẾN</a:t>
            </a:r>
            <a:endParaRPr lang="en-US" sz="3000" b="1"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9" name="TextBox 11">
            <a:extLst>
              <a:ext uri="{FF2B5EF4-FFF2-40B4-BE49-F238E27FC236}">
                <a16:creationId xmlns:a16="http://schemas.microsoft.com/office/drawing/2014/main" id="{BE305566-E6B0-3E40-6902-A6D9CBB5C681}"/>
              </a:ext>
            </a:extLst>
          </p:cNvPr>
          <p:cNvSpPr txBox="1"/>
          <p:nvPr/>
        </p:nvSpPr>
        <p:spPr>
          <a:xfrm>
            <a:off x="2168470" y="2846680"/>
            <a:ext cx="4807059" cy="461665"/>
          </a:xfrm>
          <a:prstGeom prst="rect">
            <a:avLst/>
          </a:prstGeom>
          <a:noFill/>
        </p:spPr>
        <p:txBody>
          <a:bodyPr wrap="square" rtlCol="0">
            <a:spAutoFit/>
          </a:bodyPr>
          <a:lstStyle/>
          <a:p>
            <a:pPr algn="ctr"/>
            <a:r>
              <a:rPr lang="en-US" sz="2400" b="1" dirty="0">
                <a:latin typeface="Roboto" panose="02000000000000000000" pitchFamily="2" charset="0"/>
                <a:ea typeface="Roboto" panose="02000000000000000000" pitchFamily="2" charset="0"/>
                <a:cs typeface="Roboto" panose="02000000000000000000" pitchFamily="2" charset="0"/>
              </a:rPr>
              <a:t>GVHD: </a:t>
            </a:r>
            <a:r>
              <a:rPr lang="vi-VN" sz="2400" b="1" dirty="0">
                <a:latin typeface="Roboto" panose="02000000000000000000" pitchFamily="2" charset="0"/>
                <a:ea typeface="Roboto" panose="02000000000000000000" pitchFamily="2" charset="0"/>
                <a:cs typeface="Roboto" panose="02000000000000000000" pitchFamily="2" charset="0"/>
              </a:rPr>
              <a:t>LÊ THỊ THANH BÌNH</a:t>
            </a:r>
            <a:endParaRPr lang="en-US" sz="2400" b="1" dirty="0">
              <a:latin typeface="Roboto" panose="02000000000000000000" pitchFamily="2" charset="0"/>
              <a:ea typeface="Roboto" panose="02000000000000000000" pitchFamily="2" charset="0"/>
              <a:cs typeface="Roboto" panose="02000000000000000000" pitchFamily="2" charset="0"/>
            </a:endParaRPr>
          </a:p>
        </p:txBody>
      </p:sp>
      <p:sp>
        <p:nvSpPr>
          <p:cNvPr id="10" name="TextBox 9">
            <a:extLst>
              <a:ext uri="{FF2B5EF4-FFF2-40B4-BE49-F238E27FC236}">
                <a16:creationId xmlns:a16="http://schemas.microsoft.com/office/drawing/2014/main" id="{1EAE5633-57EF-603E-0108-C39EC87D3D69}"/>
              </a:ext>
            </a:extLst>
          </p:cNvPr>
          <p:cNvSpPr txBox="1"/>
          <p:nvPr/>
        </p:nvSpPr>
        <p:spPr>
          <a:xfrm>
            <a:off x="3859222" y="3562272"/>
            <a:ext cx="4754828" cy="461665"/>
          </a:xfrm>
          <a:prstGeom prst="rect">
            <a:avLst/>
          </a:prstGeom>
          <a:noFill/>
        </p:spPr>
        <p:txBody>
          <a:bodyPr wrap="none" rtlCol="0">
            <a:spAutoFit/>
          </a:bodyPr>
          <a:lstStyle/>
          <a:p>
            <a:r>
              <a:rPr lang="en-US" sz="2400" dirty="0" err="1">
                <a:latin typeface="Roboto" panose="02000000000000000000" pitchFamily="2" charset="0"/>
                <a:ea typeface="Roboto" panose="02000000000000000000" pitchFamily="2" charset="0"/>
                <a:cs typeface="Roboto" panose="02000000000000000000" pitchFamily="2" charset="0"/>
              </a:rPr>
              <a:t>Họ</a:t>
            </a:r>
            <a:r>
              <a:rPr lang="en-US" sz="2400" dirty="0">
                <a:latin typeface="Roboto" panose="02000000000000000000" pitchFamily="2" charset="0"/>
                <a:ea typeface="Roboto" panose="02000000000000000000" pitchFamily="2" charset="0"/>
                <a:cs typeface="Roboto" panose="02000000000000000000" pitchFamily="2" charset="0"/>
              </a:rPr>
              <a:t> </a:t>
            </a:r>
            <a:r>
              <a:rPr lang="en-US" sz="2400" dirty="0" err="1">
                <a:latin typeface="Roboto" panose="02000000000000000000" pitchFamily="2" charset="0"/>
                <a:ea typeface="Roboto" panose="02000000000000000000" pitchFamily="2" charset="0"/>
                <a:cs typeface="Roboto" panose="02000000000000000000" pitchFamily="2" charset="0"/>
              </a:rPr>
              <a:t>và</a:t>
            </a:r>
            <a:r>
              <a:rPr lang="en-US" sz="2400" dirty="0">
                <a:latin typeface="Roboto" panose="02000000000000000000" pitchFamily="2" charset="0"/>
                <a:ea typeface="Roboto" panose="02000000000000000000" pitchFamily="2" charset="0"/>
                <a:cs typeface="Roboto" panose="02000000000000000000" pitchFamily="2" charset="0"/>
              </a:rPr>
              <a:t> </a:t>
            </a:r>
            <a:r>
              <a:rPr lang="en-US" sz="2400" dirty="0" err="1">
                <a:latin typeface="Roboto" panose="02000000000000000000" pitchFamily="2" charset="0"/>
                <a:ea typeface="Roboto" panose="02000000000000000000" pitchFamily="2" charset="0"/>
                <a:cs typeface="Roboto" panose="02000000000000000000" pitchFamily="2" charset="0"/>
              </a:rPr>
              <a:t>tên</a:t>
            </a:r>
            <a:r>
              <a:rPr lang="en-US" sz="2400" dirty="0">
                <a:latin typeface="Roboto" panose="02000000000000000000" pitchFamily="2" charset="0"/>
                <a:ea typeface="Roboto" panose="02000000000000000000" pitchFamily="2" charset="0"/>
                <a:cs typeface="Roboto" panose="02000000000000000000" pitchFamily="2" charset="0"/>
              </a:rPr>
              <a:t>: </a:t>
            </a:r>
            <a:r>
              <a:rPr lang="en-US" sz="2400" dirty="0" err="1">
                <a:latin typeface="Roboto" panose="02000000000000000000" pitchFamily="2" charset="0"/>
                <a:ea typeface="Roboto" panose="02000000000000000000" pitchFamily="2" charset="0"/>
                <a:cs typeface="Roboto" panose="02000000000000000000" pitchFamily="2" charset="0"/>
              </a:rPr>
              <a:t>Nguyễn</a:t>
            </a:r>
            <a:r>
              <a:rPr lang="en-US" sz="2400" dirty="0">
                <a:latin typeface="Roboto" panose="02000000000000000000" pitchFamily="2" charset="0"/>
                <a:ea typeface="Roboto" panose="02000000000000000000" pitchFamily="2" charset="0"/>
                <a:cs typeface="Roboto" panose="02000000000000000000" pitchFamily="2" charset="0"/>
              </a:rPr>
              <a:t> </a:t>
            </a:r>
            <a:r>
              <a:rPr lang="vi-VN" sz="2400" dirty="0">
                <a:latin typeface="Roboto" panose="02000000000000000000" pitchFamily="2" charset="0"/>
                <a:ea typeface="Roboto" panose="02000000000000000000" pitchFamily="2" charset="0"/>
                <a:cs typeface="Roboto" panose="02000000000000000000" pitchFamily="2" charset="0"/>
              </a:rPr>
              <a:t>Trí Diệu Huyền</a:t>
            </a:r>
            <a:endParaRPr lang="en-US" sz="2400" dirty="0">
              <a:latin typeface="Roboto" panose="02000000000000000000" pitchFamily="2" charset="0"/>
              <a:ea typeface="Roboto" panose="02000000000000000000" pitchFamily="2" charset="0"/>
              <a:cs typeface="Roboto" panose="02000000000000000000" pitchFamily="2" charset="0"/>
            </a:endParaRPr>
          </a:p>
        </p:txBody>
      </p:sp>
      <p:sp>
        <p:nvSpPr>
          <p:cNvPr id="11" name="TextBox 10">
            <a:extLst>
              <a:ext uri="{FF2B5EF4-FFF2-40B4-BE49-F238E27FC236}">
                <a16:creationId xmlns:a16="http://schemas.microsoft.com/office/drawing/2014/main" id="{04702CA9-D7B6-6D19-8F0D-022132570606}"/>
              </a:ext>
            </a:extLst>
          </p:cNvPr>
          <p:cNvSpPr txBox="1"/>
          <p:nvPr/>
        </p:nvSpPr>
        <p:spPr>
          <a:xfrm>
            <a:off x="3859222" y="4023937"/>
            <a:ext cx="2188420" cy="830997"/>
          </a:xfrm>
          <a:prstGeom prst="rect">
            <a:avLst/>
          </a:prstGeom>
          <a:noFill/>
        </p:spPr>
        <p:txBody>
          <a:bodyPr wrap="none" rtlCol="0">
            <a:spAutoFit/>
          </a:bodyPr>
          <a:lstStyle/>
          <a:p>
            <a:r>
              <a:rPr lang="en-US" sz="2400" dirty="0" err="1">
                <a:latin typeface="Roboto" panose="02000000000000000000" pitchFamily="2" charset="0"/>
                <a:ea typeface="Roboto" panose="02000000000000000000" pitchFamily="2" charset="0"/>
                <a:cs typeface="Roboto" panose="02000000000000000000" pitchFamily="2" charset="0"/>
              </a:rPr>
              <a:t>Lớp</a:t>
            </a:r>
            <a:r>
              <a:rPr lang="en-US" sz="2400" dirty="0">
                <a:latin typeface="Roboto" panose="02000000000000000000" pitchFamily="2" charset="0"/>
                <a:ea typeface="Roboto" panose="02000000000000000000" pitchFamily="2" charset="0"/>
                <a:cs typeface="Roboto" panose="02000000000000000000" pitchFamily="2" charset="0"/>
              </a:rPr>
              <a:t>: 20CNTTD</a:t>
            </a:r>
          </a:p>
          <a:p>
            <a:endParaRPr lang="en-US" sz="2400"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9" name="TextBox 2">
            <a:extLst>
              <a:ext uri="{FF2B5EF4-FFF2-40B4-BE49-F238E27FC236}">
                <a16:creationId xmlns:a16="http://schemas.microsoft.com/office/drawing/2014/main" id="{3C1C8AC1-0FF0-4770-E41B-7ACB9BA7466A}"/>
              </a:ext>
            </a:extLst>
          </p:cNvPr>
          <p:cNvSpPr txBox="1"/>
          <p:nvPr/>
        </p:nvSpPr>
        <p:spPr>
          <a:xfrm>
            <a:off x="389181" y="1398702"/>
            <a:ext cx="8237833" cy="2003112"/>
          </a:xfrm>
          <a:prstGeom prst="rect">
            <a:avLst/>
          </a:prstGeom>
          <a:noFill/>
        </p:spPr>
        <p:txBody>
          <a:bodyPr wrap="square" rtlCol="0">
            <a:spAutoFit/>
          </a:bodyPr>
          <a:lstStyle/>
          <a:p>
            <a:pPr algn="just">
              <a:lnSpc>
                <a:spcPct val="150000"/>
              </a:lnSpc>
            </a:pPr>
            <a:r>
              <a:rPr lang="vi-VN" sz="2500" b="1" dirty="0">
                <a:latin typeface="Roboto" panose="02000000000000000000" pitchFamily="2" charset="0"/>
                <a:ea typeface="Roboto" panose="02000000000000000000" pitchFamily="2" charset="0"/>
                <a:cs typeface="Roboto" panose="02000000000000000000" pitchFamily="2" charset="0"/>
              </a:rPr>
              <a:t>Biểu đồ lớp:</a:t>
            </a:r>
          </a:p>
          <a:p>
            <a:pPr algn="just">
              <a:lnSpc>
                <a:spcPct val="150000"/>
              </a:lnSpc>
            </a:pPr>
            <a:r>
              <a:rPr lang="vi-VN" sz="2000" dirty="0">
                <a:latin typeface="Roboto" panose="02000000000000000000" pitchFamily="2" charset="0"/>
                <a:ea typeface="Roboto" panose="02000000000000000000" pitchFamily="2" charset="0"/>
                <a:cs typeface="Roboto" panose="02000000000000000000" pitchFamily="2" charset="0"/>
              </a:rPr>
              <a:t>Là một loại biểu đồ trong Ngôn ngữ mô hình hóa thống nhất (UML). Nó mô tả cấu trúc của một hệ thống bằng cách hiển thị các lớp, thuộc tính, hoạt động và mối quan hệ giữa các đối tượng</a:t>
            </a:r>
            <a:endParaRPr lang="en-US" sz="2000" kern="100" dirty="0">
              <a:effectLst/>
              <a:latin typeface="Roboto" panose="02000000000000000000" pitchFamily="2" charset="0"/>
              <a:ea typeface="Roboto" panose="02000000000000000000" pitchFamily="2" charset="0"/>
              <a:cs typeface="Roboto" panose="02000000000000000000" pitchFamily="2" charset="0"/>
            </a:endParaRPr>
          </a:p>
        </p:txBody>
      </p:sp>
      <p:sp>
        <p:nvSpPr>
          <p:cNvPr id="10" name="Google Shape;1043;p37">
            <a:extLst>
              <a:ext uri="{FF2B5EF4-FFF2-40B4-BE49-F238E27FC236}">
                <a16:creationId xmlns:a16="http://schemas.microsoft.com/office/drawing/2014/main" id="{CDA3DC18-26B0-C706-76AC-6D4F74A0EEC2}"/>
              </a:ext>
            </a:extLst>
          </p:cNvPr>
          <p:cNvSpPr txBox="1">
            <a:spLocks noGrp="1"/>
          </p:cNvSpPr>
          <p:nvPr>
            <p:ph type="title"/>
          </p:nvPr>
        </p:nvSpPr>
        <p:spPr>
          <a:xfrm>
            <a:off x="1900749" y="278012"/>
            <a:ext cx="5533811" cy="4904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Roboto" panose="02000000000000000000" pitchFamily="2" charset="0"/>
                <a:ea typeface="Roboto" panose="02000000000000000000" pitchFamily="2" charset="0"/>
                <a:cs typeface="Roboto" panose="02000000000000000000" pitchFamily="2" charset="0"/>
              </a:rPr>
              <a:t>PHÂN TÍCH HỆ THỐNG</a:t>
            </a:r>
            <a:endParaRPr dirty="0">
              <a:latin typeface="Roboto" panose="02000000000000000000" pitchFamily="2" charset="0"/>
              <a:ea typeface="Roboto" panose="02000000000000000000" pitchFamily="2" charset="0"/>
              <a:cs typeface="Roboto" panose="02000000000000000000" pitchFamily="2" charset="0"/>
            </a:endParaRPr>
          </a:p>
        </p:txBody>
      </p:sp>
      <p:grpSp>
        <p:nvGrpSpPr>
          <p:cNvPr id="26" name="Google Shape;1686;p43">
            <a:extLst>
              <a:ext uri="{FF2B5EF4-FFF2-40B4-BE49-F238E27FC236}">
                <a16:creationId xmlns:a16="http://schemas.microsoft.com/office/drawing/2014/main" id="{CB2E1277-ABE6-1815-348A-2A9927F177DB}"/>
              </a:ext>
            </a:extLst>
          </p:cNvPr>
          <p:cNvGrpSpPr/>
          <p:nvPr/>
        </p:nvGrpSpPr>
        <p:grpSpPr>
          <a:xfrm flipH="1">
            <a:off x="-1713671" y="287757"/>
            <a:ext cx="5053091" cy="435777"/>
            <a:chOff x="5896679" y="4472082"/>
            <a:chExt cx="5053091" cy="435777"/>
          </a:xfrm>
        </p:grpSpPr>
        <p:grpSp>
          <p:nvGrpSpPr>
            <p:cNvPr id="27" name="Google Shape;1687;p43">
              <a:extLst>
                <a:ext uri="{FF2B5EF4-FFF2-40B4-BE49-F238E27FC236}">
                  <a16:creationId xmlns:a16="http://schemas.microsoft.com/office/drawing/2014/main" id="{AAEF3F4C-30C2-CA57-7183-F71B2259F581}"/>
                </a:ext>
              </a:extLst>
            </p:cNvPr>
            <p:cNvGrpSpPr/>
            <p:nvPr/>
          </p:nvGrpSpPr>
          <p:grpSpPr>
            <a:xfrm rot="-5400000" flipH="1">
              <a:off x="7373411" y="2995351"/>
              <a:ext cx="435777" cy="3389240"/>
              <a:chOff x="4566275" y="2563884"/>
              <a:chExt cx="61675" cy="479675"/>
            </a:xfrm>
          </p:grpSpPr>
          <p:sp>
            <p:nvSpPr>
              <p:cNvPr id="34" name="Google Shape;1688;p43">
                <a:extLst>
                  <a:ext uri="{FF2B5EF4-FFF2-40B4-BE49-F238E27FC236}">
                    <a16:creationId xmlns:a16="http://schemas.microsoft.com/office/drawing/2014/main" id="{18A2E85E-1A9E-168C-891A-D2ED6D05B8C7}"/>
                  </a:ext>
                </a:extLst>
              </p:cNvPr>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9;p43">
                <a:extLst>
                  <a:ext uri="{FF2B5EF4-FFF2-40B4-BE49-F238E27FC236}">
                    <a16:creationId xmlns:a16="http://schemas.microsoft.com/office/drawing/2014/main" id="{4B6E0FC7-AAA4-C2EA-04CF-3D6EFEBB906E}"/>
                  </a:ext>
                </a:extLst>
              </p:cNvPr>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690;p43">
              <a:extLst>
                <a:ext uri="{FF2B5EF4-FFF2-40B4-BE49-F238E27FC236}">
                  <a16:creationId xmlns:a16="http://schemas.microsoft.com/office/drawing/2014/main" id="{A578DCF1-DA50-878E-21A2-03C2DEBAE222}"/>
                </a:ext>
              </a:extLst>
            </p:cNvPr>
            <p:cNvGrpSpPr/>
            <p:nvPr/>
          </p:nvGrpSpPr>
          <p:grpSpPr>
            <a:xfrm rot="-5400000">
              <a:off x="8886321" y="3688564"/>
              <a:ext cx="109695" cy="2328855"/>
              <a:chOff x="4541850" y="2791375"/>
              <a:chExt cx="15525" cy="329600"/>
            </a:xfrm>
          </p:grpSpPr>
          <p:sp>
            <p:nvSpPr>
              <p:cNvPr id="32" name="Google Shape;1691;p43">
                <a:extLst>
                  <a:ext uri="{FF2B5EF4-FFF2-40B4-BE49-F238E27FC236}">
                    <a16:creationId xmlns:a16="http://schemas.microsoft.com/office/drawing/2014/main" id="{6F90748E-ECC5-1703-3672-3248935D6349}"/>
                  </a:ext>
                </a:extLst>
              </p:cNvPr>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92;p43">
                <a:extLst>
                  <a:ext uri="{FF2B5EF4-FFF2-40B4-BE49-F238E27FC236}">
                    <a16:creationId xmlns:a16="http://schemas.microsoft.com/office/drawing/2014/main" id="{6E004159-6AEB-792E-0D89-E77959C7340B}"/>
                  </a:ext>
                </a:extLst>
              </p:cNvPr>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1693;p43">
              <a:extLst>
                <a:ext uri="{FF2B5EF4-FFF2-40B4-BE49-F238E27FC236}">
                  <a16:creationId xmlns:a16="http://schemas.microsoft.com/office/drawing/2014/main" id="{4F5F0CF9-E2FB-B32E-8C23-D867C0D3E5B9}"/>
                </a:ext>
              </a:extLst>
            </p:cNvPr>
            <p:cNvGrpSpPr/>
            <p:nvPr/>
          </p:nvGrpSpPr>
          <p:grpSpPr>
            <a:xfrm rot="-5400000">
              <a:off x="9730496" y="3525526"/>
              <a:ext cx="109695" cy="2328855"/>
              <a:chOff x="4541850" y="2791375"/>
              <a:chExt cx="15525" cy="329600"/>
            </a:xfrm>
          </p:grpSpPr>
          <p:sp>
            <p:nvSpPr>
              <p:cNvPr id="30" name="Google Shape;1694;p43">
                <a:extLst>
                  <a:ext uri="{FF2B5EF4-FFF2-40B4-BE49-F238E27FC236}">
                    <a16:creationId xmlns:a16="http://schemas.microsoft.com/office/drawing/2014/main" id="{5E24F9D7-474D-138E-95FB-C5A467B42A49}"/>
                  </a:ext>
                </a:extLst>
              </p:cNvPr>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95;p43">
                <a:extLst>
                  <a:ext uri="{FF2B5EF4-FFF2-40B4-BE49-F238E27FC236}">
                    <a16:creationId xmlns:a16="http://schemas.microsoft.com/office/drawing/2014/main" id="{8E33615C-51A7-593C-36A4-69690B68A059}"/>
                  </a:ext>
                </a:extLst>
              </p:cNvPr>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 name="Google Shape;1675;p43">
            <a:extLst>
              <a:ext uri="{FF2B5EF4-FFF2-40B4-BE49-F238E27FC236}">
                <a16:creationId xmlns:a16="http://schemas.microsoft.com/office/drawing/2014/main" id="{23DAF6FF-AF0E-D7FF-EE41-620855E3F44F}"/>
              </a:ext>
            </a:extLst>
          </p:cNvPr>
          <p:cNvGrpSpPr/>
          <p:nvPr/>
        </p:nvGrpSpPr>
        <p:grpSpPr>
          <a:xfrm rot="10800000" flipH="1">
            <a:off x="5585411" y="3635395"/>
            <a:ext cx="4563990" cy="1409125"/>
            <a:chOff x="5092229" y="-180802"/>
            <a:chExt cx="5253816" cy="1622108"/>
          </a:xfrm>
        </p:grpSpPr>
        <p:sp>
          <p:nvSpPr>
            <p:cNvPr id="37" name="Google Shape;1676;p43">
              <a:extLst>
                <a:ext uri="{FF2B5EF4-FFF2-40B4-BE49-F238E27FC236}">
                  <a16:creationId xmlns:a16="http://schemas.microsoft.com/office/drawing/2014/main" id="{86C93FAB-1603-B44A-32A0-055C0015E323}"/>
                </a:ext>
              </a:extLst>
            </p:cNvPr>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77;p43">
              <a:extLst>
                <a:ext uri="{FF2B5EF4-FFF2-40B4-BE49-F238E27FC236}">
                  <a16:creationId xmlns:a16="http://schemas.microsoft.com/office/drawing/2014/main" id="{D55F4FEE-7245-629F-E0F7-9F8802AE8A8E}"/>
                </a:ext>
              </a:extLst>
            </p:cNvPr>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78;p43">
              <a:extLst>
                <a:ext uri="{FF2B5EF4-FFF2-40B4-BE49-F238E27FC236}">
                  <a16:creationId xmlns:a16="http://schemas.microsoft.com/office/drawing/2014/main" id="{AE0F90C1-9E57-A4C5-C545-117D45679738}"/>
                </a:ext>
              </a:extLst>
            </p:cNvPr>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79;p43">
              <a:extLst>
                <a:ext uri="{FF2B5EF4-FFF2-40B4-BE49-F238E27FC236}">
                  <a16:creationId xmlns:a16="http://schemas.microsoft.com/office/drawing/2014/main" id="{CC729288-5BD0-9A8D-4426-52DAD5CF8352}"/>
                </a:ext>
              </a:extLst>
            </p:cNvPr>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80;p43">
              <a:extLst>
                <a:ext uri="{FF2B5EF4-FFF2-40B4-BE49-F238E27FC236}">
                  <a16:creationId xmlns:a16="http://schemas.microsoft.com/office/drawing/2014/main" id="{4CEBFE4C-5974-2C84-E2EF-A8AAC0AC8AC8}"/>
                </a:ext>
              </a:extLst>
            </p:cNvPr>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81;p43">
              <a:extLst>
                <a:ext uri="{FF2B5EF4-FFF2-40B4-BE49-F238E27FC236}">
                  <a16:creationId xmlns:a16="http://schemas.microsoft.com/office/drawing/2014/main" id="{614285EF-AC1E-BC43-E53B-1B3A384F4A36}"/>
                </a:ext>
              </a:extLst>
            </p:cNvPr>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82;p43">
              <a:extLst>
                <a:ext uri="{FF2B5EF4-FFF2-40B4-BE49-F238E27FC236}">
                  <a16:creationId xmlns:a16="http://schemas.microsoft.com/office/drawing/2014/main" id="{54A7CC3D-179D-7BAA-2003-9EA5F8ABFE6C}"/>
                </a:ext>
              </a:extLst>
            </p:cNvPr>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83;p43">
              <a:extLst>
                <a:ext uri="{FF2B5EF4-FFF2-40B4-BE49-F238E27FC236}">
                  <a16:creationId xmlns:a16="http://schemas.microsoft.com/office/drawing/2014/main" id="{E563F6B0-EED3-2FB9-BCDD-4DC2594606A4}"/>
                </a:ext>
              </a:extLst>
            </p:cNvPr>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84;p43">
              <a:extLst>
                <a:ext uri="{FF2B5EF4-FFF2-40B4-BE49-F238E27FC236}">
                  <a16:creationId xmlns:a16="http://schemas.microsoft.com/office/drawing/2014/main" id="{82E3C013-796C-A516-7A7E-4D8ED5EA83B1}"/>
                </a:ext>
              </a:extLst>
            </p:cNvPr>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85;p43">
              <a:extLst>
                <a:ext uri="{FF2B5EF4-FFF2-40B4-BE49-F238E27FC236}">
                  <a16:creationId xmlns:a16="http://schemas.microsoft.com/office/drawing/2014/main" id="{B75FBB30-CF5D-2C72-76F1-FDAD09AE72FC}"/>
                </a:ext>
              </a:extLst>
            </p:cNvPr>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78497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0" name="Google Shape;1043;p37">
            <a:extLst>
              <a:ext uri="{FF2B5EF4-FFF2-40B4-BE49-F238E27FC236}">
                <a16:creationId xmlns:a16="http://schemas.microsoft.com/office/drawing/2014/main" id="{CDA3DC18-26B0-C706-76AC-6D4F74A0EEC2}"/>
              </a:ext>
            </a:extLst>
          </p:cNvPr>
          <p:cNvSpPr txBox="1">
            <a:spLocks noGrp="1"/>
          </p:cNvSpPr>
          <p:nvPr>
            <p:ph type="title"/>
          </p:nvPr>
        </p:nvSpPr>
        <p:spPr>
          <a:xfrm>
            <a:off x="1900749" y="278012"/>
            <a:ext cx="5533811" cy="4904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Roboto" panose="02000000000000000000" pitchFamily="2" charset="0"/>
                <a:ea typeface="Roboto" panose="02000000000000000000" pitchFamily="2" charset="0"/>
                <a:cs typeface="Roboto" panose="02000000000000000000" pitchFamily="2" charset="0"/>
              </a:rPr>
              <a:t>PHÂN TÍCH HỆ THỐNG</a:t>
            </a:r>
            <a:endParaRPr dirty="0">
              <a:latin typeface="Roboto" panose="02000000000000000000" pitchFamily="2" charset="0"/>
              <a:ea typeface="Roboto" panose="02000000000000000000" pitchFamily="2" charset="0"/>
              <a:cs typeface="Roboto" panose="02000000000000000000" pitchFamily="2" charset="0"/>
            </a:endParaRPr>
          </a:p>
        </p:txBody>
      </p:sp>
      <p:grpSp>
        <p:nvGrpSpPr>
          <p:cNvPr id="26" name="Google Shape;1686;p43">
            <a:extLst>
              <a:ext uri="{FF2B5EF4-FFF2-40B4-BE49-F238E27FC236}">
                <a16:creationId xmlns:a16="http://schemas.microsoft.com/office/drawing/2014/main" id="{CB2E1277-ABE6-1815-348A-2A9927F177DB}"/>
              </a:ext>
            </a:extLst>
          </p:cNvPr>
          <p:cNvGrpSpPr/>
          <p:nvPr/>
        </p:nvGrpSpPr>
        <p:grpSpPr>
          <a:xfrm flipH="1">
            <a:off x="-1713671" y="287757"/>
            <a:ext cx="5053091" cy="435777"/>
            <a:chOff x="5896679" y="4472082"/>
            <a:chExt cx="5053091" cy="435777"/>
          </a:xfrm>
        </p:grpSpPr>
        <p:grpSp>
          <p:nvGrpSpPr>
            <p:cNvPr id="27" name="Google Shape;1687;p43">
              <a:extLst>
                <a:ext uri="{FF2B5EF4-FFF2-40B4-BE49-F238E27FC236}">
                  <a16:creationId xmlns:a16="http://schemas.microsoft.com/office/drawing/2014/main" id="{AAEF3F4C-30C2-CA57-7183-F71B2259F581}"/>
                </a:ext>
              </a:extLst>
            </p:cNvPr>
            <p:cNvGrpSpPr/>
            <p:nvPr/>
          </p:nvGrpSpPr>
          <p:grpSpPr>
            <a:xfrm rot="-5400000" flipH="1">
              <a:off x="7373411" y="2995351"/>
              <a:ext cx="435777" cy="3389240"/>
              <a:chOff x="4566275" y="2563884"/>
              <a:chExt cx="61675" cy="479675"/>
            </a:xfrm>
          </p:grpSpPr>
          <p:sp>
            <p:nvSpPr>
              <p:cNvPr id="34" name="Google Shape;1688;p43">
                <a:extLst>
                  <a:ext uri="{FF2B5EF4-FFF2-40B4-BE49-F238E27FC236}">
                    <a16:creationId xmlns:a16="http://schemas.microsoft.com/office/drawing/2014/main" id="{18A2E85E-1A9E-168C-891A-D2ED6D05B8C7}"/>
                  </a:ext>
                </a:extLst>
              </p:cNvPr>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9;p43">
                <a:extLst>
                  <a:ext uri="{FF2B5EF4-FFF2-40B4-BE49-F238E27FC236}">
                    <a16:creationId xmlns:a16="http://schemas.microsoft.com/office/drawing/2014/main" id="{4B6E0FC7-AAA4-C2EA-04CF-3D6EFEBB906E}"/>
                  </a:ext>
                </a:extLst>
              </p:cNvPr>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690;p43">
              <a:extLst>
                <a:ext uri="{FF2B5EF4-FFF2-40B4-BE49-F238E27FC236}">
                  <a16:creationId xmlns:a16="http://schemas.microsoft.com/office/drawing/2014/main" id="{A578DCF1-DA50-878E-21A2-03C2DEBAE222}"/>
                </a:ext>
              </a:extLst>
            </p:cNvPr>
            <p:cNvGrpSpPr/>
            <p:nvPr/>
          </p:nvGrpSpPr>
          <p:grpSpPr>
            <a:xfrm rot="-5400000">
              <a:off x="8886321" y="3688564"/>
              <a:ext cx="109695" cy="2328855"/>
              <a:chOff x="4541850" y="2791375"/>
              <a:chExt cx="15525" cy="329600"/>
            </a:xfrm>
          </p:grpSpPr>
          <p:sp>
            <p:nvSpPr>
              <p:cNvPr id="32" name="Google Shape;1691;p43">
                <a:extLst>
                  <a:ext uri="{FF2B5EF4-FFF2-40B4-BE49-F238E27FC236}">
                    <a16:creationId xmlns:a16="http://schemas.microsoft.com/office/drawing/2014/main" id="{6F90748E-ECC5-1703-3672-3248935D6349}"/>
                  </a:ext>
                </a:extLst>
              </p:cNvPr>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92;p43">
                <a:extLst>
                  <a:ext uri="{FF2B5EF4-FFF2-40B4-BE49-F238E27FC236}">
                    <a16:creationId xmlns:a16="http://schemas.microsoft.com/office/drawing/2014/main" id="{6E004159-6AEB-792E-0D89-E77959C7340B}"/>
                  </a:ext>
                </a:extLst>
              </p:cNvPr>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1693;p43">
              <a:extLst>
                <a:ext uri="{FF2B5EF4-FFF2-40B4-BE49-F238E27FC236}">
                  <a16:creationId xmlns:a16="http://schemas.microsoft.com/office/drawing/2014/main" id="{4F5F0CF9-E2FB-B32E-8C23-D867C0D3E5B9}"/>
                </a:ext>
              </a:extLst>
            </p:cNvPr>
            <p:cNvGrpSpPr/>
            <p:nvPr/>
          </p:nvGrpSpPr>
          <p:grpSpPr>
            <a:xfrm rot="-5400000">
              <a:off x="9730496" y="3525526"/>
              <a:ext cx="109695" cy="2328855"/>
              <a:chOff x="4541850" y="2791375"/>
              <a:chExt cx="15525" cy="329600"/>
            </a:xfrm>
          </p:grpSpPr>
          <p:sp>
            <p:nvSpPr>
              <p:cNvPr id="30" name="Google Shape;1694;p43">
                <a:extLst>
                  <a:ext uri="{FF2B5EF4-FFF2-40B4-BE49-F238E27FC236}">
                    <a16:creationId xmlns:a16="http://schemas.microsoft.com/office/drawing/2014/main" id="{5E24F9D7-474D-138E-95FB-C5A467B42A49}"/>
                  </a:ext>
                </a:extLst>
              </p:cNvPr>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95;p43">
                <a:extLst>
                  <a:ext uri="{FF2B5EF4-FFF2-40B4-BE49-F238E27FC236}">
                    <a16:creationId xmlns:a16="http://schemas.microsoft.com/office/drawing/2014/main" id="{8E33615C-51A7-593C-36A4-69690B68A059}"/>
                  </a:ext>
                </a:extLst>
              </p:cNvPr>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3BFBEE63-F331-9C7E-C6DA-389A5A2AAE29}"/>
              </a:ext>
            </a:extLst>
          </p:cNvPr>
          <p:cNvPicPr>
            <a:picLocks noChangeAspect="1"/>
          </p:cNvPicPr>
          <p:nvPr/>
        </p:nvPicPr>
        <p:blipFill>
          <a:blip r:embed="rId3"/>
          <a:stretch>
            <a:fillRect/>
          </a:stretch>
        </p:blipFill>
        <p:spPr>
          <a:xfrm>
            <a:off x="46346" y="869947"/>
            <a:ext cx="9051308" cy="4122407"/>
          </a:xfrm>
          <a:prstGeom prst="rect">
            <a:avLst/>
          </a:prstGeom>
        </p:spPr>
      </p:pic>
    </p:spTree>
    <p:extLst>
      <p:ext uri="{BB962C8B-B14F-4D97-AF65-F5344CB8AC3E}">
        <p14:creationId xmlns:p14="http://schemas.microsoft.com/office/powerpoint/2010/main" val="3989156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3" name="Google Shape;1043;p37"/>
          <p:cNvSpPr txBox="1">
            <a:spLocks noGrp="1"/>
          </p:cNvSpPr>
          <p:nvPr>
            <p:ph type="title"/>
          </p:nvPr>
        </p:nvSpPr>
        <p:spPr>
          <a:xfrm>
            <a:off x="685800" y="2111200"/>
            <a:ext cx="7743025" cy="128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Roboto" panose="02000000000000000000" pitchFamily="2" charset="0"/>
                <a:ea typeface="Roboto" panose="02000000000000000000" pitchFamily="2" charset="0"/>
                <a:cs typeface="Roboto" panose="02000000000000000000" pitchFamily="2" charset="0"/>
              </a:rPr>
              <a:t>KẾT QUẢ THỰC HIỆN</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1044" name="Google Shape;1044;p37"/>
          <p:cNvSpPr txBox="1">
            <a:spLocks noGrp="1"/>
          </p:cNvSpPr>
          <p:nvPr>
            <p:ph type="title" idx="2"/>
          </p:nvPr>
        </p:nvSpPr>
        <p:spPr>
          <a:xfrm>
            <a:off x="3818635" y="659289"/>
            <a:ext cx="93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Roboto" panose="02000000000000000000" pitchFamily="2" charset="0"/>
                <a:ea typeface="Roboto" panose="02000000000000000000" pitchFamily="2" charset="0"/>
                <a:cs typeface="Roboto" panose="02000000000000000000" pitchFamily="2" charset="0"/>
              </a:rPr>
              <a:t>04</a:t>
            </a:r>
            <a:endParaRPr dirty="0">
              <a:latin typeface="Roboto" panose="02000000000000000000" pitchFamily="2" charset="0"/>
              <a:ea typeface="Roboto" panose="02000000000000000000" pitchFamily="2" charset="0"/>
              <a:cs typeface="Roboto" panose="02000000000000000000" pitchFamily="2" charset="0"/>
            </a:endParaRPr>
          </a:p>
        </p:txBody>
      </p:sp>
      <p:grpSp>
        <p:nvGrpSpPr>
          <p:cNvPr id="1365" name="Google Shape;1365;p37"/>
          <p:cNvGrpSpPr/>
          <p:nvPr/>
        </p:nvGrpSpPr>
        <p:grpSpPr>
          <a:xfrm>
            <a:off x="6587340" y="4253004"/>
            <a:ext cx="300770" cy="54726"/>
            <a:chOff x="4770650" y="685575"/>
            <a:chExt cx="158250" cy="28800"/>
          </a:xfrm>
        </p:grpSpPr>
        <p:sp>
          <p:nvSpPr>
            <p:cNvPr id="1366" name="Google Shape;1366;p37"/>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37"/>
          <p:cNvGrpSpPr/>
          <p:nvPr/>
        </p:nvGrpSpPr>
        <p:grpSpPr>
          <a:xfrm rot="10800000" flipH="1">
            <a:off x="6323493" y="404394"/>
            <a:ext cx="4210803" cy="748080"/>
            <a:chOff x="6135243" y="693226"/>
            <a:chExt cx="4210803" cy="748080"/>
          </a:xfrm>
        </p:grpSpPr>
        <p:sp>
          <p:nvSpPr>
            <p:cNvPr id="1370" name="Google Shape;1370;p3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94118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52"/>
        <p:cNvGrpSpPr/>
        <p:nvPr/>
      </p:nvGrpSpPr>
      <p:grpSpPr>
        <a:xfrm>
          <a:off x="0" y="0"/>
          <a:ext cx="0" cy="0"/>
          <a:chOff x="0" y="0"/>
          <a:chExt cx="0" cy="0"/>
        </a:xfrm>
      </p:grpSpPr>
      <p:grpSp>
        <p:nvGrpSpPr>
          <p:cNvPr id="3561" name="Google Shape;3561;p57"/>
          <p:cNvGrpSpPr/>
          <p:nvPr/>
        </p:nvGrpSpPr>
        <p:grpSpPr>
          <a:xfrm>
            <a:off x="6093479" y="2"/>
            <a:ext cx="5253816" cy="1622108"/>
            <a:chOff x="5092229" y="-180802"/>
            <a:chExt cx="5253816" cy="1622108"/>
          </a:xfrm>
        </p:grpSpPr>
        <p:sp>
          <p:nvSpPr>
            <p:cNvPr id="3562" name="Google Shape;3562;p5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5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5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5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57"/>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57"/>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57"/>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57"/>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57"/>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57"/>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2" name="Google Shape;3572;p57"/>
          <p:cNvGrpSpPr/>
          <p:nvPr/>
        </p:nvGrpSpPr>
        <p:grpSpPr>
          <a:xfrm rot="10800000">
            <a:off x="-2225571" y="3281327"/>
            <a:ext cx="5253816" cy="1622108"/>
            <a:chOff x="5092229" y="-180802"/>
            <a:chExt cx="5253816" cy="1622108"/>
          </a:xfrm>
        </p:grpSpPr>
        <p:sp>
          <p:nvSpPr>
            <p:cNvPr id="3573" name="Google Shape;3573;p5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5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5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5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57"/>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57"/>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57"/>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57"/>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57"/>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57"/>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83" name="Google Shape;3583;p57"/>
          <p:cNvSpPr/>
          <p:nvPr/>
        </p:nvSpPr>
        <p:spPr>
          <a:xfrm>
            <a:off x="729781" y="1247019"/>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4" name="Google Shape;3584;p57"/>
          <p:cNvGrpSpPr/>
          <p:nvPr/>
        </p:nvGrpSpPr>
        <p:grpSpPr>
          <a:xfrm>
            <a:off x="516708" y="383809"/>
            <a:ext cx="662152" cy="662152"/>
            <a:chOff x="3601710" y="-660170"/>
            <a:chExt cx="888556" cy="888556"/>
          </a:xfrm>
        </p:grpSpPr>
        <p:sp>
          <p:nvSpPr>
            <p:cNvPr id="3585" name="Google Shape;3585;p57"/>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57"/>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57"/>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57"/>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57"/>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57"/>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57"/>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57"/>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57"/>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57"/>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5" name="Google Shape;3595;p57"/>
          <p:cNvSpPr/>
          <p:nvPr/>
        </p:nvSpPr>
        <p:spPr>
          <a:xfrm>
            <a:off x="1287681" y="3187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6">
            <a:extLst>
              <a:ext uri="{FF2B5EF4-FFF2-40B4-BE49-F238E27FC236}">
                <a16:creationId xmlns:a16="http://schemas.microsoft.com/office/drawing/2014/main" id="{56785EEC-B820-B2B5-1ABC-ED48CD141D79}"/>
              </a:ext>
            </a:extLst>
          </p:cNvPr>
          <p:cNvSpPr txBox="1"/>
          <p:nvPr/>
        </p:nvSpPr>
        <p:spPr>
          <a:xfrm>
            <a:off x="-1598433" y="1624339"/>
            <a:ext cx="12191998" cy="1754326"/>
          </a:xfrm>
          <a:prstGeom prst="rect">
            <a:avLst/>
          </a:prstGeom>
          <a:noFill/>
        </p:spPr>
        <p:txBody>
          <a:bodyPr wrap="square" rtlCol="0">
            <a:spAutoFit/>
          </a:bodyPr>
          <a:lstStyle/>
          <a:p>
            <a:pPr algn="ctr"/>
            <a:r>
              <a:rPr lang="en-US" sz="5400" b="1" dirty="0">
                <a:solidFill>
                  <a:schemeClr val="tx1"/>
                </a:solidFill>
                <a:latin typeface="Roboto" panose="02000000000000000000" pitchFamily="2" charset="0"/>
                <a:ea typeface="Roboto" panose="02000000000000000000" pitchFamily="2" charset="0"/>
                <a:cs typeface="Roboto" panose="02000000000000000000" pitchFamily="2" charset="0"/>
              </a:rPr>
              <a:t>CẢM ƠN </a:t>
            </a:r>
            <a:r>
              <a:rPr lang="vi-VN" sz="5400" b="1" dirty="0">
                <a:solidFill>
                  <a:schemeClr val="tx1"/>
                </a:solidFill>
                <a:latin typeface="Roboto" panose="02000000000000000000" pitchFamily="2" charset="0"/>
                <a:ea typeface="Roboto" panose="02000000000000000000" pitchFamily="2" charset="0"/>
                <a:cs typeface="Roboto" panose="02000000000000000000" pitchFamily="2" charset="0"/>
              </a:rPr>
              <a:t>THẦY CÔ</a:t>
            </a:r>
            <a:endParaRPr lang="en-US" sz="5400" b="1" dirty="0">
              <a:solidFill>
                <a:schemeClr val="tx1"/>
              </a:solidFill>
              <a:latin typeface="Roboto" panose="02000000000000000000" pitchFamily="2" charset="0"/>
              <a:ea typeface="Roboto" panose="02000000000000000000" pitchFamily="2" charset="0"/>
              <a:cs typeface="Roboto" panose="02000000000000000000" pitchFamily="2" charset="0"/>
            </a:endParaRPr>
          </a:p>
          <a:p>
            <a:pPr algn="ctr"/>
            <a:r>
              <a:rPr lang="en-US" sz="5400" b="1" dirty="0">
                <a:solidFill>
                  <a:schemeClr val="tx1"/>
                </a:solidFill>
                <a:latin typeface="Roboto" panose="02000000000000000000" pitchFamily="2" charset="0"/>
                <a:ea typeface="Roboto" panose="02000000000000000000" pitchFamily="2" charset="0"/>
                <a:cs typeface="Roboto" panose="02000000000000000000" pitchFamily="2" charset="0"/>
              </a:rPr>
              <a:t>ĐÃ LẮNG NGHE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35"/>
          <p:cNvSpPr txBox="1">
            <a:spLocks noGrp="1"/>
          </p:cNvSpPr>
          <p:nvPr>
            <p:ph type="title"/>
          </p:nvPr>
        </p:nvSpPr>
        <p:spPr>
          <a:xfrm>
            <a:off x="709929" y="1643396"/>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763" name="Google Shape;763;p35"/>
          <p:cNvSpPr txBox="1">
            <a:spLocks noGrp="1"/>
          </p:cNvSpPr>
          <p:nvPr>
            <p:ph type="title" idx="2"/>
          </p:nvPr>
        </p:nvSpPr>
        <p:spPr>
          <a:xfrm>
            <a:off x="4571440" y="1640946"/>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65" name="Google Shape;765;p35"/>
          <p:cNvSpPr txBox="1">
            <a:spLocks noGrp="1"/>
          </p:cNvSpPr>
          <p:nvPr>
            <p:ph type="title" idx="4"/>
          </p:nvPr>
        </p:nvSpPr>
        <p:spPr>
          <a:xfrm>
            <a:off x="709929" y="3056321"/>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67" name="Google Shape;767;p35"/>
          <p:cNvSpPr txBox="1">
            <a:spLocks noGrp="1"/>
          </p:cNvSpPr>
          <p:nvPr>
            <p:ph type="title" idx="6"/>
          </p:nvPr>
        </p:nvSpPr>
        <p:spPr>
          <a:xfrm>
            <a:off x="4571440" y="3056321"/>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769" name="Google Shape;769;p35"/>
          <p:cNvSpPr txBox="1">
            <a:spLocks noGrp="1"/>
          </p:cNvSpPr>
          <p:nvPr>
            <p:ph type="title" idx="8"/>
          </p:nvPr>
        </p:nvSpPr>
        <p:spPr>
          <a:xfrm>
            <a:off x="720000" y="53499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Roboto" panose="02000000000000000000" pitchFamily="2" charset="0"/>
                <a:ea typeface="Roboto" panose="02000000000000000000" pitchFamily="2" charset="0"/>
                <a:cs typeface="Roboto" panose="02000000000000000000" pitchFamily="2" charset="0"/>
              </a:rPr>
              <a:t>MỤC LỤC</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770" name="Google Shape;770;p35"/>
          <p:cNvSpPr txBox="1">
            <a:spLocks noGrp="1"/>
          </p:cNvSpPr>
          <p:nvPr>
            <p:ph type="subTitle" idx="9"/>
          </p:nvPr>
        </p:nvSpPr>
        <p:spPr>
          <a:xfrm>
            <a:off x="1304529" y="1643396"/>
            <a:ext cx="2715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000" dirty="0">
                <a:latin typeface="Roboto" panose="02000000000000000000" pitchFamily="2" charset="0"/>
                <a:ea typeface="Roboto" panose="02000000000000000000" pitchFamily="2" charset="0"/>
                <a:cs typeface="Roboto" panose="02000000000000000000" pitchFamily="2" charset="0"/>
              </a:rPr>
              <a:t>GIỚI THIỆU ĐỀ TÀI</a:t>
            </a:r>
            <a:endParaRPr sz="2000" dirty="0">
              <a:latin typeface="Roboto" panose="02000000000000000000" pitchFamily="2" charset="0"/>
              <a:ea typeface="Roboto" panose="02000000000000000000" pitchFamily="2" charset="0"/>
              <a:cs typeface="Roboto" panose="02000000000000000000" pitchFamily="2" charset="0"/>
            </a:endParaRPr>
          </a:p>
        </p:txBody>
      </p:sp>
      <p:sp>
        <p:nvSpPr>
          <p:cNvPr id="771" name="Google Shape;771;p35"/>
          <p:cNvSpPr txBox="1">
            <a:spLocks noGrp="1"/>
          </p:cNvSpPr>
          <p:nvPr>
            <p:ph type="subTitle" idx="13"/>
          </p:nvPr>
        </p:nvSpPr>
        <p:spPr>
          <a:xfrm>
            <a:off x="5166040" y="1643392"/>
            <a:ext cx="2715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000" dirty="0">
                <a:latin typeface="Roboto" panose="02000000000000000000" pitchFamily="2" charset="0"/>
                <a:ea typeface="Roboto" panose="02000000000000000000" pitchFamily="2" charset="0"/>
                <a:cs typeface="Roboto" panose="02000000000000000000" pitchFamily="2" charset="0"/>
              </a:rPr>
              <a:t>MÔ TẢ ĐỀ TÀI</a:t>
            </a:r>
            <a:endParaRPr sz="2000" dirty="0">
              <a:latin typeface="Roboto" panose="02000000000000000000" pitchFamily="2" charset="0"/>
              <a:ea typeface="Roboto" panose="02000000000000000000" pitchFamily="2" charset="0"/>
              <a:cs typeface="Roboto" panose="02000000000000000000" pitchFamily="2" charset="0"/>
            </a:endParaRPr>
          </a:p>
        </p:txBody>
      </p:sp>
      <p:sp>
        <p:nvSpPr>
          <p:cNvPr id="772" name="Google Shape;772;p35"/>
          <p:cNvSpPr txBox="1">
            <a:spLocks noGrp="1"/>
          </p:cNvSpPr>
          <p:nvPr>
            <p:ph type="subTitle" idx="14"/>
          </p:nvPr>
        </p:nvSpPr>
        <p:spPr>
          <a:xfrm>
            <a:off x="1304529" y="2971995"/>
            <a:ext cx="2715000" cy="6226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000" dirty="0">
                <a:latin typeface="Roboto" panose="02000000000000000000" pitchFamily="2" charset="0"/>
                <a:ea typeface="Roboto" panose="02000000000000000000" pitchFamily="2" charset="0"/>
                <a:cs typeface="Roboto" panose="02000000000000000000" pitchFamily="2" charset="0"/>
              </a:rPr>
              <a:t>PHÂN TÍCH </a:t>
            </a:r>
          </a:p>
          <a:p>
            <a:pPr marL="0" lvl="0" indent="0" algn="l" rtl="0">
              <a:spcBef>
                <a:spcPts val="0"/>
              </a:spcBef>
              <a:spcAft>
                <a:spcPts val="0"/>
              </a:spcAft>
              <a:buNone/>
            </a:pPr>
            <a:r>
              <a:rPr lang="vi-VN" sz="2000" dirty="0">
                <a:latin typeface="Roboto" panose="02000000000000000000" pitchFamily="2" charset="0"/>
                <a:ea typeface="Roboto" panose="02000000000000000000" pitchFamily="2" charset="0"/>
                <a:cs typeface="Roboto" panose="02000000000000000000" pitchFamily="2" charset="0"/>
              </a:rPr>
              <a:t>HỆ THỐNG</a:t>
            </a:r>
            <a:endParaRPr sz="2000" dirty="0">
              <a:latin typeface="Roboto" panose="02000000000000000000" pitchFamily="2" charset="0"/>
              <a:ea typeface="Roboto" panose="02000000000000000000" pitchFamily="2" charset="0"/>
              <a:cs typeface="Roboto" panose="02000000000000000000" pitchFamily="2" charset="0"/>
            </a:endParaRPr>
          </a:p>
        </p:txBody>
      </p:sp>
      <p:sp>
        <p:nvSpPr>
          <p:cNvPr id="773" name="Google Shape;773;p35"/>
          <p:cNvSpPr txBox="1">
            <a:spLocks noGrp="1"/>
          </p:cNvSpPr>
          <p:nvPr>
            <p:ph type="subTitle" idx="15"/>
          </p:nvPr>
        </p:nvSpPr>
        <p:spPr>
          <a:xfrm>
            <a:off x="5166040" y="3056321"/>
            <a:ext cx="2715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000" dirty="0">
                <a:latin typeface="Roboto" panose="02000000000000000000" pitchFamily="2" charset="0"/>
                <a:ea typeface="Roboto" panose="02000000000000000000" pitchFamily="2" charset="0"/>
                <a:cs typeface="Roboto" panose="02000000000000000000" pitchFamily="2" charset="0"/>
              </a:rPr>
              <a:t>KẾT QUẢ THỰC HIỆN</a:t>
            </a:r>
            <a:endParaRPr sz="2000" dirty="0">
              <a:latin typeface="Roboto" panose="02000000000000000000" pitchFamily="2" charset="0"/>
              <a:ea typeface="Roboto" panose="02000000000000000000" pitchFamily="2" charset="0"/>
              <a:cs typeface="Roboto" panose="02000000000000000000" pitchFamily="2" charset="0"/>
            </a:endParaRPr>
          </a:p>
        </p:txBody>
      </p:sp>
      <p:grpSp>
        <p:nvGrpSpPr>
          <p:cNvPr id="774" name="Google Shape;774;p35"/>
          <p:cNvGrpSpPr/>
          <p:nvPr/>
        </p:nvGrpSpPr>
        <p:grpSpPr>
          <a:xfrm rot="10800000" flipH="1">
            <a:off x="5909368" y="275305"/>
            <a:ext cx="4210803" cy="931613"/>
            <a:chOff x="6135243" y="509694"/>
            <a:chExt cx="4210803" cy="931613"/>
          </a:xfrm>
        </p:grpSpPr>
        <p:sp>
          <p:nvSpPr>
            <p:cNvPr id="775" name="Google Shape;775;p35"/>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1" name="Google Shape;781;p35"/>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2" name="Google Shape;782;p35"/>
          <p:cNvGrpSpPr/>
          <p:nvPr/>
        </p:nvGrpSpPr>
        <p:grpSpPr>
          <a:xfrm rot="-899960">
            <a:off x="8218214" y="3614536"/>
            <a:ext cx="454765" cy="457446"/>
            <a:chOff x="3137370" y="-570001"/>
            <a:chExt cx="454778" cy="457459"/>
          </a:xfrm>
        </p:grpSpPr>
        <p:sp>
          <p:nvSpPr>
            <p:cNvPr id="783" name="Google Shape;783;p35"/>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5"/>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5"/>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35"/>
          <p:cNvGrpSpPr/>
          <p:nvPr/>
        </p:nvGrpSpPr>
        <p:grpSpPr>
          <a:xfrm>
            <a:off x="7984623" y="4115930"/>
            <a:ext cx="888556" cy="888556"/>
            <a:chOff x="3601710" y="-660170"/>
            <a:chExt cx="888556" cy="888556"/>
          </a:xfrm>
        </p:grpSpPr>
        <p:sp>
          <p:nvSpPr>
            <p:cNvPr id="793" name="Google Shape;793;p35"/>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35"/>
          <p:cNvGrpSpPr/>
          <p:nvPr/>
        </p:nvGrpSpPr>
        <p:grpSpPr>
          <a:xfrm rot="-899960">
            <a:off x="3703807" y="656452"/>
            <a:ext cx="454765" cy="457446"/>
            <a:chOff x="3137370" y="-570001"/>
            <a:chExt cx="454778" cy="457459"/>
          </a:xfrm>
        </p:grpSpPr>
        <p:sp>
          <p:nvSpPr>
            <p:cNvPr id="804" name="Google Shape;804;p35"/>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3" name="Google Shape;1043;p37"/>
          <p:cNvSpPr txBox="1">
            <a:spLocks noGrp="1"/>
          </p:cNvSpPr>
          <p:nvPr>
            <p:ph type="title"/>
          </p:nvPr>
        </p:nvSpPr>
        <p:spPr>
          <a:xfrm>
            <a:off x="685800" y="2111200"/>
            <a:ext cx="7743025" cy="128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Roboto" panose="02000000000000000000" pitchFamily="2" charset="0"/>
                <a:ea typeface="Roboto" panose="02000000000000000000" pitchFamily="2" charset="0"/>
                <a:cs typeface="Roboto" panose="02000000000000000000" pitchFamily="2" charset="0"/>
              </a:rPr>
              <a:t>GIỚI THIỆU ĐỀ TÀI</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1044" name="Google Shape;1044;p37"/>
          <p:cNvSpPr txBox="1">
            <a:spLocks noGrp="1"/>
          </p:cNvSpPr>
          <p:nvPr>
            <p:ph type="title" idx="2"/>
          </p:nvPr>
        </p:nvSpPr>
        <p:spPr>
          <a:xfrm>
            <a:off x="3818635" y="659289"/>
            <a:ext cx="93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panose="02000000000000000000" pitchFamily="2" charset="0"/>
                <a:ea typeface="Roboto" panose="02000000000000000000" pitchFamily="2" charset="0"/>
                <a:cs typeface="Roboto" panose="02000000000000000000" pitchFamily="2" charset="0"/>
              </a:rPr>
              <a:t>01</a:t>
            </a:r>
            <a:endParaRPr dirty="0">
              <a:latin typeface="Roboto" panose="02000000000000000000" pitchFamily="2" charset="0"/>
              <a:ea typeface="Roboto" panose="02000000000000000000" pitchFamily="2" charset="0"/>
              <a:cs typeface="Roboto" panose="02000000000000000000" pitchFamily="2" charset="0"/>
            </a:endParaRPr>
          </a:p>
        </p:txBody>
      </p:sp>
      <p:grpSp>
        <p:nvGrpSpPr>
          <p:cNvPr id="1365" name="Google Shape;1365;p37"/>
          <p:cNvGrpSpPr/>
          <p:nvPr/>
        </p:nvGrpSpPr>
        <p:grpSpPr>
          <a:xfrm>
            <a:off x="6587340" y="4253004"/>
            <a:ext cx="300770" cy="54726"/>
            <a:chOff x="4770650" y="685575"/>
            <a:chExt cx="158250" cy="28800"/>
          </a:xfrm>
        </p:grpSpPr>
        <p:sp>
          <p:nvSpPr>
            <p:cNvPr id="1366" name="Google Shape;1366;p37"/>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37"/>
          <p:cNvGrpSpPr/>
          <p:nvPr/>
        </p:nvGrpSpPr>
        <p:grpSpPr>
          <a:xfrm rot="10800000" flipH="1">
            <a:off x="6323493" y="404394"/>
            <a:ext cx="4210803" cy="748080"/>
            <a:chOff x="6135243" y="693226"/>
            <a:chExt cx="4210803" cy="748080"/>
          </a:xfrm>
        </p:grpSpPr>
        <p:sp>
          <p:nvSpPr>
            <p:cNvPr id="1370" name="Google Shape;1370;p3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5" name="Google Shape;1495;p40"/>
          <p:cNvGrpSpPr/>
          <p:nvPr/>
        </p:nvGrpSpPr>
        <p:grpSpPr>
          <a:xfrm>
            <a:off x="4421623" y="3873667"/>
            <a:ext cx="300770" cy="54726"/>
            <a:chOff x="4770650" y="685575"/>
            <a:chExt cx="158250" cy="28800"/>
          </a:xfrm>
        </p:grpSpPr>
        <p:sp>
          <p:nvSpPr>
            <p:cNvPr id="1496" name="Google Shape;1496;p40"/>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0"/>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9" name="Google Shape;1499;p40"/>
          <p:cNvGrpSpPr/>
          <p:nvPr/>
        </p:nvGrpSpPr>
        <p:grpSpPr>
          <a:xfrm rot="10800000" flipH="1">
            <a:off x="6306928" y="3723228"/>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1924567" y="12964"/>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2">
            <a:extLst>
              <a:ext uri="{FF2B5EF4-FFF2-40B4-BE49-F238E27FC236}">
                <a16:creationId xmlns:a16="http://schemas.microsoft.com/office/drawing/2014/main" id="{3C1C8AC1-0FF0-4770-E41B-7ACB9BA7466A}"/>
              </a:ext>
            </a:extLst>
          </p:cNvPr>
          <p:cNvSpPr txBox="1"/>
          <p:nvPr/>
        </p:nvSpPr>
        <p:spPr>
          <a:xfrm>
            <a:off x="548739" y="1137178"/>
            <a:ext cx="8237833" cy="3284554"/>
          </a:xfrm>
          <a:prstGeom prst="rect">
            <a:avLst/>
          </a:prstGeom>
          <a:noFill/>
        </p:spPr>
        <p:txBody>
          <a:bodyPr wrap="square" rtlCol="0">
            <a:spAutoFit/>
          </a:bodyPr>
          <a:lstStyle/>
          <a:p>
            <a:pPr algn="just">
              <a:lnSpc>
                <a:spcPct val="150000"/>
              </a:lnSpc>
            </a:pPr>
            <a:r>
              <a:rPr lang="en-US" sz="2800" dirty="0" err="1">
                <a:latin typeface="Roboto" panose="02000000000000000000" pitchFamily="2" charset="0"/>
                <a:ea typeface="Roboto" panose="02000000000000000000" pitchFamily="2" charset="0"/>
                <a:cs typeface="Roboto" panose="02000000000000000000" pitchFamily="2" charset="0"/>
              </a:rPr>
              <a:t>Phân</a:t>
            </a:r>
            <a:r>
              <a:rPr lang="en-US" sz="2800" dirty="0">
                <a:latin typeface="Roboto" panose="02000000000000000000" pitchFamily="2" charset="0"/>
                <a:ea typeface="Roboto" panose="02000000000000000000" pitchFamily="2" charset="0"/>
                <a:cs typeface="Roboto" panose="02000000000000000000" pitchFamily="2" charset="0"/>
              </a:rPr>
              <a:t> </a:t>
            </a:r>
            <a:r>
              <a:rPr lang="en-US" sz="2800" dirty="0" err="1">
                <a:latin typeface="Roboto" panose="02000000000000000000" pitchFamily="2" charset="0"/>
                <a:ea typeface="Roboto" panose="02000000000000000000" pitchFamily="2" charset="0"/>
                <a:cs typeface="Roboto" panose="02000000000000000000" pitchFamily="2" charset="0"/>
              </a:rPr>
              <a:t>tích</a:t>
            </a:r>
            <a:r>
              <a:rPr lang="en-US" sz="2800" dirty="0">
                <a:latin typeface="Roboto" panose="02000000000000000000" pitchFamily="2" charset="0"/>
                <a:ea typeface="Roboto" panose="02000000000000000000" pitchFamily="2" charset="0"/>
                <a:cs typeface="Roboto" panose="02000000000000000000" pitchFamily="2" charset="0"/>
              </a:rPr>
              <a:t> </a:t>
            </a:r>
            <a:r>
              <a:rPr lang="en-US" sz="2800" dirty="0" err="1">
                <a:latin typeface="Roboto" panose="02000000000000000000" pitchFamily="2" charset="0"/>
                <a:ea typeface="Roboto" panose="02000000000000000000" pitchFamily="2" charset="0"/>
                <a:cs typeface="Roboto" panose="02000000000000000000" pitchFamily="2" charset="0"/>
              </a:rPr>
              <a:t>và</a:t>
            </a:r>
            <a:r>
              <a:rPr lang="en-US" sz="2800" dirty="0">
                <a:latin typeface="Roboto" panose="02000000000000000000" pitchFamily="2" charset="0"/>
                <a:ea typeface="Roboto" panose="02000000000000000000" pitchFamily="2" charset="0"/>
                <a:cs typeface="Roboto" panose="02000000000000000000" pitchFamily="2" charset="0"/>
              </a:rPr>
              <a:t> </a:t>
            </a:r>
            <a:r>
              <a:rPr lang="en-US" sz="2800" dirty="0" err="1">
                <a:latin typeface="Roboto" panose="02000000000000000000" pitchFamily="2" charset="0"/>
                <a:ea typeface="Roboto" panose="02000000000000000000" pitchFamily="2" charset="0"/>
                <a:cs typeface="Roboto" panose="02000000000000000000" pitchFamily="2" charset="0"/>
              </a:rPr>
              <a:t>thiết</a:t>
            </a:r>
            <a:r>
              <a:rPr lang="en-US" sz="2800" dirty="0">
                <a:latin typeface="Roboto" panose="02000000000000000000" pitchFamily="2" charset="0"/>
                <a:ea typeface="Roboto" panose="02000000000000000000" pitchFamily="2" charset="0"/>
                <a:cs typeface="Roboto" panose="02000000000000000000" pitchFamily="2" charset="0"/>
              </a:rPr>
              <a:t> </a:t>
            </a:r>
            <a:r>
              <a:rPr lang="en-US" sz="2800" dirty="0" err="1">
                <a:latin typeface="Roboto" panose="02000000000000000000" pitchFamily="2" charset="0"/>
                <a:ea typeface="Roboto" panose="02000000000000000000" pitchFamily="2" charset="0"/>
                <a:cs typeface="Roboto" panose="02000000000000000000" pitchFamily="2" charset="0"/>
              </a:rPr>
              <a:t>kế</a:t>
            </a:r>
            <a:r>
              <a:rPr lang="en-US" sz="2800" dirty="0">
                <a:latin typeface="Roboto" panose="02000000000000000000" pitchFamily="2" charset="0"/>
                <a:ea typeface="Roboto" panose="02000000000000000000" pitchFamily="2" charset="0"/>
                <a:cs typeface="Roboto" panose="02000000000000000000" pitchFamily="2" charset="0"/>
              </a:rPr>
              <a:t> website </a:t>
            </a:r>
            <a:r>
              <a:rPr lang="vi-VN" sz="2800" dirty="0">
                <a:latin typeface="Roboto" panose="02000000000000000000" pitchFamily="2" charset="0"/>
                <a:ea typeface="Roboto" panose="02000000000000000000" pitchFamily="2" charset="0"/>
                <a:cs typeface="Roboto" panose="02000000000000000000" pitchFamily="2" charset="0"/>
              </a:rPr>
              <a:t>quản lý nhà sách</a:t>
            </a:r>
            <a:r>
              <a:rPr lang="en-US" sz="2800" dirty="0">
                <a:latin typeface="Roboto" panose="02000000000000000000" pitchFamily="2" charset="0"/>
                <a:ea typeface="Roboto" panose="02000000000000000000" pitchFamily="2" charset="0"/>
                <a:cs typeface="Roboto" panose="02000000000000000000" pitchFamily="2" charset="0"/>
              </a:rPr>
              <a:t> </a:t>
            </a:r>
            <a:r>
              <a:rPr lang="en-US" sz="2800" dirty="0" err="1">
                <a:latin typeface="Roboto" panose="02000000000000000000" pitchFamily="2" charset="0"/>
                <a:ea typeface="Roboto" panose="02000000000000000000" pitchFamily="2" charset="0"/>
                <a:cs typeface="Roboto" panose="02000000000000000000" pitchFamily="2" charset="0"/>
              </a:rPr>
              <a:t>điện</a:t>
            </a:r>
            <a:r>
              <a:rPr lang="en-US" sz="2800" dirty="0">
                <a:latin typeface="Roboto" panose="02000000000000000000" pitchFamily="2" charset="0"/>
                <a:ea typeface="Roboto" panose="02000000000000000000" pitchFamily="2" charset="0"/>
                <a:cs typeface="Roboto" panose="02000000000000000000" pitchFamily="2" charset="0"/>
              </a:rPr>
              <a:t> </a:t>
            </a:r>
            <a:r>
              <a:rPr lang="en-US" sz="2800" dirty="0" err="1">
                <a:latin typeface="Roboto" panose="02000000000000000000" pitchFamily="2" charset="0"/>
                <a:ea typeface="Roboto" panose="02000000000000000000" pitchFamily="2" charset="0"/>
                <a:cs typeface="Roboto" panose="02000000000000000000" pitchFamily="2" charset="0"/>
              </a:rPr>
              <a:t>tử</a:t>
            </a:r>
            <a:r>
              <a:rPr lang="en-US" sz="2800" dirty="0">
                <a:latin typeface="Roboto" panose="02000000000000000000" pitchFamily="2" charset="0"/>
                <a:ea typeface="Roboto" panose="02000000000000000000" pitchFamily="2" charset="0"/>
                <a:cs typeface="Roboto" panose="02000000000000000000" pitchFamily="2" charset="0"/>
              </a:rPr>
              <a:t> </a:t>
            </a:r>
            <a:r>
              <a:rPr lang="en-US" sz="2800" dirty="0" err="1">
                <a:latin typeface="Roboto" panose="02000000000000000000" pitchFamily="2" charset="0"/>
                <a:ea typeface="Roboto" panose="02000000000000000000" pitchFamily="2" charset="0"/>
                <a:cs typeface="Roboto" panose="02000000000000000000" pitchFamily="2" charset="0"/>
              </a:rPr>
              <a:t>với</a:t>
            </a:r>
            <a:r>
              <a:rPr lang="en-US" sz="2800" dirty="0">
                <a:latin typeface="Roboto" panose="02000000000000000000" pitchFamily="2" charset="0"/>
                <a:ea typeface="Roboto" panose="02000000000000000000" pitchFamily="2" charset="0"/>
                <a:cs typeface="Roboto" panose="02000000000000000000" pitchFamily="2" charset="0"/>
              </a:rPr>
              <a:t> </a:t>
            </a:r>
            <a:r>
              <a:rPr lang="vi-VN" sz="2800" dirty="0">
                <a:latin typeface="Roboto" panose="02000000000000000000" pitchFamily="2" charset="0"/>
                <a:ea typeface="Roboto" panose="02000000000000000000" pitchFamily="2" charset="0"/>
                <a:cs typeface="Roboto" panose="02000000000000000000" pitchFamily="2" charset="0"/>
              </a:rPr>
              <a:t>2</a:t>
            </a:r>
            <a:r>
              <a:rPr lang="en-US" sz="2800" dirty="0">
                <a:latin typeface="Roboto" panose="02000000000000000000" pitchFamily="2" charset="0"/>
                <a:ea typeface="Roboto" panose="02000000000000000000" pitchFamily="2" charset="0"/>
                <a:cs typeface="Roboto" panose="02000000000000000000" pitchFamily="2" charset="0"/>
              </a:rPr>
              <a:t> </a:t>
            </a:r>
            <a:r>
              <a:rPr lang="en-US" sz="2800" dirty="0" err="1">
                <a:latin typeface="Roboto" panose="02000000000000000000" pitchFamily="2" charset="0"/>
                <a:ea typeface="Roboto" panose="02000000000000000000" pitchFamily="2" charset="0"/>
                <a:cs typeface="Roboto" panose="02000000000000000000" pitchFamily="2" charset="0"/>
              </a:rPr>
              <a:t>quyền</a:t>
            </a:r>
            <a:r>
              <a:rPr lang="en-US" sz="2800" dirty="0">
                <a:latin typeface="Roboto" panose="02000000000000000000" pitchFamily="2" charset="0"/>
                <a:ea typeface="Roboto" panose="02000000000000000000" pitchFamily="2" charset="0"/>
                <a:cs typeface="Roboto" panose="02000000000000000000" pitchFamily="2" charset="0"/>
              </a:rPr>
              <a:t> </a:t>
            </a:r>
            <a:r>
              <a:rPr lang="en-US" sz="2800" dirty="0" err="1">
                <a:latin typeface="Roboto" panose="02000000000000000000" pitchFamily="2" charset="0"/>
                <a:ea typeface="Roboto" panose="02000000000000000000" pitchFamily="2" charset="0"/>
                <a:cs typeface="Roboto" panose="02000000000000000000" pitchFamily="2" charset="0"/>
              </a:rPr>
              <a:t>sử</a:t>
            </a:r>
            <a:r>
              <a:rPr lang="en-US" sz="2800" dirty="0">
                <a:latin typeface="Roboto" panose="02000000000000000000" pitchFamily="2" charset="0"/>
                <a:ea typeface="Roboto" panose="02000000000000000000" pitchFamily="2" charset="0"/>
                <a:cs typeface="Roboto" panose="02000000000000000000" pitchFamily="2" charset="0"/>
              </a:rPr>
              <a:t> </a:t>
            </a:r>
            <a:r>
              <a:rPr lang="en-US" sz="2800" dirty="0" err="1">
                <a:latin typeface="Roboto" panose="02000000000000000000" pitchFamily="2" charset="0"/>
                <a:ea typeface="Roboto" panose="02000000000000000000" pitchFamily="2" charset="0"/>
                <a:cs typeface="Roboto" panose="02000000000000000000" pitchFamily="2" charset="0"/>
              </a:rPr>
              <a:t>dụng</a:t>
            </a:r>
            <a:r>
              <a:rPr lang="en-US" sz="2800" dirty="0">
                <a:latin typeface="Roboto" panose="02000000000000000000" pitchFamily="2" charset="0"/>
                <a:ea typeface="Roboto" panose="02000000000000000000" pitchFamily="2" charset="0"/>
                <a:cs typeface="Roboto" panose="02000000000000000000" pitchFamily="2" charset="0"/>
              </a:rPr>
              <a:t>: </a:t>
            </a:r>
            <a:r>
              <a:rPr lang="en-US" sz="2800" dirty="0" err="1">
                <a:latin typeface="Roboto" panose="02000000000000000000" pitchFamily="2" charset="0"/>
                <a:ea typeface="Roboto" panose="02000000000000000000" pitchFamily="2" charset="0"/>
                <a:cs typeface="Roboto" panose="02000000000000000000" pitchFamily="2" charset="0"/>
              </a:rPr>
              <a:t>người</a:t>
            </a:r>
            <a:r>
              <a:rPr lang="en-US" sz="2800" dirty="0">
                <a:latin typeface="Roboto" panose="02000000000000000000" pitchFamily="2" charset="0"/>
                <a:ea typeface="Roboto" panose="02000000000000000000" pitchFamily="2" charset="0"/>
                <a:cs typeface="Roboto" panose="02000000000000000000" pitchFamily="2" charset="0"/>
              </a:rPr>
              <a:t> </a:t>
            </a:r>
            <a:r>
              <a:rPr lang="vi-VN" sz="2800" dirty="0">
                <a:latin typeface="Roboto" panose="02000000000000000000" pitchFamily="2" charset="0"/>
                <a:ea typeface="Roboto" panose="02000000000000000000" pitchFamily="2" charset="0"/>
                <a:cs typeface="Roboto" panose="02000000000000000000" pitchFamily="2" charset="0"/>
              </a:rPr>
              <a:t>dùng và người quản trị</a:t>
            </a:r>
            <a:r>
              <a:rPr lang="en-US" sz="2800" dirty="0">
                <a:latin typeface="Roboto" panose="02000000000000000000" pitchFamily="2" charset="0"/>
                <a:ea typeface="Roboto" panose="02000000000000000000" pitchFamily="2" charset="0"/>
                <a:cs typeface="Roboto" panose="02000000000000000000" pitchFamily="2" charset="0"/>
              </a:rPr>
              <a:t> </a:t>
            </a:r>
            <a:r>
              <a:rPr lang="en-US" sz="2800" dirty="0" err="1">
                <a:latin typeface="Roboto" panose="02000000000000000000" pitchFamily="2" charset="0"/>
                <a:ea typeface="Roboto" panose="02000000000000000000" pitchFamily="2" charset="0"/>
                <a:cs typeface="Roboto" panose="02000000000000000000" pitchFamily="2" charset="0"/>
              </a:rPr>
              <a:t>bằng</a:t>
            </a:r>
            <a:r>
              <a:rPr lang="en-US" sz="2800" dirty="0">
                <a:latin typeface="Roboto" panose="02000000000000000000" pitchFamily="2" charset="0"/>
                <a:ea typeface="Roboto" panose="02000000000000000000" pitchFamily="2" charset="0"/>
                <a:cs typeface="Roboto" panose="02000000000000000000" pitchFamily="2" charset="0"/>
              </a:rPr>
              <a:t> </a:t>
            </a:r>
            <a:r>
              <a:rPr lang="en-US" sz="2800" dirty="0" err="1">
                <a:latin typeface="Roboto" panose="02000000000000000000" pitchFamily="2" charset="0"/>
                <a:ea typeface="Roboto" panose="02000000000000000000" pitchFamily="2" charset="0"/>
                <a:cs typeface="Roboto" panose="02000000000000000000" pitchFamily="2" charset="0"/>
              </a:rPr>
              <a:t>ngôn</a:t>
            </a:r>
            <a:r>
              <a:rPr lang="en-US" sz="2800" dirty="0">
                <a:latin typeface="Roboto" panose="02000000000000000000" pitchFamily="2" charset="0"/>
                <a:ea typeface="Roboto" panose="02000000000000000000" pitchFamily="2" charset="0"/>
                <a:cs typeface="Roboto" panose="02000000000000000000" pitchFamily="2" charset="0"/>
              </a:rPr>
              <a:t> </a:t>
            </a:r>
            <a:r>
              <a:rPr lang="en-US" sz="2800" dirty="0" err="1">
                <a:latin typeface="Roboto" panose="02000000000000000000" pitchFamily="2" charset="0"/>
                <a:ea typeface="Roboto" panose="02000000000000000000" pitchFamily="2" charset="0"/>
                <a:cs typeface="Roboto" panose="02000000000000000000" pitchFamily="2" charset="0"/>
              </a:rPr>
              <a:t>ngữ</a:t>
            </a:r>
            <a:r>
              <a:rPr lang="en-US" sz="2800" dirty="0">
                <a:latin typeface="Roboto" panose="02000000000000000000" pitchFamily="2" charset="0"/>
                <a:ea typeface="Roboto" panose="02000000000000000000" pitchFamily="2" charset="0"/>
                <a:cs typeface="Roboto" panose="02000000000000000000" pitchFamily="2" charset="0"/>
              </a:rPr>
              <a:t> </a:t>
            </a:r>
            <a:r>
              <a:rPr lang="en-US" sz="2800" dirty="0" err="1">
                <a:latin typeface="Roboto" panose="02000000000000000000" pitchFamily="2" charset="0"/>
                <a:ea typeface="Roboto" panose="02000000000000000000" pitchFamily="2" charset="0"/>
                <a:cs typeface="Roboto" panose="02000000000000000000" pitchFamily="2" charset="0"/>
              </a:rPr>
              <a:t>lập</a:t>
            </a:r>
            <a:r>
              <a:rPr lang="en-US" sz="2800" dirty="0">
                <a:latin typeface="Roboto" panose="02000000000000000000" pitchFamily="2" charset="0"/>
                <a:ea typeface="Roboto" panose="02000000000000000000" pitchFamily="2" charset="0"/>
                <a:cs typeface="Roboto" panose="02000000000000000000" pitchFamily="2" charset="0"/>
              </a:rPr>
              <a:t> </a:t>
            </a:r>
            <a:r>
              <a:rPr lang="en-US" sz="2800" dirty="0" err="1">
                <a:latin typeface="Roboto" panose="02000000000000000000" pitchFamily="2" charset="0"/>
                <a:ea typeface="Roboto" panose="02000000000000000000" pitchFamily="2" charset="0"/>
                <a:cs typeface="Roboto" panose="02000000000000000000" pitchFamily="2" charset="0"/>
              </a:rPr>
              <a:t>trình</a:t>
            </a:r>
            <a:r>
              <a:rPr lang="en-US" sz="2800" dirty="0">
                <a:latin typeface="Roboto" panose="02000000000000000000" pitchFamily="2" charset="0"/>
                <a:ea typeface="Roboto" panose="02000000000000000000" pitchFamily="2" charset="0"/>
                <a:cs typeface="Roboto" panose="02000000000000000000" pitchFamily="2" charset="0"/>
              </a:rPr>
              <a:t> </a:t>
            </a:r>
            <a:r>
              <a:rPr lang="vi-VN" sz="2800" dirty="0" err="1">
                <a:latin typeface="Roboto" panose="02000000000000000000" pitchFamily="2" charset="0"/>
                <a:ea typeface="Roboto" panose="02000000000000000000" pitchFamily="2" charset="0"/>
                <a:cs typeface="Roboto" panose="02000000000000000000" pitchFamily="2" charset="0"/>
              </a:rPr>
              <a:t>Java</a:t>
            </a:r>
            <a:r>
              <a:rPr lang="en-US" sz="2800" dirty="0">
                <a:latin typeface="Roboto" panose="02000000000000000000" pitchFamily="2" charset="0"/>
                <a:ea typeface="Roboto" panose="02000000000000000000" pitchFamily="2" charset="0"/>
                <a:cs typeface="Roboto" panose="02000000000000000000" pitchFamily="2" charset="0"/>
              </a:rPr>
              <a:t>, framework </a:t>
            </a:r>
            <a:r>
              <a:rPr lang="vi-VN" sz="2800" dirty="0" err="1">
                <a:latin typeface="Roboto" panose="02000000000000000000" pitchFamily="2" charset="0"/>
                <a:ea typeface="Roboto" panose="02000000000000000000" pitchFamily="2" charset="0"/>
                <a:cs typeface="Roboto" panose="02000000000000000000" pitchFamily="2" charset="0"/>
              </a:rPr>
              <a:t>Spring</a:t>
            </a:r>
            <a:r>
              <a:rPr lang="vi-VN" sz="2800" dirty="0">
                <a:latin typeface="Roboto" panose="02000000000000000000" pitchFamily="2" charset="0"/>
                <a:ea typeface="Roboto" panose="02000000000000000000" pitchFamily="2" charset="0"/>
                <a:cs typeface="Roboto" panose="02000000000000000000" pitchFamily="2" charset="0"/>
              </a:rPr>
              <a:t> </a:t>
            </a:r>
            <a:r>
              <a:rPr lang="vi-VN" sz="2800" dirty="0" err="1">
                <a:latin typeface="Roboto" panose="02000000000000000000" pitchFamily="2" charset="0"/>
                <a:ea typeface="Roboto" panose="02000000000000000000" pitchFamily="2" charset="0"/>
                <a:cs typeface="Roboto" panose="02000000000000000000" pitchFamily="2" charset="0"/>
              </a:rPr>
              <a:t>Boot</a:t>
            </a:r>
            <a:r>
              <a:rPr lang="en-US" sz="2800" dirty="0">
                <a:latin typeface="Roboto" panose="02000000000000000000" pitchFamily="2" charset="0"/>
                <a:ea typeface="Roboto" panose="02000000000000000000" pitchFamily="2" charset="0"/>
                <a:cs typeface="Roboto" panose="02000000000000000000" pitchFamily="2" charset="0"/>
              </a:rPr>
              <a:t> </a:t>
            </a:r>
            <a:r>
              <a:rPr lang="en-US" sz="2800" dirty="0" err="1">
                <a:latin typeface="Roboto" panose="02000000000000000000" pitchFamily="2" charset="0"/>
                <a:ea typeface="Roboto" panose="02000000000000000000" pitchFamily="2" charset="0"/>
                <a:cs typeface="Roboto" panose="02000000000000000000" pitchFamily="2" charset="0"/>
              </a:rPr>
              <a:t>và</a:t>
            </a:r>
            <a:r>
              <a:rPr lang="en-US" sz="2800" dirty="0">
                <a:latin typeface="Roboto" panose="02000000000000000000" pitchFamily="2" charset="0"/>
                <a:ea typeface="Roboto" panose="02000000000000000000" pitchFamily="2" charset="0"/>
                <a:cs typeface="Roboto" panose="02000000000000000000" pitchFamily="2" charset="0"/>
              </a:rPr>
              <a:t> </a:t>
            </a:r>
            <a:r>
              <a:rPr lang="en-US" sz="2800" dirty="0" err="1">
                <a:latin typeface="Roboto" panose="02000000000000000000" pitchFamily="2" charset="0"/>
                <a:ea typeface="Roboto" panose="02000000000000000000" pitchFamily="2" charset="0"/>
                <a:cs typeface="Roboto" panose="02000000000000000000" pitchFamily="2" charset="0"/>
              </a:rPr>
              <a:t>cơ</a:t>
            </a:r>
            <a:r>
              <a:rPr lang="en-US" sz="2800" dirty="0">
                <a:latin typeface="Roboto" panose="02000000000000000000" pitchFamily="2" charset="0"/>
                <a:ea typeface="Roboto" panose="02000000000000000000" pitchFamily="2" charset="0"/>
                <a:cs typeface="Roboto" panose="02000000000000000000" pitchFamily="2" charset="0"/>
              </a:rPr>
              <a:t> </a:t>
            </a:r>
            <a:r>
              <a:rPr lang="en-US" sz="2800" dirty="0" err="1">
                <a:latin typeface="Roboto" panose="02000000000000000000" pitchFamily="2" charset="0"/>
                <a:ea typeface="Roboto" panose="02000000000000000000" pitchFamily="2" charset="0"/>
                <a:cs typeface="Roboto" panose="02000000000000000000" pitchFamily="2" charset="0"/>
              </a:rPr>
              <a:t>sở</a:t>
            </a:r>
            <a:r>
              <a:rPr lang="en-US" sz="2800" dirty="0">
                <a:latin typeface="Roboto" panose="02000000000000000000" pitchFamily="2" charset="0"/>
                <a:ea typeface="Roboto" panose="02000000000000000000" pitchFamily="2" charset="0"/>
                <a:cs typeface="Roboto" panose="02000000000000000000" pitchFamily="2" charset="0"/>
              </a:rPr>
              <a:t> </a:t>
            </a:r>
            <a:r>
              <a:rPr lang="en-US" sz="2800" dirty="0" err="1">
                <a:latin typeface="Roboto" panose="02000000000000000000" pitchFamily="2" charset="0"/>
                <a:ea typeface="Roboto" panose="02000000000000000000" pitchFamily="2" charset="0"/>
                <a:cs typeface="Roboto" panose="02000000000000000000" pitchFamily="2" charset="0"/>
              </a:rPr>
              <a:t>dữ</a:t>
            </a:r>
            <a:r>
              <a:rPr lang="en-US" sz="2800" dirty="0">
                <a:latin typeface="Roboto" panose="02000000000000000000" pitchFamily="2" charset="0"/>
                <a:ea typeface="Roboto" panose="02000000000000000000" pitchFamily="2" charset="0"/>
                <a:cs typeface="Roboto" panose="02000000000000000000" pitchFamily="2" charset="0"/>
              </a:rPr>
              <a:t> </a:t>
            </a:r>
            <a:r>
              <a:rPr lang="en-US" sz="2800" dirty="0" err="1">
                <a:latin typeface="Roboto" panose="02000000000000000000" pitchFamily="2" charset="0"/>
                <a:ea typeface="Roboto" panose="02000000000000000000" pitchFamily="2" charset="0"/>
                <a:cs typeface="Roboto" panose="02000000000000000000" pitchFamily="2" charset="0"/>
              </a:rPr>
              <a:t>liệu</a:t>
            </a:r>
            <a:r>
              <a:rPr lang="en-US" sz="2800" dirty="0">
                <a:latin typeface="Roboto" panose="02000000000000000000" pitchFamily="2" charset="0"/>
                <a:ea typeface="Roboto" panose="02000000000000000000" pitchFamily="2" charset="0"/>
                <a:cs typeface="Roboto" panose="02000000000000000000" pitchFamily="2" charset="0"/>
              </a:rPr>
              <a:t> </a:t>
            </a:r>
            <a:r>
              <a:rPr lang="vi-VN" sz="2800" dirty="0" err="1">
                <a:latin typeface="Roboto" panose="02000000000000000000" pitchFamily="2" charset="0"/>
                <a:ea typeface="Roboto" panose="02000000000000000000" pitchFamily="2" charset="0"/>
                <a:cs typeface="Roboto" panose="02000000000000000000" pitchFamily="2" charset="0"/>
              </a:rPr>
              <a:t>MySQL</a:t>
            </a:r>
            <a:r>
              <a:rPr lang="vi-VN" sz="2800" dirty="0">
                <a:latin typeface="Roboto" panose="02000000000000000000" pitchFamily="2" charset="0"/>
                <a:ea typeface="Roboto" panose="02000000000000000000" pitchFamily="2" charset="0"/>
                <a:cs typeface="Roboto" panose="02000000000000000000" pitchFamily="2" charset="0"/>
              </a:rPr>
              <a:t>.</a:t>
            </a:r>
            <a:endParaRPr lang="en-US" sz="2800" dirty="0"/>
          </a:p>
          <a:p>
            <a:pPr algn="just">
              <a:lnSpc>
                <a:spcPct val="150000"/>
              </a:lnSpc>
            </a:pPr>
            <a:endParaRPr lang="en-US" sz="3000" dirty="0"/>
          </a:p>
        </p:txBody>
      </p:sp>
      <p:sp>
        <p:nvSpPr>
          <p:cNvPr id="10" name="Google Shape;1043;p37">
            <a:extLst>
              <a:ext uri="{FF2B5EF4-FFF2-40B4-BE49-F238E27FC236}">
                <a16:creationId xmlns:a16="http://schemas.microsoft.com/office/drawing/2014/main" id="{CDA3DC18-26B0-C706-76AC-6D4F74A0EEC2}"/>
              </a:ext>
            </a:extLst>
          </p:cNvPr>
          <p:cNvSpPr txBox="1">
            <a:spLocks noGrp="1"/>
          </p:cNvSpPr>
          <p:nvPr>
            <p:ph type="title"/>
          </p:nvPr>
        </p:nvSpPr>
        <p:spPr>
          <a:xfrm>
            <a:off x="1900749" y="278012"/>
            <a:ext cx="5533811" cy="4904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Roboto" panose="02000000000000000000" pitchFamily="2" charset="0"/>
                <a:ea typeface="Roboto" panose="02000000000000000000" pitchFamily="2" charset="0"/>
                <a:cs typeface="Roboto" panose="02000000000000000000" pitchFamily="2" charset="0"/>
              </a:rPr>
              <a:t>GIỚI THIỆU ĐỀ TÀI</a:t>
            </a:r>
            <a:endParaRPr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3" name="Google Shape;1043;p37"/>
          <p:cNvSpPr txBox="1">
            <a:spLocks noGrp="1"/>
          </p:cNvSpPr>
          <p:nvPr>
            <p:ph type="title"/>
          </p:nvPr>
        </p:nvSpPr>
        <p:spPr>
          <a:xfrm>
            <a:off x="685800" y="2111200"/>
            <a:ext cx="7743025" cy="128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Roboto" panose="02000000000000000000" pitchFamily="2" charset="0"/>
                <a:ea typeface="Roboto" panose="02000000000000000000" pitchFamily="2" charset="0"/>
                <a:cs typeface="Roboto" panose="02000000000000000000" pitchFamily="2" charset="0"/>
              </a:rPr>
              <a:t>MÔ TẢ ĐỀ TÀI</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1044" name="Google Shape;1044;p37"/>
          <p:cNvSpPr txBox="1">
            <a:spLocks noGrp="1"/>
          </p:cNvSpPr>
          <p:nvPr>
            <p:ph type="title" idx="2"/>
          </p:nvPr>
        </p:nvSpPr>
        <p:spPr>
          <a:xfrm>
            <a:off x="3818635" y="659289"/>
            <a:ext cx="93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Roboto" panose="02000000000000000000" pitchFamily="2" charset="0"/>
                <a:ea typeface="Roboto" panose="02000000000000000000" pitchFamily="2" charset="0"/>
                <a:cs typeface="Roboto" panose="02000000000000000000" pitchFamily="2" charset="0"/>
              </a:rPr>
              <a:t>02</a:t>
            </a:r>
            <a:endParaRPr dirty="0">
              <a:latin typeface="Roboto" panose="02000000000000000000" pitchFamily="2" charset="0"/>
              <a:ea typeface="Roboto" panose="02000000000000000000" pitchFamily="2" charset="0"/>
              <a:cs typeface="Roboto" panose="02000000000000000000" pitchFamily="2" charset="0"/>
            </a:endParaRPr>
          </a:p>
        </p:txBody>
      </p:sp>
      <p:grpSp>
        <p:nvGrpSpPr>
          <p:cNvPr id="1365" name="Google Shape;1365;p37"/>
          <p:cNvGrpSpPr/>
          <p:nvPr/>
        </p:nvGrpSpPr>
        <p:grpSpPr>
          <a:xfrm>
            <a:off x="6587340" y="4253004"/>
            <a:ext cx="300770" cy="54726"/>
            <a:chOff x="4770650" y="685575"/>
            <a:chExt cx="158250" cy="28800"/>
          </a:xfrm>
        </p:grpSpPr>
        <p:sp>
          <p:nvSpPr>
            <p:cNvPr id="1366" name="Google Shape;1366;p37"/>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37"/>
          <p:cNvGrpSpPr/>
          <p:nvPr/>
        </p:nvGrpSpPr>
        <p:grpSpPr>
          <a:xfrm rot="10800000" flipH="1">
            <a:off x="6323493" y="404394"/>
            <a:ext cx="4210803" cy="748080"/>
            <a:chOff x="6135243" y="693226"/>
            <a:chExt cx="4210803" cy="748080"/>
          </a:xfrm>
        </p:grpSpPr>
        <p:sp>
          <p:nvSpPr>
            <p:cNvPr id="1370" name="Google Shape;1370;p3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6493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9" name="TextBox 2">
            <a:extLst>
              <a:ext uri="{FF2B5EF4-FFF2-40B4-BE49-F238E27FC236}">
                <a16:creationId xmlns:a16="http://schemas.microsoft.com/office/drawing/2014/main" id="{3C1C8AC1-0FF0-4770-E41B-7ACB9BA7466A}"/>
              </a:ext>
            </a:extLst>
          </p:cNvPr>
          <p:cNvSpPr txBox="1"/>
          <p:nvPr/>
        </p:nvSpPr>
        <p:spPr>
          <a:xfrm>
            <a:off x="465381" y="813571"/>
            <a:ext cx="8237833" cy="3968009"/>
          </a:xfrm>
          <a:prstGeom prst="rect">
            <a:avLst/>
          </a:prstGeom>
          <a:noFill/>
        </p:spPr>
        <p:txBody>
          <a:bodyPr wrap="square" rtlCol="0">
            <a:spAutoFit/>
          </a:bodyPr>
          <a:lstStyle/>
          <a:p>
            <a:pPr algn="just">
              <a:lnSpc>
                <a:spcPct val="150000"/>
              </a:lnSpc>
            </a:pPr>
            <a:r>
              <a:rPr lang="vi-VN" sz="1700" dirty="0" err="1"/>
              <a:t>Website</a:t>
            </a:r>
            <a:r>
              <a:rPr lang="vi-VN" sz="1700" dirty="0"/>
              <a:t> gồm có những chức năng chính như sau:</a:t>
            </a:r>
          </a:p>
          <a:p>
            <a:pPr marL="285750" indent="-285750" algn="just">
              <a:lnSpc>
                <a:spcPct val="150000"/>
              </a:lnSpc>
              <a:buFontTx/>
              <a:buChar char="-"/>
            </a:pPr>
            <a:r>
              <a:rPr lang="vi-VN" sz="1700" dirty="0"/>
              <a:t>Đối với người dùng:</a:t>
            </a:r>
          </a:p>
          <a:p>
            <a:pPr algn="just">
              <a:lnSpc>
                <a:spcPct val="150000"/>
              </a:lnSpc>
            </a:pPr>
            <a:r>
              <a:rPr lang="vi-VN" sz="1700" dirty="0"/>
              <a:t>       + Được đăng ký tài khoản, đăng nhập thông qua tên tài khoản và mật khẩu.</a:t>
            </a:r>
          </a:p>
          <a:p>
            <a:pPr lvl="1" algn="just">
              <a:lnSpc>
                <a:spcPct val="150000"/>
              </a:lnSpc>
            </a:pPr>
            <a:r>
              <a:rPr lang="vi-VN" sz="1700" dirty="0"/>
              <a:t>       + Được xem thông tin các loại sách có trên </a:t>
            </a:r>
            <a:r>
              <a:rPr lang="vi-VN" sz="1700" dirty="0" err="1"/>
              <a:t>website</a:t>
            </a:r>
            <a:r>
              <a:rPr lang="vi-VN" sz="1700" dirty="0"/>
              <a:t>.</a:t>
            </a:r>
          </a:p>
          <a:p>
            <a:pPr lvl="1" algn="just">
              <a:lnSpc>
                <a:spcPct val="150000"/>
              </a:lnSpc>
            </a:pPr>
            <a:r>
              <a:rPr lang="vi-VN" sz="1700" dirty="0"/>
              <a:t>       + Tìm kiếm, đặt và mua sách trên </a:t>
            </a:r>
            <a:r>
              <a:rPr lang="vi-VN" sz="1700" dirty="0" err="1"/>
              <a:t>website</a:t>
            </a:r>
            <a:r>
              <a:rPr lang="vi-VN" sz="1700" dirty="0"/>
              <a:t>.</a:t>
            </a:r>
          </a:p>
          <a:p>
            <a:pPr lvl="1" algn="just">
              <a:lnSpc>
                <a:spcPct val="150000"/>
              </a:lnSpc>
            </a:pPr>
            <a:r>
              <a:rPr lang="vi-VN" sz="1700" dirty="0"/>
              <a:t>       + Quản lý tài khoản của mình.</a:t>
            </a:r>
          </a:p>
          <a:p>
            <a:pPr marL="285750" indent="-285750" algn="just">
              <a:lnSpc>
                <a:spcPct val="150000"/>
              </a:lnSpc>
              <a:buFontTx/>
              <a:buChar char="-"/>
            </a:pPr>
            <a:r>
              <a:rPr lang="vi-VN" sz="1700" dirty="0"/>
              <a:t>Đối với người quản trị:</a:t>
            </a:r>
          </a:p>
          <a:p>
            <a:pPr algn="just">
              <a:lnSpc>
                <a:spcPct val="150000"/>
              </a:lnSpc>
            </a:pPr>
            <a:r>
              <a:rPr lang="vi-VN" sz="1700" dirty="0"/>
              <a:t>       + Thêm/sửa/xóa thông tin sách.</a:t>
            </a:r>
          </a:p>
          <a:p>
            <a:pPr algn="just">
              <a:lnSpc>
                <a:spcPct val="150000"/>
              </a:lnSpc>
            </a:pPr>
            <a:r>
              <a:rPr lang="vi-VN" sz="1700" dirty="0"/>
              <a:t>       + Thêm/xóa thông tin khách hàng.</a:t>
            </a:r>
          </a:p>
          <a:p>
            <a:pPr algn="just">
              <a:lnSpc>
                <a:spcPct val="150000"/>
              </a:lnSpc>
            </a:pPr>
            <a:r>
              <a:rPr lang="vi-VN" sz="1700" dirty="0"/>
              <a:t>       + Thêm/sửa/xóa thông tin danh mục.</a:t>
            </a:r>
            <a:endParaRPr lang="en-US" sz="1700" dirty="0"/>
          </a:p>
        </p:txBody>
      </p:sp>
      <p:sp>
        <p:nvSpPr>
          <p:cNvPr id="10" name="Google Shape;1043;p37">
            <a:extLst>
              <a:ext uri="{FF2B5EF4-FFF2-40B4-BE49-F238E27FC236}">
                <a16:creationId xmlns:a16="http://schemas.microsoft.com/office/drawing/2014/main" id="{CDA3DC18-26B0-C706-76AC-6D4F74A0EEC2}"/>
              </a:ext>
            </a:extLst>
          </p:cNvPr>
          <p:cNvSpPr txBox="1">
            <a:spLocks noGrp="1"/>
          </p:cNvSpPr>
          <p:nvPr>
            <p:ph type="title"/>
          </p:nvPr>
        </p:nvSpPr>
        <p:spPr>
          <a:xfrm>
            <a:off x="1900749" y="278012"/>
            <a:ext cx="5533811" cy="4904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Roboto" panose="02000000000000000000" pitchFamily="2" charset="0"/>
                <a:ea typeface="Roboto" panose="02000000000000000000" pitchFamily="2" charset="0"/>
                <a:cs typeface="Roboto" panose="02000000000000000000" pitchFamily="2" charset="0"/>
              </a:rPr>
              <a:t>MÔ TẢ ĐỀ TÀI</a:t>
            </a:r>
            <a:endParaRPr dirty="0">
              <a:latin typeface="Roboto" panose="02000000000000000000" pitchFamily="2" charset="0"/>
              <a:ea typeface="Roboto" panose="02000000000000000000" pitchFamily="2" charset="0"/>
              <a:cs typeface="Roboto" panose="02000000000000000000" pitchFamily="2" charset="0"/>
            </a:endParaRPr>
          </a:p>
        </p:txBody>
      </p:sp>
      <p:grpSp>
        <p:nvGrpSpPr>
          <p:cNvPr id="2" name="Google Shape;1647;p41">
            <a:extLst>
              <a:ext uri="{FF2B5EF4-FFF2-40B4-BE49-F238E27FC236}">
                <a16:creationId xmlns:a16="http://schemas.microsoft.com/office/drawing/2014/main" id="{7D64417F-E558-EC11-EF36-0EF1AF286D5E}"/>
              </a:ext>
            </a:extLst>
          </p:cNvPr>
          <p:cNvGrpSpPr/>
          <p:nvPr/>
        </p:nvGrpSpPr>
        <p:grpSpPr>
          <a:xfrm>
            <a:off x="7820198" y="243780"/>
            <a:ext cx="888556" cy="888556"/>
            <a:chOff x="3601710" y="-660170"/>
            <a:chExt cx="888556" cy="888556"/>
          </a:xfrm>
        </p:grpSpPr>
        <p:sp>
          <p:nvSpPr>
            <p:cNvPr id="3" name="Google Shape;1648;p41">
              <a:extLst>
                <a:ext uri="{FF2B5EF4-FFF2-40B4-BE49-F238E27FC236}">
                  <a16:creationId xmlns:a16="http://schemas.microsoft.com/office/drawing/2014/main" id="{0819BDDD-8128-3365-5880-D3398F22D6C6}"/>
                </a:ext>
              </a:extLst>
            </p:cNvPr>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49;p41">
              <a:extLst>
                <a:ext uri="{FF2B5EF4-FFF2-40B4-BE49-F238E27FC236}">
                  <a16:creationId xmlns:a16="http://schemas.microsoft.com/office/drawing/2014/main" id="{2E783EB7-CE95-4445-B3EF-8ECC2BFE02F2}"/>
                </a:ext>
              </a:extLst>
            </p:cNvPr>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0;p41">
              <a:extLst>
                <a:ext uri="{FF2B5EF4-FFF2-40B4-BE49-F238E27FC236}">
                  <a16:creationId xmlns:a16="http://schemas.microsoft.com/office/drawing/2014/main" id="{F46AFCFB-2402-F74A-C1CC-070CD243785D}"/>
                </a:ext>
              </a:extLst>
            </p:cNvPr>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51;p41">
              <a:extLst>
                <a:ext uri="{FF2B5EF4-FFF2-40B4-BE49-F238E27FC236}">
                  <a16:creationId xmlns:a16="http://schemas.microsoft.com/office/drawing/2014/main" id="{885A2986-1342-FCEA-AFC1-3B970AF38978}"/>
                </a:ext>
              </a:extLst>
            </p:cNvPr>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52;p41">
              <a:extLst>
                <a:ext uri="{FF2B5EF4-FFF2-40B4-BE49-F238E27FC236}">
                  <a16:creationId xmlns:a16="http://schemas.microsoft.com/office/drawing/2014/main" id="{82EAB37F-12F4-F074-1A1D-48B3EE298E76}"/>
                </a:ext>
              </a:extLst>
            </p:cNvPr>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53;p41">
              <a:extLst>
                <a:ext uri="{FF2B5EF4-FFF2-40B4-BE49-F238E27FC236}">
                  <a16:creationId xmlns:a16="http://schemas.microsoft.com/office/drawing/2014/main" id="{B730E5B8-0D1E-C760-8B8E-257D91EB7B80}"/>
                </a:ext>
              </a:extLst>
            </p:cNvPr>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54;p41">
              <a:extLst>
                <a:ext uri="{FF2B5EF4-FFF2-40B4-BE49-F238E27FC236}">
                  <a16:creationId xmlns:a16="http://schemas.microsoft.com/office/drawing/2014/main" id="{5D5E1D40-7088-5D5E-1396-FA3D1738CFBC}"/>
                </a:ext>
              </a:extLst>
            </p:cNvPr>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55;p41">
              <a:extLst>
                <a:ext uri="{FF2B5EF4-FFF2-40B4-BE49-F238E27FC236}">
                  <a16:creationId xmlns:a16="http://schemas.microsoft.com/office/drawing/2014/main" id="{ADF85685-1598-AE48-0F89-A8AB7D6FC23D}"/>
                </a:ext>
              </a:extLst>
            </p:cNvPr>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56;p41">
              <a:extLst>
                <a:ext uri="{FF2B5EF4-FFF2-40B4-BE49-F238E27FC236}">
                  <a16:creationId xmlns:a16="http://schemas.microsoft.com/office/drawing/2014/main" id="{EE5AD400-225C-C8E6-890F-CFB18A8E231D}"/>
                </a:ext>
              </a:extLst>
            </p:cNvPr>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57;p41">
              <a:extLst>
                <a:ext uri="{FF2B5EF4-FFF2-40B4-BE49-F238E27FC236}">
                  <a16:creationId xmlns:a16="http://schemas.microsoft.com/office/drawing/2014/main" id="{8B220689-E858-1788-F43A-161D575821F6}"/>
                </a:ext>
              </a:extLst>
            </p:cNvPr>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658;p41">
            <a:extLst>
              <a:ext uri="{FF2B5EF4-FFF2-40B4-BE49-F238E27FC236}">
                <a16:creationId xmlns:a16="http://schemas.microsoft.com/office/drawing/2014/main" id="{E01D35A0-B62E-3054-DBA6-5FD17E397FC0}"/>
              </a:ext>
            </a:extLst>
          </p:cNvPr>
          <p:cNvSpPr/>
          <p:nvPr/>
        </p:nvSpPr>
        <p:spPr>
          <a:xfrm>
            <a:off x="7251881" y="420556"/>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37;p41">
            <a:extLst>
              <a:ext uri="{FF2B5EF4-FFF2-40B4-BE49-F238E27FC236}">
                <a16:creationId xmlns:a16="http://schemas.microsoft.com/office/drawing/2014/main" id="{93D8AAC6-01A6-F1D0-0F01-176972EBE6AA}"/>
              </a:ext>
            </a:extLst>
          </p:cNvPr>
          <p:cNvGrpSpPr/>
          <p:nvPr/>
        </p:nvGrpSpPr>
        <p:grpSpPr>
          <a:xfrm>
            <a:off x="5835904" y="4238262"/>
            <a:ext cx="5053091" cy="435777"/>
            <a:chOff x="5896679" y="4472082"/>
            <a:chExt cx="5053091" cy="435777"/>
          </a:xfrm>
        </p:grpSpPr>
        <p:grpSp>
          <p:nvGrpSpPr>
            <p:cNvPr id="17" name="Google Shape;1638;p41">
              <a:extLst>
                <a:ext uri="{FF2B5EF4-FFF2-40B4-BE49-F238E27FC236}">
                  <a16:creationId xmlns:a16="http://schemas.microsoft.com/office/drawing/2014/main" id="{1CC6035B-F80F-B57C-1565-C69BABC35FA9}"/>
                </a:ext>
              </a:extLst>
            </p:cNvPr>
            <p:cNvGrpSpPr/>
            <p:nvPr/>
          </p:nvGrpSpPr>
          <p:grpSpPr>
            <a:xfrm rot="-5400000" flipH="1">
              <a:off x="7373411" y="2995351"/>
              <a:ext cx="435777" cy="3389240"/>
              <a:chOff x="4566275" y="2563884"/>
              <a:chExt cx="61675" cy="479675"/>
            </a:xfrm>
          </p:grpSpPr>
          <p:sp>
            <p:nvSpPr>
              <p:cNvPr id="24" name="Google Shape;1639;p41">
                <a:extLst>
                  <a:ext uri="{FF2B5EF4-FFF2-40B4-BE49-F238E27FC236}">
                    <a16:creationId xmlns:a16="http://schemas.microsoft.com/office/drawing/2014/main" id="{F017BF44-09B7-6F7C-215B-3EBC8F6A70D2}"/>
                  </a:ext>
                </a:extLst>
              </p:cNvPr>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40;p41">
                <a:extLst>
                  <a:ext uri="{FF2B5EF4-FFF2-40B4-BE49-F238E27FC236}">
                    <a16:creationId xmlns:a16="http://schemas.microsoft.com/office/drawing/2014/main" id="{E82FBC32-0E2B-E7F4-D0CC-FB0FB6E87794}"/>
                  </a:ext>
                </a:extLst>
              </p:cNvPr>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641;p41">
              <a:extLst>
                <a:ext uri="{FF2B5EF4-FFF2-40B4-BE49-F238E27FC236}">
                  <a16:creationId xmlns:a16="http://schemas.microsoft.com/office/drawing/2014/main" id="{519D9339-942F-2870-4F0A-2614BBB0906C}"/>
                </a:ext>
              </a:extLst>
            </p:cNvPr>
            <p:cNvGrpSpPr/>
            <p:nvPr/>
          </p:nvGrpSpPr>
          <p:grpSpPr>
            <a:xfrm rot="-5400000">
              <a:off x="8886321" y="3688564"/>
              <a:ext cx="109695" cy="2328855"/>
              <a:chOff x="4541850" y="2791375"/>
              <a:chExt cx="15525" cy="329600"/>
            </a:xfrm>
          </p:grpSpPr>
          <p:sp>
            <p:nvSpPr>
              <p:cNvPr id="22" name="Google Shape;1642;p41">
                <a:extLst>
                  <a:ext uri="{FF2B5EF4-FFF2-40B4-BE49-F238E27FC236}">
                    <a16:creationId xmlns:a16="http://schemas.microsoft.com/office/drawing/2014/main" id="{EEA56B10-C175-9BE7-CF9E-84EC26A45D5F}"/>
                  </a:ext>
                </a:extLst>
              </p:cNvPr>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43;p41">
                <a:extLst>
                  <a:ext uri="{FF2B5EF4-FFF2-40B4-BE49-F238E27FC236}">
                    <a16:creationId xmlns:a16="http://schemas.microsoft.com/office/drawing/2014/main" id="{4ED1361F-41B5-EF9F-6BAE-555A7BD08AC7}"/>
                  </a:ext>
                </a:extLst>
              </p:cNvPr>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644;p41">
              <a:extLst>
                <a:ext uri="{FF2B5EF4-FFF2-40B4-BE49-F238E27FC236}">
                  <a16:creationId xmlns:a16="http://schemas.microsoft.com/office/drawing/2014/main" id="{ED0A0018-DBBC-50DF-13BD-8DACB531C24D}"/>
                </a:ext>
              </a:extLst>
            </p:cNvPr>
            <p:cNvGrpSpPr/>
            <p:nvPr/>
          </p:nvGrpSpPr>
          <p:grpSpPr>
            <a:xfrm rot="-5400000">
              <a:off x="9730496" y="3525526"/>
              <a:ext cx="109695" cy="2328855"/>
              <a:chOff x="4541850" y="2791375"/>
              <a:chExt cx="15525" cy="329600"/>
            </a:xfrm>
          </p:grpSpPr>
          <p:sp>
            <p:nvSpPr>
              <p:cNvPr id="20" name="Google Shape;1645;p41">
                <a:extLst>
                  <a:ext uri="{FF2B5EF4-FFF2-40B4-BE49-F238E27FC236}">
                    <a16:creationId xmlns:a16="http://schemas.microsoft.com/office/drawing/2014/main" id="{94E7AE1E-C152-E2A2-C139-0E977DF969ED}"/>
                  </a:ext>
                </a:extLst>
              </p:cNvPr>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46;p41">
                <a:extLst>
                  <a:ext uri="{FF2B5EF4-FFF2-40B4-BE49-F238E27FC236}">
                    <a16:creationId xmlns:a16="http://schemas.microsoft.com/office/drawing/2014/main" id="{F71A7CE2-7A4D-C550-E82A-DF1CB17EFCEC}"/>
                  </a:ext>
                </a:extLst>
              </p:cNvPr>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425126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3" name="Google Shape;1043;p37"/>
          <p:cNvSpPr txBox="1">
            <a:spLocks noGrp="1"/>
          </p:cNvSpPr>
          <p:nvPr>
            <p:ph type="title"/>
          </p:nvPr>
        </p:nvSpPr>
        <p:spPr>
          <a:xfrm>
            <a:off x="685800" y="2111200"/>
            <a:ext cx="7743025" cy="128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Roboto" panose="02000000000000000000" pitchFamily="2" charset="0"/>
                <a:ea typeface="Roboto" panose="02000000000000000000" pitchFamily="2" charset="0"/>
                <a:cs typeface="Roboto" panose="02000000000000000000" pitchFamily="2" charset="0"/>
              </a:rPr>
              <a:t>PHÂN TÍCH HỆ THỐNG</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1044" name="Google Shape;1044;p37"/>
          <p:cNvSpPr txBox="1">
            <a:spLocks noGrp="1"/>
          </p:cNvSpPr>
          <p:nvPr>
            <p:ph type="title" idx="2"/>
          </p:nvPr>
        </p:nvSpPr>
        <p:spPr>
          <a:xfrm>
            <a:off x="3818635" y="659289"/>
            <a:ext cx="93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Roboto" panose="02000000000000000000" pitchFamily="2" charset="0"/>
                <a:ea typeface="Roboto" panose="02000000000000000000" pitchFamily="2" charset="0"/>
                <a:cs typeface="Roboto" panose="02000000000000000000" pitchFamily="2" charset="0"/>
              </a:rPr>
              <a:t>03</a:t>
            </a:r>
            <a:endParaRPr dirty="0">
              <a:latin typeface="Roboto" panose="02000000000000000000" pitchFamily="2" charset="0"/>
              <a:ea typeface="Roboto" panose="02000000000000000000" pitchFamily="2" charset="0"/>
              <a:cs typeface="Roboto" panose="02000000000000000000" pitchFamily="2" charset="0"/>
            </a:endParaRPr>
          </a:p>
        </p:txBody>
      </p:sp>
      <p:grpSp>
        <p:nvGrpSpPr>
          <p:cNvPr id="1365" name="Google Shape;1365;p37"/>
          <p:cNvGrpSpPr/>
          <p:nvPr/>
        </p:nvGrpSpPr>
        <p:grpSpPr>
          <a:xfrm>
            <a:off x="6587340" y="4253004"/>
            <a:ext cx="300770" cy="54726"/>
            <a:chOff x="4770650" y="685575"/>
            <a:chExt cx="158250" cy="28800"/>
          </a:xfrm>
        </p:grpSpPr>
        <p:sp>
          <p:nvSpPr>
            <p:cNvPr id="1366" name="Google Shape;1366;p37"/>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37"/>
          <p:cNvGrpSpPr/>
          <p:nvPr/>
        </p:nvGrpSpPr>
        <p:grpSpPr>
          <a:xfrm rot="10800000" flipH="1">
            <a:off x="6323493" y="404394"/>
            <a:ext cx="4210803" cy="748080"/>
            <a:chOff x="6135243" y="693226"/>
            <a:chExt cx="4210803" cy="748080"/>
          </a:xfrm>
        </p:grpSpPr>
        <p:sp>
          <p:nvSpPr>
            <p:cNvPr id="1370" name="Google Shape;1370;p3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37515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9" name="TextBox 2">
            <a:extLst>
              <a:ext uri="{FF2B5EF4-FFF2-40B4-BE49-F238E27FC236}">
                <a16:creationId xmlns:a16="http://schemas.microsoft.com/office/drawing/2014/main" id="{3C1C8AC1-0FF0-4770-E41B-7ACB9BA7466A}"/>
              </a:ext>
            </a:extLst>
          </p:cNvPr>
          <p:cNvSpPr txBox="1"/>
          <p:nvPr/>
        </p:nvSpPr>
        <p:spPr>
          <a:xfrm>
            <a:off x="396801" y="803542"/>
            <a:ext cx="8237833" cy="3388107"/>
          </a:xfrm>
          <a:prstGeom prst="rect">
            <a:avLst/>
          </a:prstGeom>
          <a:noFill/>
        </p:spPr>
        <p:txBody>
          <a:bodyPr wrap="square" rtlCol="0">
            <a:spAutoFit/>
          </a:bodyPr>
          <a:lstStyle/>
          <a:p>
            <a:pPr algn="just">
              <a:lnSpc>
                <a:spcPct val="150000"/>
              </a:lnSpc>
            </a:pPr>
            <a:r>
              <a:rPr lang="vi-VN" sz="2500" b="1" dirty="0">
                <a:latin typeface="Roboto" panose="02000000000000000000" pitchFamily="2" charset="0"/>
                <a:ea typeface="Roboto" panose="02000000000000000000" pitchFamily="2" charset="0"/>
                <a:cs typeface="Roboto" panose="02000000000000000000" pitchFamily="2" charset="0"/>
              </a:rPr>
              <a:t>Biểu đồ </a:t>
            </a:r>
            <a:r>
              <a:rPr lang="vi-VN" sz="2500" b="1" dirty="0" err="1">
                <a:latin typeface="Roboto" panose="02000000000000000000" pitchFamily="2" charset="0"/>
                <a:ea typeface="Roboto" panose="02000000000000000000" pitchFamily="2" charset="0"/>
                <a:cs typeface="Roboto" panose="02000000000000000000" pitchFamily="2" charset="0"/>
              </a:rPr>
              <a:t>usecase</a:t>
            </a:r>
            <a:r>
              <a:rPr lang="vi-VN" sz="2500" b="1" dirty="0">
                <a:latin typeface="Roboto" panose="02000000000000000000" pitchFamily="2" charset="0"/>
                <a:ea typeface="Roboto" panose="02000000000000000000" pitchFamily="2" charset="0"/>
                <a:cs typeface="Roboto" panose="02000000000000000000" pitchFamily="2" charset="0"/>
              </a:rPr>
              <a:t>:</a:t>
            </a:r>
          </a:p>
          <a:p>
            <a:pPr algn="just">
              <a:lnSpc>
                <a:spcPct val="150000"/>
              </a:lnSpc>
            </a:pPr>
            <a:r>
              <a:rPr lang="vi-VN" sz="2000" kern="100" dirty="0">
                <a:latin typeface="Roboto" panose="02000000000000000000" pitchFamily="2" charset="0"/>
                <a:ea typeface="Roboto" panose="02000000000000000000" pitchFamily="2" charset="0"/>
                <a:cs typeface="Roboto" panose="02000000000000000000" pitchFamily="2" charset="0"/>
              </a:rPr>
              <a:t>L</a:t>
            </a:r>
            <a:r>
              <a:rPr lang="vi-VN" sz="2000" kern="100" dirty="0">
                <a:effectLst/>
                <a:latin typeface="Roboto" panose="02000000000000000000" pitchFamily="2" charset="0"/>
                <a:ea typeface="Roboto" panose="02000000000000000000" pitchFamily="2" charset="0"/>
                <a:cs typeface="Roboto" panose="02000000000000000000" pitchFamily="2" charset="0"/>
              </a:rPr>
              <a:t>à một biểu đồ mô tả về các tương tác có thể xảy ra giữa người dùng và hệ thống. Biểu đồ này bao gồm các </a:t>
            </a:r>
            <a:r>
              <a:rPr lang="vi-VN" sz="2000" kern="100" dirty="0" err="1">
                <a:effectLst/>
                <a:latin typeface="Roboto" panose="02000000000000000000" pitchFamily="2" charset="0"/>
                <a:ea typeface="Roboto" panose="02000000000000000000" pitchFamily="2" charset="0"/>
                <a:cs typeface="Roboto" panose="02000000000000000000" pitchFamily="2" charset="0"/>
              </a:rPr>
              <a:t>use</a:t>
            </a:r>
            <a:r>
              <a:rPr lang="vi-VN" sz="2000" kern="100" dirty="0">
                <a:effectLst/>
                <a:latin typeface="Roboto" panose="02000000000000000000" pitchFamily="2" charset="0"/>
                <a:ea typeface="Roboto" panose="02000000000000000000" pitchFamily="2" charset="0"/>
                <a:cs typeface="Roboto" panose="02000000000000000000" pitchFamily="2" charset="0"/>
              </a:rPr>
              <a:t> </a:t>
            </a:r>
            <a:r>
              <a:rPr lang="vi-VN" sz="2000" kern="100" dirty="0" err="1">
                <a:effectLst/>
                <a:latin typeface="Roboto" panose="02000000000000000000" pitchFamily="2" charset="0"/>
                <a:ea typeface="Roboto" panose="02000000000000000000" pitchFamily="2" charset="0"/>
                <a:cs typeface="Roboto" panose="02000000000000000000" pitchFamily="2" charset="0"/>
              </a:rPr>
              <a:t>case</a:t>
            </a:r>
            <a:r>
              <a:rPr lang="vi-VN" sz="2000" kern="100" dirty="0">
                <a:effectLst/>
                <a:latin typeface="Roboto" panose="02000000000000000000" pitchFamily="2" charset="0"/>
                <a:ea typeface="Roboto" panose="02000000000000000000" pitchFamily="2" charset="0"/>
                <a:cs typeface="Roboto" panose="02000000000000000000" pitchFamily="2" charset="0"/>
              </a:rPr>
              <a:t> cũng như các loại người dùng (</a:t>
            </a:r>
            <a:r>
              <a:rPr lang="vi-VN" sz="2000" kern="100" dirty="0" err="1">
                <a:effectLst/>
                <a:latin typeface="Roboto" panose="02000000000000000000" pitchFamily="2" charset="0"/>
                <a:ea typeface="Roboto" panose="02000000000000000000" pitchFamily="2" charset="0"/>
                <a:cs typeface="Roboto" panose="02000000000000000000" pitchFamily="2" charset="0"/>
              </a:rPr>
              <a:t>user</a:t>
            </a:r>
            <a:r>
              <a:rPr lang="vi-VN" sz="2000" kern="100" dirty="0">
                <a:effectLst/>
                <a:latin typeface="Roboto" panose="02000000000000000000" pitchFamily="2" charset="0"/>
                <a:ea typeface="Roboto" panose="02000000000000000000" pitchFamily="2" charset="0"/>
                <a:cs typeface="Roboto" panose="02000000000000000000" pitchFamily="2" charset="0"/>
              </a:rPr>
              <a:t>) khác của hệ thống (</a:t>
            </a:r>
            <a:r>
              <a:rPr lang="vi-VN" sz="2000" kern="100" dirty="0" err="1">
                <a:effectLst/>
                <a:latin typeface="Roboto" panose="02000000000000000000" pitchFamily="2" charset="0"/>
                <a:ea typeface="Roboto" panose="02000000000000000000" pitchFamily="2" charset="0"/>
                <a:cs typeface="Roboto" panose="02000000000000000000" pitchFamily="2" charset="0"/>
              </a:rPr>
              <a:t>system</a:t>
            </a:r>
            <a:r>
              <a:rPr lang="vi-VN" sz="2000" kern="100" dirty="0">
                <a:effectLst/>
                <a:latin typeface="Roboto" panose="02000000000000000000" pitchFamily="2" charset="0"/>
                <a:ea typeface="Roboto" panose="02000000000000000000" pitchFamily="2" charset="0"/>
                <a:cs typeface="Roboto" panose="02000000000000000000" pitchFamily="2" charset="0"/>
              </a:rPr>
              <a:t>) thường đi kèm với một số loại biểu đồ khác. Các </a:t>
            </a:r>
            <a:r>
              <a:rPr lang="vi-VN" sz="2000" kern="100" dirty="0" err="1">
                <a:effectLst/>
                <a:latin typeface="Roboto" panose="02000000000000000000" pitchFamily="2" charset="0"/>
                <a:ea typeface="Roboto" panose="02000000000000000000" pitchFamily="2" charset="0"/>
                <a:cs typeface="Roboto" panose="02000000000000000000" pitchFamily="2" charset="0"/>
              </a:rPr>
              <a:t>use</a:t>
            </a:r>
            <a:r>
              <a:rPr lang="vi-VN" sz="2000" kern="100" dirty="0">
                <a:effectLst/>
                <a:latin typeface="Roboto" panose="02000000000000000000" pitchFamily="2" charset="0"/>
                <a:ea typeface="Roboto" panose="02000000000000000000" pitchFamily="2" charset="0"/>
                <a:cs typeface="Roboto" panose="02000000000000000000" pitchFamily="2" charset="0"/>
              </a:rPr>
              <a:t> </a:t>
            </a:r>
            <a:r>
              <a:rPr lang="vi-VN" sz="2000" kern="100" dirty="0" err="1">
                <a:effectLst/>
                <a:latin typeface="Roboto" panose="02000000000000000000" pitchFamily="2" charset="0"/>
                <a:ea typeface="Roboto" panose="02000000000000000000" pitchFamily="2" charset="0"/>
                <a:cs typeface="Roboto" panose="02000000000000000000" pitchFamily="2" charset="0"/>
              </a:rPr>
              <a:t>case</a:t>
            </a:r>
            <a:r>
              <a:rPr lang="vi-VN" sz="2000" kern="100" dirty="0">
                <a:effectLst/>
                <a:latin typeface="Roboto" panose="02000000000000000000" pitchFamily="2" charset="0"/>
                <a:ea typeface="Roboto" panose="02000000000000000000" pitchFamily="2" charset="0"/>
                <a:cs typeface="Roboto" panose="02000000000000000000" pitchFamily="2" charset="0"/>
              </a:rPr>
              <a:t> được thể hiện bằng hình tròn hoặc hình </a:t>
            </a:r>
            <a:r>
              <a:rPr lang="vi-VN" sz="2000" kern="100" dirty="0" err="1">
                <a:effectLst/>
                <a:latin typeface="Roboto" panose="02000000000000000000" pitchFamily="2" charset="0"/>
                <a:ea typeface="Roboto" panose="02000000000000000000" pitchFamily="2" charset="0"/>
                <a:cs typeface="Roboto" panose="02000000000000000000" pitchFamily="2" charset="0"/>
              </a:rPr>
              <a:t>elip</a:t>
            </a:r>
            <a:r>
              <a:rPr lang="vi-VN" sz="2000" kern="100" dirty="0">
                <a:effectLst/>
                <a:latin typeface="Roboto" panose="02000000000000000000" pitchFamily="2" charset="0"/>
                <a:ea typeface="Roboto" panose="02000000000000000000" pitchFamily="2" charset="0"/>
                <a:cs typeface="Roboto" panose="02000000000000000000" pitchFamily="2" charset="0"/>
              </a:rPr>
              <a:t>, còn tác nhân (</a:t>
            </a:r>
            <a:r>
              <a:rPr lang="vi-VN" sz="2000" kern="100" dirty="0" err="1">
                <a:effectLst/>
                <a:latin typeface="Roboto" panose="02000000000000000000" pitchFamily="2" charset="0"/>
                <a:ea typeface="Roboto" panose="02000000000000000000" pitchFamily="2" charset="0"/>
                <a:cs typeface="Roboto" panose="02000000000000000000" pitchFamily="2" charset="0"/>
              </a:rPr>
              <a:t>actor</a:t>
            </a:r>
            <a:r>
              <a:rPr lang="vi-VN" sz="2000" kern="100" dirty="0">
                <a:effectLst/>
                <a:latin typeface="Roboto" panose="02000000000000000000" pitchFamily="2" charset="0"/>
                <a:ea typeface="Roboto" panose="02000000000000000000" pitchFamily="2" charset="0"/>
                <a:cs typeface="Roboto" panose="02000000000000000000" pitchFamily="2" charset="0"/>
              </a:rPr>
              <a:t>) thường được biểu diễn dưới dạng hình người.</a:t>
            </a:r>
            <a:endParaRPr lang="en-US" sz="2000" kern="100" dirty="0">
              <a:effectLst/>
              <a:latin typeface="Roboto" panose="02000000000000000000" pitchFamily="2" charset="0"/>
              <a:ea typeface="Roboto" panose="02000000000000000000" pitchFamily="2" charset="0"/>
              <a:cs typeface="Roboto" panose="02000000000000000000" pitchFamily="2" charset="0"/>
            </a:endParaRPr>
          </a:p>
        </p:txBody>
      </p:sp>
      <p:sp>
        <p:nvSpPr>
          <p:cNvPr id="10" name="Google Shape;1043;p37">
            <a:extLst>
              <a:ext uri="{FF2B5EF4-FFF2-40B4-BE49-F238E27FC236}">
                <a16:creationId xmlns:a16="http://schemas.microsoft.com/office/drawing/2014/main" id="{CDA3DC18-26B0-C706-76AC-6D4F74A0EEC2}"/>
              </a:ext>
            </a:extLst>
          </p:cNvPr>
          <p:cNvSpPr txBox="1">
            <a:spLocks noGrp="1"/>
          </p:cNvSpPr>
          <p:nvPr>
            <p:ph type="title"/>
          </p:nvPr>
        </p:nvSpPr>
        <p:spPr>
          <a:xfrm>
            <a:off x="1900749" y="278012"/>
            <a:ext cx="5533811" cy="4904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Roboto" panose="02000000000000000000" pitchFamily="2" charset="0"/>
                <a:ea typeface="Roboto" panose="02000000000000000000" pitchFamily="2" charset="0"/>
                <a:cs typeface="Roboto" panose="02000000000000000000" pitchFamily="2" charset="0"/>
              </a:rPr>
              <a:t>PHÂN TÍCH HỆ THỐNG</a:t>
            </a:r>
            <a:endParaRPr dirty="0">
              <a:latin typeface="Roboto" panose="02000000000000000000" pitchFamily="2" charset="0"/>
              <a:ea typeface="Roboto" panose="02000000000000000000" pitchFamily="2" charset="0"/>
              <a:cs typeface="Roboto" panose="02000000000000000000" pitchFamily="2" charset="0"/>
            </a:endParaRPr>
          </a:p>
        </p:txBody>
      </p:sp>
      <p:grpSp>
        <p:nvGrpSpPr>
          <p:cNvPr id="26" name="Google Shape;1686;p43">
            <a:extLst>
              <a:ext uri="{FF2B5EF4-FFF2-40B4-BE49-F238E27FC236}">
                <a16:creationId xmlns:a16="http://schemas.microsoft.com/office/drawing/2014/main" id="{CB2E1277-ABE6-1815-348A-2A9927F177DB}"/>
              </a:ext>
            </a:extLst>
          </p:cNvPr>
          <p:cNvGrpSpPr/>
          <p:nvPr/>
        </p:nvGrpSpPr>
        <p:grpSpPr>
          <a:xfrm flipH="1">
            <a:off x="-1713671" y="287757"/>
            <a:ext cx="5053091" cy="435777"/>
            <a:chOff x="5896679" y="4472082"/>
            <a:chExt cx="5053091" cy="435777"/>
          </a:xfrm>
        </p:grpSpPr>
        <p:grpSp>
          <p:nvGrpSpPr>
            <p:cNvPr id="27" name="Google Shape;1687;p43">
              <a:extLst>
                <a:ext uri="{FF2B5EF4-FFF2-40B4-BE49-F238E27FC236}">
                  <a16:creationId xmlns:a16="http://schemas.microsoft.com/office/drawing/2014/main" id="{AAEF3F4C-30C2-CA57-7183-F71B2259F581}"/>
                </a:ext>
              </a:extLst>
            </p:cNvPr>
            <p:cNvGrpSpPr/>
            <p:nvPr/>
          </p:nvGrpSpPr>
          <p:grpSpPr>
            <a:xfrm rot="-5400000" flipH="1">
              <a:off x="7373411" y="2995351"/>
              <a:ext cx="435777" cy="3389240"/>
              <a:chOff x="4566275" y="2563884"/>
              <a:chExt cx="61675" cy="479675"/>
            </a:xfrm>
          </p:grpSpPr>
          <p:sp>
            <p:nvSpPr>
              <p:cNvPr id="34" name="Google Shape;1688;p43">
                <a:extLst>
                  <a:ext uri="{FF2B5EF4-FFF2-40B4-BE49-F238E27FC236}">
                    <a16:creationId xmlns:a16="http://schemas.microsoft.com/office/drawing/2014/main" id="{18A2E85E-1A9E-168C-891A-D2ED6D05B8C7}"/>
                  </a:ext>
                </a:extLst>
              </p:cNvPr>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9;p43">
                <a:extLst>
                  <a:ext uri="{FF2B5EF4-FFF2-40B4-BE49-F238E27FC236}">
                    <a16:creationId xmlns:a16="http://schemas.microsoft.com/office/drawing/2014/main" id="{4B6E0FC7-AAA4-C2EA-04CF-3D6EFEBB906E}"/>
                  </a:ext>
                </a:extLst>
              </p:cNvPr>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690;p43">
              <a:extLst>
                <a:ext uri="{FF2B5EF4-FFF2-40B4-BE49-F238E27FC236}">
                  <a16:creationId xmlns:a16="http://schemas.microsoft.com/office/drawing/2014/main" id="{A578DCF1-DA50-878E-21A2-03C2DEBAE222}"/>
                </a:ext>
              </a:extLst>
            </p:cNvPr>
            <p:cNvGrpSpPr/>
            <p:nvPr/>
          </p:nvGrpSpPr>
          <p:grpSpPr>
            <a:xfrm rot="-5400000">
              <a:off x="8886321" y="3688564"/>
              <a:ext cx="109695" cy="2328855"/>
              <a:chOff x="4541850" y="2791375"/>
              <a:chExt cx="15525" cy="329600"/>
            </a:xfrm>
          </p:grpSpPr>
          <p:sp>
            <p:nvSpPr>
              <p:cNvPr id="32" name="Google Shape;1691;p43">
                <a:extLst>
                  <a:ext uri="{FF2B5EF4-FFF2-40B4-BE49-F238E27FC236}">
                    <a16:creationId xmlns:a16="http://schemas.microsoft.com/office/drawing/2014/main" id="{6F90748E-ECC5-1703-3672-3248935D6349}"/>
                  </a:ext>
                </a:extLst>
              </p:cNvPr>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92;p43">
                <a:extLst>
                  <a:ext uri="{FF2B5EF4-FFF2-40B4-BE49-F238E27FC236}">
                    <a16:creationId xmlns:a16="http://schemas.microsoft.com/office/drawing/2014/main" id="{6E004159-6AEB-792E-0D89-E77959C7340B}"/>
                  </a:ext>
                </a:extLst>
              </p:cNvPr>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1693;p43">
              <a:extLst>
                <a:ext uri="{FF2B5EF4-FFF2-40B4-BE49-F238E27FC236}">
                  <a16:creationId xmlns:a16="http://schemas.microsoft.com/office/drawing/2014/main" id="{4F5F0CF9-E2FB-B32E-8C23-D867C0D3E5B9}"/>
                </a:ext>
              </a:extLst>
            </p:cNvPr>
            <p:cNvGrpSpPr/>
            <p:nvPr/>
          </p:nvGrpSpPr>
          <p:grpSpPr>
            <a:xfrm rot="-5400000">
              <a:off x="9730496" y="3525526"/>
              <a:ext cx="109695" cy="2328855"/>
              <a:chOff x="4541850" y="2791375"/>
              <a:chExt cx="15525" cy="329600"/>
            </a:xfrm>
          </p:grpSpPr>
          <p:sp>
            <p:nvSpPr>
              <p:cNvPr id="30" name="Google Shape;1694;p43">
                <a:extLst>
                  <a:ext uri="{FF2B5EF4-FFF2-40B4-BE49-F238E27FC236}">
                    <a16:creationId xmlns:a16="http://schemas.microsoft.com/office/drawing/2014/main" id="{5E24F9D7-474D-138E-95FB-C5A467B42A49}"/>
                  </a:ext>
                </a:extLst>
              </p:cNvPr>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95;p43">
                <a:extLst>
                  <a:ext uri="{FF2B5EF4-FFF2-40B4-BE49-F238E27FC236}">
                    <a16:creationId xmlns:a16="http://schemas.microsoft.com/office/drawing/2014/main" id="{8E33615C-51A7-593C-36A4-69690B68A059}"/>
                  </a:ext>
                </a:extLst>
              </p:cNvPr>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 name="Google Shape;1675;p43">
            <a:extLst>
              <a:ext uri="{FF2B5EF4-FFF2-40B4-BE49-F238E27FC236}">
                <a16:creationId xmlns:a16="http://schemas.microsoft.com/office/drawing/2014/main" id="{23DAF6FF-AF0E-D7FF-EE41-620855E3F44F}"/>
              </a:ext>
            </a:extLst>
          </p:cNvPr>
          <p:cNvGrpSpPr/>
          <p:nvPr/>
        </p:nvGrpSpPr>
        <p:grpSpPr>
          <a:xfrm rot="10800000" flipH="1">
            <a:off x="5585411" y="3635395"/>
            <a:ext cx="4563990" cy="1409125"/>
            <a:chOff x="5092229" y="-180802"/>
            <a:chExt cx="5253816" cy="1622108"/>
          </a:xfrm>
        </p:grpSpPr>
        <p:sp>
          <p:nvSpPr>
            <p:cNvPr id="37" name="Google Shape;1676;p43">
              <a:extLst>
                <a:ext uri="{FF2B5EF4-FFF2-40B4-BE49-F238E27FC236}">
                  <a16:creationId xmlns:a16="http://schemas.microsoft.com/office/drawing/2014/main" id="{86C93FAB-1603-B44A-32A0-055C0015E323}"/>
                </a:ext>
              </a:extLst>
            </p:cNvPr>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77;p43">
              <a:extLst>
                <a:ext uri="{FF2B5EF4-FFF2-40B4-BE49-F238E27FC236}">
                  <a16:creationId xmlns:a16="http://schemas.microsoft.com/office/drawing/2014/main" id="{D55F4FEE-7245-629F-E0F7-9F8802AE8A8E}"/>
                </a:ext>
              </a:extLst>
            </p:cNvPr>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78;p43">
              <a:extLst>
                <a:ext uri="{FF2B5EF4-FFF2-40B4-BE49-F238E27FC236}">
                  <a16:creationId xmlns:a16="http://schemas.microsoft.com/office/drawing/2014/main" id="{AE0F90C1-9E57-A4C5-C545-117D45679738}"/>
                </a:ext>
              </a:extLst>
            </p:cNvPr>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79;p43">
              <a:extLst>
                <a:ext uri="{FF2B5EF4-FFF2-40B4-BE49-F238E27FC236}">
                  <a16:creationId xmlns:a16="http://schemas.microsoft.com/office/drawing/2014/main" id="{CC729288-5BD0-9A8D-4426-52DAD5CF8352}"/>
                </a:ext>
              </a:extLst>
            </p:cNvPr>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80;p43">
              <a:extLst>
                <a:ext uri="{FF2B5EF4-FFF2-40B4-BE49-F238E27FC236}">
                  <a16:creationId xmlns:a16="http://schemas.microsoft.com/office/drawing/2014/main" id="{4CEBFE4C-5974-2C84-E2EF-A8AAC0AC8AC8}"/>
                </a:ext>
              </a:extLst>
            </p:cNvPr>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81;p43">
              <a:extLst>
                <a:ext uri="{FF2B5EF4-FFF2-40B4-BE49-F238E27FC236}">
                  <a16:creationId xmlns:a16="http://schemas.microsoft.com/office/drawing/2014/main" id="{614285EF-AC1E-BC43-E53B-1B3A384F4A36}"/>
                </a:ext>
              </a:extLst>
            </p:cNvPr>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82;p43">
              <a:extLst>
                <a:ext uri="{FF2B5EF4-FFF2-40B4-BE49-F238E27FC236}">
                  <a16:creationId xmlns:a16="http://schemas.microsoft.com/office/drawing/2014/main" id="{54A7CC3D-179D-7BAA-2003-9EA5F8ABFE6C}"/>
                </a:ext>
              </a:extLst>
            </p:cNvPr>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83;p43">
              <a:extLst>
                <a:ext uri="{FF2B5EF4-FFF2-40B4-BE49-F238E27FC236}">
                  <a16:creationId xmlns:a16="http://schemas.microsoft.com/office/drawing/2014/main" id="{E563F6B0-EED3-2FB9-BCDD-4DC2594606A4}"/>
                </a:ext>
              </a:extLst>
            </p:cNvPr>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84;p43">
              <a:extLst>
                <a:ext uri="{FF2B5EF4-FFF2-40B4-BE49-F238E27FC236}">
                  <a16:creationId xmlns:a16="http://schemas.microsoft.com/office/drawing/2014/main" id="{82E3C013-796C-A516-7A7E-4D8ED5EA83B1}"/>
                </a:ext>
              </a:extLst>
            </p:cNvPr>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85;p43">
              <a:extLst>
                <a:ext uri="{FF2B5EF4-FFF2-40B4-BE49-F238E27FC236}">
                  <a16:creationId xmlns:a16="http://schemas.microsoft.com/office/drawing/2014/main" id="{B75FBB30-CF5D-2C72-76F1-FDAD09AE72FC}"/>
                </a:ext>
              </a:extLst>
            </p:cNvPr>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11748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0" name="Google Shape;1043;p37">
            <a:extLst>
              <a:ext uri="{FF2B5EF4-FFF2-40B4-BE49-F238E27FC236}">
                <a16:creationId xmlns:a16="http://schemas.microsoft.com/office/drawing/2014/main" id="{CDA3DC18-26B0-C706-76AC-6D4F74A0EEC2}"/>
              </a:ext>
            </a:extLst>
          </p:cNvPr>
          <p:cNvSpPr txBox="1">
            <a:spLocks noGrp="1"/>
          </p:cNvSpPr>
          <p:nvPr>
            <p:ph type="title"/>
          </p:nvPr>
        </p:nvSpPr>
        <p:spPr>
          <a:xfrm>
            <a:off x="1900749" y="278012"/>
            <a:ext cx="5533811" cy="4904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Roboto" panose="02000000000000000000" pitchFamily="2" charset="0"/>
                <a:ea typeface="Roboto" panose="02000000000000000000" pitchFamily="2" charset="0"/>
                <a:cs typeface="Roboto" panose="02000000000000000000" pitchFamily="2" charset="0"/>
              </a:rPr>
              <a:t>PHÂN TÍCH HỆ THỐNG</a:t>
            </a:r>
            <a:endParaRPr dirty="0">
              <a:latin typeface="Roboto" panose="02000000000000000000" pitchFamily="2" charset="0"/>
              <a:ea typeface="Roboto" panose="02000000000000000000" pitchFamily="2" charset="0"/>
              <a:cs typeface="Roboto" panose="02000000000000000000" pitchFamily="2" charset="0"/>
            </a:endParaRPr>
          </a:p>
        </p:txBody>
      </p:sp>
      <p:grpSp>
        <p:nvGrpSpPr>
          <p:cNvPr id="26" name="Google Shape;1686;p43">
            <a:extLst>
              <a:ext uri="{FF2B5EF4-FFF2-40B4-BE49-F238E27FC236}">
                <a16:creationId xmlns:a16="http://schemas.microsoft.com/office/drawing/2014/main" id="{CB2E1277-ABE6-1815-348A-2A9927F177DB}"/>
              </a:ext>
            </a:extLst>
          </p:cNvPr>
          <p:cNvGrpSpPr/>
          <p:nvPr/>
        </p:nvGrpSpPr>
        <p:grpSpPr>
          <a:xfrm flipH="1">
            <a:off x="-1713671" y="287757"/>
            <a:ext cx="5053091" cy="435777"/>
            <a:chOff x="5896679" y="4472082"/>
            <a:chExt cx="5053091" cy="435777"/>
          </a:xfrm>
        </p:grpSpPr>
        <p:grpSp>
          <p:nvGrpSpPr>
            <p:cNvPr id="27" name="Google Shape;1687;p43">
              <a:extLst>
                <a:ext uri="{FF2B5EF4-FFF2-40B4-BE49-F238E27FC236}">
                  <a16:creationId xmlns:a16="http://schemas.microsoft.com/office/drawing/2014/main" id="{AAEF3F4C-30C2-CA57-7183-F71B2259F581}"/>
                </a:ext>
              </a:extLst>
            </p:cNvPr>
            <p:cNvGrpSpPr/>
            <p:nvPr/>
          </p:nvGrpSpPr>
          <p:grpSpPr>
            <a:xfrm rot="-5400000" flipH="1">
              <a:off x="7373411" y="2995351"/>
              <a:ext cx="435777" cy="3389240"/>
              <a:chOff x="4566275" y="2563884"/>
              <a:chExt cx="61675" cy="479675"/>
            </a:xfrm>
          </p:grpSpPr>
          <p:sp>
            <p:nvSpPr>
              <p:cNvPr id="34" name="Google Shape;1688;p43">
                <a:extLst>
                  <a:ext uri="{FF2B5EF4-FFF2-40B4-BE49-F238E27FC236}">
                    <a16:creationId xmlns:a16="http://schemas.microsoft.com/office/drawing/2014/main" id="{18A2E85E-1A9E-168C-891A-D2ED6D05B8C7}"/>
                  </a:ext>
                </a:extLst>
              </p:cNvPr>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9;p43">
                <a:extLst>
                  <a:ext uri="{FF2B5EF4-FFF2-40B4-BE49-F238E27FC236}">
                    <a16:creationId xmlns:a16="http://schemas.microsoft.com/office/drawing/2014/main" id="{4B6E0FC7-AAA4-C2EA-04CF-3D6EFEBB906E}"/>
                  </a:ext>
                </a:extLst>
              </p:cNvPr>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690;p43">
              <a:extLst>
                <a:ext uri="{FF2B5EF4-FFF2-40B4-BE49-F238E27FC236}">
                  <a16:creationId xmlns:a16="http://schemas.microsoft.com/office/drawing/2014/main" id="{A578DCF1-DA50-878E-21A2-03C2DEBAE222}"/>
                </a:ext>
              </a:extLst>
            </p:cNvPr>
            <p:cNvGrpSpPr/>
            <p:nvPr/>
          </p:nvGrpSpPr>
          <p:grpSpPr>
            <a:xfrm rot="-5400000">
              <a:off x="8886321" y="3688564"/>
              <a:ext cx="109695" cy="2328855"/>
              <a:chOff x="4541850" y="2791375"/>
              <a:chExt cx="15525" cy="329600"/>
            </a:xfrm>
          </p:grpSpPr>
          <p:sp>
            <p:nvSpPr>
              <p:cNvPr id="32" name="Google Shape;1691;p43">
                <a:extLst>
                  <a:ext uri="{FF2B5EF4-FFF2-40B4-BE49-F238E27FC236}">
                    <a16:creationId xmlns:a16="http://schemas.microsoft.com/office/drawing/2014/main" id="{6F90748E-ECC5-1703-3672-3248935D6349}"/>
                  </a:ext>
                </a:extLst>
              </p:cNvPr>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92;p43">
                <a:extLst>
                  <a:ext uri="{FF2B5EF4-FFF2-40B4-BE49-F238E27FC236}">
                    <a16:creationId xmlns:a16="http://schemas.microsoft.com/office/drawing/2014/main" id="{6E004159-6AEB-792E-0D89-E77959C7340B}"/>
                  </a:ext>
                </a:extLst>
              </p:cNvPr>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1693;p43">
              <a:extLst>
                <a:ext uri="{FF2B5EF4-FFF2-40B4-BE49-F238E27FC236}">
                  <a16:creationId xmlns:a16="http://schemas.microsoft.com/office/drawing/2014/main" id="{4F5F0CF9-E2FB-B32E-8C23-D867C0D3E5B9}"/>
                </a:ext>
              </a:extLst>
            </p:cNvPr>
            <p:cNvGrpSpPr/>
            <p:nvPr/>
          </p:nvGrpSpPr>
          <p:grpSpPr>
            <a:xfrm rot="-5400000">
              <a:off x="9730496" y="3525526"/>
              <a:ext cx="109695" cy="2328855"/>
              <a:chOff x="4541850" y="2791375"/>
              <a:chExt cx="15525" cy="329600"/>
            </a:xfrm>
          </p:grpSpPr>
          <p:sp>
            <p:nvSpPr>
              <p:cNvPr id="30" name="Google Shape;1694;p43">
                <a:extLst>
                  <a:ext uri="{FF2B5EF4-FFF2-40B4-BE49-F238E27FC236}">
                    <a16:creationId xmlns:a16="http://schemas.microsoft.com/office/drawing/2014/main" id="{5E24F9D7-474D-138E-95FB-C5A467B42A49}"/>
                  </a:ext>
                </a:extLst>
              </p:cNvPr>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95;p43">
                <a:extLst>
                  <a:ext uri="{FF2B5EF4-FFF2-40B4-BE49-F238E27FC236}">
                    <a16:creationId xmlns:a16="http://schemas.microsoft.com/office/drawing/2014/main" id="{8E33615C-51A7-593C-36A4-69690B68A059}"/>
                  </a:ext>
                </a:extLst>
              </p:cNvPr>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diagram of a network&#10;&#10;Description automatically generated">
            <a:extLst>
              <a:ext uri="{FF2B5EF4-FFF2-40B4-BE49-F238E27FC236}">
                <a16:creationId xmlns:a16="http://schemas.microsoft.com/office/drawing/2014/main" id="{CBA3137D-EFA7-D6DB-6EE6-530E924089DF}"/>
              </a:ext>
            </a:extLst>
          </p:cNvPr>
          <p:cNvPicPr>
            <a:picLocks noChangeAspect="1"/>
          </p:cNvPicPr>
          <p:nvPr/>
        </p:nvPicPr>
        <p:blipFill>
          <a:blip r:embed="rId3"/>
          <a:stretch>
            <a:fillRect/>
          </a:stretch>
        </p:blipFill>
        <p:spPr>
          <a:xfrm>
            <a:off x="53340" y="866009"/>
            <a:ext cx="9078727" cy="4238679"/>
          </a:xfrm>
          <a:prstGeom prst="rect">
            <a:avLst/>
          </a:prstGeom>
        </p:spPr>
      </p:pic>
    </p:spTree>
    <p:extLst>
      <p:ext uri="{BB962C8B-B14F-4D97-AF65-F5344CB8AC3E}">
        <p14:creationId xmlns:p14="http://schemas.microsoft.com/office/powerpoint/2010/main" val="2475055533"/>
      </p:ext>
    </p:extLst>
  </p:cSld>
  <p:clrMapOvr>
    <a:masterClrMapping/>
  </p:clrMapOvr>
</p:sld>
</file>

<file path=ppt/theme/theme1.xml><?xml version="1.0" encoding="utf-8"?>
<a:theme xmlns:a="http://schemas.openxmlformats.org/drawingml/2006/main" name="Indian Technology Company Profile by Slidesgo">
  <a:themeElements>
    <a:clrScheme name="Simple Light">
      <a:dk1>
        <a:srgbClr val="302F2F"/>
      </a:dk1>
      <a:lt1>
        <a:srgbClr val="FFFFFF"/>
      </a:lt1>
      <a:dk2>
        <a:srgbClr val="138808"/>
      </a:dk2>
      <a:lt2>
        <a:srgbClr val="FF9933"/>
      </a:lt2>
      <a:accent1>
        <a:srgbClr val="434343"/>
      </a:accent1>
      <a:accent2>
        <a:srgbClr val="666666"/>
      </a:accent2>
      <a:accent3>
        <a:srgbClr val="999999"/>
      </a:accent3>
      <a:accent4>
        <a:srgbClr val="CCCCCC"/>
      </a:accent4>
      <a:accent5>
        <a:srgbClr val="EFEFE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400</Words>
  <Application>Microsoft Office PowerPoint</Application>
  <PresentationFormat>On-screen Show (16:9)</PresentationFormat>
  <Paragraphs>48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Electrolize</vt:lpstr>
      <vt:lpstr>Roboto</vt:lpstr>
      <vt:lpstr>Bebas Neue</vt:lpstr>
      <vt:lpstr>Arial</vt:lpstr>
      <vt:lpstr>Teko</vt:lpstr>
      <vt:lpstr>Indian Technology Company Profile by Slidesgo</vt:lpstr>
      <vt:lpstr>PowerPoint Presentation</vt:lpstr>
      <vt:lpstr>01</vt:lpstr>
      <vt:lpstr>GIỚI THIỆU ĐỀ TÀI</vt:lpstr>
      <vt:lpstr>GIỚI THIỆU ĐỀ TÀI</vt:lpstr>
      <vt:lpstr>MÔ TẢ ĐỀ TÀI</vt:lpstr>
      <vt:lpstr>MÔ TẢ ĐỀ TÀI</vt:lpstr>
      <vt:lpstr>PHÂN TÍCH HỆ THỐNG</vt:lpstr>
      <vt:lpstr>PHÂN TÍCH HỆ THỐNG</vt:lpstr>
      <vt:lpstr>PHÂN TÍCH HỆ THỐNG</vt:lpstr>
      <vt:lpstr>PHÂN TÍCH HỆ THỐNG</vt:lpstr>
      <vt:lpstr>PHÂN TÍCH HỆ THỐNG</vt:lpstr>
      <vt:lpstr>KẾT QUẢ THỰC HIỆN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Nguyen Tri Dieu Huyen</cp:lastModifiedBy>
  <cp:revision>4</cp:revision>
  <dcterms:modified xsi:type="dcterms:W3CDTF">2024-04-12T03:33:08Z</dcterms:modified>
</cp:coreProperties>
</file>