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Default Extension="jpg" ContentType="image/jpg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7700" y="4203700"/>
            <a:ext cx="916940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F90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175" y="4203700"/>
            <a:ext cx="436245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3528161"/>
            <a:ext cx="6017259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F90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202744" y="9296400"/>
            <a:ext cx="60388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#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lectron.atom.io/docs/v0.28.0/api/menu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distribute/googleplay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USERTECHNOLOGIES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5000" y="4572000"/>
            <a:ext cx="6649720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55700" marR="5080" indent="-1143000">
              <a:lnSpc>
                <a:spcPct val="112999"/>
              </a:lnSpc>
              <a:spcBef>
                <a:spcPts val="95"/>
              </a:spcBef>
              <a:tabLst>
                <a:tab pos="2330450" algn="l"/>
                <a:tab pos="3042285" algn="l"/>
                <a:tab pos="4279265" algn="l"/>
              </a:tabLst>
            </a:pP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dirty="0" sz="4500" spc="365">
                <a:solidFill>
                  <a:srgbClr val="FFFFFF"/>
                </a:solidFill>
                <a:latin typeface="Arial"/>
                <a:cs typeface="Arial"/>
              </a:rPr>
              <a:t>+	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500" spc="-5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dirty="0" sz="4500" spc="-4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5">
                <a:solidFill>
                  <a:srgbClr val="FFFFFF"/>
                </a:solidFill>
                <a:latin typeface="Arial"/>
                <a:cs typeface="Arial"/>
              </a:rPr>
              <a:t>H	</a:t>
            </a:r>
            <a:r>
              <a:rPr dirty="0" sz="4500" spc="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500" spc="-6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FFFFFF"/>
                </a:solidFill>
                <a:latin typeface="Arial"/>
                <a:cs typeface="Arial"/>
              </a:rPr>
              <a:t>P P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4025900"/>
            <a:ext cx="2230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0539" algn="l"/>
              </a:tabLst>
            </a:pPr>
            <a:r>
              <a:rPr dirty="0" sz="2400" spc="215">
                <a:solidFill>
                  <a:srgbClr val="55D7FF"/>
                </a:solidFill>
                <a:latin typeface="Verdana"/>
                <a:cs typeface="Verdana"/>
              </a:rPr>
              <a:t>LECTURE	</a:t>
            </a:r>
            <a:r>
              <a:rPr dirty="0" sz="2400" spc="-5">
                <a:solidFill>
                  <a:srgbClr val="55D7FF"/>
                </a:solidFill>
                <a:latin typeface="Verdana"/>
                <a:cs typeface="Verdana"/>
              </a:rPr>
              <a:t>10</a:t>
            </a:r>
            <a:r>
              <a:rPr dirty="0" sz="2400" spc="-459">
                <a:solidFill>
                  <a:srgbClr val="55D7FF"/>
                </a:solidFill>
                <a:latin typeface="Verdana"/>
                <a:cs typeface="Verdana"/>
              </a:rPr>
              <a:t> 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7900" y="7848600"/>
            <a:ext cx="3418204" cy="106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0">
              <a:lnSpc>
                <a:spcPct val="113900"/>
              </a:lnSpc>
              <a:spcBef>
                <a:spcPts val="100"/>
              </a:spcBef>
              <a:tabLst>
                <a:tab pos="1116965" algn="l"/>
                <a:tab pos="22529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  </a:t>
            </a:r>
            <a:r>
              <a:rPr dirty="0" sz="3000" spc="409">
                <a:solidFill>
                  <a:srgbClr val="55D7FF"/>
                </a:solidFill>
                <a:latin typeface="Arial"/>
                <a:cs typeface="Arial"/>
              </a:rPr>
              <a:t>JAN	</a:t>
            </a:r>
            <a:r>
              <a:rPr dirty="0" sz="3000" spc="280">
                <a:solidFill>
                  <a:srgbClr val="55D7FF"/>
                </a:solidFill>
                <a:latin typeface="Arial"/>
                <a:cs typeface="Arial"/>
              </a:rPr>
              <a:t>VÁCL</a:t>
            </a:r>
            <a:r>
              <a:rPr dirty="0" sz="3000" spc="-40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310">
                <a:solidFill>
                  <a:srgbClr val="55D7FF"/>
                </a:solidFill>
                <a:latin typeface="Arial"/>
                <a:cs typeface="Arial"/>
              </a:rPr>
              <a:t>AVÍK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0" y="787400"/>
            <a:ext cx="24892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24928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2910" algn="l"/>
              </a:tabLst>
            </a:pPr>
            <a:r>
              <a:rPr dirty="0" spc="-175"/>
              <a:t>U </a:t>
            </a:r>
            <a:r>
              <a:rPr dirty="0" spc="-420"/>
              <a:t>P </a:t>
            </a:r>
            <a:r>
              <a:rPr dirty="0" spc="80"/>
              <a:t>D</a:t>
            </a:r>
            <a:r>
              <a:rPr dirty="0" spc="-1005"/>
              <a:t> </a:t>
            </a:r>
            <a:r>
              <a:rPr dirty="0" spc="160"/>
              <a:t>AT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20"/>
              <a:t>PA</a:t>
            </a:r>
            <a:r>
              <a:rPr dirty="0" spc="-540"/>
              <a:t> 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0"/>
              <a:t> </a:t>
            </a:r>
            <a:r>
              <a:rPr dirty="0"/>
              <a:t>G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85"/>
              <a:t>.</a:t>
            </a:r>
            <a:r>
              <a:rPr dirty="0" spc="-540"/>
              <a:t> </a:t>
            </a:r>
            <a:r>
              <a:rPr dirty="0" spc="-85"/>
              <a:t>J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3924527" y="4582299"/>
            <a:ext cx="1527263" cy="143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8500" y="2463800"/>
            <a:ext cx="11579225" cy="365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www/package.json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8460" marR="7351395">
              <a:lnSpc>
                <a:spcPts val="2700"/>
              </a:lnSpc>
              <a:spcBef>
                <a:spcPts val="150"/>
              </a:spcBef>
              <a:tabLst>
                <a:tab pos="1841500" algn="l"/>
                <a:tab pos="2390140" algn="l"/>
              </a:tabLst>
            </a:pPr>
            <a:r>
              <a:rPr dirty="0" sz="2400">
                <a:solidFill>
                  <a:srgbClr val="96ED90"/>
                </a:solidFill>
                <a:latin typeface="Courier New"/>
                <a:cs typeface="Courier New"/>
              </a:rPr>
              <a:t>"name"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"Warholizer"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D90"/>
                </a:solidFill>
                <a:latin typeface="Courier New"/>
                <a:cs typeface="Courier New"/>
              </a:rPr>
              <a:t>"version"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"0.1.0"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D90"/>
                </a:solidFill>
                <a:latin typeface="Courier New"/>
                <a:cs typeface="Courier New"/>
              </a:rPr>
              <a:t>"main"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"electron.js"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/>
              <a:cs typeface="Times New Roman"/>
            </a:endParaRPr>
          </a:p>
          <a:p>
            <a:pPr marL="4978400">
              <a:lnSpc>
                <a:spcPct val="100000"/>
              </a:lnSpc>
            </a:pPr>
            <a:r>
              <a:rPr dirty="0" sz="3000" spc="100">
                <a:solidFill>
                  <a:srgbClr val="FF2E00"/>
                </a:solidFill>
                <a:latin typeface="Verdana"/>
                <a:cs typeface="Verdana"/>
              </a:rPr>
              <a:t>Which </a:t>
            </a:r>
            <a:r>
              <a:rPr dirty="0" sz="3000" spc="350">
                <a:solidFill>
                  <a:srgbClr val="FF2E00"/>
                </a:solidFill>
                <a:latin typeface="Verdana"/>
                <a:cs typeface="Verdana"/>
              </a:rPr>
              <a:t>file </a:t>
            </a:r>
            <a:r>
              <a:rPr dirty="0" sz="3000" spc="275">
                <a:solidFill>
                  <a:srgbClr val="FF2E00"/>
                </a:solidFill>
                <a:latin typeface="Verdana"/>
                <a:cs typeface="Verdana"/>
              </a:rPr>
              <a:t>should </a:t>
            </a:r>
            <a:r>
              <a:rPr dirty="0" sz="3000" spc="-30">
                <a:solidFill>
                  <a:srgbClr val="FF2E00"/>
                </a:solidFill>
                <a:latin typeface="Verdana"/>
                <a:cs typeface="Verdana"/>
              </a:rPr>
              <a:t>be</a:t>
            </a:r>
            <a:r>
              <a:rPr dirty="0" sz="3000" spc="97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FF2E00"/>
                </a:solidFill>
                <a:latin typeface="Verdana"/>
                <a:cs typeface="Verdana"/>
              </a:rPr>
              <a:t>executed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8707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  <a:tab pos="5626735" algn="l"/>
              </a:tabLst>
            </a:pPr>
            <a:r>
              <a:rPr dirty="0" spc="-585"/>
              <a:t>R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80"/>
              <a:t>A</a:t>
            </a:r>
            <a:r>
              <a:rPr dirty="0" spc="-740"/>
              <a:t> </a:t>
            </a:r>
            <a:r>
              <a:rPr dirty="0" spc="-420"/>
              <a:t>P P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4332274"/>
            <a:ext cx="11684000" cy="1000125"/>
          </a:xfrm>
          <a:custGeom>
            <a:avLst/>
            <a:gdLst/>
            <a:ahLst/>
            <a:cxnLst/>
            <a:rect l="l" t="t" r="r" b="b"/>
            <a:pathLst>
              <a:path w="11684000" h="1000125">
                <a:moveTo>
                  <a:pt x="0" y="0"/>
                </a:moveTo>
                <a:lnTo>
                  <a:pt x="11684000" y="0"/>
                </a:lnTo>
                <a:lnTo>
                  <a:pt x="11684000" y="999820"/>
                </a:lnTo>
                <a:lnTo>
                  <a:pt x="0" y="999820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400" y="4332274"/>
            <a:ext cx="11684000" cy="1000125"/>
          </a:xfrm>
          <a:custGeom>
            <a:avLst/>
            <a:gdLst/>
            <a:ahLst/>
            <a:cxnLst/>
            <a:rect l="l" t="t" r="r" b="b"/>
            <a:pathLst>
              <a:path w="11684000" h="1000125">
                <a:moveTo>
                  <a:pt x="0" y="0"/>
                </a:moveTo>
                <a:lnTo>
                  <a:pt x="11684000" y="0"/>
                </a:lnTo>
                <a:lnTo>
                  <a:pt x="11684000" y="999815"/>
                </a:lnTo>
                <a:lnTo>
                  <a:pt x="0" y="99981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2800" y="4295622"/>
            <a:ext cx="2407920" cy="9652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600" spc="5">
                <a:solidFill>
                  <a:srgbClr val="00F900"/>
                </a:solidFill>
                <a:latin typeface="Courier New"/>
                <a:cs typeface="Courier New"/>
              </a:rPr>
              <a:t>cd</a:t>
            </a:r>
            <a:r>
              <a:rPr dirty="0" sz="2600" spc="-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www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600" spc="5">
                <a:solidFill>
                  <a:srgbClr val="00F900"/>
                </a:solidFill>
                <a:latin typeface="Courier New"/>
                <a:cs typeface="Courier New"/>
              </a:rPr>
              <a:t>electron</a:t>
            </a:r>
            <a:r>
              <a:rPr dirty="0" sz="2600" spc="-7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.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373507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D	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6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6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6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>
                <a:solidFill>
                  <a:srgbClr val="55D7FF"/>
                </a:solidFill>
                <a:latin typeface="Arial"/>
                <a:cs typeface="Arial"/>
              </a:rPr>
              <a:t>U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143000" y="4521200"/>
            <a:ext cx="107099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4000" spc="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http://electron.atom.io/docs/v0.28.0/api/menu/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20700"/>
            <a:ext cx="37350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80"/>
              <a:t>D	</a:t>
            </a:r>
            <a:r>
              <a:rPr dirty="0" spc="250"/>
              <a:t>M</a:t>
            </a:r>
            <a:r>
              <a:rPr dirty="0" spc="-565"/>
              <a:t> </a:t>
            </a:r>
            <a:r>
              <a:rPr dirty="0" spc="-335"/>
              <a:t>E</a:t>
            </a:r>
            <a:r>
              <a:rPr dirty="0" spc="-560"/>
              <a:t> </a:t>
            </a:r>
            <a:r>
              <a:rPr dirty="0" spc="250"/>
              <a:t>N</a:t>
            </a:r>
            <a:r>
              <a:rPr dirty="0" spc="-565"/>
              <a:t> </a:t>
            </a:r>
            <a:r>
              <a:rPr dirty="0" spc="-175"/>
              <a:t>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1447800"/>
            <a:ext cx="9323705" cy="793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www/menu.js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2900680">
              <a:lnSpc>
                <a:spcPts val="2300"/>
              </a:lnSpc>
              <a:tabLst>
                <a:tab pos="927100" algn="l"/>
                <a:tab pos="1384300" algn="l"/>
                <a:tab pos="1689100" algn="l"/>
                <a:tab pos="1993900" algn="l"/>
                <a:tab pos="2298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sayHello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 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alert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"Hello"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const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remote	=	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'electron'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).remote;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const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Menu	=	remote.Menu;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  <a:tabLst>
                <a:tab pos="19939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menuTemplate	=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 marR="4425315">
              <a:lnSpc>
                <a:spcPts val="2300"/>
              </a:lnSpc>
              <a:spcBef>
                <a:spcPts val="110"/>
              </a:spcBef>
              <a:tabLst>
                <a:tab pos="22987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label: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"Important</a:t>
            </a:r>
            <a:r>
              <a:rPr dirty="0" sz="2000" spc="-9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menu"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submenu:</a:t>
            </a:r>
            <a:r>
              <a:rPr dirty="0" sz="20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51100" marR="3968115">
              <a:lnSpc>
                <a:spcPts val="2300"/>
              </a:lnSpc>
              <a:spcBef>
                <a:spcPts val="110"/>
              </a:spcBef>
              <a:tabLst>
                <a:tab pos="35179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label: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"Say</a:t>
            </a:r>
            <a:r>
              <a:rPr dirty="0" sz="2000" spc="-10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hello"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click:	sayHello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  <a:p>
            <a:pPr marL="622300" marR="4120515" indent="-610235">
              <a:lnSpc>
                <a:spcPts val="2300"/>
              </a:lnSpc>
              <a:spcBef>
                <a:spcPts val="110"/>
              </a:spcBef>
              <a:tabLst>
                <a:tab pos="469900" algn="l"/>
                <a:tab pos="3213100" algn="l"/>
                <a:tab pos="3822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(process.platform	===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'darwin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menuTemplate.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unshift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1841500" marR="5187315">
              <a:lnSpc>
                <a:spcPts val="2300"/>
              </a:lnSpc>
              <a:tabLst>
                <a:tab pos="29083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label: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"Basic"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submenu:</a:t>
            </a:r>
            <a:r>
              <a:rPr dirty="0" sz="2000" spc="-2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060700" marR="3815715">
              <a:lnSpc>
                <a:spcPts val="2300"/>
              </a:lnSpc>
              <a:spcBef>
                <a:spcPts val="110"/>
              </a:spcBef>
              <a:tabLst>
                <a:tab pos="3975100" algn="l"/>
                <a:tab pos="4127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label: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'About</a:t>
            </a:r>
            <a:r>
              <a:rPr dirty="0" sz="2000" spc="-10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role: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'about'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Menu.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setApplicationMenu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(Menu.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buildFromTemplate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(menuTemplate))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3874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  <a:tab pos="4053204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80"/>
              <a:t>D	</a:t>
            </a:r>
            <a:r>
              <a:rPr dirty="0" spc="250"/>
              <a:t>M</a:t>
            </a:r>
            <a:r>
              <a:rPr dirty="0" spc="-730"/>
              <a:t> </a:t>
            </a:r>
            <a:r>
              <a:rPr dirty="0" spc="-335"/>
              <a:t>E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175"/>
              <a:t>U	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5"/>
              <a:t> 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85800" y="2209800"/>
            <a:ext cx="5459730" cy="1264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www/index.html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14780" algn="l"/>
              </a:tabLst>
            </a:pPr>
            <a:r>
              <a:rPr dirty="0" sz="2300" b="1">
                <a:solidFill>
                  <a:srgbClr val="8FCCF2"/>
                </a:solidFill>
                <a:latin typeface="Courier New"/>
                <a:cs typeface="Courier New"/>
              </a:rPr>
              <a:t>&lt;script	</a:t>
            </a:r>
            <a:r>
              <a:rPr dirty="0" sz="2300" spc="-5" b="1">
                <a:solidFill>
                  <a:srgbClr val="F5A68B"/>
                </a:solidFill>
                <a:latin typeface="Courier New"/>
                <a:cs typeface="Courier New"/>
              </a:rPr>
              <a:t>src</a:t>
            </a:r>
            <a:r>
              <a:rPr dirty="0" sz="23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300" spc="-5">
                <a:solidFill>
                  <a:srgbClr val="96E284"/>
                </a:solidFill>
                <a:latin typeface="Courier New"/>
                <a:cs typeface="Courier New"/>
              </a:rPr>
              <a:t>"menu.js"</a:t>
            </a:r>
            <a:r>
              <a:rPr dirty="0" sz="2300" spc="-5" b="1">
                <a:solidFill>
                  <a:srgbClr val="8FCCF2"/>
                </a:solidFill>
                <a:latin typeface="Courier New"/>
                <a:cs typeface="Courier New"/>
              </a:rPr>
              <a:t>&gt;&lt;/script&gt;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3668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  <a:tab pos="3843020" algn="l"/>
                <a:tab pos="5730875" algn="l"/>
                <a:tab pos="7546975" algn="l"/>
                <a:tab pos="8764270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80"/>
              <a:t>D	</a:t>
            </a:r>
            <a:r>
              <a:rPr dirty="0" spc="-85"/>
              <a:t>I C</a:t>
            </a:r>
            <a:r>
              <a:rPr dirty="0" spc="-98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330"/>
              <a:t>( </a:t>
            </a:r>
            <a:r>
              <a:rPr dirty="0" spc="-250"/>
              <a:t>F</a:t>
            </a:r>
            <a:r>
              <a:rPr dirty="0" spc="-7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85"/>
              <a:t>R	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85"/>
              <a:t>C	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254"/>
              <a:t>X</a:t>
            </a:r>
            <a:r>
              <a:rPr dirty="0" spc="-620"/>
              <a:t> </a:t>
            </a:r>
            <a:r>
              <a:rPr dirty="0" spc="-33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4483100"/>
            <a:ext cx="894715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convert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PNG </a:t>
            </a:r>
            <a:r>
              <a:rPr dirty="0" sz="3600" spc="95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-55" b="1">
                <a:solidFill>
                  <a:srgbClr val="FFFFFF"/>
                </a:solidFill>
                <a:latin typeface="Arial"/>
                <a:cs typeface="Arial"/>
              </a:rPr>
              <a:t>ICNS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(Apple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icon</a:t>
            </a:r>
            <a:r>
              <a:rPr dirty="0" sz="36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format)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u="heavy" sz="3600" spc="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https://iconverticons.com/online/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5210276"/>
            <a:ext cx="11684000" cy="2105660"/>
          </a:xfrm>
          <a:custGeom>
            <a:avLst/>
            <a:gdLst/>
            <a:ahLst/>
            <a:cxnLst/>
            <a:rect l="l" t="t" r="r" b="b"/>
            <a:pathLst>
              <a:path w="11684000" h="2105659">
                <a:moveTo>
                  <a:pt x="0" y="0"/>
                </a:moveTo>
                <a:lnTo>
                  <a:pt x="11684000" y="0"/>
                </a:lnTo>
                <a:lnTo>
                  <a:pt x="11684000" y="2105050"/>
                </a:lnTo>
                <a:lnTo>
                  <a:pt x="0" y="2105050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0400" y="5210276"/>
            <a:ext cx="11684000" cy="2105660"/>
          </a:xfrm>
          <a:custGeom>
            <a:avLst/>
            <a:gdLst/>
            <a:ahLst/>
            <a:cxnLst/>
            <a:rect l="l" t="t" r="r" b="b"/>
            <a:pathLst>
              <a:path w="11684000" h="2105659">
                <a:moveTo>
                  <a:pt x="0" y="0"/>
                </a:moveTo>
                <a:lnTo>
                  <a:pt x="11684000" y="0"/>
                </a:lnTo>
                <a:lnTo>
                  <a:pt x="11684000" y="2105050"/>
                </a:lnTo>
                <a:lnTo>
                  <a:pt x="0" y="21050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2800" y="5251958"/>
            <a:ext cx="11103610" cy="4292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650" spc="-5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electron-packager </a:t>
            </a:r>
            <a:r>
              <a:rPr dirty="0" sz="2650" spc="-5">
                <a:solidFill>
                  <a:srgbClr val="00F900"/>
                </a:solidFill>
                <a:latin typeface="Courier New"/>
                <a:cs typeface="Courier New"/>
              </a:rPr>
              <a:t>. </a:t>
            </a: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Warholizer</a:t>
            </a:r>
            <a:r>
              <a:rPr dirty="0" sz="2650" spc="4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650" spc="-5">
                <a:solidFill>
                  <a:srgbClr val="00F900"/>
                </a:solidFill>
                <a:latin typeface="Courier New"/>
                <a:cs typeface="Courier New"/>
              </a:rPr>
              <a:t>--ignore=node_modules/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5" name="object 5"/>
          <p:cNvSpPr txBox="1"/>
          <p:nvPr/>
        </p:nvSpPr>
        <p:spPr>
          <a:xfrm>
            <a:off x="723900" y="5642508"/>
            <a:ext cx="8077834" cy="10160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9"/>
              </a:spcBef>
            </a:pP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electron-* --platform=darwin</a:t>
            </a:r>
            <a:r>
              <a:rPr dirty="0" sz="265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--arch=x64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--overwrite </a:t>
            </a:r>
            <a:r>
              <a:rPr dirty="0" sz="2650" spc="-5">
                <a:solidFill>
                  <a:srgbClr val="00F900"/>
                </a:solidFill>
                <a:latin typeface="Courier New"/>
                <a:cs typeface="Courier New"/>
              </a:rPr>
              <a:t>&amp;&amp; cp</a:t>
            </a: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 ../resources/icon.icns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9037" y="5642508"/>
            <a:ext cx="3440429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1295" marR="5080" indent="-201930">
              <a:lnSpc>
                <a:spcPct val="122600"/>
              </a:lnSpc>
              <a:spcBef>
                <a:spcPts val="100"/>
              </a:spcBef>
            </a:pP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--version=0.36.10  </a:t>
            </a:r>
            <a:r>
              <a:rPr dirty="0" sz="2650" spc="-5">
                <a:solidFill>
                  <a:srgbClr val="00F900"/>
                </a:solidFill>
                <a:latin typeface="Courier New"/>
                <a:cs typeface="Courier New"/>
              </a:rPr>
              <a:t>Warholizer-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900" y="6712457"/>
            <a:ext cx="10902315" cy="4292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650" spc="-5">
                <a:solidFill>
                  <a:srgbClr val="00F900"/>
                </a:solidFill>
                <a:latin typeface="Courier New"/>
                <a:cs typeface="Courier New"/>
              </a:rPr>
              <a:t>darwin-x64/Warholizer.app/Contents/Resources/atom.icns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3668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  <a:tab pos="3843020" algn="l"/>
                <a:tab pos="5730875" algn="l"/>
                <a:tab pos="7546975" algn="l"/>
                <a:tab pos="8764270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80"/>
              <a:t>D	</a:t>
            </a:r>
            <a:r>
              <a:rPr dirty="0" spc="-85"/>
              <a:t>I C</a:t>
            </a:r>
            <a:r>
              <a:rPr dirty="0" spc="-98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330"/>
              <a:t>( </a:t>
            </a:r>
            <a:r>
              <a:rPr dirty="0" spc="-250"/>
              <a:t>F</a:t>
            </a:r>
            <a:r>
              <a:rPr dirty="0" spc="-7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85"/>
              <a:t>R	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85"/>
              <a:t>C	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254"/>
              <a:t>X</a:t>
            </a:r>
            <a:r>
              <a:rPr dirty="0" spc="-620"/>
              <a:t> </a:t>
            </a:r>
            <a:r>
              <a:rPr dirty="0" spc="-330"/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8500" y="2565400"/>
            <a:ext cx="624840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electron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 packager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Copy icon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generated</a:t>
            </a:r>
            <a:r>
              <a:rPr dirty="0" sz="36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5210276"/>
            <a:ext cx="11684000" cy="2105660"/>
          </a:xfrm>
          <a:custGeom>
            <a:avLst/>
            <a:gdLst/>
            <a:ahLst/>
            <a:cxnLst/>
            <a:rect l="l" t="t" r="r" b="b"/>
            <a:pathLst>
              <a:path w="11684000" h="2105659">
                <a:moveTo>
                  <a:pt x="0" y="0"/>
                </a:moveTo>
                <a:lnTo>
                  <a:pt x="11684000" y="0"/>
                </a:lnTo>
                <a:lnTo>
                  <a:pt x="11684000" y="2105050"/>
                </a:lnTo>
                <a:lnTo>
                  <a:pt x="0" y="2105050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0400" y="5210276"/>
            <a:ext cx="11684000" cy="2105660"/>
          </a:xfrm>
          <a:custGeom>
            <a:avLst/>
            <a:gdLst/>
            <a:ahLst/>
            <a:cxnLst/>
            <a:rect l="l" t="t" r="r" b="b"/>
            <a:pathLst>
              <a:path w="11684000" h="2105659">
                <a:moveTo>
                  <a:pt x="0" y="0"/>
                </a:moveTo>
                <a:lnTo>
                  <a:pt x="11684000" y="0"/>
                </a:lnTo>
                <a:lnTo>
                  <a:pt x="11684000" y="2105050"/>
                </a:lnTo>
                <a:lnTo>
                  <a:pt x="0" y="21050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2800" y="5251958"/>
            <a:ext cx="6464935" cy="4292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650" spc="-5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electron-packager </a:t>
            </a:r>
            <a:r>
              <a:rPr dirty="0" sz="2650" spc="-5">
                <a:solidFill>
                  <a:srgbClr val="00F900"/>
                </a:solidFill>
                <a:latin typeface="Courier New"/>
                <a:cs typeface="Courier New"/>
              </a:rPr>
              <a:t>.</a:t>
            </a:r>
            <a:r>
              <a:rPr dirty="0" sz="2650" spc="-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Warholizer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5642508"/>
            <a:ext cx="11505565" cy="10160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9"/>
              </a:spcBef>
            </a:pP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electron-* --platform=darwin --arch=x64</a:t>
            </a:r>
            <a:r>
              <a:rPr dirty="0" sz="2650" spc="5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--version=0.36.10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--overwrite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6150508"/>
            <a:ext cx="10902315" cy="99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419350">
              <a:lnSpc>
                <a:spcPct val="119500"/>
              </a:lnSpc>
              <a:spcBef>
                <a:spcPts val="100"/>
              </a:spcBef>
            </a:pPr>
            <a:r>
              <a:rPr dirty="0" sz="2650" spc="-5">
                <a:solidFill>
                  <a:srgbClr val="00F900"/>
                </a:solidFill>
                <a:latin typeface="Courier New"/>
                <a:cs typeface="Courier New"/>
              </a:rPr>
              <a:t>&amp;&amp; cp </a:t>
            </a:r>
            <a:r>
              <a:rPr dirty="0" sz="2650" spc="-10">
                <a:solidFill>
                  <a:srgbClr val="00F900"/>
                </a:solidFill>
                <a:latin typeface="Courier New"/>
                <a:cs typeface="Courier New"/>
              </a:rPr>
              <a:t>../resources/icon.icns </a:t>
            </a:r>
            <a:r>
              <a:rPr dirty="0" sz="2650" spc="-5">
                <a:solidFill>
                  <a:srgbClr val="00F900"/>
                </a:solidFill>
                <a:latin typeface="Courier New"/>
                <a:cs typeface="Courier New"/>
              </a:rPr>
              <a:t>Warholizer-  darwin-x64/Warholizer.app/Contents/Resources/atom.icns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80700" y="7581900"/>
            <a:ext cx="20701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87371" y="4745596"/>
            <a:ext cx="3432175" cy="2714625"/>
          </a:xfrm>
          <a:custGeom>
            <a:avLst/>
            <a:gdLst/>
            <a:ahLst/>
            <a:cxnLst/>
            <a:rect l="l" t="t" r="r" b="b"/>
            <a:pathLst>
              <a:path w="3432175" h="2714625">
                <a:moveTo>
                  <a:pt x="2416311" y="1939531"/>
                </a:moveTo>
                <a:lnTo>
                  <a:pt x="1999449" y="1939531"/>
                </a:lnTo>
                <a:lnTo>
                  <a:pt x="2645168" y="2714231"/>
                </a:lnTo>
                <a:lnTo>
                  <a:pt x="2416311" y="1939531"/>
                </a:lnTo>
                <a:close/>
              </a:path>
              <a:path w="3432175" h="2714625">
                <a:moveTo>
                  <a:pt x="1715693" y="0"/>
                </a:moveTo>
                <a:lnTo>
                  <a:pt x="1655453" y="590"/>
                </a:lnTo>
                <a:lnTo>
                  <a:pt x="1595735" y="2349"/>
                </a:lnTo>
                <a:lnTo>
                  <a:pt x="1536573" y="5256"/>
                </a:lnTo>
                <a:lnTo>
                  <a:pt x="1478000" y="9294"/>
                </a:lnTo>
                <a:lnTo>
                  <a:pt x="1420052" y="14441"/>
                </a:lnTo>
                <a:lnTo>
                  <a:pt x="1362762" y="20679"/>
                </a:lnTo>
                <a:lnTo>
                  <a:pt x="1306164" y="27988"/>
                </a:lnTo>
                <a:lnTo>
                  <a:pt x="1250291" y="36350"/>
                </a:lnTo>
                <a:lnTo>
                  <a:pt x="1195179" y="45744"/>
                </a:lnTo>
                <a:lnTo>
                  <a:pt x="1140860" y="56152"/>
                </a:lnTo>
                <a:lnTo>
                  <a:pt x="1087370" y="67553"/>
                </a:lnTo>
                <a:lnTo>
                  <a:pt x="1034742" y="79929"/>
                </a:lnTo>
                <a:lnTo>
                  <a:pt x="983009" y="93261"/>
                </a:lnTo>
                <a:lnTo>
                  <a:pt x="932207" y="107528"/>
                </a:lnTo>
                <a:lnTo>
                  <a:pt x="882369" y="122712"/>
                </a:lnTo>
                <a:lnTo>
                  <a:pt x="833528" y="138793"/>
                </a:lnTo>
                <a:lnTo>
                  <a:pt x="785720" y="155752"/>
                </a:lnTo>
                <a:lnTo>
                  <a:pt x="738977" y="173570"/>
                </a:lnTo>
                <a:lnTo>
                  <a:pt x="693335" y="192226"/>
                </a:lnTo>
                <a:lnTo>
                  <a:pt x="648827" y="211703"/>
                </a:lnTo>
                <a:lnTo>
                  <a:pt x="605486" y="231980"/>
                </a:lnTo>
                <a:lnTo>
                  <a:pt x="563348" y="253037"/>
                </a:lnTo>
                <a:lnTo>
                  <a:pt x="522446" y="274857"/>
                </a:lnTo>
                <a:lnTo>
                  <a:pt x="482813" y="297419"/>
                </a:lnTo>
                <a:lnTo>
                  <a:pt x="444485" y="320704"/>
                </a:lnTo>
                <a:lnTo>
                  <a:pt x="407495" y="344692"/>
                </a:lnTo>
                <a:lnTo>
                  <a:pt x="371877" y="369365"/>
                </a:lnTo>
                <a:lnTo>
                  <a:pt x="337664" y="394703"/>
                </a:lnTo>
                <a:lnTo>
                  <a:pt x="304892" y="420686"/>
                </a:lnTo>
                <a:lnTo>
                  <a:pt x="273594" y="447295"/>
                </a:lnTo>
                <a:lnTo>
                  <a:pt x="243804" y="474512"/>
                </a:lnTo>
                <a:lnTo>
                  <a:pt x="215556" y="502315"/>
                </a:lnTo>
                <a:lnTo>
                  <a:pt x="188884" y="530687"/>
                </a:lnTo>
                <a:lnTo>
                  <a:pt x="163822" y="559608"/>
                </a:lnTo>
                <a:lnTo>
                  <a:pt x="118664" y="619018"/>
                </a:lnTo>
                <a:lnTo>
                  <a:pt x="80354" y="680391"/>
                </a:lnTo>
                <a:lnTo>
                  <a:pt x="49164" y="743572"/>
                </a:lnTo>
                <a:lnTo>
                  <a:pt x="25367" y="808405"/>
                </a:lnTo>
                <a:lnTo>
                  <a:pt x="9234" y="874737"/>
                </a:lnTo>
                <a:lnTo>
                  <a:pt x="1037" y="942413"/>
                </a:lnTo>
                <a:lnTo>
                  <a:pt x="0" y="976706"/>
                </a:lnTo>
                <a:lnTo>
                  <a:pt x="1037" y="1010999"/>
                </a:lnTo>
                <a:lnTo>
                  <a:pt x="9234" y="1078679"/>
                </a:lnTo>
                <a:lnTo>
                  <a:pt x="25367" y="1145019"/>
                </a:lnTo>
                <a:lnTo>
                  <a:pt x="49164" y="1209864"/>
                </a:lnTo>
                <a:lnTo>
                  <a:pt x="80354" y="1273060"/>
                </a:lnTo>
                <a:lnTo>
                  <a:pt x="118664" y="1334450"/>
                </a:lnTo>
                <a:lnTo>
                  <a:pt x="163822" y="1393880"/>
                </a:lnTo>
                <a:lnTo>
                  <a:pt x="188884" y="1422811"/>
                </a:lnTo>
                <a:lnTo>
                  <a:pt x="215556" y="1451194"/>
                </a:lnTo>
                <a:lnTo>
                  <a:pt x="243804" y="1479009"/>
                </a:lnTo>
                <a:lnTo>
                  <a:pt x="273594" y="1506237"/>
                </a:lnTo>
                <a:lnTo>
                  <a:pt x="304892" y="1532859"/>
                </a:lnTo>
                <a:lnTo>
                  <a:pt x="337664" y="1558854"/>
                </a:lnTo>
                <a:lnTo>
                  <a:pt x="371877" y="1584205"/>
                </a:lnTo>
                <a:lnTo>
                  <a:pt x="407495" y="1608890"/>
                </a:lnTo>
                <a:lnTo>
                  <a:pt x="444485" y="1632891"/>
                </a:lnTo>
                <a:lnTo>
                  <a:pt x="482813" y="1656189"/>
                </a:lnTo>
                <a:lnTo>
                  <a:pt x="522446" y="1678764"/>
                </a:lnTo>
                <a:lnTo>
                  <a:pt x="563348" y="1700597"/>
                </a:lnTo>
                <a:lnTo>
                  <a:pt x="605486" y="1721667"/>
                </a:lnTo>
                <a:lnTo>
                  <a:pt x="648827" y="1741957"/>
                </a:lnTo>
                <a:lnTo>
                  <a:pt x="693335" y="1761446"/>
                </a:lnTo>
                <a:lnTo>
                  <a:pt x="738977" y="1780115"/>
                </a:lnTo>
                <a:lnTo>
                  <a:pt x="785720" y="1797944"/>
                </a:lnTo>
                <a:lnTo>
                  <a:pt x="833528" y="1814915"/>
                </a:lnTo>
                <a:lnTo>
                  <a:pt x="882369" y="1831008"/>
                </a:lnTo>
                <a:lnTo>
                  <a:pt x="932207" y="1846203"/>
                </a:lnTo>
                <a:lnTo>
                  <a:pt x="983009" y="1860481"/>
                </a:lnTo>
                <a:lnTo>
                  <a:pt x="1034742" y="1873822"/>
                </a:lnTo>
                <a:lnTo>
                  <a:pt x="1087370" y="1886208"/>
                </a:lnTo>
                <a:lnTo>
                  <a:pt x="1140860" y="1897619"/>
                </a:lnTo>
                <a:lnTo>
                  <a:pt x="1195179" y="1908035"/>
                </a:lnTo>
                <a:lnTo>
                  <a:pt x="1250291" y="1917437"/>
                </a:lnTo>
                <a:lnTo>
                  <a:pt x="1306164" y="1925805"/>
                </a:lnTo>
                <a:lnTo>
                  <a:pt x="1362762" y="1933121"/>
                </a:lnTo>
                <a:lnTo>
                  <a:pt x="1420052" y="1939364"/>
                </a:lnTo>
                <a:lnTo>
                  <a:pt x="1478000" y="1944516"/>
                </a:lnTo>
                <a:lnTo>
                  <a:pt x="1536573" y="1948557"/>
                </a:lnTo>
                <a:lnTo>
                  <a:pt x="1595735" y="1951467"/>
                </a:lnTo>
                <a:lnTo>
                  <a:pt x="1655453" y="1953227"/>
                </a:lnTo>
                <a:lnTo>
                  <a:pt x="1715693" y="1953818"/>
                </a:lnTo>
                <a:lnTo>
                  <a:pt x="1763897" y="1953369"/>
                </a:lnTo>
                <a:lnTo>
                  <a:pt x="1811736" y="1952061"/>
                </a:lnTo>
                <a:lnTo>
                  <a:pt x="1859210" y="1949961"/>
                </a:lnTo>
                <a:lnTo>
                  <a:pt x="1906319" y="1947130"/>
                </a:lnTo>
                <a:lnTo>
                  <a:pt x="1953066" y="1943632"/>
                </a:lnTo>
                <a:lnTo>
                  <a:pt x="1999449" y="1939531"/>
                </a:lnTo>
                <a:lnTo>
                  <a:pt x="2416311" y="1939531"/>
                </a:lnTo>
                <a:lnTo>
                  <a:pt x="2396731" y="1873250"/>
                </a:lnTo>
                <a:lnTo>
                  <a:pt x="2455061" y="1858123"/>
                </a:lnTo>
                <a:lnTo>
                  <a:pt x="2512203" y="1841808"/>
                </a:lnTo>
                <a:lnTo>
                  <a:pt x="2568108" y="1824333"/>
                </a:lnTo>
                <a:lnTo>
                  <a:pt x="2622728" y="1805725"/>
                </a:lnTo>
                <a:lnTo>
                  <a:pt x="2676012" y="1786013"/>
                </a:lnTo>
                <a:lnTo>
                  <a:pt x="2727912" y="1765224"/>
                </a:lnTo>
                <a:lnTo>
                  <a:pt x="2778378" y="1743386"/>
                </a:lnTo>
                <a:lnTo>
                  <a:pt x="2827362" y="1720526"/>
                </a:lnTo>
                <a:lnTo>
                  <a:pt x="2874814" y="1696672"/>
                </a:lnTo>
                <a:lnTo>
                  <a:pt x="2920685" y="1671853"/>
                </a:lnTo>
                <a:lnTo>
                  <a:pt x="2964926" y="1646096"/>
                </a:lnTo>
                <a:lnTo>
                  <a:pt x="3007488" y="1619428"/>
                </a:lnTo>
                <a:lnTo>
                  <a:pt x="3048322" y="1591878"/>
                </a:lnTo>
                <a:lnTo>
                  <a:pt x="3087378" y="1563472"/>
                </a:lnTo>
                <a:lnTo>
                  <a:pt x="3124608" y="1534240"/>
                </a:lnTo>
                <a:lnTo>
                  <a:pt x="3159962" y="1504209"/>
                </a:lnTo>
                <a:lnTo>
                  <a:pt x="3193391" y="1473406"/>
                </a:lnTo>
                <a:lnTo>
                  <a:pt x="3224847" y="1441859"/>
                </a:lnTo>
                <a:lnTo>
                  <a:pt x="3254279" y="1409596"/>
                </a:lnTo>
                <a:lnTo>
                  <a:pt x="3281639" y="1376646"/>
                </a:lnTo>
                <a:lnTo>
                  <a:pt x="3306878" y="1343034"/>
                </a:lnTo>
                <a:lnTo>
                  <a:pt x="3329946" y="1308790"/>
                </a:lnTo>
                <a:lnTo>
                  <a:pt x="3350795" y="1273941"/>
                </a:lnTo>
                <a:lnTo>
                  <a:pt x="3369374" y="1238515"/>
                </a:lnTo>
                <a:lnTo>
                  <a:pt x="3385636" y="1202540"/>
                </a:lnTo>
                <a:lnTo>
                  <a:pt x="3399531" y="1166043"/>
                </a:lnTo>
                <a:lnTo>
                  <a:pt x="3411010" y="1129052"/>
                </a:lnTo>
                <a:lnTo>
                  <a:pt x="3420024" y="1091595"/>
                </a:lnTo>
                <a:lnTo>
                  <a:pt x="3426523" y="1053700"/>
                </a:lnTo>
                <a:lnTo>
                  <a:pt x="3430458" y="1015394"/>
                </a:lnTo>
                <a:lnTo>
                  <a:pt x="3431781" y="976706"/>
                </a:lnTo>
                <a:lnTo>
                  <a:pt x="3430743" y="942413"/>
                </a:lnTo>
                <a:lnTo>
                  <a:pt x="3422542" y="874737"/>
                </a:lnTo>
                <a:lnTo>
                  <a:pt x="3406401" y="808405"/>
                </a:lnTo>
                <a:lnTo>
                  <a:pt x="3382592" y="743572"/>
                </a:lnTo>
                <a:lnTo>
                  <a:pt x="3351387" y="680391"/>
                </a:lnTo>
                <a:lnTo>
                  <a:pt x="3313060" y="619018"/>
                </a:lnTo>
                <a:lnTo>
                  <a:pt x="3267883" y="559608"/>
                </a:lnTo>
                <a:lnTo>
                  <a:pt x="3242810" y="530687"/>
                </a:lnTo>
                <a:lnTo>
                  <a:pt x="3216127" y="502315"/>
                </a:lnTo>
                <a:lnTo>
                  <a:pt x="3187868" y="474512"/>
                </a:lnTo>
                <a:lnTo>
                  <a:pt x="3158066" y="447295"/>
                </a:lnTo>
                <a:lnTo>
                  <a:pt x="3126756" y="420686"/>
                </a:lnTo>
                <a:lnTo>
                  <a:pt x="3093971" y="394703"/>
                </a:lnTo>
                <a:lnTo>
                  <a:pt x="3059747" y="369365"/>
                </a:lnTo>
                <a:lnTo>
                  <a:pt x="3024116" y="344692"/>
                </a:lnTo>
                <a:lnTo>
                  <a:pt x="2987113" y="320704"/>
                </a:lnTo>
                <a:lnTo>
                  <a:pt x="2948772" y="297419"/>
                </a:lnTo>
                <a:lnTo>
                  <a:pt x="2909127" y="274857"/>
                </a:lnTo>
                <a:lnTo>
                  <a:pt x="2868212" y="253037"/>
                </a:lnTo>
                <a:lnTo>
                  <a:pt x="2826061" y="231980"/>
                </a:lnTo>
                <a:lnTo>
                  <a:pt x="2782708" y="211703"/>
                </a:lnTo>
                <a:lnTo>
                  <a:pt x="2738187" y="192226"/>
                </a:lnTo>
                <a:lnTo>
                  <a:pt x="2692533" y="173570"/>
                </a:lnTo>
                <a:lnTo>
                  <a:pt x="2645778" y="155752"/>
                </a:lnTo>
                <a:lnTo>
                  <a:pt x="2597959" y="138793"/>
                </a:lnTo>
                <a:lnTo>
                  <a:pt x="2549107" y="122712"/>
                </a:lnTo>
                <a:lnTo>
                  <a:pt x="2499258" y="107528"/>
                </a:lnTo>
                <a:lnTo>
                  <a:pt x="2448445" y="93261"/>
                </a:lnTo>
                <a:lnTo>
                  <a:pt x="2396703" y="79929"/>
                </a:lnTo>
                <a:lnTo>
                  <a:pt x="2344066" y="67553"/>
                </a:lnTo>
                <a:lnTo>
                  <a:pt x="2290567" y="56152"/>
                </a:lnTo>
                <a:lnTo>
                  <a:pt x="2236241" y="45744"/>
                </a:lnTo>
                <a:lnTo>
                  <a:pt x="2181121" y="36350"/>
                </a:lnTo>
                <a:lnTo>
                  <a:pt x="2125243" y="27988"/>
                </a:lnTo>
                <a:lnTo>
                  <a:pt x="2068639" y="20679"/>
                </a:lnTo>
                <a:lnTo>
                  <a:pt x="2011344" y="14441"/>
                </a:lnTo>
                <a:lnTo>
                  <a:pt x="1953392" y="9294"/>
                </a:lnTo>
                <a:lnTo>
                  <a:pt x="1894816" y="5256"/>
                </a:lnTo>
                <a:lnTo>
                  <a:pt x="1835652" y="2349"/>
                </a:lnTo>
                <a:lnTo>
                  <a:pt x="1775933" y="590"/>
                </a:lnTo>
                <a:lnTo>
                  <a:pt x="1715693" y="0"/>
                </a:lnTo>
                <a:close/>
              </a:path>
            </a:pathLst>
          </a:custGeom>
          <a:solidFill>
            <a:srgbClr val="FF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66620" y="5207000"/>
            <a:ext cx="44494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--ignore=</a:t>
            </a:r>
            <a:r>
              <a:rPr dirty="0" baseline="-33333" sz="4500" spc="-787">
                <a:latin typeface="Comic Sans MS"/>
                <a:cs typeface="Comic Sans MS"/>
              </a:rPr>
              <a:t>C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n</a:t>
            </a:r>
            <a:r>
              <a:rPr dirty="0" baseline="-33333" sz="4500" spc="-787">
                <a:latin typeface="Comic Sans MS"/>
                <a:cs typeface="Comic Sans MS"/>
              </a:rPr>
              <a:t>o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o</a:t>
            </a:r>
            <a:r>
              <a:rPr dirty="0" baseline="-33333" sz="4500" spc="-787">
                <a:latin typeface="Comic Sans MS"/>
                <a:cs typeface="Comic Sans MS"/>
              </a:rPr>
              <a:t>n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d</a:t>
            </a:r>
            <a:r>
              <a:rPr dirty="0" baseline="-33333" sz="4500" spc="-787">
                <a:latin typeface="Comic Sans MS"/>
                <a:cs typeface="Comic Sans MS"/>
              </a:rPr>
              <a:t>s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e</a:t>
            </a:r>
            <a:r>
              <a:rPr dirty="0" baseline="-33333" sz="4500" spc="-787">
                <a:latin typeface="Comic Sans MS"/>
                <a:cs typeface="Comic Sans MS"/>
              </a:rPr>
              <a:t>o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_</a:t>
            </a:r>
            <a:r>
              <a:rPr dirty="0" baseline="-33333" sz="4500" spc="-787">
                <a:latin typeface="Comic Sans MS"/>
                <a:cs typeface="Comic Sans MS"/>
              </a:rPr>
              <a:t>l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m</a:t>
            </a:r>
            <a:r>
              <a:rPr dirty="0" baseline="-33333" sz="4500" spc="-787">
                <a:latin typeface="Comic Sans MS"/>
                <a:cs typeface="Comic Sans MS"/>
              </a:rPr>
              <a:t>e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o</a:t>
            </a:r>
            <a:r>
              <a:rPr dirty="0" baseline="-33333" sz="4500" spc="-787">
                <a:latin typeface="Comic Sans MS"/>
                <a:cs typeface="Comic Sans MS"/>
              </a:rPr>
              <a:t>h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d</a:t>
            </a:r>
            <a:r>
              <a:rPr dirty="0" baseline="-33333" sz="4500" spc="-787">
                <a:latin typeface="Comic Sans MS"/>
                <a:cs typeface="Comic Sans MS"/>
              </a:rPr>
              <a:t>e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u</a:t>
            </a:r>
            <a:r>
              <a:rPr dirty="0" baseline="-33333" sz="4500" spc="-787">
                <a:latin typeface="Comic Sans MS"/>
                <a:cs typeface="Comic Sans MS"/>
              </a:rPr>
              <a:t>l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l</a:t>
            </a:r>
            <a:r>
              <a:rPr dirty="0" baseline="-33333" sz="4500" spc="-787">
                <a:latin typeface="Comic Sans MS"/>
                <a:cs typeface="Comic Sans MS"/>
              </a:rPr>
              <a:t>l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e</a:t>
            </a:r>
            <a:r>
              <a:rPr dirty="0" baseline="-33333" sz="4500" spc="-787">
                <a:latin typeface="Comic Sans MS"/>
                <a:cs typeface="Comic Sans MS"/>
              </a:rPr>
              <a:t>: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s</a:t>
            </a:r>
            <a:r>
              <a:rPr dirty="0" baseline="-33333" sz="4500" spc="-787">
                <a:latin typeface="Comic Sans MS"/>
                <a:cs typeface="Comic Sans MS"/>
              </a:rPr>
              <a:t>-)</a:t>
            </a:r>
            <a:r>
              <a:rPr dirty="0" sz="2650" spc="-525">
                <a:solidFill>
                  <a:srgbClr val="00F900"/>
                </a:solidFill>
                <a:latin typeface="Courier New"/>
                <a:cs typeface="Courier New"/>
              </a:rPr>
              <a:t>/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3668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  <a:tab pos="3843020" algn="l"/>
                <a:tab pos="5730875" algn="l"/>
                <a:tab pos="7546975" algn="l"/>
                <a:tab pos="8764270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80"/>
              <a:t>D	</a:t>
            </a:r>
            <a:r>
              <a:rPr dirty="0" spc="-85"/>
              <a:t>I C</a:t>
            </a:r>
            <a:r>
              <a:rPr dirty="0" spc="-98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330"/>
              <a:t>( </a:t>
            </a:r>
            <a:r>
              <a:rPr dirty="0" spc="-250"/>
              <a:t>F</a:t>
            </a:r>
            <a:r>
              <a:rPr dirty="0" spc="-7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85"/>
              <a:t>R	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85"/>
              <a:t>C	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254"/>
              <a:t>X</a:t>
            </a:r>
            <a:r>
              <a:rPr dirty="0" spc="-620"/>
              <a:t> </a:t>
            </a:r>
            <a:r>
              <a:rPr dirty="0" spc="-330"/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8500" y="2565400"/>
            <a:ext cx="624840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electron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 packager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Copy icon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generated</a:t>
            </a:r>
            <a:r>
              <a:rPr dirty="0" sz="36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03008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0680" algn="l"/>
                <a:tab pos="4695825" algn="l"/>
              </a:tabLst>
            </a:pPr>
            <a:r>
              <a:rPr dirty="0" spc="-85"/>
              <a:t>C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160"/>
              <a:t>AT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0"/>
              <a:t> </a:t>
            </a:r>
            <a:r>
              <a:rPr dirty="0" spc="250"/>
              <a:t>M	</a:t>
            </a:r>
            <a:r>
              <a:rPr dirty="0" spc="-500"/>
              <a:t>S</a:t>
            </a:r>
            <a:r>
              <a:rPr dirty="0" spc="-555"/>
              <a:t> 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381000" y="1993900"/>
            <a:ext cx="12218035" cy="556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www/package.json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 marR="8691245">
              <a:lnSpc>
                <a:spcPts val="2300"/>
              </a:lnSpc>
              <a:spcBef>
                <a:spcPts val="110"/>
              </a:spcBef>
              <a:tabLst>
                <a:tab pos="1536700" algn="l"/>
                <a:tab pos="1993900" algn="l"/>
              </a:tabLst>
            </a:pPr>
            <a:r>
              <a:rPr dirty="0" sz="2000">
                <a:solidFill>
                  <a:srgbClr val="96ED90"/>
                </a:solidFill>
                <a:latin typeface="Courier New"/>
                <a:cs typeface="Courier New"/>
              </a:rPr>
              <a:t>"name"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"Warholizer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>
                <a:solidFill>
                  <a:srgbClr val="96ED90"/>
                </a:solidFill>
                <a:latin typeface="Courier New"/>
                <a:cs typeface="Courier New"/>
              </a:rPr>
              <a:t>"version"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"0.1.0"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317500" marR="8538845">
              <a:lnSpc>
                <a:spcPts val="2300"/>
              </a:lnSpc>
              <a:tabLst>
                <a:tab pos="1536700" algn="l"/>
                <a:tab pos="1993900" algn="l"/>
              </a:tabLst>
            </a:pPr>
            <a:r>
              <a:rPr dirty="0" sz="2000">
                <a:solidFill>
                  <a:srgbClr val="96ED90"/>
                </a:solidFill>
                <a:latin typeface="Courier New"/>
                <a:cs typeface="Courier New"/>
              </a:rPr>
              <a:t>"main"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"electron.js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>
                <a:solidFill>
                  <a:srgbClr val="96ED90"/>
                </a:solidFill>
                <a:latin typeface="Courier New"/>
                <a:cs typeface="Courier New"/>
              </a:rPr>
              <a:t>"scripts"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90"/>
              </a:lnSpc>
              <a:tabLst>
                <a:tab pos="1993900" algn="l"/>
              </a:tabLst>
            </a:pPr>
            <a:r>
              <a:rPr dirty="0" sz="2000">
                <a:solidFill>
                  <a:srgbClr val="96ED90"/>
                </a:solidFill>
                <a:latin typeface="Courier New"/>
                <a:cs typeface="Courier New"/>
              </a:rPr>
              <a:t>"start"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“electron</a:t>
            </a:r>
            <a:r>
              <a:rPr dirty="0" sz="2000" spc="-1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.”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700" marR="5080" indent="609600">
              <a:lnSpc>
                <a:spcPts val="2300"/>
              </a:lnSpc>
              <a:spcBef>
                <a:spcPts val="110"/>
              </a:spcBef>
              <a:tabLst>
                <a:tab pos="1993900" algn="l"/>
              </a:tabLst>
            </a:pPr>
            <a:r>
              <a:rPr dirty="0" sz="2000">
                <a:solidFill>
                  <a:srgbClr val="96ED90"/>
                </a:solidFill>
                <a:latin typeface="Courier New"/>
                <a:cs typeface="Courier New"/>
              </a:rPr>
              <a:t>"build"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"electron-packager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. 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Warholizer --ignore=node_modules/electron-*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--  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platform=darwin --arch=x64 --version=0.36.10 --overwrite &amp;&amp; cp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../resources/  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icon.icns</a:t>
            </a:r>
            <a:r>
              <a:rPr dirty="0" sz="2000" spc="-2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Warholizer-darwin-x64/Warholizer.app/Contents/Resources/atom.icns"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19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}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300"/>
              </a:lnSpc>
              <a:tabLst>
                <a:tab pos="3213100" algn="l"/>
              </a:tabLst>
            </a:pPr>
            <a:r>
              <a:rPr dirty="0" sz="2000" spc="-5">
                <a:solidFill>
                  <a:srgbClr val="96ED90"/>
                </a:solidFill>
                <a:latin typeface="Courier New"/>
                <a:cs typeface="Courier New"/>
              </a:rPr>
              <a:t>"devDependencies"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841500" algn="l"/>
              </a:tabLst>
            </a:pPr>
            <a:r>
              <a:rPr dirty="0" sz="2000">
                <a:solidFill>
                  <a:srgbClr val="96ED90"/>
                </a:solidFill>
                <a:latin typeface="Courier New"/>
                <a:cs typeface="Courier New"/>
              </a:rPr>
              <a:t>"asar"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"^0.10.0"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622300" marR="7014845">
              <a:lnSpc>
                <a:spcPts val="2300"/>
              </a:lnSpc>
              <a:spcBef>
                <a:spcPts val="110"/>
              </a:spcBef>
              <a:tabLst>
                <a:tab pos="3822700" algn="l"/>
              </a:tabLst>
            </a:pPr>
            <a:r>
              <a:rPr dirty="0" sz="2000">
                <a:solidFill>
                  <a:srgbClr val="96ED90"/>
                </a:solidFill>
                <a:latin typeface="Courier New"/>
                <a:cs typeface="Courier New"/>
              </a:rPr>
              <a:t>"electron-packager</a:t>
            </a:r>
            <a:r>
              <a:rPr dirty="0" sz="2000" spc="-5">
                <a:solidFill>
                  <a:srgbClr val="96ED90"/>
                </a:solidFill>
                <a:latin typeface="Courier New"/>
                <a:cs typeface="Courier New"/>
              </a:rPr>
              <a:t>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"^3.2.0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>
                <a:solidFill>
                  <a:srgbClr val="96ED90"/>
                </a:solidFill>
                <a:latin typeface="Courier New"/>
                <a:cs typeface="Courier New"/>
              </a:rPr>
              <a:t>"electron-prebuilt</a:t>
            </a:r>
            <a:r>
              <a:rPr dirty="0" sz="2000" spc="-5">
                <a:solidFill>
                  <a:srgbClr val="96ED90"/>
                </a:solidFill>
                <a:latin typeface="Courier New"/>
                <a:cs typeface="Courier New"/>
              </a:rPr>
              <a:t>"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“^0.25.2"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ts val="219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583057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164" algn="l"/>
                <a:tab pos="3496310" algn="l"/>
              </a:tabLst>
            </a:pP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	N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M	</a:t>
            </a: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4332274"/>
            <a:ext cx="11684000" cy="660400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285"/>
              </a:spcBef>
              <a:tabLst>
                <a:tab pos="563880" algn="l"/>
              </a:tabLst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	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npm run-script</a:t>
            </a:r>
            <a:r>
              <a:rPr dirty="0" sz="2700" spc="-1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build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5286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50"/>
              <a:t> </a:t>
            </a:r>
            <a:r>
              <a:rPr dirty="0" spc="-335"/>
              <a:t>V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15"/>
              <a:t> </a:t>
            </a:r>
            <a:r>
              <a:rPr dirty="0" spc="-335"/>
              <a:t>V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4483100"/>
            <a:ext cx="368935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Ionic </a:t>
            </a:r>
            <a:r>
              <a:rPr dirty="0" sz="3600" spc="29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Electron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Publish</a:t>
            </a: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203700"/>
            <a:ext cx="108273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503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80"/>
              <a:t>A	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185"/>
              <a:t>TAT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8273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503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80"/>
              <a:t>A	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185"/>
              <a:t>TAT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2882900"/>
            <a:ext cx="10328910" cy="292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app/utility.js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469900" marR="6497320" indent="-457200">
              <a:lnSpc>
                <a:spcPts val="2500"/>
              </a:lnSpc>
              <a:tabLst>
                <a:tab pos="1643380" algn="l"/>
                <a:tab pos="3533140" algn="l"/>
              </a:tabLst>
            </a:pPr>
            <a:r>
              <a:rPr dirty="0" sz="22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Utility	{  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()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{};  </a:t>
            </a:r>
            <a:r>
              <a:rPr dirty="0" sz="22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isElectro</a:t>
            </a:r>
            <a:r>
              <a:rPr dirty="0" sz="2200" spc="-5">
                <a:solidFill>
                  <a:srgbClr val="EB97F1"/>
                </a:solidFill>
                <a:latin typeface="Courier New"/>
                <a:cs typeface="Courier New"/>
              </a:rPr>
              <a:t>n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(){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370"/>
              </a:lnSpc>
              <a:tabLst>
                <a:tab pos="2100580" algn="l"/>
                <a:tab pos="3441700" algn="l"/>
                <a:tab pos="3944620" algn="l"/>
                <a:tab pos="6459855" algn="l"/>
                <a:tab pos="6962775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(window	&amp;&amp;	window.process	&amp;&amp;	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window.process.type)</a:t>
            </a:r>
            <a:endParaRPr sz="2200">
              <a:latin typeface="Courier New"/>
              <a:cs typeface="Courier New"/>
            </a:endParaRPr>
          </a:p>
          <a:p>
            <a:pPr marL="1384300">
              <a:lnSpc>
                <a:spcPts val="2500"/>
              </a:lnSpc>
            </a:pP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||</a:t>
            </a:r>
            <a:r>
              <a:rPr dirty="0" sz="22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!window.cordova;</a:t>
            </a:r>
            <a:endParaRPr sz="2200">
              <a:latin typeface="Courier New"/>
              <a:cs typeface="Courier New"/>
            </a:endParaRPr>
          </a:p>
          <a:p>
            <a:pPr marL="469900">
              <a:lnSpc>
                <a:spcPts val="250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8273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503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80"/>
              <a:t>A	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185"/>
              <a:t>TAT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73100" y="1625600"/>
            <a:ext cx="11915140" cy="5702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app/pages/choose-action/choose-action.html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841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&lt;ion-navbar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*navbar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841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menuToggle *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ngIf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"!isElectron()"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algn="ctr" marR="4412615">
              <a:lnSpc>
                <a:spcPts val="2300"/>
              </a:lnSpc>
              <a:tabLst>
                <a:tab pos="15240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&lt;ion-icon	</a:t>
            </a: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name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"menu"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&gt;&lt;/ion-icon&gt;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&lt;ion-title&gt;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New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Effect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&lt;/ion-title&gt;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&lt;/ion-navbar&gt;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tabLst>
                <a:tab pos="1993900" algn="l"/>
                <a:tab pos="3213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&lt;ion-content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padding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"choose-action"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1231900" marR="1224280" indent="-762635">
              <a:lnSpc>
                <a:spcPts val="2300"/>
              </a:lnSpc>
              <a:spcBef>
                <a:spcPts val="110"/>
              </a:spcBef>
              <a:tabLst>
                <a:tab pos="1689100" algn="l"/>
                <a:tab pos="7328534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block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(click)=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"getPicture('device')"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*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ngIf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"!isElectron()"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Choose from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device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9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  <a:tabLst>
                <a:tab pos="16891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block (click)=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"getPicture('camera')"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Take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a</a:t>
            </a:r>
            <a:r>
              <a:rPr dirty="0" sz="2000" spc="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picture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  <a:tabLst>
                <a:tab pos="1536700" algn="l"/>
                <a:tab pos="3213100" algn="l"/>
                <a:tab pos="51949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&lt;video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"video"	</a:t>
            </a: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width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"100%"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autoplay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*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ngIf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"isElectron()"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&gt;&lt;/video&gt;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841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&lt;button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"button button-block</a:t>
            </a:r>
            <a:r>
              <a:rPr dirty="0" sz="2000" spc="-1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button-secondary"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1536700" algn="l"/>
                <a:tab pos="5804535" algn="l"/>
              </a:tabLst>
            </a:pP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"snap"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(click)=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"snapPhoto($event)"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*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ngIf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"isElectron()"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Snap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Photo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&lt;/button&gt;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  <a:tabLst>
                <a:tab pos="1689100" algn="l"/>
                <a:tab pos="3670300" algn="l"/>
                <a:tab pos="5499735" algn="l"/>
                <a:tab pos="7328534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&lt;canvas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class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"hide"	</a:t>
            </a: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id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"canvas"	</a:t>
            </a: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width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"640"	</a:t>
            </a:r>
            <a:r>
              <a:rPr dirty="0" sz="2000" spc="-5" b="1">
                <a:solidFill>
                  <a:srgbClr val="F5A68B"/>
                </a:solidFill>
                <a:latin typeface="Courier New"/>
                <a:cs typeface="Courier New"/>
              </a:rPr>
              <a:t>height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"480"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&gt;&lt;/canvas&gt;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46100"/>
            <a:ext cx="42849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80"/>
              <a:t>D	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42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1498600"/>
            <a:ext cx="8561705" cy="473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app/pages/choose-action/choose-action.js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1079500" algn="l"/>
                <a:tab pos="2603500" algn="l"/>
                <a:tab pos="3365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{Utility}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'../../utility'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ts val="2300"/>
              </a:lnSpc>
              <a:spcBef>
                <a:spcPts val="110"/>
              </a:spcBef>
              <a:tabLst>
                <a:tab pos="2603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'build/pages/warholize/warholize.html'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,  providers: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[GalleryProvider]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4585335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ChooseActionPage	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isElectron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(){</a:t>
            </a:r>
            <a:endParaRPr sz="2000">
              <a:latin typeface="Courier New"/>
              <a:cs typeface="Courier New"/>
            </a:endParaRPr>
          </a:p>
          <a:p>
            <a:pPr algn="ctr" marR="2431415">
              <a:lnSpc>
                <a:spcPts val="2300"/>
              </a:lnSpc>
              <a:tabLst>
                <a:tab pos="10668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Utility.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isElectron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46100"/>
            <a:ext cx="42849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80"/>
              <a:t>D	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42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09600" y="1498600"/>
            <a:ext cx="11609705" cy="269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app/pages/choose-action/choose-action.js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snapPhoto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(event){</a:t>
            </a:r>
            <a:endParaRPr sz="2000">
              <a:latin typeface="Courier New"/>
              <a:cs typeface="Courier New"/>
            </a:endParaRPr>
          </a:p>
          <a:p>
            <a:pPr marL="622300" marR="3815079">
              <a:lnSpc>
                <a:spcPts val="2300"/>
              </a:lnSpc>
              <a:spcBef>
                <a:spcPts val="110"/>
              </a:spcBef>
              <a:tabLst>
                <a:tab pos="1231900" algn="l"/>
                <a:tab pos="2298700" algn="l"/>
                <a:tab pos="2451100" algn="l"/>
                <a:tab pos="2603500" algn="l"/>
                <a:tab pos="2755900" algn="l"/>
                <a:tab pos="4432935" algn="l"/>
                <a:tab pos="4890135" algn="l"/>
                <a:tab pos="5347335" algn="l"/>
                <a:tab pos="61093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canvas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document.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getElementById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"canvas"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context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canvas.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getContext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"2d"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);  context.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drawImage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(video,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640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480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19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push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(CropperPage,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{imageData:</a:t>
            </a:r>
            <a:r>
              <a:rPr dirty="0" sz="2000" spc="114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canvas.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toDataURL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"image/jpeg"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)});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93700"/>
            <a:ext cx="108273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503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80"/>
              <a:t>A	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185"/>
              <a:t>TAT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5444" y="9301632"/>
            <a:ext cx="591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2</a:t>
            </a:r>
            <a:r>
              <a:rPr dirty="0" sz="1800" spc="-30">
                <a:solidFill>
                  <a:srgbClr val="919191"/>
                </a:solidFill>
                <a:latin typeface="Arial"/>
                <a:cs typeface="Arial"/>
              </a:rPr>
              <a:t>5</a:t>
            </a:r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/47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200" y="1264652"/>
            <a:ext cx="10608945" cy="837247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app/pages/choose-action/choose-action.js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  <a:spcBef>
                <a:spcPts val="800"/>
              </a:spcBef>
            </a:pP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getPicture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(source)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Camera.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getPicture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(options).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((imageData) =&gt;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.nav.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push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(CropperPage,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{imageData: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imageData});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}, (err) =&gt;</a:t>
            </a:r>
            <a:r>
              <a:rPr dirty="0" sz="19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2631440" algn="l"/>
                <a:tab pos="321056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(source	!==	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'device'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){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200"/>
              </a:lnSpc>
              <a:tabLst>
                <a:tab pos="2341880" algn="l"/>
                <a:tab pos="3210560" algn="l"/>
                <a:tab pos="350012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video	=	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document.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getElementById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"video"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200"/>
              </a:lnSpc>
              <a:tabLst>
                <a:tab pos="2341880" algn="l"/>
                <a:tab pos="3644900" algn="l"/>
                <a:tab pos="5527675" algn="l"/>
                <a:tab pos="6251575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videoObj	=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"video"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true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1900">
              <a:latin typeface="Courier New"/>
              <a:cs typeface="Courier New"/>
            </a:endParaRPr>
          </a:p>
          <a:p>
            <a:pPr marL="2341880" marR="294640" indent="-579755">
              <a:lnSpc>
                <a:spcPts val="2200"/>
              </a:lnSpc>
              <a:spcBef>
                <a:spcPts val="100"/>
              </a:spcBef>
              <a:tabLst>
                <a:tab pos="2341880" algn="l"/>
                <a:tab pos="4948555" algn="l"/>
                <a:tab pos="5238115" algn="l"/>
                <a:tab pos="8568690" algn="l"/>
              </a:tabLst>
            </a:pP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videoErrorHandler	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(error)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 console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"Faile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d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 t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o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 captur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e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 video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:</a:t>
            </a:r>
            <a:r>
              <a:rPr dirty="0" sz="1900" spc="-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96E284"/>
                </a:solidFill>
                <a:latin typeface="Courier New"/>
                <a:cs typeface="Courier New"/>
              </a:rPr>
              <a:t>"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,	error.code);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1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1900">
              <a:latin typeface="Courier New"/>
              <a:cs typeface="Courier New"/>
            </a:endParaRPr>
          </a:p>
          <a:p>
            <a:pPr marL="2341880" marR="873760" indent="-579755">
              <a:lnSpc>
                <a:spcPts val="2200"/>
              </a:lnSpc>
              <a:spcBef>
                <a:spcPts val="100"/>
              </a:spcBef>
              <a:tabLst>
                <a:tab pos="7120255" algn="l"/>
              </a:tabLst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(navigator.getUserMedia)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</a:t>
            </a:r>
            <a:r>
              <a:rPr dirty="0" sz="1900" spc="-5">
                <a:solidFill>
                  <a:srgbClr val="D9D8AF"/>
                </a:solidFill>
                <a:latin typeface="Courier New"/>
                <a:cs typeface="Courier New"/>
              </a:rPr>
              <a:t>// </a:t>
            </a:r>
            <a:r>
              <a:rPr dirty="0" sz="1900">
                <a:solidFill>
                  <a:srgbClr val="D9D8AF"/>
                </a:solidFill>
                <a:latin typeface="Courier New"/>
                <a:cs typeface="Courier New"/>
              </a:rPr>
              <a:t>Standard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navigator.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getUserMedia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(videoObj,	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(stream)</a:t>
            </a:r>
            <a:r>
              <a:rPr dirty="0" sz="1900" spc="-6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2921000" marR="4928235">
              <a:lnSpc>
                <a:spcPts val="2200"/>
              </a:lnSpc>
              <a:tabLst>
                <a:tab pos="4369435" algn="l"/>
                <a:tab pos="4658995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video.src	=	stream;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video.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play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1900">
              <a:latin typeface="Courier New"/>
              <a:cs typeface="Courier New"/>
            </a:endParaRPr>
          </a:p>
          <a:p>
            <a:pPr marL="2341880">
              <a:lnSpc>
                <a:spcPts val="2100"/>
              </a:lnSpc>
              <a:tabLst>
                <a:tab pos="277622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	videoErrorHandler);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200"/>
              </a:lnSpc>
              <a:tabLst>
                <a:tab pos="205232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2341880" marR="149860" indent="-579755">
              <a:lnSpc>
                <a:spcPts val="2200"/>
              </a:lnSpc>
              <a:spcBef>
                <a:spcPts val="100"/>
              </a:spcBef>
              <a:tabLst>
                <a:tab pos="7988934" algn="l"/>
              </a:tabLst>
            </a:pP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(navigator.webkitGetUserMedia)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{ </a:t>
            </a:r>
            <a:r>
              <a:rPr dirty="0" sz="1900" spc="-5">
                <a:solidFill>
                  <a:srgbClr val="D9D8AF"/>
                </a:solidFill>
                <a:latin typeface="Courier New"/>
                <a:cs typeface="Courier New"/>
              </a:rPr>
              <a:t>// </a:t>
            </a:r>
            <a:r>
              <a:rPr dirty="0" sz="1900">
                <a:solidFill>
                  <a:srgbClr val="D9D8AF"/>
                </a:solidFill>
                <a:latin typeface="Courier New"/>
                <a:cs typeface="Courier New"/>
              </a:rPr>
              <a:t>WebKit-prefixed  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navigator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webkitGetUserMedia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(videoObj,	</a:t>
            </a:r>
            <a:r>
              <a:rPr dirty="0" sz="1900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(stream){</a:t>
            </a:r>
            <a:endParaRPr sz="1900">
              <a:latin typeface="Courier New"/>
              <a:cs typeface="Courier New"/>
            </a:endParaRPr>
          </a:p>
          <a:p>
            <a:pPr marL="2921000" marR="5080">
              <a:lnSpc>
                <a:spcPts val="2200"/>
              </a:lnSpc>
              <a:tabLst>
                <a:tab pos="4369435" algn="l"/>
                <a:tab pos="4658995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video.src	=	window.webkitURL.</a:t>
            </a:r>
            <a:r>
              <a:rPr dirty="0" sz="1900">
                <a:solidFill>
                  <a:srgbClr val="EB97F1"/>
                </a:solidFill>
                <a:latin typeface="Courier New"/>
                <a:cs typeface="Courier New"/>
              </a:rPr>
              <a:t>createObjectURL</a:t>
            </a: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(stream);  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video.</a:t>
            </a:r>
            <a:r>
              <a:rPr dirty="0" sz="1900" spc="-5">
                <a:solidFill>
                  <a:srgbClr val="EB97F1"/>
                </a:solidFill>
                <a:latin typeface="Courier New"/>
                <a:cs typeface="Courier New"/>
              </a:rPr>
              <a:t>play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1900">
              <a:latin typeface="Courier New"/>
              <a:cs typeface="Courier New"/>
            </a:endParaRPr>
          </a:p>
          <a:p>
            <a:pPr marL="2341880">
              <a:lnSpc>
                <a:spcPts val="2100"/>
              </a:lnSpc>
              <a:tabLst>
                <a:tab pos="277622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},	videoErrorHandler);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  <a:tabLst>
                <a:tab pos="1473200" algn="l"/>
              </a:tabLst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	</a:t>
            </a:r>
            <a:r>
              <a:rPr dirty="0" sz="1900" spc="-5" b="1">
                <a:solidFill>
                  <a:srgbClr val="8FCCF2"/>
                </a:solidFill>
                <a:latin typeface="Courier New"/>
                <a:cs typeface="Courier New"/>
              </a:rPr>
              <a:t>else</a:t>
            </a:r>
            <a:r>
              <a:rPr dirty="0" sz="1900" spc="-5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176276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118364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604520">
              <a:lnSpc>
                <a:spcPts val="220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 marL="25400">
              <a:lnSpc>
                <a:spcPts val="2240"/>
              </a:lnSpc>
            </a:pPr>
            <a:r>
              <a:rPr dirty="0" sz="19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46100"/>
            <a:ext cx="42849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80"/>
              <a:t>D	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42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5444" y="9301632"/>
            <a:ext cx="591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919191"/>
                </a:solidFill>
                <a:latin typeface="Arial"/>
                <a:cs typeface="Arial"/>
              </a:rPr>
              <a:t>2</a:t>
            </a:r>
            <a:r>
              <a:rPr dirty="0" sz="1800" spc="-30">
                <a:solidFill>
                  <a:srgbClr val="919191"/>
                </a:solidFill>
                <a:latin typeface="Arial"/>
                <a:cs typeface="Arial"/>
              </a:rPr>
              <a:t>6</a:t>
            </a:r>
            <a:r>
              <a:rPr dirty="0" baseline="1543" sz="2700" spc="15">
                <a:solidFill>
                  <a:srgbClr val="919191"/>
                </a:solidFill>
                <a:latin typeface="Arial"/>
                <a:cs typeface="Arial"/>
              </a:rPr>
              <a:t>/47</a:t>
            </a:r>
            <a:endParaRPr baseline="1543"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1460500"/>
            <a:ext cx="8561705" cy="477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app/pages/warholize/warholize.js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1079500" algn="l"/>
                <a:tab pos="2603500" algn="l"/>
                <a:tab pos="3365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{Utility}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'../../utility'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Page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ts val="2300"/>
              </a:lnSpc>
              <a:spcBef>
                <a:spcPts val="110"/>
              </a:spcBef>
              <a:tabLst>
                <a:tab pos="2603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'build/pages/warholize/warholize.html'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,  providers: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[GalleryProvider]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4127500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export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WarholizePage	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0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isElectron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00"/>
              </a:lnSpc>
              <a:tabLst>
                <a:tab pos="19939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Utility.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isElectron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46100"/>
            <a:ext cx="53193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6755" algn="l"/>
                <a:tab pos="3108960" algn="l"/>
              </a:tabLst>
            </a:pPr>
            <a:r>
              <a:rPr dirty="0" spc="-500"/>
              <a:t>S</a:t>
            </a:r>
            <a:r>
              <a:rPr dirty="0" spc="-535"/>
              <a:t> </a:t>
            </a:r>
            <a:r>
              <a:rPr dirty="0" spc="120"/>
              <a:t>AV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85"/>
              <a:t>I</a:t>
            </a:r>
            <a:r>
              <a:rPr dirty="0" spc="-555"/>
              <a:t> </a:t>
            </a:r>
            <a:r>
              <a:rPr dirty="0" spc="250"/>
              <a:t>M</a:t>
            </a:r>
            <a:r>
              <a:rPr dirty="0" spc="-560"/>
              <a:t> </a:t>
            </a:r>
            <a:r>
              <a:rPr dirty="0" spc="80"/>
              <a:t>A</a:t>
            </a:r>
            <a:r>
              <a:rPr dirty="0" spc="-555"/>
              <a:t> </a:t>
            </a:r>
            <a:r>
              <a:rPr dirty="0"/>
              <a:t>G</a:t>
            </a:r>
            <a:r>
              <a:rPr dirty="0" spc="-555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99" y="9008740"/>
            <a:ext cx="483234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65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9300840"/>
            <a:ext cx="17843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65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27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1460500"/>
            <a:ext cx="10542905" cy="754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5D7FF"/>
                </a:solidFill>
                <a:latin typeface="Courier New"/>
                <a:cs typeface="Courier New"/>
              </a:rPr>
              <a:t>app/pages/warholize/warholize.js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spcBef>
                <a:spcPts val="1500"/>
              </a:spcBef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applyEffect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(orientation)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231900" algn="l"/>
                <a:tab pos="1841500" algn="l"/>
                <a:tab pos="2146300" algn="l"/>
                <a:tab pos="27559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let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wrh	=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new	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Warholizer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841500" marR="4882515" indent="-610235">
              <a:lnSpc>
                <a:spcPts val="2300"/>
              </a:lnSpc>
              <a:spcBef>
                <a:spcPts val="110"/>
              </a:spcBef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onRenderFinished: () =&gt;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loading.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dismiss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();  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(Utility.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isElectron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()){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190"/>
              </a:lnSpc>
              <a:tabLst>
                <a:tab pos="3060700" algn="l"/>
                <a:tab pos="4432935" algn="l"/>
                <a:tab pos="47377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canvases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document.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querySelectorAll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'canvas'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3060700" marR="1529080" indent="-610235">
              <a:lnSpc>
                <a:spcPts val="2300"/>
              </a:lnSpc>
              <a:spcBef>
                <a:spcPts val="110"/>
              </a:spcBef>
              <a:tabLst>
                <a:tab pos="3670300" algn="l"/>
                <a:tab pos="3975100" algn="l"/>
                <a:tab pos="4280535" algn="l"/>
                <a:tab pos="4737735" algn="l"/>
                <a:tab pos="5042535" algn="l"/>
                <a:tab pos="5347335" algn="l"/>
                <a:tab pos="5499735" algn="l"/>
                <a:tab pos="7938134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for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i	=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	i	&lt;	canvases.length;	i++){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parent	=	canvases[i].parentElement;  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(parent.id	==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'previews'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){</a:t>
            </a:r>
            <a:endParaRPr sz="2000">
              <a:latin typeface="Courier New"/>
              <a:cs typeface="Courier New"/>
            </a:endParaRPr>
          </a:p>
          <a:p>
            <a:pPr marL="3670300">
              <a:lnSpc>
                <a:spcPts val="2190"/>
              </a:lnSpc>
              <a:tabLst>
                <a:tab pos="4280535" algn="l"/>
                <a:tab pos="4585335" algn="l"/>
                <a:tab pos="4890135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a	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document.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createElement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'a'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3670300" marR="5080">
              <a:lnSpc>
                <a:spcPts val="2300"/>
              </a:lnSpc>
              <a:spcBef>
                <a:spcPts val="110"/>
              </a:spcBef>
              <a:tabLst>
                <a:tab pos="5042535" algn="l"/>
                <a:tab pos="5652135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a.href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canvases[i].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toDataURL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'image/jpeg'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); 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a.download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'stripes.jpg'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a.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appendChild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(canvases[i]);  parent.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appendChild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(a);</a:t>
            </a:r>
            <a:endParaRPr sz="2000">
              <a:latin typeface="Courier New"/>
              <a:cs typeface="Courier New"/>
            </a:endParaRPr>
          </a:p>
          <a:p>
            <a:pPr marL="30607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cloneClickedHandler: (target) =&gt;</a:t>
            </a:r>
            <a:r>
              <a:rPr dirty="0" sz="20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5804535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if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(!Utility.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isElectron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())	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showActionSheet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(target);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96340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8490" algn="l"/>
                <a:tab pos="4993005" algn="l"/>
              </a:tabLst>
            </a:pPr>
            <a:r>
              <a:rPr dirty="0" spc="80"/>
              <a:t>D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170"/>
              <a:t>B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500"/>
              <a:t>S </a:t>
            </a:r>
            <a:r>
              <a:rPr dirty="0" spc="-85"/>
              <a:t>I</a:t>
            </a:r>
            <a:r>
              <a:rPr dirty="0" spc="-56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250"/>
              <a:t>M</a:t>
            </a:r>
            <a:r>
              <a:rPr dirty="0" spc="-565"/>
              <a:t> </a:t>
            </a:r>
            <a:r>
              <a:rPr dirty="0" spc="-335"/>
              <a:t>E</a:t>
            </a:r>
            <a:r>
              <a:rPr dirty="0" spc="-565"/>
              <a:t> </a:t>
            </a:r>
            <a:r>
              <a:rPr dirty="0" spc="250"/>
              <a:t>N</a:t>
            </a:r>
            <a:r>
              <a:rPr dirty="0" spc="-560"/>
              <a:t> </a:t>
            </a:r>
            <a:r>
              <a:rPr dirty="0" spc="-175"/>
              <a:t>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99" y="9008740"/>
            <a:ext cx="483234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65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9300840"/>
            <a:ext cx="17843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65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27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11200" y="1625600"/>
            <a:ext cx="8865870" cy="730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app/app.js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  <a:tabLst>
                <a:tab pos="1079500" algn="l"/>
                <a:tab pos="2603500" algn="l"/>
                <a:tab pos="3365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import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{Utility}	from	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'./utility'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@</a:t>
            </a:r>
            <a:r>
              <a:rPr dirty="0" sz="2000">
                <a:solidFill>
                  <a:srgbClr val="EB97F1"/>
                </a:solidFill>
                <a:latin typeface="Courier New"/>
                <a:cs typeface="Courier New"/>
              </a:rPr>
              <a:t>App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({</a:t>
            </a:r>
            <a:endParaRPr sz="2000">
              <a:latin typeface="Courier New"/>
              <a:cs typeface="Courier New"/>
            </a:endParaRPr>
          </a:p>
          <a:p>
            <a:pPr marL="622300" marR="3662679">
              <a:lnSpc>
                <a:spcPts val="2300"/>
              </a:lnSpc>
              <a:spcBef>
                <a:spcPts val="110"/>
              </a:spcBef>
              <a:tabLst>
                <a:tab pos="2603500" algn="l"/>
              </a:tabLst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templateUrl:	</a:t>
            </a:r>
            <a:r>
              <a:rPr dirty="0" sz="2000">
                <a:solidFill>
                  <a:srgbClr val="96E284"/>
                </a:solidFill>
                <a:latin typeface="Courier New"/>
                <a:cs typeface="Courier New"/>
              </a:rPr>
              <a:t>'build/app.html</a:t>
            </a:r>
            <a:r>
              <a:rPr dirty="0" sz="20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config: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  <a:tabLst>
                <a:tab pos="927100" algn="l"/>
                <a:tab pos="18415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class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MyApp	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1689100" algn="l"/>
                <a:tab pos="2298700" algn="l"/>
              </a:tabLst>
            </a:pPr>
            <a:r>
              <a:rPr dirty="0" sz="2000" b="1">
                <a:solidFill>
                  <a:srgbClr val="F5A68B"/>
                </a:solidFill>
                <a:latin typeface="Courier New"/>
                <a:cs typeface="Courier New"/>
              </a:rPr>
              <a:t>static	</a:t>
            </a: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get	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parameters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2298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return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[[IonicApp], [Platform],</a:t>
            </a:r>
            <a:r>
              <a:rPr dirty="0" sz="2000" spc="-9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[MenuController]];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  <a:tabLst>
                <a:tab pos="3213100" algn="l"/>
                <a:tab pos="4737735" algn="l"/>
              </a:tabLst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constructor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(app,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platform,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menu)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  <a:tabLst>
                <a:tab pos="2755900" algn="l"/>
                <a:tab pos="3060700" algn="l"/>
              </a:tabLst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.menu	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=	menu;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00"/>
              </a:lnSpc>
            </a:pP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initializeApp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.platform.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ready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(() =&gt;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  <a:tabLst>
                <a:tab pos="2298700" algn="l"/>
              </a:tabLst>
            </a:pPr>
            <a:r>
              <a:rPr dirty="0" sz="2000" b="1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(Utility.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isElectron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())</a:t>
            </a:r>
            <a:r>
              <a:rPr dirty="0" sz="20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ts val="2300"/>
              </a:lnSpc>
            </a:pP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this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.menu.</a:t>
            </a:r>
            <a:r>
              <a:rPr dirty="0" sz="2000" spc="-5">
                <a:solidFill>
                  <a:srgbClr val="EB97F1"/>
                </a:solidFill>
                <a:latin typeface="Courier New"/>
                <a:cs typeface="Courier New"/>
              </a:rPr>
              <a:t>swipeEnable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000" spc="-5" b="1">
                <a:solidFill>
                  <a:srgbClr val="8FCCF2"/>
                </a:solidFill>
                <a:latin typeface="Courier New"/>
                <a:cs typeface="Courier New"/>
              </a:rPr>
              <a:t>false</a:t>
            </a:r>
            <a:r>
              <a:rPr dirty="0" sz="20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ts val="230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ts val="2350"/>
              </a:lnSpc>
            </a:pPr>
            <a:r>
              <a:rPr dirty="0" sz="20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800" y="4123054"/>
            <a:ext cx="6547484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60400" marR="5080" indent="-647700">
              <a:lnSpc>
                <a:spcPct val="113999"/>
              </a:lnSpc>
              <a:spcBef>
                <a:spcPts val="95"/>
              </a:spcBef>
              <a:tabLst>
                <a:tab pos="1802764" algn="l"/>
                <a:tab pos="2667635" algn="l"/>
                <a:tab pos="4570095" algn="l"/>
              </a:tabLst>
            </a:pPr>
            <a:r>
              <a:rPr dirty="0" sz="3800" spc="-340"/>
              <a:t>P</a:t>
            </a:r>
            <a:r>
              <a:rPr dirty="0" sz="3800" spc="-445"/>
              <a:t> </a:t>
            </a:r>
            <a:r>
              <a:rPr dirty="0" sz="3800" spc="-130"/>
              <a:t>U</a:t>
            </a:r>
            <a:r>
              <a:rPr dirty="0" sz="3800" spc="-440"/>
              <a:t> </a:t>
            </a:r>
            <a:r>
              <a:rPr dirty="0" sz="3800" spc="-125"/>
              <a:t>B</a:t>
            </a:r>
            <a:r>
              <a:rPr dirty="0" sz="3800" spc="-445"/>
              <a:t> </a:t>
            </a:r>
            <a:r>
              <a:rPr dirty="0" sz="3800" spc="-204"/>
              <a:t>L</a:t>
            </a:r>
            <a:r>
              <a:rPr dirty="0" sz="3800" spc="-440"/>
              <a:t> </a:t>
            </a: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-409"/>
              <a:t>S</a:t>
            </a:r>
            <a:r>
              <a:rPr dirty="0" sz="3800" spc="-440"/>
              <a:t> </a:t>
            </a:r>
            <a:r>
              <a:rPr dirty="0" sz="3800" spc="15"/>
              <a:t>H	</a:t>
            </a:r>
            <a:r>
              <a:rPr dirty="0" sz="3800" spc="85"/>
              <a:t>A</a:t>
            </a:r>
            <a:r>
              <a:rPr dirty="0" sz="3800" spc="-455"/>
              <a:t> </a:t>
            </a:r>
            <a:r>
              <a:rPr dirty="0" sz="3800" spc="-340"/>
              <a:t>P</a:t>
            </a:r>
            <a:r>
              <a:rPr dirty="0" sz="3800" spc="-455"/>
              <a:t> </a:t>
            </a:r>
            <a:r>
              <a:rPr dirty="0" sz="3800" spc="-340"/>
              <a:t>P</a:t>
            </a:r>
            <a:r>
              <a:rPr dirty="0" sz="3800" spc="-450"/>
              <a:t> </a:t>
            </a:r>
            <a:r>
              <a:rPr dirty="0" sz="3800" spc="-204"/>
              <a:t>L</a:t>
            </a:r>
            <a:r>
              <a:rPr dirty="0" sz="3800" spc="-455"/>
              <a:t> </a:t>
            </a:r>
            <a:r>
              <a:rPr dirty="0" sz="3800" spc="-65"/>
              <a:t>I</a:t>
            </a:r>
            <a:r>
              <a:rPr dirty="0" sz="3800" spc="-455"/>
              <a:t> </a:t>
            </a:r>
            <a:r>
              <a:rPr dirty="0" sz="3800" spc="-55"/>
              <a:t>C</a:t>
            </a:r>
            <a:r>
              <a:rPr dirty="0" sz="3800" spc="-455"/>
              <a:t> </a:t>
            </a:r>
            <a:r>
              <a:rPr dirty="0" sz="3800" spc="155"/>
              <a:t>AT</a:t>
            </a:r>
            <a:r>
              <a:rPr dirty="0" sz="3800" spc="-450"/>
              <a:t> </a:t>
            </a:r>
            <a:r>
              <a:rPr dirty="0" sz="3800" spc="-65"/>
              <a:t>I</a:t>
            </a:r>
            <a:r>
              <a:rPr dirty="0" sz="3800" spc="-455"/>
              <a:t> </a:t>
            </a:r>
            <a:r>
              <a:rPr dirty="0" sz="3800" spc="229"/>
              <a:t>O</a:t>
            </a:r>
            <a:r>
              <a:rPr dirty="0" sz="3800" spc="-455"/>
              <a:t> </a:t>
            </a:r>
            <a:r>
              <a:rPr dirty="0" sz="3800" spc="229"/>
              <a:t>N  O</a:t>
            </a:r>
            <a:r>
              <a:rPr dirty="0" sz="3800" spc="-445"/>
              <a:t> </a:t>
            </a:r>
            <a:r>
              <a:rPr dirty="0" sz="3800" spc="229"/>
              <a:t>N	</a:t>
            </a: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-204"/>
              <a:t>L</a:t>
            </a:r>
            <a:r>
              <a:rPr dirty="0" sz="3800" spc="-440"/>
              <a:t> </a:t>
            </a:r>
            <a:r>
              <a:rPr dirty="0" sz="3800" spc="-270"/>
              <a:t>E	</a:t>
            </a:r>
            <a:r>
              <a:rPr dirty="0" sz="3800" spc="-340"/>
              <a:t>P </a:t>
            </a:r>
            <a:r>
              <a:rPr dirty="0" sz="3800" spc="-204"/>
              <a:t>L</a:t>
            </a:r>
            <a:r>
              <a:rPr dirty="0" sz="3800" spc="-570"/>
              <a:t> </a:t>
            </a:r>
            <a:r>
              <a:rPr dirty="0" sz="3800" spc="35"/>
              <a:t>AY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62013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5"/>
              <a:t>E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009900"/>
            <a:ext cx="10944225" cy="466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dirty="0" sz="36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Supports </a:t>
            </a: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Linux, 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Mac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X,</a:t>
            </a:r>
            <a:r>
              <a:rPr dirty="0" sz="36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Wrap </a:t>
            </a: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chromium-based</a:t>
            </a:r>
            <a:r>
              <a:rPr dirty="0" sz="3600" spc="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40" b="1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Slack,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Avocode,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Atom,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Visual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Studio</a:t>
            </a:r>
            <a:r>
              <a:rPr dirty="0" sz="3600" spc="-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Code, 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Postman,…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8929370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3043555" algn="l"/>
                <a:tab pos="5810885" algn="l"/>
              </a:tabLst>
            </a:pPr>
            <a:r>
              <a:rPr dirty="0" sz="3800" spc="-480"/>
              <a:t>R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20"/>
              <a:t>G</a:t>
            </a:r>
            <a:r>
              <a:rPr dirty="0" sz="3800" spc="-440"/>
              <a:t> </a:t>
            </a: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-409"/>
              <a:t>S</a:t>
            </a:r>
            <a:r>
              <a:rPr dirty="0" sz="3800" spc="-440"/>
              <a:t> </a:t>
            </a:r>
            <a:r>
              <a:rPr dirty="0" sz="3800" spc="-130"/>
              <a:t>T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0"/>
              <a:t> </a:t>
            </a:r>
            <a:r>
              <a:rPr dirty="0" sz="3800" spc="-480"/>
              <a:t>R	</a:t>
            </a: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-204"/>
              <a:t>L</a:t>
            </a:r>
            <a:r>
              <a:rPr dirty="0" sz="3800" spc="-440"/>
              <a:t> </a:t>
            </a:r>
            <a:r>
              <a:rPr dirty="0" sz="3800" spc="-270"/>
              <a:t>E	</a:t>
            </a:r>
            <a:r>
              <a:rPr dirty="0" sz="3800" spc="-340"/>
              <a:t>P</a:t>
            </a:r>
            <a:r>
              <a:rPr dirty="0" sz="3800" spc="-455"/>
              <a:t> </a:t>
            </a:r>
            <a:r>
              <a:rPr dirty="0" sz="3800" spc="-130"/>
              <a:t>U</a:t>
            </a:r>
            <a:r>
              <a:rPr dirty="0" sz="3800" spc="-455"/>
              <a:t> </a:t>
            </a:r>
            <a:r>
              <a:rPr dirty="0" sz="3800" spc="-125"/>
              <a:t>B</a:t>
            </a:r>
            <a:r>
              <a:rPr dirty="0" sz="3800" spc="-455"/>
              <a:t> </a:t>
            </a:r>
            <a:r>
              <a:rPr dirty="0" sz="3800" spc="-204"/>
              <a:t>L</a:t>
            </a:r>
            <a:r>
              <a:rPr dirty="0" sz="3800" spc="-455"/>
              <a:t> </a:t>
            </a:r>
            <a:r>
              <a:rPr dirty="0" sz="3800" spc="-65"/>
              <a:t>I</a:t>
            </a:r>
            <a:r>
              <a:rPr dirty="0" sz="3800" spc="-455"/>
              <a:t> </a:t>
            </a:r>
            <a:r>
              <a:rPr dirty="0" sz="3800" spc="-409"/>
              <a:t>S</a:t>
            </a:r>
            <a:r>
              <a:rPr dirty="0" sz="3800" spc="-455"/>
              <a:t> </a:t>
            </a:r>
            <a:r>
              <a:rPr dirty="0" sz="3800" spc="15"/>
              <a:t>H</a:t>
            </a:r>
            <a:r>
              <a:rPr dirty="0" sz="3800" spc="-455"/>
              <a:t> </a:t>
            </a:r>
            <a:r>
              <a:rPr dirty="0" sz="3800" spc="-270"/>
              <a:t>E</a:t>
            </a:r>
            <a:r>
              <a:rPr dirty="0" sz="3800" spc="-450"/>
              <a:t> </a:t>
            </a:r>
            <a:r>
              <a:rPr dirty="0" sz="3800" spc="-480"/>
              <a:t>R  </a:t>
            </a:r>
            <a:r>
              <a:rPr dirty="0" sz="3800" spc="85"/>
              <a:t>A</a:t>
            </a:r>
            <a:r>
              <a:rPr dirty="0" sz="3800" spc="-450"/>
              <a:t> </a:t>
            </a:r>
            <a:r>
              <a:rPr dirty="0" sz="3800" spc="-55"/>
              <a:t>C</a:t>
            </a:r>
            <a:r>
              <a:rPr dirty="0" sz="3800" spc="-445"/>
              <a:t> </a:t>
            </a:r>
            <a:r>
              <a:rPr dirty="0" sz="3800" spc="-55"/>
              <a:t>C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-130"/>
              <a:t>U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50"/>
              <a:t> </a:t>
            </a:r>
            <a:r>
              <a:rPr dirty="0" sz="3800" spc="-130"/>
              <a:t>T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4165600"/>
            <a:ext cx="11259820" cy="235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Registration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fee:</a:t>
            </a:r>
            <a:r>
              <a:rPr dirty="0" sz="3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$25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u="heavy" sz="3600" spc="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</a:t>
            </a:r>
            <a:r>
              <a:rPr dirty="0" u="heavy" sz="3600" spc="1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tp://develope</a:t>
            </a:r>
            <a:r>
              <a:rPr dirty="0" u="heavy" sz="3600" spc="-3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r</a:t>
            </a:r>
            <a:r>
              <a:rPr dirty="0" u="heavy" sz="36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.and</a:t>
            </a:r>
            <a:r>
              <a:rPr dirty="0" u="heavy" sz="36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r</a:t>
            </a:r>
            <a:r>
              <a:rPr dirty="0" u="heavy" sz="3600" spc="1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oid.com/d</a:t>
            </a:r>
            <a:r>
              <a:rPr dirty="0" u="heavy" sz="3600" spc="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istribute/googleplay/ </a:t>
            </a:r>
            <a:r>
              <a:rPr dirty="0" sz="36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36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start.html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155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3104" algn="l"/>
              </a:tabLst>
            </a:pPr>
            <a:r>
              <a:rPr dirty="0" spc="-420"/>
              <a:t>P </a:t>
            </a:r>
            <a:r>
              <a:rPr dirty="0" spc="-585"/>
              <a:t>R </a:t>
            </a:r>
            <a:r>
              <a:rPr dirty="0" spc="-335"/>
              <a:t>E </a:t>
            </a:r>
            <a:r>
              <a:rPr dirty="0" spc="20"/>
              <a:t>PA</a:t>
            </a:r>
            <a:r>
              <a:rPr dirty="0" spc="-795"/>
              <a:t> </a:t>
            </a:r>
            <a:r>
              <a:rPr dirty="0" spc="-585"/>
              <a:t>R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250"/>
              <a:t>F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/>
              <a:t>G</a:t>
            </a:r>
            <a:r>
              <a:rPr dirty="0" spc="-540"/>
              <a:t> </a:t>
            </a:r>
            <a:r>
              <a:rPr dirty="0" spc="-85"/>
              <a:t>.</a:t>
            </a:r>
            <a:r>
              <a:rPr dirty="0" spc="-545"/>
              <a:t> </a:t>
            </a:r>
            <a:r>
              <a:rPr dirty="0" spc="-254"/>
              <a:t>X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0"/>
              <a:t> </a:t>
            </a:r>
            <a:r>
              <a:rPr dirty="0" spc="-254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327400"/>
            <a:ext cx="4629785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splash</a:t>
            </a:r>
            <a:r>
              <a:rPr dirty="0" sz="3600" spc="-3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screen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100" y="4203700"/>
            <a:ext cx="45510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6125" algn="l"/>
              </a:tabLst>
            </a:pPr>
            <a:r>
              <a:rPr dirty="0" spc="-500"/>
              <a:t>S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/>
              <a:t>G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/>
              <a:t>G	</a:t>
            </a:r>
            <a:r>
              <a:rPr dirty="0" spc="80"/>
              <a:t>A</a:t>
            </a:r>
            <a:r>
              <a:rPr dirty="0" spc="-735"/>
              <a:t> </a:t>
            </a:r>
            <a:r>
              <a:rPr dirty="0" spc="-420"/>
              <a:t>P </a:t>
            </a:r>
            <a:r>
              <a:rPr dirty="0" spc="-254"/>
              <a:t>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81000"/>
            <a:ext cx="51219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9695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160"/>
              <a:t>AT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254"/>
              <a:t>K </a:t>
            </a:r>
            <a:r>
              <a:rPr dirty="0" spc="-335"/>
              <a:t>E</a:t>
            </a:r>
            <a:r>
              <a:rPr dirty="0" spc="-905"/>
              <a:t> </a:t>
            </a:r>
            <a:r>
              <a:rPr dirty="0" spc="-42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4057612"/>
            <a:ext cx="11684000" cy="1638935"/>
          </a:xfrm>
          <a:custGeom>
            <a:avLst/>
            <a:gdLst/>
            <a:ahLst/>
            <a:cxnLst/>
            <a:rect l="l" t="t" r="r" b="b"/>
            <a:pathLst>
              <a:path w="11684000" h="1638935">
                <a:moveTo>
                  <a:pt x="0" y="0"/>
                </a:moveTo>
                <a:lnTo>
                  <a:pt x="11684000" y="0"/>
                </a:lnTo>
                <a:lnTo>
                  <a:pt x="11684000" y="1638376"/>
                </a:lnTo>
                <a:lnTo>
                  <a:pt x="0" y="1638376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400" y="4057612"/>
            <a:ext cx="11684000" cy="1638935"/>
          </a:xfrm>
          <a:custGeom>
            <a:avLst/>
            <a:gdLst/>
            <a:ahLst/>
            <a:cxnLst/>
            <a:rect l="l" t="t" r="r" b="b"/>
            <a:pathLst>
              <a:path w="11684000" h="1638935">
                <a:moveTo>
                  <a:pt x="0" y="0"/>
                </a:moveTo>
                <a:lnTo>
                  <a:pt x="11684000" y="0"/>
                </a:lnTo>
                <a:lnTo>
                  <a:pt x="11684000" y="1638388"/>
                </a:lnTo>
                <a:lnTo>
                  <a:pt x="0" y="16383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3900" y="4018279"/>
            <a:ext cx="10801985" cy="1485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R="5080" indent="88900">
              <a:lnSpc>
                <a:spcPct val="118800"/>
              </a:lnSpc>
              <a:spcBef>
                <a:spcPts val="5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keytool -genkey -v -keystore warholizer.keystore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- 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alias warholizer -keyalg RSA -keysize 2048 -validity 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10000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81000"/>
            <a:ext cx="51219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9695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160"/>
              <a:t>AT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254"/>
              <a:t>K </a:t>
            </a:r>
            <a:r>
              <a:rPr dirty="0" spc="-335"/>
              <a:t>E</a:t>
            </a:r>
            <a:r>
              <a:rPr dirty="0" spc="-905"/>
              <a:t> </a:t>
            </a:r>
            <a:r>
              <a:rPr dirty="0" spc="-42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1444917"/>
            <a:ext cx="11684000" cy="7880350"/>
          </a:xfrm>
          <a:custGeom>
            <a:avLst/>
            <a:gdLst/>
            <a:ahLst/>
            <a:cxnLst/>
            <a:rect l="l" t="t" r="r" b="b"/>
            <a:pathLst>
              <a:path w="11684000" h="7880350">
                <a:moveTo>
                  <a:pt x="0" y="0"/>
                </a:moveTo>
                <a:lnTo>
                  <a:pt x="11684000" y="0"/>
                </a:lnTo>
                <a:lnTo>
                  <a:pt x="11684000" y="7879767"/>
                </a:lnTo>
                <a:lnTo>
                  <a:pt x="0" y="7879767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400" y="1444917"/>
            <a:ext cx="11684000" cy="7880350"/>
          </a:xfrm>
          <a:custGeom>
            <a:avLst/>
            <a:gdLst/>
            <a:ahLst/>
            <a:cxnLst/>
            <a:rect l="l" t="t" r="r" b="b"/>
            <a:pathLst>
              <a:path w="11684000" h="7880350">
                <a:moveTo>
                  <a:pt x="0" y="0"/>
                </a:moveTo>
                <a:lnTo>
                  <a:pt x="11684000" y="0"/>
                </a:lnTo>
                <a:lnTo>
                  <a:pt x="11684000" y="7879765"/>
                </a:lnTo>
                <a:lnTo>
                  <a:pt x="0" y="78797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82826" y="1485391"/>
            <a:ext cx="7747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-keyalg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6" name="object 6"/>
          <p:cNvSpPr txBox="1"/>
          <p:nvPr/>
        </p:nvSpPr>
        <p:spPr>
          <a:xfrm>
            <a:off x="9038725" y="1485391"/>
            <a:ext cx="13093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RSA</a:t>
            </a:r>
            <a:r>
              <a:rPr dirty="0" sz="1400" spc="-6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-keysize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29568" y="1485391"/>
            <a:ext cx="1523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2048</a:t>
            </a:r>
            <a:r>
              <a:rPr dirty="0" sz="1400" spc="-5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-validity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432661"/>
            <a:ext cx="7390130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900">
              <a:lnSpc>
                <a:spcPct val="125000"/>
              </a:lnSpc>
              <a:spcBef>
                <a:spcPts val="100"/>
              </a:spcBef>
            </a:pP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keytool -genkey -v -keystore 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warholizer.keystore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-alias warholizer  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10000</a:t>
            </a:r>
            <a:endParaRPr sz="1400">
              <a:latin typeface="Courier New"/>
              <a:cs typeface="Courier New"/>
            </a:endParaRPr>
          </a:p>
          <a:p>
            <a:pPr marL="101600">
              <a:lnSpc>
                <a:spcPct val="100000"/>
              </a:lnSpc>
              <a:spcBef>
                <a:spcPts val="320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Enter keystore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password: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100" y="2232761"/>
            <a:ext cx="6659245" cy="53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Keystore password is too short 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-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must be at least 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6 characters 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Enter keystore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password: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100" y="2728061"/>
            <a:ext cx="1309370" cy="812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r" marL="12700" marR="5080">
              <a:lnSpc>
                <a:spcPct val="122000"/>
              </a:lnSpc>
              <a:spcBef>
                <a:spcPts val="150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Re-enter</a:t>
            </a:r>
            <a:r>
              <a:rPr dirty="0" sz="1400" spc="-7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new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What</a:t>
            </a:r>
            <a:r>
              <a:rPr dirty="0" sz="1400" spc="-3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is</a:t>
            </a:r>
            <a:r>
              <a:rPr dirty="0" sz="1400" spc="-3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your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 [Unknown]: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0942" y="2728061"/>
            <a:ext cx="2165350" cy="8128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password:</a:t>
            </a:r>
            <a:endParaRPr sz="1400">
              <a:latin typeface="Courier New"/>
              <a:cs typeface="Courier New"/>
            </a:endParaRPr>
          </a:p>
          <a:p>
            <a:pPr marL="119380" marR="5080" indent="-107314">
              <a:lnSpc>
                <a:spcPct val="119000"/>
              </a:lnSpc>
              <a:spcBef>
                <a:spcPts val="100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first and last 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name? 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Jan</a:t>
            </a:r>
            <a:r>
              <a:rPr dirty="0" sz="1400" spc="-1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Vaclavik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8361" y="6158991"/>
            <a:ext cx="8813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ST=Czech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1246" y="6158991"/>
            <a:ext cx="15233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Republic,</a:t>
            </a:r>
            <a:r>
              <a:rPr dirty="0" sz="1400" spc="-5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C=CZ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66059" y="6158991"/>
            <a:ext cx="882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correct?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6695" marR="1181735" indent="-214629">
              <a:lnSpc>
                <a:spcPct val="119000"/>
              </a:lnSpc>
              <a:spcBef>
                <a:spcPts val="100"/>
              </a:spcBef>
              <a:tabLst>
                <a:tab pos="1510030" algn="l"/>
              </a:tabLst>
            </a:pPr>
            <a:r>
              <a:rPr dirty="0" spc="-5"/>
              <a:t>What is the name of your organizational </a:t>
            </a:r>
            <a:r>
              <a:rPr dirty="0"/>
              <a:t>unit?  </a:t>
            </a:r>
            <a:r>
              <a:rPr dirty="0" spc="-5"/>
              <a:t>[Unknown]:	</a:t>
            </a:r>
            <a:r>
              <a:rPr dirty="0"/>
              <a:t>Userte.ch</a:t>
            </a:r>
          </a:p>
          <a:p>
            <a:pPr marL="226695" marR="1930400" indent="-214629">
              <a:lnSpc>
                <a:spcPts val="2100"/>
              </a:lnSpc>
              <a:spcBef>
                <a:spcPts val="40"/>
              </a:spcBef>
              <a:tabLst>
                <a:tab pos="1510030" algn="l"/>
              </a:tabLst>
            </a:pPr>
            <a:r>
              <a:rPr dirty="0" spc="-5"/>
              <a:t>What is the name of your </a:t>
            </a:r>
            <a:r>
              <a:rPr dirty="0"/>
              <a:t>organization?  </a:t>
            </a:r>
            <a:r>
              <a:rPr dirty="0" spc="-5"/>
              <a:t>[Unknown]:	</a:t>
            </a:r>
            <a:r>
              <a:rPr dirty="0"/>
              <a:t>Userte.ch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5"/>
              <a:t>What is the name of your City or</a:t>
            </a:r>
            <a:r>
              <a:rPr dirty="0" spc="40"/>
              <a:t> </a:t>
            </a:r>
            <a:r>
              <a:rPr dirty="0"/>
              <a:t>Locality?</a:t>
            </a:r>
          </a:p>
          <a:p>
            <a:pPr marL="226695">
              <a:lnSpc>
                <a:spcPct val="100000"/>
              </a:lnSpc>
              <a:spcBef>
                <a:spcPts val="420"/>
              </a:spcBef>
              <a:tabLst>
                <a:tab pos="1510030" algn="l"/>
              </a:tabLst>
            </a:pPr>
            <a:r>
              <a:rPr dirty="0" spc="-5"/>
              <a:t>[Unknown]:	</a:t>
            </a:r>
            <a:r>
              <a:rPr dirty="0"/>
              <a:t>Prague</a:t>
            </a:r>
          </a:p>
          <a:p>
            <a:pPr marL="226695" marR="1395095" indent="-214629">
              <a:lnSpc>
                <a:spcPct val="119000"/>
              </a:lnSpc>
              <a:tabLst>
                <a:tab pos="1510030" algn="l"/>
              </a:tabLst>
            </a:pPr>
            <a:r>
              <a:rPr dirty="0" spc="-5"/>
              <a:t>What is the name of your State or </a:t>
            </a:r>
            <a:r>
              <a:rPr dirty="0"/>
              <a:t>Province?  </a:t>
            </a:r>
            <a:r>
              <a:rPr dirty="0" spc="-5"/>
              <a:t>[Unknown]:	Czech </a:t>
            </a:r>
            <a:r>
              <a:rPr dirty="0"/>
              <a:t>Republic</a:t>
            </a:r>
          </a:p>
          <a:p>
            <a:pPr marL="226695" marR="646430" indent="-214629">
              <a:lnSpc>
                <a:spcPct val="119000"/>
              </a:lnSpc>
              <a:spcBef>
                <a:spcPts val="100"/>
              </a:spcBef>
              <a:tabLst>
                <a:tab pos="1510030" algn="l"/>
              </a:tabLst>
            </a:pPr>
            <a:r>
              <a:rPr dirty="0" spc="-5"/>
              <a:t>What is the two-letter country code for this </a:t>
            </a:r>
            <a:r>
              <a:rPr dirty="0"/>
              <a:t>unit?  </a:t>
            </a:r>
            <a:r>
              <a:rPr dirty="0" spc="-5"/>
              <a:t>[Unknown]:	</a:t>
            </a:r>
            <a:r>
              <a:rPr dirty="0"/>
              <a:t>CZ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pc="-5"/>
              <a:t>Is CN=Jan Vaclavik, OU=Userte.ch, O=Userte.ch,</a:t>
            </a:r>
            <a:r>
              <a:rPr dirty="0" spc="60"/>
              <a:t> </a:t>
            </a:r>
            <a:r>
              <a:rPr dirty="0" spc="-5"/>
              <a:t>L=Prague,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tabLst>
                <a:tab pos="975360" algn="l"/>
              </a:tabLst>
            </a:pPr>
            <a:r>
              <a:rPr dirty="0" spc="-5"/>
              <a:t>[no]:	</a:t>
            </a:r>
            <a:r>
              <a:rPr dirty="0"/>
              <a:t>yes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963939" y="7187692"/>
            <a:ext cx="12026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10?000</a:t>
            </a:r>
            <a:r>
              <a:rPr dirty="0" sz="1400" spc="-6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100" y="7134961"/>
            <a:ext cx="10082530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0" marR="5080" indent="-495300">
              <a:lnSpc>
                <a:spcPct val="125000"/>
              </a:lnSpc>
              <a:spcBef>
                <a:spcPts val="100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Generating 2?048 bit RSA key pair and self-signed certificate (SHA1withRSA) with 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a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validity of  for: CN=Jan Vaclavik, OU=Userte.ch, O=Userte.ch, L=Prague, ST=Czech Republic,</a:t>
            </a:r>
            <a:r>
              <a:rPr dirty="0" sz="1400" spc="9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C=CZ</a:t>
            </a:r>
            <a:endParaRPr sz="1400">
              <a:latin typeface="Courier New"/>
              <a:cs typeface="Courier New"/>
            </a:endParaRPr>
          </a:p>
          <a:p>
            <a:pPr marL="508000" marR="5501005" indent="-495300">
              <a:lnSpc>
                <a:spcPct val="119000"/>
              </a:lnSpc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Enter key password for 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&lt;warholizer&gt; 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(RETURN if same as keystore</a:t>
            </a:r>
            <a:r>
              <a:rPr dirty="0" sz="1400" spc="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password):</a:t>
            </a:r>
            <a:endParaRPr sz="1400">
              <a:latin typeface="Courier New"/>
              <a:cs typeface="Courier New"/>
            </a:endParaRPr>
          </a:p>
          <a:p>
            <a:pPr marL="12700" marR="6958965">
              <a:lnSpc>
                <a:spcPct val="119000"/>
              </a:lnSpc>
              <a:spcBef>
                <a:spcPts val="100"/>
              </a:spcBef>
            </a:pPr>
            <a:r>
              <a:rPr dirty="0" sz="1400" spc="-5">
                <a:solidFill>
                  <a:srgbClr val="00F900"/>
                </a:solidFill>
                <a:latin typeface="Courier New"/>
                <a:cs typeface="Courier New"/>
              </a:rPr>
              <a:t>Re-enter new password:  [Storing</a:t>
            </a:r>
            <a:r>
              <a:rPr dirty="0" sz="1400" spc="-3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00F900"/>
                </a:solidFill>
                <a:latin typeface="Courier New"/>
                <a:cs typeface="Courier New"/>
              </a:rPr>
              <a:t>warholizer.keystore]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1000"/>
            <a:ext cx="523113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2945" algn="l"/>
              </a:tabLst>
            </a:pP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B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>
                <a:solidFill>
                  <a:srgbClr val="55D7FF"/>
                </a:solidFill>
                <a:latin typeface="Arial"/>
                <a:cs typeface="Arial"/>
              </a:rPr>
              <a:t>U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D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5097856"/>
            <a:ext cx="11684000" cy="574040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59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cordova build android</a:t>
            </a:r>
            <a:r>
              <a:rPr dirty="0" sz="2700" spc="-2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--release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81000"/>
            <a:ext cx="45510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5120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/>
              <a:t>G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50"/>
              <a:t> 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4538941"/>
            <a:ext cx="11684000" cy="1692275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63500" marR="1030605" indent="88900">
              <a:lnSpc>
                <a:spcPts val="3800"/>
              </a:lnSpc>
              <a:spcBef>
                <a:spcPts val="2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jarsigner -verbose -sigalg SHA1withRSA -digestalg  SHA1 -keystore warholizer.keystore</a:t>
            </a:r>
            <a:r>
              <a:rPr dirty="0" sz="2700" spc="-8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android-release-</a:t>
            </a:r>
            <a:endParaRPr sz="27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440"/>
              </a:spcBef>
            </a:pP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unsigned.apk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warholizer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1000"/>
            <a:ext cx="55702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6125" algn="l"/>
              </a:tabLst>
            </a:pP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>
                <a:solidFill>
                  <a:srgbClr val="55D7FF"/>
                </a:solidFill>
                <a:latin typeface="Arial"/>
                <a:cs typeface="Arial"/>
              </a:rPr>
              <a:t>G	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">
                <a:solidFill>
                  <a:srgbClr val="55D7FF"/>
                </a:solidFill>
                <a:latin typeface="Arial"/>
                <a:cs typeface="Arial"/>
              </a:rPr>
              <a:t>H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K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4538941"/>
            <a:ext cx="11684000" cy="1692275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63500" marR="824230" indent="88900">
              <a:lnSpc>
                <a:spcPts val="3800"/>
              </a:lnSpc>
              <a:spcBef>
                <a:spcPts val="2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jarsigner -verify -verbose -certs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android-release-  unsigned.apk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81000"/>
            <a:ext cx="41656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0680" algn="l"/>
              </a:tabLst>
            </a:pPr>
            <a:r>
              <a:rPr dirty="0" spc="-85"/>
              <a:t>C </a:t>
            </a:r>
            <a:r>
              <a:rPr dirty="0" spc="-585"/>
              <a:t>R </a:t>
            </a:r>
            <a:r>
              <a:rPr dirty="0" spc="-335"/>
              <a:t>E</a:t>
            </a:r>
            <a:r>
              <a:rPr dirty="0" spc="-930"/>
              <a:t> </a:t>
            </a:r>
            <a:r>
              <a:rPr dirty="0" spc="160"/>
              <a:t>AT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A</a:t>
            </a:r>
            <a:r>
              <a:rPr dirty="0" spc="-735"/>
              <a:t> </a:t>
            </a:r>
            <a:r>
              <a:rPr dirty="0" spc="-420"/>
              <a:t>P </a:t>
            </a:r>
            <a:r>
              <a:rPr dirty="0" spc="-254"/>
              <a:t>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4315701"/>
            <a:ext cx="11684000" cy="1122680"/>
          </a:xfrm>
          <a:prstGeom prst="rect">
            <a:avLst/>
          </a:prstGeom>
          <a:solidFill>
            <a:srgbClr val="1D1D1D"/>
          </a:solidFill>
          <a:ln w="12700">
            <a:solidFill>
              <a:srgbClr val="373737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15"/>
              </a:spcBef>
              <a:tabLst>
                <a:tab pos="563880" algn="l"/>
              </a:tabLst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	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zipalign -v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4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android-release-unsigned.apk</a:t>
            </a:r>
            <a:r>
              <a:rPr dirty="0" sz="2700" spc="-6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android-</a:t>
            </a:r>
            <a:endParaRPr sz="27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6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release-signed.apk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4525"/>
            <a:ext cx="11507470" cy="608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15160" algn="l"/>
                <a:tab pos="4091940" algn="l"/>
                <a:tab pos="5135245" algn="l"/>
                <a:tab pos="6532245" algn="l"/>
                <a:tab pos="7395845" algn="l"/>
                <a:tab pos="10163810" algn="l"/>
              </a:tabLst>
            </a:pPr>
            <a:r>
              <a:rPr dirty="0" sz="3800" spc="20"/>
              <a:t>W</a:t>
            </a:r>
            <a:r>
              <a:rPr dirty="0" sz="3800" spc="-445"/>
              <a:t> </a:t>
            </a:r>
            <a:r>
              <a:rPr dirty="0" sz="3800" spc="15"/>
              <a:t>H</a:t>
            </a:r>
            <a:r>
              <a:rPr dirty="0" sz="3800" spc="-445"/>
              <a:t> </a:t>
            </a:r>
            <a:r>
              <a:rPr dirty="0" sz="3800" spc="155"/>
              <a:t>AT	</a:t>
            </a:r>
            <a:r>
              <a:rPr dirty="0" sz="3800" spc="229"/>
              <a:t>N</a:t>
            </a:r>
            <a:r>
              <a:rPr dirty="0" sz="3800" spc="-790"/>
              <a:t> </a:t>
            </a:r>
            <a:r>
              <a:rPr dirty="0" sz="3800" spc="-270"/>
              <a:t>E E </a:t>
            </a:r>
            <a:r>
              <a:rPr dirty="0" sz="3800" spc="90"/>
              <a:t>D</a:t>
            </a:r>
            <a:r>
              <a:rPr dirty="0" sz="3800" spc="-445"/>
              <a:t> </a:t>
            </a:r>
            <a:r>
              <a:rPr dirty="0" sz="3800" spc="-409"/>
              <a:t>S	</a:t>
            </a:r>
            <a:r>
              <a:rPr dirty="0" sz="3800" spc="-130"/>
              <a:t>T</a:t>
            </a:r>
            <a:r>
              <a:rPr dirty="0" sz="3800" spc="-440"/>
              <a:t> </a:t>
            </a:r>
            <a:r>
              <a:rPr dirty="0" sz="3800" spc="229"/>
              <a:t>O	</a:t>
            </a:r>
            <a:r>
              <a:rPr dirty="0" sz="3800" spc="-195"/>
              <a:t>F </a:t>
            </a:r>
            <a:r>
              <a:rPr dirty="0" sz="3800" spc="-65"/>
              <a:t>I</a:t>
            </a:r>
            <a:r>
              <a:rPr dirty="0" sz="3800" spc="-695"/>
              <a:t> </a:t>
            </a:r>
            <a:r>
              <a:rPr dirty="0" sz="3800" spc="-204"/>
              <a:t>L</a:t>
            </a:r>
            <a:r>
              <a:rPr dirty="0" sz="3800" spc="-440"/>
              <a:t> </a:t>
            </a:r>
            <a:r>
              <a:rPr dirty="0" sz="3800" spc="-204"/>
              <a:t>L	</a:t>
            </a: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229"/>
              <a:t>N	</a:t>
            </a: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-204"/>
              <a:t>L</a:t>
            </a:r>
            <a:r>
              <a:rPr dirty="0" sz="3800" spc="-440"/>
              <a:t> </a:t>
            </a:r>
            <a:r>
              <a:rPr dirty="0" sz="3800" spc="-270"/>
              <a:t>E	</a:t>
            </a:r>
            <a:r>
              <a:rPr dirty="0" sz="3800" spc="-340"/>
              <a:t>P </a:t>
            </a:r>
            <a:r>
              <a:rPr dirty="0" sz="3800" spc="-204"/>
              <a:t>L</a:t>
            </a:r>
            <a:r>
              <a:rPr dirty="0" sz="3800" spc="-635"/>
              <a:t> </a:t>
            </a:r>
            <a:r>
              <a:rPr dirty="0" sz="3800" spc="35"/>
              <a:t>AY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117344"/>
            <a:ext cx="8651875" cy="68522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Clr>
                <a:srgbClr val="646464"/>
              </a:buClr>
              <a:buSzPct val="90384"/>
              <a:buChar char="•"/>
              <a:tabLst>
                <a:tab pos="354965" algn="l"/>
                <a:tab pos="355600" algn="l"/>
              </a:tabLst>
            </a:pPr>
            <a:r>
              <a:rPr dirty="0" sz="2600" spc="50" b="1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46464"/>
              </a:buClr>
              <a:buSzPct val="90384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25" b="1">
                <a:solidFill>
                  <a:srgbClr val="FFFFFF"/>
                </a:solidFill>
                <a:latin typeface="Arial"/>
                <a:cs typeface="Arial"/>
              </a:rPr>
              <a:t>Short description </a:t>
            </a:r>
            <a:r>
              <a:rPr dirty="0" sz="2600" spc="70">
                <a:solidFill>
                  <a:srgbClr val="FFFFFF"/>
                </a:solidFill>
                <a:latin typeface="Arial"/>
                <a:cs typeface="Arial"/>
              </a:rPr>
              <a:t>(≤ </a:t>
            </a: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80</a:t>
            </a:r>
            <a:r>
              <a:rPr dirty="0" sz="2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characters)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46464"/>
              </a:buClr>
              <a:buSzPct val="90384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60" b="1">
                <a:solidFill>
                  <a:srgbClr val="FFFFFF"/>
                </a:solidFill>
                <a:latin typeface="Arial"/>
                <a:cs typeface="Arial"/>
              </a:rPr>
              <a:t>Full </a:t>
            </a:r>
            <a:r>
              <a:rPr dirty="0" sz="2600" spc="-25" b="1">
                <a:solidFill>
                  <a:srgbClr val="FFFFFF"/>
                </a:solidFill>
                <a:latin typeface="Arial"/>
                <a:cs typeface="Arial"/>
              </a:rPr>
              <a:t>description </a:t>
            </a:r>
            <a:r>
              <a:rPr dirty="0" sz="2600" spc="70">
                <a:solidFill>
                  <a:srgbClr val="FFFFFF"/>
                </a:solidFill>
                <a:latin typeface="Arial"/>
                <a:cs typeface="Arial"/>
              </a:rPr>
              <a:t>(≤ </a:t>
            </a: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4000</a:t>
            </a:r>
            <a:r>
              <a:rPr dirty="0" sz="2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characters)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46464"/>
              </a:buClr>
              <a:buSzPct val="90384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80" b="1">
                <a:solidFill>
                  <a:srgbClr val="FFFFFF"/>
                </a:solidFill>
                <a:latin typeface="Arial"/>
                <a:cs typeface="Arial"/>
              </a:rPr>
              <a:t>Screenshots </a:t>
            </a:r>
            <a:r>
              <a:rPr dirty="0" sz="2600" spc="-120">
                <a:solidFill>
                  <a:srgbClr val="FFFFFF"/>
                </a:solidFill>
                <a:latin typeface="Arial"/>
                <a:cs typeface="Arial"/>
              </a:rPr>
              <a:t>(2–8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images)</a:t>
            </a:r>
            <a:endParaRPr sz="2600">
              <a:latin typeface="Arial"/>
              <a:cs typeface="Arial"/>
            </a:endParaRPr>
          </a:p>
          <a:p>
            <a:pPr lvl="1" marL="825500" indent="-342900">
              <a:lnSpc>
                <a:spcPct val="100000"/>
              </a:lnSpc>
              <a:spcBef>
                <a:spcPts val="1980"/>
              </a:spcBef>
              <a:buClr>
                <a:srgbClr val="646464"/>
              </a:buClr>
              <a:buSzPct val="90384"/>
              <a:buChar char="•"/>
              <a:tabLst>
                <a:tab pos="824865" algn="l"/>
                <a:tab pos="825500" algn="l"/>
              </a:tabLst>
            </a:pPr>
            <a:r>
              <a:rPr dirty="0" sz="2600" spc="9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Arial"/>
                <a:cs typeface="Arial"/>
              </a:rPr>
              <a:t>phone: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Arial"/>
                <a:cs typeface="Arial"/>
              </a:rPr>
              <a:t>Hold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Arial"/>
                <a:cs typeface="Arial"/>
              </a:rPr>
              <a:t>volume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46464"/>
              </a:buClr>
              <a:buSzPct val="90384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60" b="1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dirty="0" sz="2600" spc="-110">
                <a:solidFill>
                  <a:srgbClr val="FFFFFF"/>
                </a:solidFill>
                <a:latin typeface="Arial"/>
                <a:cs typeface="Arial"/>
              </a:rPr>
              <a:t>(512 </a:t>
            </a:r>
            <a:r>
              <a:rPr dirty="0" sz="2600" spc="229">
                <a:solidFill>
                  <a:srgbClr val="FFFFFF"/>
                </a:solidFill>
                <a:latin typeface="Arial"/>
                <a:cs typeface="Arial"/>
              </a:rPr>
              <a:t>×</a:t>
            </a:r>
            <a:r>
              <a:rPr dirty="0" sz="26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Arial"/>
                <a:cs typeface="Arial"/>
              </a:rPr>
              <a:t>512px)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46464"/>
              </a:buClr>
              <a:buSzPct val="90384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25" b="1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dirty="0" sz="2600" spc="-60" b="1">
                <a:solidFill>
                  <a:srgbClr val="FFFFFF"/>
                </a:solidFill>
                <a:latin typeface="Arial"/>
                <a:cs typeface="Arial"/>
              </a:rPr>
              <a:t>graphics </a:t>
            </a:r>
            <a:r>
              <a:rPr dirty="0" sz="2600" spc="-105">
                <a:solidFill>
                  <a:srgbClr val="FFFFFF"/>
                </a:solidFill>
                <a:latin typeface="Arial"/>
                <a:cs typeface="Arial"/>
              </a:rPr>
              <a:t>(1024 </a:t>
            </a:r>
            <a:r>
              <a:rPr dirty="0" sz="2600" spc="229">
                <a:solidFill>
                  <a:srgbClr val="FFFFFF"/>
                </a:solidFill>
                <a:latin typeface="Arial"/>
                <a:cs typeface="Arial"/>
              </a:rPr>
              <a:t>×</a:t>
            </a:r>
            <a:r>
              <a:rPr dirty="0" sz="26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Arial"/>
                <a:cs typeface="Arial"/>
              </a:rPr>
              <a:t>500px)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46464"/>
              </a:buClr>
              <a:buSzPct val="90384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10" b="1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dirty="0" sz="2600" spc="50" b="1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dirty="0" sz="26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Arial"/>
                <a:cs typeface="Arial"/>
              </a:rPr>
              <a:t>(Application/game)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46464"/>
              </a:buClr>
              <a:buSzPct val="90384"/>
              <a:buChar char="•"/>
              <a:tabLst>
                <a:tab pos="354965" algn="l"/>
                <a:tab pos="355600" algn="l"/>
              </a:tabLst>
            </a:pPr>
            <a:r>
              <a:rPr dirty="0" sz="2600" spc="10" b="1">
                <a:solidFill>
                  <a:srgbClr val="FFFFFF"/>
                </a:solidFill>
                <a:latin typeface="Arial"/>
                <a:cs typeface="Arial"/>
              </a:rPr>
              <a:t>Category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46464"/>
              </a:buClr>
              <a:buSzPct val="90384"/>
              <a:buChar char="•"/>
              <a:tabLst>
                <a:tab pos="354965" algn="l"/>
                <a:tab pos="355600" algn="l"/>
              </a:tabLst>
            </a:pPr>
            <a:r>
              <a:rPr dirty="0" sz="2600" spc="20" b="1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dirty="0" sz="26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0" b="1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46464"/>
              </a:buClr>
              <a:buSzPct val="90384"/>
              <a:buChar char="•"/>
              <a:tabLst>
                <a:tab pos="354965" algn="l"/>
                <a:tab pos="355600" algn="l"/>
              </a:tabLst>
            </a:pPr>
            <a:r>
              <a:rPr dirty="0" sz="2600" spc="-55" b="1">
                <a:solidFill>
                  <a:srgbClr val="FFFFFF"/>
                </a:solidFill>
                <a:latin typeface="Arial"/>
                <a:cs typeface="Arial"/>
              </a:rPr>
              <a:t>E-mail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86523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8270" algn="l"/>
                <a:tab pos="5666740" algn="l"/>
              </a:tabLst>
            </a:pPr>
            <a:r>
              <a:rPr dirty="0" spc="-335"/>
              <a:t>E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500"/>
              <a:t>S </a:t>
            </a:r>
            <a:r>
              <a:rPr dirty="0" spc="-85"/>
              <a:t>I</a:t>
            </a:r>
            <a:r>
              <a:rPr dirty="0" spc="-565"/>
              <a:t> </a:t>
            </a:r>
            <a:r>
              <a:rPr dirty="0" spc="-250"/>
              <a:t>Z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250"/>
              <a:t>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104135"/>
            <a:ext cx="4543425" cy="6484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130"/>
              </a:spcBef>
              <a:buClr>
                <a:srgbClr val="646464"/>
              </a:buClr>
              <a:buSzPct val="90322"/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dirty="0" sz="3100" spc="-70" b="1">
                <a:solidFill>
                  <a:srgbClr val="FFFFFF"/>
                </a:solidFill>
                <a:latin typeface="Arial"/>
                <a:cs typeface="Arial"/>
              </a:rPr>
              <a:t>Ionic </a:t>
            </a:r>
            <a:r>
              <a:rPr dirty="0" sz="3100" b="1">
                <a:solidFill>
                  <a:srgbClr val="FFFFFF"/>
                </a:solidFill>
                <a:latin typeface="Arial"/>
                <a:cs typeface="Arial"/>
              </a:rPr>
              <a:t>app: </a:t>
            </a:r>
            <a:r>
              <a:rPr dirty="0" sz="3100" spc="25" b="1">
                <a:solidFill>
                  <a:srgbClr val="FFFFFF"/>
                </a:solidFill>
                <a:latin typeface="Arial"/>
                <a:cs typeface="Arial"/>
              </a:rPr>
              <a:t>~</a:t>
            </a:r>
            <a:r>
              <a:rPr dirty="0" sz="3100" spc="25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z="310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Arial"/>
                <a:cs typeface="Arial"/>
              </a:rPr>
              <a:t>MB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-40" b="1">
                <a:solidFill>
                  <a:srgbClr val="FFFFFF"/>
                </a:solidFill>
                <a:latin typeface="Arial"/>
                <a:cs typeface="Arial"/>
              </a:rPr>
              <a:t>Electron</a:t>
            </a:r>
            <a:r>
              <a:rPr dirty="0" sz="31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35" b="1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lvl="1" marL="889000" indent="-406400">
              <a:lnSpc>
                <a:spcPct val="100000"/>
              </a:lnSpc>
              <a:buClr>
                <a:srgbClr val="646464"/>
              </a:buClr>
              <a:buSzPct val="90322"/>
              <a:buFont typeface="Arial"/>
              <a:buChar char="•"/>
              <a:tabLst>
                <a:tab pos="888365" algn="l"/>
                <a:tab pos="889000" algn="l"/>
              </a:tabLst>
            </a:pPr>
            <a:r>
              <a:rPr dirty="0" sz="3100" spc="20" b="1">
                <a:solidFill>
                  <a:srgbClr val="FFFFFF"/>
                </a:solidFill>
                <a:latin typeface="Arial"/>
                <a:cs typeface="Arial"/>
              </a:rPr>
              <a:t>Mac </a:t>
            </a:r>
            <a:r>
              <a:rPr dirty="0" sz="3100" spc="-40" b="1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dirty="0" sz="3100" spc="15" b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3100" spc="1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100" spc="-5">
                <a:solidFill>
                  <a:srgbClr val="FFFFFF"/>
                </a:solidFill>
                <a:latin typeface="Arial"/>
                <a:cs typeface="Arial"/>
              </a:rPr>
              <a:t>~120</a:t>
            </a:r>
            <a:r>
              <a:rPr dirty="0" sz="3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Arial"/>
                <a:cs typeface="Arial"/>
              </a:rPr>
              <a:t>MB</a:t>
            </a:r>
            <a:endParaRPr sz="3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lvl="1" marL="889000" indent="-406400">
              <a:lnSpc>
                <a:spcPct val="100000"/>
              </a:lnSpc>
              <a:buClr>
                <a:srgbClr val="646464"/>
              </a:buClr>
              <a:buSzPct val="90322"/>
              <a:buFont typeface="Arial"/>
              <a:buChar char="•"/>
              <a:tabLst>
                <a:tab pos="888365" algn="l"/>
                <a:tab pos="889000" algn="l"/>
                <a:tab pos="2649855" algn="l"/>
              </a:tabLst>
            </a:pPr>
            <a:r>
              <a:rPr dirty="0" sz="3100" spc="-45" b="1">
                <a:solidFill>
                  <a:srgbClr val="FFFFFF"/>
                </a:solidFill>
                <a:latin typeface="Arial"/>
                <a:cs typeface="Arial"/>
              </a:rPr>
              <a:t>Linux32</a:t>
            </a:r>
            <a:r>
              <a:rPr dirty="0" sz="3100" spc="-45">
                <a:solidFill>
                  <a:srgbClr val="FFFFFF"/>
                </a:solidFill>
                <a:latin typeface="Arial"/>
                <a:cs typeface="Arial"/>
              </a:rPr>
              <a:t>:	</a:t>
            </a:r>
            <a:r>
              <a:rPr dirty="0" sz="3100" spc="25">
                <a:solidFill>
                  <a:srgbClr val="FFFFFF"/>
                </a:solidFill>
                <a:latin typeface="Arial"/>
                <a:cs typeface="Arial"/>
              </a:rPr>
              <a:t>~60</a:t>
            </a:r>
            <a:r>
              <a:rPr dirty="0" sz="31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Arial"/>
                <a:cs typeface="Arial"/>
              </a:rPr>
              <a:t>MB</a:t>
            </a:r>
            <a:endParaRPr sz="3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lvl="1" marL="889000" indent="-406400">
              <a:lnSpc>
                <a:spcPct val="100000"/>
              </a:lnSpc>
              <a:buClr>
                <a:srgbClr val="646464"/>
              </a:buClr>
              <a:buSzPct val="90322"/>
              <a:buFont typeface="Arial"/>
              <a:buChar char="•"/>
              <a:tabLst>
                <a:tab pos="888365" algn="l"/>
                <a:tab pos="889000" algn="l"/>
                <a:tab pos="2649855" algn="l"/>
              </a:tabLst>
            </a:pPr>
            <a:r>
              <a:rPr dirty="0" sz="3100" spc="-45" b="1">
                <a:solidFill>
                  <a:srgbClr val="FFFFFF"/>
                </a:solidFill>
                <a:latin typeface="Arial"/>
                <a:cs typeface="Arial"/>
              </a:rPr>
              <a:t>Linux64</a:t>
            </a:r>
            <a:r>
              <a:rPr dirty="0" sz="3100" spc="-45">
                <a:solidFill>
                  <a:srgbClr val="FFFFFF"/>
                </a:solidFill>
                <a:latin typeface="Arial"/>
                <a:cs typeface="Arial"/>
              </a:rPr>
              <a:t>:	</a:t>
            </a:r>
            <a:r>
              <a:rPr dirty="0" sz="3100" spc="25">
                <a:solidFill>
                  <a:srgbClr val="FFFFFF"/>
                </a:solidFill>
                <a:latin typeface="Arial"/>
                <a:cs typeface="Arial"/>
              </a:rPr>
              <a:t>~55</a:t>
            </a:r>
            <a:r>
              <a:rPr dirty="0" sz="31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Arial"/>
                <a:cs typeface="Arial"/>
              </a:rPr>
              <a:t>MB</a:t>
            </a:r>
            <a:endParaRPr sz="3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646464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lvl="1" marL="889000" indent="-406400">
              <a:lnSpc>
                <a:spcPct val="100000"/>
              </a:lnSpc>
              <a:buClr>
                <a:srgbClr val="646464"/>
              </a:buClr>
              <a:buSzPct val="90322"/>
              <a:buFont typeface="Arial"/>
              <a:buChar char="•"/>
              <a:tabLst>
                <a:tab pos="888365" algn="l"/>
                <a:tab pos="889000" algn="l"/>
                <a:tab pos="2826385" algn="l"/>
              </a:tabLst>
            </a:pPr>
            <a:r>
              <a:rPr dirty="0" sz="3100" b="1">
                <a:solidFill>
                  <a:srgbClr val="FFFFFF"/>
                </a:solidFill>
                <a:latin typeface="Arial"/>
                <a:cs typeface="Arial"/>
              </a:rPr>
              <a:t>Win</a:t>
            </a:r>
            <a:r>
              <a:rPr dirty="0" sz="3100" spc="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20" b="1">
                <a:solidFill>
                  <a:srgbClr val="FFFFFF"/>
                </a:solidFill>
                <a:latin typeface="Arial"/>
                <a:cs typeface="Arial"/>
              </a:rPr>
              <a:t>ia32</a:t>
            </a:r>
            <a:r>
              <a:rPr dirty="0" sz="3100" spc="20">
                <a:solidFill>
                  <a:srgbClr val="FFFFFF"/>
                </a:solidFill>
                <a:latin typeface="Arial"/>
                <a:cs typeface="Arial"/>
              </a:rPr>
              <a:t>:	</a:t>
            </a:r>
            <a:r>
              <a:rPr dirty="0" sz="3100" spc="25">
                <a:solidFill>
                  <a:srgbClr val="FFFFFF"/>
                </a:solidFill>
                <a:latin typeface="Arial"/>
                <a:cs typeface="Arial"/>
              </a:rPr>
              <a:t>~48</a:t>
            </a:r>
            <a:r>
              <a:rPr dirty="0" sz="31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Arial"/>
                <a:cs typeface="Arial"/>
              </a:rPr>
              <a:t>MB</a:t>
            </a:r>
            <a:endParaRPr sz="3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lvl="1" marL="889000" indent="-406400">
              <a:lnSpc>
                <a:spcPct val="100000"/>
              </a:lnSpc>
              <a:buClr>
                <a:srgbClr val="646464"/>
              </a:buClr>
              <a:buSzPct val="90322"/>
              <a:buFont typeface="Arial"/>
              <a:buChar char="•"/>
              <a:tabLst>
                <a:tab pos="888365" algn="l"/>
                <a:tab pos="889000" algn="l"/>
                <a:tab pos="2722880" algn="l"/>
              </a:tabLst>
            </a:pPr>
            <a:r>
              <a:rPr dirty="0" sz="3100" b="1">
                <a:solidFill>
                  <a:srgbClr val="FFFFFF"/>
                </a:solidFill>
                <a:latin typeface="Arial"/>
                <a:cs typeface="Arial"/>
              </a:rPr>
              <a:t>Win</a:t>
            </a:r>
            <a:r>
              <a:rPr dirty="0" sz="31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40" b="1">
                <a:solidFill>
                  <a:srgbClr val="FFFFFF"/>
                </a:solidFill>
                <a:latin typeface="Arial"/>
                <a:cs typeface="Arial"/>
              </a:rPr>
              <a:t>x64</a:t>
            </a:r>
            <a:r>
              <a:rPr dirty="0" sz="3100" spc="40">
                <a:solidFill>
                  <a:srgbClr val="FFFFFF"/>
                </a:solidFill>
                <a:latin typeface="Arial"/>
                <a:cs typeface="Arial"/>
              </a:rPr>
              <a:t>:	</a:t>
            </a:r>
            <a:r>
              <a:rPr dirty="0" sz="3100" spc="25">
                <a:solidFill>
                  <a:srgbClr val="FFFFFF"/>
                </a:solidFill>
                <a:latin typeface="Arial"/>
                <a:cs typeface="Arial"/>
              </a:rPr>
              <a:t>~66</a:t>
            </a:r>
            <a:r>
              <a:rPr dirty="0" sz="31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Arial"/>
                <a:cs typeface="Arial"/>
              </a:rPr>
              <a:t>MB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7700" y="4203700"/>
            <a:ext cx="916051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1960" algn="l"/>
                <a:tab pos="4326255" algn="l"/>
                <a:tab pos="7581900" algn="l"/>
              </a:tabLst>
            </a:pPr>
            <a:r>
              <a:rPr dirty="0" sz="4500" spc="80">
                <a:solidFill>
                  <a:srgbClr val="55D7FF"/>
                </a:solidFill>
                <a:latin typeface="Arial"/>
                <a:cs typeface="Arial"/>
              </a:rPr>
              <a:t>D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Y	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	</a:t>
            </a:r>
            <a:r>
              <a:rPr dirty="0" sz="450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	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7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0">
                <a:solidFill>
                  <a:srgbClr val="55D7FF"/>
                </a:solidFill>
                <a:latin typeface="Arial"/>
                <a:cs typeface="Arial"/>
              </a:rPr>
              <a:t>AY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2133600" y="5537200"/>
            <a:ext cx="87490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4000" spc="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https://play.google.com/apps/publish/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0670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1960" algn="l"/>
                <a:tab pos="4326255" algn="l"/>
                <a:tab pos="5887720" algn="l"/>
              </a:tabLst>
            </a:pPr>
            <a:r>
              <a:rPr dirty="0" spc="80"/>
              <a:t>D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420"/>
              <a:t>Y	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80"/>
              <a:t>A</a:t>
            </a:r>
            <a:r>
              <a:rPr dirty="0" spc="-530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420"/>
              <a:t>P	</a:t>
            </a:r>
            <a:r>
              <a:rPr dirty="0" spc="-500"/>
              <a:t>S </a:t>
            </a:r>
            <a:r>
              <a:rPr dirty="0" spc="-170"/>
              <a:t>T </a:t>
            </a:r>
            <a:r>
              <a:rPr dirty="0" spc="250"/>
              <a:t>O</a:t>
            </a:r>
            <a:r>
              <a:rPr dirty="0" spc="-969"/>
              <a:t> </a:t>
            </a:r>
            <a:r>
              <a:rPr dirty="0" spc="-585"/>
              <a:t>R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638300" y="2133600"/>
            <a:ext cx="9728200" cy="697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4203700"/>
            <a:ext cx="82213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265" algn="l"/>
                <a:tab pos="4480560" algn="l"/>
                <a:tab pos="6042025" algn="l"/>
              </a:tabLst>
            </a:pPr>
            <a:r>
              <a:rPr dirty="0" spc="-420"/>
              <a:t>P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5"/>
              <a:t>H	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420"/>
              <a:t>P	</a:t>
            </a:r>
            <a:r>
              <a:rPr dirty="0" spc="-500"/>
              <a:t>S </a:t>
            </a:r>
            <a:r>
              <a:rPr dirty="0" spc="-170"/>
              <a:t>T </a:t>
            </a:r>
            <a:r>
              <a:rPr dirty="0" spc="250"/>
              <a:t>O</a:t>
            </a:r>
            <a:r>
              <a:rPr dirty="0" spc="-965"/>
              <a:t> </a:t>
            </a:r>
            <a:r>
              <a:rPr dirty="0" spc="-585"/>
              <a:t>R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4525"/>
            <a:ext cx="11578590" cy="608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43555" algn="l"/>
                <a:tab pos="5057775" algn="l"/>
                <a:tab pos="8688070" algn="l"/>
              </a:tabLst>
            </a:pPr>
            <a:r>
              <a:rPr dirty="0" sz="3800" spc="-480"/>
              <a:t>R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20"/>
              <a:t>G</a:t>
            </a:r>
            <a:r>
              <a:rPr dirty="0" sz="3800" spc="-440"/>
              <a:t> </a:t>
            </a:r>
            <a:r>
              <a:rPr dirty="0" sz="3800" spc="-65"/>
              <a:t>I</a:t>
            </a:r>
            <a:r>
              <a:rPr dirty="0" sz="3800" spc="-445"/>
              <a:t> </a:t>
            </a:r>
            <a:r>
              <a:rPr dirty="0" sz="3800" spc="-409"/>
              <a:t>S</a:t>
            </a:r>
            <a:r>
              <a:rPr dirty="0" sz="3800" spc="-440"/>
              <a:t> </a:t>
            </a:r>
            <a:r>
              <a:rPr dirty="0" sz="3800" spc="-130"/>
              <a:t>T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0"/>
              <a:t> </a:t>
            </a:r>
            <a:r>
              <a:rPr dirty="0" sz="3800" spc="-480"/>
              <a:t>R	</a:t>
            </a:r>
            <a:r>
              <a:rPr dirty="0" sz="3800" spc="85"/>
              <a:t>A</a:t>
            </a:r>
            <a:r>
              <a:rPr dirty="0" sz="3800" spc="-650"/>
              <a:t> </a:t>
            </a:r>
            <a:r>
              <a:rPr dirty="0" sz="3800" spc="-340"/>
              <a:t>P P </a:t>
            </a:r>
            <a:r>
              <a:rPr dirty="0" sz="3800" spc="-204"/>
              <a:t>L</a:t>
            </a:r>
            <a:r>
              <a:rPr dirty="0" sz="3800" spc="-445"/>
              <a:t> </a:t>
            </a:r>
            <a:r>
              <a:rPr dirty="0" sz="3800" spc="-270"/>
              <a:t>E	</a:t>
            </a:r>
            <a:r>
              <a:rPr dirty="0" sz="3800" spc="90"/>
              <a:t>D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0"/>
              <a:t> </a:t>
            </a:r>
            <a:r>
              <a:rPr dirty="0" sz="3800" spc="-270"/>
              <a:t>V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0"/>
              <a:t> </a:t>
            </a:r>
            <a:r>
              <a:rPr dirty="0" sz="3800" spc="-204"/>
              <a:t>L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0"/>
              <a:t> </a:t>
            </a:r>
            <a:r>
              <a:rPr dirty="0" sz="3800" spc="-340"/>
              <a:t>P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0"/>
              <a:t> </a:t>
            </a:r>
            <a:r>
              <a:rPr dirty="0" sz="3800" spc="-480"/>
              <a:t>R	</a:t>
            </a:r>
            <a:r>
              <a:rPr dirty="0" sz="3800" spc="85"/>
              <a:t>A</a:t>
            </a:r>
            <a:r>
              <a:rPr dirty="0" sz="3800" spc="-459"/>
              <a:t> </a:t>
            </a:r>
            <a:r>
              <a:rPr dirty="0" sz="3800" spc="-55"/>
              <a:t>C</a:t>
            </a:r>
            <a:r>
              <a:rPr dirty="0" sz="3800" spc="-455"/>
              <a:t> </a:t>
            </a:r>
            <a:r>
              <a:rPr dirty="0" sz="3800" spc="-55"/>
              <a:t>C</a:t>
            </a:r>
            <a:r>
              <a:rPr dirty="0" sz="3800" spc="-459"/>
              <a:t> </a:t>
            </a:r>
            <a:r>
              <a:rPr dirty="0" sz="3800" spc="229"/>
              <a:t>O</a:t>
            </a:r>
            <a:r>
              <a:rPr dirty="0" sz="3800" spc="-455"/>
              <a:t> </a:t>
            </a:r>
            <a:r>
              <a:rPr dirty="0" sz="3800" spc="-130"/>
              <a:t>U</a:t>
            </a:r>
            <a:r>
              <a:rPr dirty="0" sz="3800" spc="-459"/>
              <a:t> </a:t>
            </a:r>
            <a:r>
              <a:rPr dirty="0" sz="3800" spc="229"/>
              <a:t>N</a:t>
            </a:r>
            <a:r>
              <a:rPr dirty="0" sz="3800" spc="-459"/>
              <a:t> </a:t>
            </a:r>
            <a:r>
              <a:rPr dirty="0" sz="3800" spc="-130"/>
              <a:t>T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390900"/>
            <a:ext cx="10159365" cy="350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Register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$99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year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5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u="heavy" sz="3600" spc="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</a:t>
            </a:r>
            <a:r>
              <a:rPr dirty="0" u="heavy" sz="3600" spc="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tps://develope</a:t>
            </a:r>
            <a:r>
              <a:rPr dirty="0" u="heavy" sz="3600" spc="-3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3600" spc="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.apple.com/support/compa</a:t>
            </a:r>
            <a:r>
              <a:rPr dirty="0" u="heavy" sz="36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36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e-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3600" spc="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memberships/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2213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265" algn="l"/>
                <a:tab pos="4480560" algn="l"/>
                <a:tab pos="6042025" algn="l"/>
              </a:tabLst>
            </a:pPr>
            <a:r>
              <a:rPr dirty="0" spc="-420"/>
              <a:t>P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5"/>
              <a:t>H	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420"/>
              <a:t>P	</a:t>
            </a:r>
            <a:r>
              <a:rPr dirty="0" spc="-500"/>
              <a:t>S </a:t>
            </a:r>
            <a:r>
              <a:rPr dirty="0" spc="-170"/>
              <a:t>T </a:t>
            </a:r>
            <a:r>
              <a:rPr dirty="0" spc="250"/>
              <a:t>O</a:t>
            </a:r>
            <a:r>
              <a:rPr dirty="0" spc="-965"/>
              <a:t> </a:t>
            </a:r>
            <a:r>
              <a:rPr dirty="0" spc="-585"/>
              <a:t>R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1968500"/>
            <a:ext cx="10111740" cy="6352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production </a:t>
            </a:r>
            <a:r>
              <a:rPr dirty="0" sz="3600" spc="-20" b="1">
                <a:solidFill>
                  <a:srgbClr val="FFFFFF"/>
                </a:solidFill>
                <a:latin typeface="Arial"/>
                <a:cs typeface="Arial"/>
              </a:rPr>
              <a:t>certificate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3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3600" spc="5" b="1">
                <a:solidFill>
                  <a:srgbClr val="FFFFFF"/>
                </a:solidFill>
                <a:latin typeface="Arial"/>
                <a:cs typeface="Arial"/>
              </a:rPr>
              <a:t>identifier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the</a:t>
            </a:r>
            <a:r>
              <a:rPr dirty="0" sz="3600" spc="-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3600" spc="-30" b="1">
                <a:solidFill>
                  <a:srgbClr val="FFFFFF"/>
                </a:solidFill>
                <a:latin typeface="Arial"/>
                <a:cs typeface="Arial"/>
              </a:rPr>
              <a:t>distribution </a:t>
            </a:r>
            <a:r>
              <a:rPr dirty="0" sz="3600" spc="-80" b="1">
                <a:solidFill>
                  <a:srgbClr val="FFFFFF"/>
                </a:solidFill>
                <a:latin typeface="Arial"/>
                <a:cs typeface="Arial"/>
              </a:rPr>
              <a:t>provisioning</a:t>
            </a:r>
            <a:r>
              <a:rPr dirty="0" sz="360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profile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Deal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xCode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Upload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20" b="1">
                <a:solidFill>
                  <a:srgbClr val="FFFFFF"/>
                </a:solidFill>
                <a:latin typeface="Arial"/>
                <a:cs typeface="Arial"/>
              </a:rPr>
              <a:t>iTunesConnect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35" b="1">
                <a:solidFill>
                  <a:srgbClr val="FFFFFF"/>
                </a:solidFill>
                <a:latin typeface="Arial"/>
                <a:cs typeface="Arial"/>
              </a:rPr>
              <a:t>Publish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3600" spc="45" b="1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dirty="0" sz="3600" spc="-30" b="1">
                <a:solidFill>
                  <a:srgbClr val="FFFFFF"/>
                </a:solidFill>
                <a:latin typeface="Arial"/>
                <a:cs typeface="Arial"/>
              </a:rPr>
              <a:t>Store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(takes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spc="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week)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2213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265" algn="l"/>
                <a:tab pos="4480560" algn="l"/>
                <a:tab pos="6042025" algn="l"/>
              </a:tabLst>
            </a:pPr>
            <a:r>
              <a:rPr dirty="0" spc="-420"/>
              <a:t>P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170"/>
              <a:t>B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5"/>
              <a:t>H	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420"/>
              <a:t>P	</a:t>
            </a:r>
            <a:r>
              <a:rPr dirty="0" spc="-500"/>
              <a:t>S </a:t>
            </a:r>
            <a:r>
              <a:rPr dirty="0" spc="-170"/>
              <a:t>T </a:t>
            </a:r>
            <a:r>
              <a:rPr dirty="0" spc="250"/>
              <a:t>O</a:t>
            </a:r>
            <a:r>
              <a:rPr dirty="0" spc="-965"/>
              <a:t> </a:t>
            </a:r>
            <a:r>
              <a:rPr dirty="0" spc="-585"/>
              <a:t>R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476500"/>
            <a:ext cx="6301105" cy="557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120" b="1">
                <a:solidFill>
                  <a:srgbClr val="FFFFFF"/>
                </a:solidFill>
                <a:latin typeface="Arial"/>
                <a:cs typeface="Arial"/>
              </a:rPr>
              <a:t>iTunesConnect</a:t>
            </a:r>
            <a:endParaRPr sz="3600">
              <a:latin typeface="Arial"/>
              <a:cs typeface="Arial"/>
            </a:endParaRPr>
          </a:p>
          <a:p>
            <a:pPr lvl="1" marL="952500" indent="-469900">
              <a:lnSpc>
                <a:spcPct val="100000"/>
              </a:lnSpc>
              <a:spcBef>
                <a:spcPts val="2580"/>
              </a:spcBef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publishing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3600">
              <a:latin typeface="Arial"/>
              <a:cs typeface="Arial"/>
            </a:endParaRPr>
          </a:p>
          <a:p>
            <a:pPr lvl="1" marL="952500" indent="-469900">
              <a:lnSpc>
                <a:spcPct val="100000"/>
              </a:lnSpc>
              <a:spcBef>
                <a:spcPts val="2580"/>
              </a:spcBef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u="heavy" sz="36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itunesconnect.apple.com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650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r>
              <a:rPr dirty="0" sz="36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90" b="1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3600">
              <a:latin typeface="Arial"/>
              <a:cs typeface="Arial"/>
            </a:endParaRPr>
          </a:p>
          <a:p>
            <a:pPr lvl="1" marL="952500" indent="-469900">
              <a:lnSpc>
                <a:spcPct val="100000"/>
              </a:lnSpc>
              <a:spcBef>
                <a:spcPts val="2580"/>
              </a:spcBef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generating</a:t>
            </a:r>
            <a:r>
              <a:rPr dirty="0" sz="36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certificates</a:t>
            </a:r>
            <a:endParaRPr sz="3600">
              <a:latin typeface="Arial"/>
              <a:cs typeface="Arial"/>
            </a:endParaRPr>
          </a:p>
          <a:p>
            <a:pPr lvl="1" marL="952500" indent="-469900">
              <a:lnSpc>
                <a:spcPct val="100000"/>
              </a:lnSpc>
              <a:spcBef>
                <a:spcPts val="2580"/>
              </a:spcBef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u="heavy" sz="36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developer.apple.com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Q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4025900"/>
            <a:ext cx="341820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dirty="0" sz="3000" spc="409"/>
              <a:t>JAN	</a:t>
            </a:r>
            <a:r>
              <a:rPr dirty="0" sz="3000" spc="280"/>
              <a:t>VÁCL</a:t>
            </a:r>
            <a:r>
              <a:rPr dirty="0" sz="3000" spc="-395"/>
              <a:t> </a:t>
            </a:r>
            <a:r>
              <a:rPr dirty="0" sz="3000" spc="310"/>
              <a:t>AVÍK</a:t>
            </a:r>
            <a:r>
              <a:rPr dirty="0" sz="3000" spc="-355"/>
              <a:t> 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105400" y="4648200"/>
            <a:ext cx="2802255" cy="228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@janvaclavik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9227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000" spc="-46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1100"/>
              </a:spcBef>
            </a:pP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@danielrys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6700" y="1003300"/>
            <a:ext cx="23114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65500" y="8775700"/>
            <a:ext cx="62814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0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</a:t>
            </a:r>
            <a:r>
              <a:rPr dirty="0" sz="2500" spc="-31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W.USER</a:t>
            </a:r>
            <a:r>
              <a:rPr dirty="0" sz="2500" spc="-29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35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TECHNOLOGIES.COM</a:t>
            </a:r>
            <a:r>
              <a:rPr dirty="0" sz="2500" spc="-29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29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800" y="8343900"/>
            <a:ext cx="106254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0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https://github.com/jvaclavik/image-warholizer/releases/tag/2.0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1287780"/>
            <a:ext cx="1159192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13504" algn="l"/>
                <a:tab pos="5287645" algn="l"/>
                <a:tab pos="7265670" algn="l"/>
                <a:tab pos="8963025" algn="l"/>
              </a:tabLst>
            </a:pPr>
            <a:r>
              <a:rPr dirty="0" sz="3950" spc="80"/>
              <a:t>D</a:t>
            </a:r>
            <a:r>
              <a:rPr dirty="0" sz="3950" spc="-465"/>
              <a:t> </a:t>
            </a:r>
            <a:r>
              <a:rPr dirty="0" sz="3950" spc="229"/>
              <a:t>O</a:t>
            </a:r>
            <a:r>
              <a:rPr dirty="0" sz="3950" spc="-465"/>
              <a:t> </a:t>
            </a:r>
            <a:r>
              <a:rPr dirty="0" sz="3950" spc="10"/>
              <a:t>W</a:t>
            </a:r>
            <a:r>
              <a:rPr dirty="0" sz="3950" spc="-465"/>
              <a:t> </a:t>
            </a:r>
            <a:r>
              <a:rPr dirty="0" sz="3950" spc="225"/>
              <a:t>N</a:t>
            </a:r>
            <a:r>
              <a:rPr dirty="0" sz="3950" spc="-459"/>
              <a:t> </a:t>
            </a:r>
            <a:r>
              <a:rPr dirty="0" sz="3950" spc="-220"/>
              <a:t>L</a:t>
            </a:r>
            <a:r>
              <a:rPr dirty="0" sz="3950" spc="-465"/>
              <a:t> </a:t>
            </a:r>
            <a:r>
              <a:rPr dirty="0" sz="3950" spc="229"/>
              <a:t>O</a:t>
            </a:r>
            <a:r>
              <a:rPr dirty="0" sz="3950" spc="-465"/>
              <a:t> </a:t>
            </a:r>
            <a:r>
              <a:rPr dirty="0" sz="3950" spc="75"/>
              <a:t>A</a:t>
            </a:r>
            <a:r>
              <a:rPr dirty="0" sz="3950" spc="-465"/>
              <a:t> </a:t>
            </a:r>
            <a:r>
              <a:rPr dirty="0" sz="3950" spc="80"/>
              <a:t>D	</a:t>
            </a:r>
            <a:r>
              <a:rPr dirty="0" sz="3950" spc="75"/>
              <a:t>A</a:t>
            </a:r>
            <a:r>
              <a:rPr dirty="0" sz="3950" spc="-459"/>
              <a:t> </a:t>
            </a:r>
            <a:r>
              <a:rPr dirty="0" sz="3950" spc="-365"/>
              <a:t>P</a:t>
            </a:r>
            <a:r>
              <a:rPr dirty="0" sz="3950" spc="-465"/>
              <a:t> </a:t>
            </a:r>
            <a:r>
              <a:rPr dirty="0" sz="3950" spc="-365"/>
              <a:t>P	</a:t>
            </a:r>
            <a:r>
              <a:rPr dirty="0" sz="3950" spc="-215"/>
              <a:t>F </a:t>
            </a:r>
            <a:r>
              <a:rPr dirty="0" sz="3950" spc="-505"/>
              <a:t>R</a:t>
            </a:r>
            <a:r>
              <a:rPr dirty="0" sz="3950" spc="-715"/>
              <a:t> </a:t>
            </a:r>
            <a:r>
              <a:rPr dirty="0" sz="3950" spc="229"/>
              <a:t>O</a:t>
            </a:r>
            <a:r>
              <a:rPr dirty="0" sz="3950" spc="-465"/>
              <a:t> </a:t>
            </a:r>
            <a:r>
              <a:rPr dirty="0" sz="3950" spc="229"/>
              <a:t>M	</a:t>
            </a:r>
            <a:r>
              <a:rPr dirty="0" sz="3950" spc="-220"/>
              <a:t>L </a:t>
            </a:r>
            <a:r>
              <a:rPr dirty="0" sz="3950" spc="75"/>
              <a:t>A</a:t>
            </a:r>
            <a:r>
              <a:rPr dirty="0" sz="3950" spc="-705"/>
              <a:t> </a:t>
            </a:r>
            <a:r>
              <a:rPr dirty="0" sz="3950" spc="-434"/>
              <a:t>S</a:t>
            </a:r>
            <a:r>
              <a:rPr dirty="0" sz="3950" spc="-465"/>
              <a:t> </a:t>
            </a:r>
            <a:r>
              <a:rPr dirty="0" sz="3950" spc="-140"/>
              <a:t>T	</a:t>
            </a:r>
            <a:r>
              <a:rPr dirty="0" sz="3950" spc="-220"/>
              <a:t>L</a:t>
            </a:r>
            <a:r>
              <a:rPr dirty="0" sz="3950" spc="-480"/>
              <a:t> </a:t>
            </a:r>
            <a:r>
              <a:rPr dirty="0" sz="3950" spc="-290"/>
              <a:t>E</a:t>
            </a:r>
            <a:r>
              <a:rPr dirty="0" sz="3950" spc="-475"/>
              <a:t> </a:t>
            </a:r>
            <a:r>
              <a:rPr dirty="0" sz="3950" spc="-65"/>
              <a:t>C</a:t>
            </a:r>
            <a:r>
              <a:rPr dirty="0" sz="3950" spc="-480"/>
              <a:t> </a:t>
            </a:r>
            <a:r>
              <a:rPr dirty="0" sz="3950" spc="-140"/>
              <a:t>T</a:t>
            </a:r>
            <a:r>
              <a:rPr dirty="0" sz="3950" spc="-480"/>
              <a:t> </a:t>
            </a:r>
            <a:r>
              <a:rPr dirty="0" sz="3950" spc="-145"/>
              <a:t>U</a:t>
            </a:r>
            <a:r>
              <a:rPr dirty="0" sz="3950" spc="-480"/>
              <a:t> </a:t>
            </a:r>
            <a:r>
              <a:rPr dirty="0" sz="3950" spc="-505"/>
              <a:t>R</a:t>
            </a:r>
            <a:r>
              <a:rPr dirty="0" sz="3950" spc="-480"/>
              <a:t> </a:t>
            </a:r>
            <a:r>
              <a:rPr dirty="0" sz="3950" spc="-290"/>
              <a:t>E</a:t>
            </a:r>
            <a:endParaRPr sz="3950"/>
          </a:p>
        </p:txBody>
      </p:sp>
      <p:sp>
        <p:nvSpPr>
          <p:cNvPr id="4" name="object 4"/>
          <p:cNvSpPr/>
          <p:nvPr/>
        </p:nvSpPr>
        <p:spPr>
          <a:xfrm>
            <a:off x="660400" y="4110342"/>
            <a:ext cx="11684000" cy="2045335"/>
          </a:xfrm>
          <a:custGeom>
            <a:avLst/>
            <a:gdLst/>
            <a:ahLst/>
            <a:cxnLst/>
            <a:rect l="l" t="t" r="r" b="b"/>
            <a:pathLst>
              <a:path w="11684000" h="2045335">
                <a:moveTo>
                  <a:pt x="0" y="0"/>
                </a:moveTo>
                <a:lnTo>
                  <a:pt x="11684000" y="0"/>
                </a:lnTo>
                <a:lnTo>
                  <a:pt x="11684000" y="2045093"/>
                </a:lnTo>
                <a:lnTo>
                  <a:pt x="0" y="2045093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400" y="4110342"/>
            <a:ext cx="11684000" cy="2045335"/>
          </a:xfrm>
          <a:custGeom>
            <a:avLst/>
            <a:gdLst/>
            <a:ahLst/>
            <a:cxnLst/>
            <a:rect l="l" t="t" r="r" b="b"/>
            <a:pathLst>
              <a:path w="11684000" h="2045335">
                <a:moveTo>
                  <a:pt x="0" y="0"/>
                </a:moveTo>
                <a:lnTo>
                  <a:pt x="11684000" y="0"/>
                </a:lnTo>
                <a:lnTo>
                  <a:pt x="11684000" y="2045093"/>
                </a:lnTo>
                <a:lnTo>
                  <a:pt x="0" y="20450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2800" y="4067022"/>
            <a:ext cx="11389995" cy="19177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600" spc="5">
                <a:solidFill>
                  <a:srgbClr val="00F900"/>
                </a:solidFill>
                <a:latin typeface="Courier New"/>
                <a:cs typeface="Courier New"/>
              </a:rPr>
              <a:t>git clone</a:t>
            </a:r>
            <a:r>
              <a:rPr dirty="0" sz="260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https://github.com/jvaclavik/image-warholizer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600" spc="5">
                <a:solidFill>
                  <a:srgbClr val="00F900"/>
                </a:solidFill>
                <a:latin typeface="Courier New"/>
                <a:cs typeface="Courier New"/>
              </a:rPr>
              <a:t>cd </a:t>
            </a: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image-warholizer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600" spc="5">
                <a:solidFill>
                  <a:srgbClr val="00F900"/>
                </a:solidFill>
                <a:latin typeface="Courier New"/>
                <a:cs typeface="Courier New"/>
              </a:rPr>
              <a:t>git checkout</a:t>
            </a: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 2.0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600" spc="5">
                <a:solidFill>
                  <a:srgbClr val="00F900"/>
                </a:solidFill>
                <a:latin typeface="Courier New"/>
                <a:cs typeface="Courier New"/>
              </a:rPr>
              <a:t>npm </a:t>
            </a:r>
            <a:r>
              <a:rPr dirty="0" sz="2600" spc="10">
                <a:solidFill>
                  <a:srgbClr val="00F900"/>
                </a:solidFill>
                <a:latin typeface="Courier New"/>
                <a:cs typeface="Courier New"/>
              </a:rPr>
              <a:t>i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6630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5620" algn="l"/>
              </a:tabLst>
            </a:pP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160"/>
              <a:t>TA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660400" y="4332274"/>
            <a:ext cx="11684000" cy="987425"/>
          </a:xfrm>
          <a:custGeom>
            <a:avLst/>
            <a:gdLst/>
            <a:ahLst/>
            <a:cxnLst/>
            <a:rect l="l" t="t" r="r" b="b"/>
            <a:pathLst>
              <a:path w="11684000" h="987425">
                <a:moveTo>
                  <a:pt x="0" y="0"/>
                </a:moveTo>
                <a:lnTo>
                  <a:pt x="11684000" y="0"/>
                </a:lnTo>
                <a:lnTo>
                  <a:pt x="11684000" y="986866"/>
                </a:lnTo>
                <a:lnTo>
                  <a:pt x="0" y="986866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400" y="4332274"/>
            <a:ext cx="11684000" cy="987425"/>
          </a:xfrm>
          <a:custGeom>
            <a:avLst/>
            <a:gdLst/>
            <a:ahLst/>
            <a:cxnLst/>
            <a:rect l="l" t="t" r="r" b="b"/>
            <a:pathLst>
              <a:path w="11684000" h="987425">
                <a:moveTo>
                  <a:pt x="0" y="0"/>
                </a:moveTo>
                <a:lnTo>
                  <a:pt x="11684000" y="0"/>
                </a:lnTo>
                <a:lnTo>
                  <a:pt x="11684000" y="986872"/>
                </a:lnTo>
                <a:lnTo>
                  <a:pt x="0" y="9868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0100" y="4294251"/>
            <a:ext cx="2566670" cy="93980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550" spc="5">
                <a:solidFill>
                  <a:srgbClr val="00F900"/>
                </a:solidFill>
                <a:latin typeface="Courier New"/>
                <a:cs typeface="Courier New"/>
              </a:rPr>
              <a:t>$ npm</a:t>
            </a:r>
            <a:r>
              <a:rPr dirty="0" sz="2550" spc="-6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550">
                <a:solidFill>
                  <a:srgbClr val="00F900"/>
                </a:solidFill>
                <a:latin typeface="Courier New"/>
                <a:cs typeface="Courier New"/>
              </a:rPr>
              <a:t>install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550" spc="5">
                <a:solidFill>
                  <a:srgbClr val="00F900"/>
                </a:solidFill>
                <a:latin typeface="Courier New"/>
                <a:cs typeface="Courier New"/>
              </a:rPr>
              <a:t>$ npm</a:t>
            </a:r>
            <a:r>
              <a:rPr dirty="0" sz="2550" spc="-6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550">
                <a:solidFill>
                  <a:srgbClr val="00F900"/>
                </a:solidFill>
                <a:latin typeface="Courier New"/>
                <a:cs typeface="Courier New"/>
              </a:rPr>
              <a:t>install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6" name="object 6"/>
          <p:cNvSpPr txBox="1"/>
          <p:nvPr/>
        </p:nvSpPr>
        <p:spPr>
          <a:xfrm>
            <a:off x="3536548" y="4294251"/>
            <a:ext cx="3935729" cy="93980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550" spc="5">
                <a:solidFill>
                  <a:srgbClr val="00F900"/>
                </a:solidFill>
                <a:latin typeface="Courier New"/>
                <a:cs typeface="Courier New"/>
              </a:rPr>
              <a:t>-g</a:t>
            </a:r>
            <a:r>
              <a:rPr dirty="0" sz="2550" spc="-2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550" spc="5">
                <a:solidFill>
                  <a:srgbClr val="00F900"/>
                </a:solidFill>
                <a:latin typeface="Courier New"/>
                <a:cs typeface="Courier New"/>
              </a:rPr>
              <a:t>electron-prebuilt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550" spc="5">
                <a:solidFill>
                  <a:srgbClr val="00F900"/>
                </a:solidFill>
                <a:latin typeface="Courier New"/>
                <a:cs typeface="Courier New"/>
              </a:rPr>
              <a:t>-g</a:t>
            </a:r>
            <a:r>
              <a:rPr dirty="0" sz="2550" spc="-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550" spc="5">
                <a:solidFill>
                  <a:srgbClr val="00F900"/>
                </a:solidFill>
                <a:latin typeface="Courier New"/>
                <a:cs typeface="Courier New"/>
              </a:rPr>
              <a:t>electron-packager</a:t>
            </a:r>
            <a:endParaRPr sz="2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29349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0"/>
              <a:t>P </a:t>
            </a:r>
            <a:r>
              <a:rPr dirty="0" spc="-585"/>
              <a:t>R </a:t>
            </a:r>
            <a:r>
              <a:rPr dirty="0" spc="-335"/>
              <a:t>E </a:t>
            </a:r>
            <a:r>
              <a:rPr dirty="0" spc="20"/>
              <a:t>PA</a:t>
            </a:r>
            <a:r>
              <a:rPr dirty="0" spc="-830"/>
              <a:t> </a:t>
            </a:r>
            <a:r>
              <a:rPr dirty="0" spc="-585"/>
              <a:t>R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4483100"/>
            <a:ext cx="1082040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www/electron.js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Electron</a:t>
            </a:r>
            <a:r>
              <a:rPr dirty="0" sz="36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www/package.json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dirty="0" sz="3600" spc="-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7637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8270" algn="l"/>
              </a:tabLst>
            </a:pPr>
            <a:r>
              <a:rPr dirty="0" spc="-335"/>
              <a:t>E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250"/>
              <a:t>F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/>
              <a:t>G</a:t>
            </a:r>
            <a:r>
              <a:rPr dirty="0" spc="-540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0"/>
              <a:t> </a:t>
            </a:r>
            <a:r>
              <a:rPr dirty="0" spc="160"/>
              <a:t>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49300" y="1816100"/>
            <a:ext cx="11561445" cy="611886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www/electron.js</a:t>
            </a:r>
            <a:endParaRPr sz="2000">
              <a:latin typeface="Courier New"/>
              <a:cs typeface="Courier New"/>
            </a:endParaRPr>
          </a:p>
          <a:p>
            <a:pPr marL="25400">
              <a:lnSpc>
                <a:spcPts val="2790"/>
              </a:lnSpc>
              <a:spcBef>
                <a:spcPts val="1200"/>
              </a:spcBef>
              <a:tabLst>
                <a:tab pos="756920" algn="l"/>
                <a:tab pos="1488440" algn="l"/>
                <a:tab pos="185420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app	=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'app'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25400">
              <a:lnSpc>
                <a:spcPts val="2700"/>
              </a:lnSpc>
              <a:tabLst>
                <a:tab pos="756920" algn="l"/>
                <a:tab pos="3317240" algn="l"/>
                <a:tab pos="368300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BrowserWindow	=	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require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'browser-window'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25400">
              <a:lnSpc>
                <a:spcPts val="2700"/>
              </a:lnSpc>
              <a:tabLst>
                <a:tab pos="756920" algn="l"/>
                <a:tab pos="2768600" algn="l"/>
                <a:tab pos="31343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mainWindow	=	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null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25400">
              <a:lnSpc>
                <a:spcPts val="2700"/>
              </a:lnSpc>
              <a:tabLst>
                <a:tab pos="5146675" algn="l"/>
                <a:tab pos="6792595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app.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'window-all-closed'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88440" marR="4394835" indent="-732155">
              <a:lnSpc>
                <a:spcPts val="2700"/>
              </a:lnSpc>
              <a:spcBef>
                <a:spcPts val="150"/>
              </a:spcBef>
              <a:tabLst>
                <a:tab pos="1305560" algn="l"/>
                <a:tab pos="4598035" algn="l"/>
                <a:tab pos="514667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if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(process.platform	!=	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'darwin'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r>
              <a:rPr dirty="0" sz="2400" spc="-6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app.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quit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56920">
              <a:lnSpc>
                <a:spcPts val="255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254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25400">
              <a:lnSpc>
                <a:spcPts val="2790"/>
              </a:lnSpc>
              <a:tabLst>
                <a:tab pos="2951480" algn="l"/>
                <a:tab pos="4598035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app.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on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'ready'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56920" marR="5080">
              <a:lnSpc>
                <a:spcPts val="2700"/>
              </a:lnSpc>
              <a:spcBef>
                <a:spcPts val="150"/>
              </a:spcBef>
              <a:tabLst>
                <a:tab pos="2768600" algn="l"/>
                <a:tab pos="3134360" algn="l"/>
                <a:tab pos="3865879" algn="l"/>
                <a:tab pos="5146675" algn="l"/>
                <a:tab pos="6061075" algn="l"/>
                <a:tab pos="6426835" algn="l"/>
                <a:tab pos="6792595" algn="l"/>
                <a:tab pos="7889875" algn="l"/>
                <a:tab pos="8256270" algn="l"/>
                <a:tab pos="8622030" algn="l"/>
                <a:tab pos="8987790" algn="l"/>
                <a:tab pos="1045083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mainWindow	=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new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BrowserWindow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({width: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110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0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	height: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900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mainWindow.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loadURL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'file://'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+	</a:t>
            </a:r>
            <a:r>
              <a:rPr dirty="0" u="sng" sz="2400">
                <a:solidFill>
                  <a:srgbClr val="D9D9D9"/>
                </a:solidFill>
                <a:uFill>
                  <a:solidFill>
                    <a:srgbClr val="D8D8D8"/>
                  </a:solidFill>
                </a:u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dirname	+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‘/index.html'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mainWindow.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'closed'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88440">
              <a:lnSpc>
                <a:spcPts val="2550"/>
              </a:lnSpc>
              <a:tabLst>
                <a:tab pos="3500120" algn="l"/>
                <a:tab pos="3865879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mainWindow	=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null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569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  <a:p>
            <a:pPr marL="254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24928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2910" algn="l"/>
              </a:tabLst>
            </a:pPr>
            <a:r>
              <a:rPr dirty="0" spc="-175"/>
              <a:t>U </a:t>
            </a:r>
            <a:r>
              <a:rPr dirty="0" spc="-420"/>
              <a:t>P </a:t>
            </a:r>
            <a:r>
              <a:rPr dirty="0" spc="80"/>
              <a:t>D</a:t>
            </a:r>
            <a:r>
              <a:rPr dirty="0" spc="-1005"/>
              <a:t> </a:t>
            </a:r>
            <a:r>
              <a:rPr dirty="0" spc="160"/>
              <a:t>AT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20"/>
              <a:t>PA</a:t>
            </a:r>
            <a:r>
              <a:rPr dirty="0" spc="-540"/>
              <a:t> 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0"/>
              <a:t> </a:t>
            </a:r>
            <a:r>
              <a:rPr dirty="0"/>
              <a:t>G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85"/>
              <a:t>.</a:t>
            </a:r>
            <a:r>
              <a:rPr dirty="0" spc="-540"/>
              <a:t> </a:t>
            </a:r>
            <a:r>
              <a:rPr dirty="0" spc="-85"/>
              <a:t>J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20"/>
              <a:t>13</a:t>
            </a:fld>
            <a:r>
              <a:rPr dirty="0" baseline="1543" sz="2700" spc="-30"/>
              <a:t>/47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463800"/>
            <a:ext cx="4232910" cy="244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www/package.json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8460" marR="5080">
              <a:lnSpc>
                <a:spcPts val="2700"/>
              </a:lnSpc>
              <a:spcBef>
                <a:spcPts val="150"/>
              </a:spcBef>
              <a:tabLst>
                <a:tab pos="1841500" algn="l"/>
                <a:tab pos="2390140" algn="l"/>
              </a:tabLst>
            </a:pPr>
            <a:r>
              <a:rPr dirty="0" sz="2400">
                <a:solidFill>
                  <a:srgbClr val="96ED90"/>
                </a:solidFill>
                <a:latin typeface="Courier New"/>
                <a:cs typeface="Courier New"/>
              </a:rPr>
              <a:t>"name"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"Warholizer"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D90"/>
                </a:solidFill>
                <a:latin typeface="Courier New"/>
                <a:cs typeface="Courier New"/>
              </a:rPr>
              <a:t>"version"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"0.1.0"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  </a:t>
            </a:r>
            <a:r>
              <a:rPr dirty="0" sz="2400">
                <a:solidFill>
                  <a:srgbClr val="96ED90"/>
                </a:solidFill>
                <a:latin typeface="Courier New"/>
                <a:cs typeface="Courier New"/>
              </a:rPr>
              <a:t>"main"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"electron.js"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2019-08-15T00:39:25Z</dcterms:created>
  <dcterms:modified xsi:type="dcterms:W3CDTF">2019-08-15T00:39:25Z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2019-08-15T00:00:00Z</vt:filetime>
  </property>
</Properties>
</file>