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jpg" ContentType="image/jp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</p:sldIdLst>
  <p:sldSz cx="13004800" cy="9753600"/>
  <p:notesSz cx="13004800" cy="9753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09420" y="647700"/>
            <a:ext cx="9585960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55D7F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144145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#</a:t>
            </a:fld>
            <a:r>
              <a:rPr dirty="0" baseline="1543" sz="2700" spc="15"/>
              <a:t>/95</a:t>
            </a:r>
            <a:endParaRPr baseline="1543" sz="27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D9D9D9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144145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#</a:t>
            </a:fld>
            <a:r>
              <a:rPr dirty="0" baseline="1543" sz="2700" spc="15"/>
              <a:t>/95</a:t>
            </a:r>
            <a:endParaRPr baseline="1543" sz="27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144145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#</a:t>
            </a:fld>
            <a:r>
              <a:rPr dirty="0" baseline="1543" sz="2700" spc="15"/>
              <a:t>/95</a:t>
            </a:r>
            <a:endParaRPr baseline="1543" sz="27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144145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#</a:t>
            </a:fld>
            <a:r>
              <a:rPr dirty="0" baseline="1543" sz="2700" spc="15"/>
              <a:t>/95</a:t>
            </a:r>
            <a:endParaRPr baseline="1543" sz="27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144145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#</a:t>
            </a:fld>
            <a:r>
              <a:rPr dirty="0" baseline="1543" sz="2700" spc="15"/>
              <a:t>/95</a:t>
            </a:r>
            <a:endParaRPr baseline="1543" sz="27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57854" y="431800"/>
            <a:ext cx="668909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83092" y="3378200"/>
            <a:ext cx="10268585" cy="3820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D9D9D9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2206478" y="9296400"/>
            <a:ext cx="60007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144145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#</a:t>
            </a:fld>
            <a:r>
              <a:rPr dirty="0" baseline="1543" sz="2700" spc="15"/>
              <a:t>/95</a:t>
            </a:r>
            <a:endParaRPr baseline="1543" sz="2700"/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hyperlink" Target="http://bit.ly/1TjoJup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mage.tmdb.org/t/p/" TargetMode="Externa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mage.tmdb.org/t/p/" TargetMode="Externa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mage.tmdb.org/t/p/" TargetMode="External"/><Relationship Id="rId3" Type="http://schemas.openxmlformats.org/officeDocument/2006/relationships/image" Target="../media/image6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mage.tmdb.org/t/p/" TargetMode="Externa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mage.tmdb.org/t/p/" TargetMode="Externa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Relationship Id="rId3" Type="http://schemas.openxmlformats.org/officeDocument/2006/relationships/image" Target="../media/image14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jpg"/><Relationship Id="rId3" Type="http://schemas.openxmlformats.org/officeDocument/2006/relationships/image" Target="../media/image49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jp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jpg"/><Relationship Id="rId3" Type="http://schemas.openxmlformats.org/officeDocument/2006/relationships/image" Target="../media/image56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7.jp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jpg"/><Relationship Id="rId3" Type="http://schemas.openxmlformats.org/officeDocument/2006/relationships/image" Target="../media/image59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jpg"/><Relationship Id="rId3" Type="http://schemas.openxmlformats.org/officeDocument/2006/relationships/image" Target="../media/image61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png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.ly/1TjoJup" TargetMode="External"/></Relationships>
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Relationship Id="rId3" Type="http://schemas.openxmlformats.org/officeDocument/2006/relationships/hyperlink" Target="http://WWW.USERTECHNOLOGIES.COM/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0" y="4572000"/>
            <a:ext cx="6610350" cy="1574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50900" marR="5080" indent="-838200">
              <a:lnSpc>
                <a:spcPct val="112999"/>
              </a:lnSpc>
              <a:spcBef>
                <a:spcPts val="95"/>
              </a:spcBef>
              <a:tabLst>
                <a:tab pos="3347720" algn="l"/>
                <a:tab pos="5701030" algn="l"/>
              </a:tabLst>
            </a:pPr>
            <a:r>
              <a:rPr dirty="0" sz="4500" spc="-8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4500" spc="-5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4500" spc="-5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17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4500" spc="-5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58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4500" spc="-5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4500" spc="-5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8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4500" spc="-5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17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4500" spc="-5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4500" spc="-5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17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4500" spc="-5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4500" spc="-5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4500" spc="-5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FFFFFF"/>
                </a:solidFill>
                <a:latin typeface="Arial"/>
                <a:cs typeface="Arial"/>
              </a:rPr>
              <a:t>N	</a:t>
            </a:r>
            <a:r>
              <a:rPr dirty="0" sz="4500" spc="-17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4500" spc="-6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FFFFFF"/>
                </a:solidFill>
                <a:latin typeface="Arial"/>
                <a:cs typeface="Arial"/>
              </a:rPr>
              <a:t>O  </a:t>
            </a:r>
            <a:r>
              <a:rPr dirty="0" sz="4500" spc="-585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dirty="0" sz="4500" spc="-335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dirty="0" sz="4500" spc="8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4500" spc="-6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4500" spc="-5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170">
                <a:solidFill>
                  <a:srgbClr val="FFFFFF"/>
                </a:solidFill>
                <a:latin typeface="Arial"/>
                <a:cs typeface="Arial"/>
              </a:rPr>
              <a:t>T	</a:t>
            </a:r>
            <a:r>
              <a:rPr dirty="0" sz="4500" spc="25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4500" spc="-5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16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dirty="0" sz="4500" spc="-5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4500" spc="-5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335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4500" spc="-5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335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0200" y="4025900"/>
            <a:ext cx="22301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0539" algn="l"/>
              </a:tabLst>
            </a:pPr>
            <a:r>
              <a:rPr dirty="0" sz="2400" spc="180">
                <a:solidFill>
                  <a:srgbClr val="55D7FF"/>
                </a:solidFill>
                <a:latin typeface="Arial"/>
                <a:cs typeface="Arial"/>
              </a:rPr>
              <a:t>LECTURE	</a:t>
            </a:r>
            <a:r>
              <a:rPr dirty="0" sz="2400" spc="185">
                <a:solidFill>
                  <a:srgbClr val="55D7FF"/>
                </a:solidFill>
                <a:latin typeface="Arial"/>
                <a:cs typeface="Arial"/>
              </a:rPr>
              <a:t>11</a:t>
            </a:r>
            <a:r>
              <a:rPr dirty="0" sz="2400" spc="-285">
                <a:solidFill>
                  <a:srgbClr val="55D7FF"/>
                </a:solidFill>
                <a:latin typeface="Arial"/>
                <a:cs typeface="Arial"/>
              </a:rPr>
              <a:t> 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87900" y="7848600"/>
            <a:ext cx="3418204" cy="1066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17500">
              <a:lnSpc>
                <a:spcPct val="113900"/>
              </a:lnSpc>
              <a:spcBef>
                <a:spcPts val="100"/>
              </a:spcBef>
              <a:tabLst>
                <a:tab pos="1116965" algn="l"/>
                <a:tab pos="2252980" algn="l"/>
              </a:tabLst>
            </a:pPr>
            <a:r>
              <a:rPr dirty="0" sz="3000" spc="415">
                <a:solidFill>
                  <a:srgbClr val="55D7FF"/>
                </a:solidFill>
                <a:latin typeface="Arial"/>
                <a:cs typeface="Arial"/>
              </a:rPr>
              <a:t>DANIEL	</a:t>
            </a:r>
            <a:r>
              <a:rPr dirty="0" sz="3000" spc="-335">
                <a:solidFill>
                  <a:srgbClr val="55D7FF"/>
                </a:solidFill>
                <a:latin typeface="Arial"/>
                <a:cs typeface="Arial"/>
              </a:rPr>
              <a:t>R </a:t>
            </a:r>
            <a:r>
              <a:rPr dirty="0" sz="3000" spc="-10">
                <a:solidFill>
                  <a:srgbClr val="55D7FF"/>
                </a:solidFill>
                <a:latin typeface="Arial"/>
                <a:cs typeface="Arial"/>
              </a:rPr>
              <a:t>YS  </a:t>
            </a:r>
            <a:r>
              <a:rPr dirty="0" sz="3000" spc="409">
                <a:solidFill>
                  <a:srgbClr val="55D7FF"/>
                </a:solidFill>
                <a:latin typeface="Arial"/>
                <a:cs typeface="Arial"/>
              </a:rPr>
              <a:t>JAN	</a:t>
            </a:r>
            <a:r>
              <a:rPr dirty="0" sz="3000" spc="280">
                <a:solidFill>
                  <a:srgbClr val="55D7FF"/>
                </a:solidFill>
                <a:latin typeface="Arial"/>
                <a:cs typeface="Arial"/>
              </a:rPr>
              <a:t>VÁCL</a:t>
            </a:r>
            <a:r>
              <a:rPr dirty="0" sz="3000" spc="-40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000" spc="310">
                <a:solidFill>
                  <a:srgbClr val="55D7FF"/>
                </a:solidFill>
                <a:latin typeface="Arial"/>
                <a:cs typeface="Arial"/>
              </a:rPr>
              <a:t>AVÍK</a:t>
            </a:r>
            <a:r>
              <a:rPr dirty="0" sz="3000" spc="-355">
                <a:solidFill>
                  <a:srgbClr val="55D7FF"/>
                </a:solidFill>
                <a:latin typeface="Arial"/>
                <a:cs typeface="Arial"/>
              </a:rPr>
              <a:t> 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57800" y="787400"/>
            <a:ext cx="2489200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1856739"/>
            <a:ext cx="10980420" cy="3276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marR="5080" indent="-469900">
              <a:lnSpc>
                <a:spcPct val="113399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35">
                <a:solidFill>
                  <a:srgbClr val="FFFFFF"/>
                </a:solidFill>
                <a:latin typeface="Arial"/>
                <a:cs typeface="Arial"/>
              </a:rPr>
              <a:t>HTML </a:t>
            </a:r>
            <a:r>
              <a:rPr dirty="0" sz="3600" spc="80">
                <a:solidFill>
                  <a:srgbClr val="FFFFFF"/>
                </a:solidFill>
                <a:latin typeface="Arial"/>
                <a:cs typeface="Arial"/>
              </a:rPr>
              <a:t>diff </a:t>
            </a:r>
            <a:r>
              <a:rPr dirty="0" sz="3600" spc="-15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generates </a:t>
            </a:r>
            <a:r>
              <a:rPr dirty="0" sz="3600" spc="25">
                <a:solidFill>
                  <a:srgbClr val="FFFFFF"/>
                </a:solidFill>
                <a:latin typeface="Arial"/>
                <a:cs typeface="Arial"/>
              </a:rPr>
              <a:t>minimal </a:t>
            </a:r>
            <a:r>
              <a:rPr dirty="0" sz="3600" spc="-100">
                <a:solidFill>
                  <a:srgbClr val="FFFFFF"/>
                </a:solidFill>
                <a:latin typeface="Arial"/>
                <a:cs typeface="Arial"/>
              </a:rPr>
              <a:t>necessary</a:t>
            </a:r>
            <a:r>
              <a:rPr dirty="0" sz="3600" spc="-4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155">
                <a:solidFill>
                  <a:srgbClr val="FFFFFF"/>
                </a:solidFill>
                <a:latin typeface="Arial"/>
                <a:cs typeface="Arial"/>
              </a:rPr>
              <a:t>DOM 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endParaRPr sz="3600">
              <a:latin typeface="Arial"/>
              <a:cs typeface="Arial"/>
            </a:endParaRPr>
          </a:p>
          <a:p>
            <a:pPr marL="482600" indent="-469900">
              <a:lnSpc>
                <a:spcPct val="100000"/>
              </a:lnSpc>
              <a:spcBef>
                <a:spcPts val="3579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114">
                <a:solidFill>
                  <a:srgbClr val="FFFFFF"/>
                </a:solidFill>
                <a:latin typeface="Arial"/>
                <a:cs typeface="Arial"/>
              </a:rPr>
              <a:t>Refreshes </a:t>
            </a:r>
            <a:r>
              <a:rPr dirty="0" sz="3600" spc="15">
                <a:solidFill>
                  <a:srgbClr val="FFFFFF"/>
                </a:solidFill>
                <a:latin typeface="Arial"/>
                <a:cs typeface="Arial"/>
              </a:rPr>
              <a:t>only </a:t>
            </a:r>
            <a:r>
              <a:rPr dirty="0" sz="3600" spc="25">
                <a:solidFill>
                  <a:srgbClr val="FFFFFF"/>
                </a:solidFill>
                <a:latin typeface="Arial"/>
                <a:cs typeface="Arial"/>
              </a:rPr>
              <a:t>changed</a:t>
            </a:r>
            <a:r>
              <a:rPr dirty="0" sz="36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5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endParaRPr sz="3600">
              <a:latin typeface="Arial"/>
              <a:cs typeface="Arial"/>
            </a:endParaRPr>
          </a:p>
          <a:p>
            <a:pPr marL="482600" indent="-469900">
              <a:lnSpc>
                <a:spcPct val="100000"/>
              </a:lnSpc>
              <a:spcBef>
                <a:spcPts val="3579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20">
                <a:solidFill>
                  <a:srgbClr val="FFFFFF"/>
                </a:solidFill>
                <a:latin typeface="Arial"/>
                <a:cs typeface="Arial"/>
              </a:rPr>
              <a:t>(No </a:t>
            </a:r>
            <a:r>
              <a:rPr dirty="0" sz="3600" spc="155">
                <a:solidFill>
                  <a:srgbClr val="FFFFFF"/>
                </a:solidFill>
                <a:latin typeface="Arial"/>
                <a:cs typeface="Arial"/>
              </a:rPr>
              <a:t>DOM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3600" spc="-95">
                <a:solidFill>
                  <a:srgbClr val="FFFFFF"/>
                </a:solidFill>
                <a:latin typeface="Arial"/>
                <a:cs typeface="Arial"/>
              </a:rPr>
              <a:t>React</a:t>
            </a:r>
            <a:r>
              <a:rPr dirty="0" sz="3600" spc="-4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0">
                <a:solidFill>
                  <a:srgbClr val="FFFFFF"/>
                </a:solidFill>
                <a:latin typeface="Arial"/>
                <a:cs typeface="Arial"/>
              </a:rPr>
              <a:t>Native)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472313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18485" algn="l"/>
              </a:tabLst>
            </a:pP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V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85" b="0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4500" spc="-50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5" b="0">
                <a:solidFill>
                  <a:srgbClr val="55D7FF"/>
                </a:solidFill>
                <a:latin typeface="Arial"/>
                <a:cs typeface="Arial"/>
              </a:rPr>
              <a:t>U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80" b="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 b="0">
                <a:solidFill>
                  <a:srgbClr val="55D7FF"/>
                </a:solidFill>
                <a:latin typeface="Arial"/>
                <a:cs typeface="Arial"/>
              </a:rPr>
              <a:t>L	</a:t>
            </a:r>
            <a:r>
              <a:rPr dirty="0" sz="4500" spc="80" b="0">
                <a:solidFill>
                  <a:srgbClr val="55D7FF"/>
                </a:solidFill>
                <a:latin typeface="Arial"/>
                <a:cs typeface="Arial"/>
              </a:rPr>
              <a:t>D</a:t>
            </a:r>
            <a:r>
              <a:rPr dirty="0" sz="4500" spc="-57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8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M</a:t>
            </a:r>
            <a:endParaRPr sz="4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16100" y="5499100"/>
            <a:ext cx="9042400" cy="370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59400" y="9093200"/>
            <a:ext cx="2293620" cy="372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2000" spc="5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3"/>
              </a:rPr>
              <a:t>ht</a:t>
            </a:r>
            <a:r>
              <a:rPr dirty="0" u="sng" sz="2000" spc="5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3"/>
              </a:rPr>
              <a:t>tp://bit.ly/1TjoJup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10</a:t>
            </a:fld>
            <a:r>
              <a:rPr dirty="0" baseline="1543" sz="2700" spc="15"/>
              <a:t>/95</a:t>
            </a:r>
            <a:endParaRPr baseline="1543" sz="2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2438400"/>
            <a:ext cx="10852150" cy="5819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Briefer </a:t>
            </a:r>
            <a:r>
              <a:rPr dirty="0" sz="3600" spc="-95" b="1">
                <a:solidFill>
                  <a:srgbClr val="FFFFFF"/>
                </a:solidFill>
                <a:latin typeface="Arial"/>
                <a:cs typeface="Arial"/>
              </a:rPr>
              <a:t>Javascript </a:t>
            </a:r>
            <a:r>
              <a:rPr dirty="0" sz="3600" spc="-105" b="1">
                <a:solidFill>
                  <a:srgbClr val="FFFFFF"/>
                </a:solidFill>
                <a:latin typeface="Arial"/>
                <a:cs typeface="Arial"/>
              </a:rPr>
              <a:t>syntax </a:t>
            </a:r>
            <a:r>
              <a:rPr dirty="0" sz="3600" spc="-55" b="1">
                <a:solidFill>
                  <a:srgbClr val="FFFFFF"/>
                </a:solidFill>
                <a:latin typeface="Arial"/>
                <a:cs typeface="Arial"/>
              </a:rPr>
              <a:t>extension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looks </a:t>
            </a:r>
            <a:r>
              <a:rPr dirty="0" sz="3600" spc="10">
                <a:solidFill>
                  <a:srgbClr val="FFFFFF"/>
                </a:solidFill>
                <a:latin typeface="Arial"/>
                <a:cs typeface="Arial"/>
              </a:rPr>
              <a:t>like</a:t>
            </a:r>
            <a:r>
              <a:rPr dirty="0" sz="3600" spc="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XML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80">
                <a:solidFill>
                  <a:srgbClr val="FFFFFF"/>
                </a:solidFill>
                <a:latin typeface="Arial"/>
                <a:cs typeface="Arial"/>
              </a:rPr>
              <a:t>Compiled </a:t>
            </a:r>
            <a:r>
              <a:rPr dirty="0" sz="3600" spc="16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3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235">
                <a:solidFill>
                  <a:srgbClr val="FFFFFF"/>
                </a:solidFill>
                <a:latin typeface="Arial"/>
                <a:cs typeface="Arial"/>
              </a:rPr>
              <a:t>JS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110">
                <a:solidFill>
                  <a:srgbClr val="FFFFFF"/>
                </a:solidFill>
                <a:latin typeface="Arial"/>
                <a:cs typeface="Arial"/>
              </a:rPr>
              <a:t>Every </a:t>
            </a:r>
            <a:r>
              <a:rPr dirty="0" sz="3600" spc="-35">
                <a:solidFill>
                  <a:srgbClr val="FFFFFF"/>
                </a:solidFill>
                <a:latin typeface="Arial"/>
                <a:cs typeface="Arial"/>
              </a:rPr>
              <a:t>HTML </a:t>
            </a:r>
            <a:r>
              <a:rPr dirty="0" sz="3600" spc="45">
                <a:solidFill>
                  <a:srgbClr val="FFFFFF"/>
                </a:solidFill>
                <a:latin typeface="Arial"/>
                <a:cs typeface="Arial"/>
              </a:rPr>
              <a:t>element </a:t>
            </a:r>
            <a:r>
              <a:rPr dirty="0" sz="3600" spc="-105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3600" spc="-135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3600" spc="170">
                <a:solidFill>
                  <a:srgbClr val="FFFFFF"/>
                </a:solidFill>
                <a:latin typeface="Arial"/>
                <a:cs typeface="Arial"/>
              </a:rPr>
              <a:t>“function”</a:t>
            </a:r>
            <a:r>
              <a:rPr dirty="0" sz="36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10">
                <a:solidFill>
                  <a:srgbClr val="FFFFFF"/>
                </a:solidFill>
                <a:latin typeface="Arial"/>
                <a:cs typeface="Arial"/>
              </a:rPr>
              <a:t>(component)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95">
                <a:solidFill>
                  <a:srgbClr val="FFFFFF"/>
                </a:solidFill>
                <a:latin typeface="Arial"/>
                <a:cs typeface="Arial"/>
              </a:rPr>
              <a:t>React </a:t>
            </a:r>
            <a:r>
              <a:rPr dirty="0" sz="3600" spc="35">
                <a:solidFill>
                  <a:srgbClr val="FFFFFF"/>
                </a:solidFill>
                <a:latin typeface="Arial"/>
                <a:cs typeface="Arial"/>
              </a:rPr>
              <a:t>doesn’t </a:t>
            </a:r>
            <a:r>
              <a:rPr dirty="0" sz="3600" spc="-9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dirty="0" sz="3600" spc="-35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r>
              <a:rPr dirty="0" sz="3600" spc="-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35">
                <a:solidFill>
                  <a:srgbClr val="FFFFFF"/>
                </a:solidFill>
                <a:latin typeface="Arial"/>
                <a:cs typeface="Arial"/>
              </a:rPr>
              <a:t>templates</a:t>
            </a:r>
            <a:endParaRPr sz="3600">
              <a:latin typeface="Arial"/>
              <a:cs typeface="Arial"/>
            </a:endParaRPr>
          </a:p>
          <a:p>
            <a:pPr marL="482600" marR="1460500" indent="-469900">
              <a:lnSpc>
                <a:spcPct val="113399"/>
              </a:lnSpc>
              <a:spcBef>
                <a:spcPts val="4205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75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dirty="0" sz="3600" spc="-30">
                <a:solidFill>
                  <a:srgbClr val="FFFFFF"/>
                </a:solidFill>
                <a:latin typeface="Arial"/>
                <a:cs typeface="Arial"/>
              </a:rPr>
              <a:t>frameworks </a:t>
            </a:r>
            <a:r>
              <a:rPr dirty="0" sz="3600" spc="35">
                <a:solidFill>
                  <a:srgbClr val="FFFFFF"/>
                </a:solidFill>
                <a:latin typeface="Arial"/>
                <a:cs typeface="Arial"/>
              </a:rPr>
              <a:t>include </a:t>
            </a:r>
            <a:r>
              <a:rPr dirty="0" sz="3600" spc="-35" b="1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dirty="0" sz="3600" b="1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dirty="0" sz="3600" spc="-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25" b="1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r>
              <a:rPr dirty="0" sz="3600" spc="-25">
                <a:solidFill>
                  <a:srgbClr val="FFFFFF"/>
                </a:solidFill>
                <a:latin typeface="Arial"/>
                <a:cs typeface="Arial"/>
              </a:rPr>
              <a:t>,  </a:t>
            </a:r>
            <a:r>
              <a:rPr dirty="0" sz="3600" spc="-95">
                <a:solidFill>
                  <a:srgbClr val="FFFFFF"/>
                </a:solidFill>
                <a:latin typeface="Arial"/>
                <a:cs typeface="Arial"/>
              </a:rPr>
              <a:t>React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includes </a:t>
            </a:r>
            <a:r>
              <a:rPr dirty="0" sz="3600" spc="10" b="1">
                <a:solidFill>
                  <a:srgbClr val="FFFFFF"/>
                </a:solidFill>
                <a:latin typeface="Arial"/>
                <a:cs typeface="Arial"/>
              </a:rPr>
              <a:t>“HTML” </a:t>
            </a:r>
            <a:r>
              <a:rPr dirty="0" sz="3600" b="1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dirty="0" sz="3600" spc="4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3600" spc="1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35" b="1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115125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J</a:t>
            </a:r>
            <a:r>
              <a:rPr dirty="0" sz="4500" spc="-66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00" b="0">
                <a:solidFill>
                  <a:srgbClr val="55D7FF"/>
                </a:solidFill>
                <a:latin typeface="Arial"/>
                <a:cs typeface="Arial"/>
              </a:rPr>
              <a:t>S </a:t>
            </a:r>
            <a:r>
              <a:rPr dirty="0" sz="4500" spc="-254" b="0">
                <a:solidFill>
                  <a:srgbClr val="55D7FF"/>
                </a:solidFill>
                <a:latin typeface="Arial"/>
                <a:cs typeface="Arial"/>
              </a:rPr>
              <a:t>X</a:t>
            </a:r>
            <a:endParaRPr sz="4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764476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62755" algn="l"/>
                <a:tab pos="5719445" algn="l"/>
                <a:tab pos="6946900" algn="l"/>
              </a:tabLst>
            </a:pP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M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P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 b="0">
                <a:solidFill>
                  <a:srgbClr val="55D7FF"/>
                </a:solidFill>
                <a:latin typeface="Arial"/>
                <a:cs typeface="Arial"/>
              </a:rPr>
              <a:t>L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b="0">
                <a:solidFill>
                  <a:srgbClr val="55D7FF"/>
                </a:solidFill>
                <a:latin typeface="Arial"/>
                <a:cs typeface="Arial"/>
              </a:rPr>
              <a:t>G	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J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00" b="0">
                <a:solidFill>
                  <a:srgbClr val="55D7FF"/>
                </a:solidFill>
                <a:latin typeface="Arial"/>
                <a:cs typeface="Arial"/>
              </a:rPr>
              <a:t>S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 b="0">
                <a:solidFill>
                  <a:srgbClr val="55D7FF"/>
                </a:solidFill>
                <a:latin typeface="Arial"/>
                <a:cs typeface="Arial"/>
              </a:rPr>
              <a:t>X	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	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J</a:t>
            </a:r>
            <a:r>
              <a:rPr dirty="0" sz="4500" spc="-62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00" b="0">
                <a:solidFill>
                  <a:srgbClr val="55D7FF"/>
                </a:solidFill>
                <a:latin typeface="Arial"/>
                <a:cs typeface="Arial"/>
              </a:rPr>
              <a:t>S</a:t>
            </a:r>
            <a:endParaRPr sz="4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731641" y="2857500"/>
            <a:ext cx="9719945" cy="1762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8460" indent="-365760">
              <a:lnSpc>
                <a:spcPts val="2790"/>
              </a:lnSpc>
              <a:spcBef>
                <a:spcPts val="100"/>
              </a:spcBef>
              <a:buClr>
                <a:srgbClr val="D9D8AF"/>
              </a:buClr>
              <a:buFont typeface="Courier New"/>
              <a:buAutoNum type="arabicPlain"/>
              <a:tabLst>
                <a:tab pos="377825" algn="l"/>
                <a:tab pos="379095" algn="l"/>
                <a:tab pos="110998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Nav;</a:t>
            </a:r>
            <a:endParaRPr sz="2400">
              <a:latin typeface="Courier New"/>
              <a:cs typeface="Courier New"/>
            </a:endParaRPr>
          </a:p>
          <a:p>
            <a:pPr marL="378460" indent="-365760">
              <a:lnSpc>
                <a:spcPts val="2700"/>
              </a:lnSpc>
              <a:buAutoNum type="arabicPlain"/>
              <a:tabLst>
                <a:tab pos="379095" algn="l"/>
              </a:tabLst>
            </a:pPr>
            <a:r>
              <a:rPr dirty="0" sz="2400" spc="-5">
                <a:solidFill>
                  <a:srgbClr val="D9D8AF"/>
                </a:solidFill>
                <a:latin typeface="Courier New"/>
                <a:cs typeface="Courier New"/>
              </a:rPr>
              <a:t>// Input</a:t>
            </a:r>
            <a:r>
              <a:rPr dirty="0" sz="2400" spc="-10">
                <a:solidFill>
                  <a:srgbClr val="D9D8AF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8AF"/>
                </a:solidFill>
                <a:latin typeface="Courier New"/>
                <a:cs typeface="Courier New"/>
              </a:rPr>
              <a:t>(JSX):</a:t>
            </a:r>
            <a:endParaRPr sz="2400">
              <a:latin typeface="Courier New"/>
              <a:cs typeface="Courier New"/>
            </a:endParaRPr>
          </a:p>
          <a:p>
            <a:pPr marL="378460" indent="-365760">
              <a:lnSpc>
                <a:spcPts val="2700"/>
              </a:lnSpc>
              <a:buClr>
                <a:srgbClr val="D9D8AF"/>
              </a:buClr>
              <a:buFont typeface="Courier New"/>
              <a:buAutoNum type="arabicPlain"/>
              <a:tabLst>
                <a:tab pos="377825" algn="l"/>
                <a:tab pos="379095" algn="l"/>
                <a:tab pos="1109980" algn="l"/>
                <a:tab pos="1841500" algn="l"/>
                <a:tab pos="5499735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app	=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 &lt;Nav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color=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"blue"	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/&gt;;</a:t>
            </a:r>
            <a:endParaRPr sz="2400">
              <a:latin typeface="Courier New"/>
              <a:cs typeface="Courier New"/>
            </a:endParaRPr>
          </a:p>
          <a:p>
            <a:pPr marL="378460" indent="-365760">
              <a:lnSpc>
                <a:spcPts val="2700"/>
              </a:lnSpc>
              <a:buAutoNum type="arabicPlain"/>
              <a:tabLst>
                <a:tab pos="379095" algn="l"/>
              </a:tabLst>
            </a:pPr>
            <a:r>
              <a:rPr dirty="0" sz="2400" spc="-5">
                <a:solidFill>
                  <a:srgbClr val="D9D8AF"/>
                </a:solidFill>
                <a:latin typeface="Courier New"/>
                <a:cs typeface="Courier New"/>
              </a:rPr>
              <a:t>// Output</a:t>
            </a:r>
            <a:r>
              <a:rPr dirty="0" sz="2400" spc="-10">
                <a:solidFill>
                  <a:srgbClr val="D9D8AF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8AF"/>
                </a:solidFill>
                <a:latin typeface="Courier New"/>
                <a:cs typeface="Courier New"/>
              </a:rPr>
              <a:t>(JS):</a:t>
            </a:r>
            <a:endParaRPr sz="2400">
              <a:latin typeface="Courier New"/>
              <a:cs typeface="Courier New"/>
            </a:endParaRPr>
          </a:p>
          <a:p>
            <a:pPr marL="378460" indent="-365760">
              <a:lnSpc>
                <a:spcPts val="2790"/>
              </a:lnSpc>
              <a:buClr>
                <a:srgbClr val="D9D8AF"/>
              </a:buClr>
              <a:buFont typeface="Courier New"/>
              <a:buAutoNum type="arabicPlain"/>
              <a:tabLst>
                <a:tab pos="377825" algn="l"/>
                <a:tab pos="379095" algn="l"/>
                <a:tab pos="1109980" algn="l"/>
                <a:tab pos="1841500" algn="l"/>
                <a:tab pos="220726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app	=	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React.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createElement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(Nav,</a:t>
            </a:r>
            <a:r>
              <a:rPr dirty="0" sz="24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{color: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"blue"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567055"/>
            <a:ext cx="7364730" cy="13462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95"/>
              </a:spcBef>
              <a:tabLst>
                <a:tab pos="876300" algn="l"/>
                <a:tab pos="1940560" algn="l"/>
                <a:tab pos="6395085" algn="l"/>
              </a:tabLst>
            </a:pPr>
            <a:r>
              <a:rPr dirty="0" sz="3800" spc="235" b="0">
                <a:solidFill>
                  <a:srgbClr val="55D7FF"/>
                </a:solidFill>
                <a:latin typeface="Arial"/>
                <a:cs typeface="Arial"/>
              </a:rPr>
              <a:t>M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229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3800" spc="-44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480" b="0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3800" spc="-44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270" b="0">
                <a:solidFill>
                  <a:srgbClr val="55D7FF"/>
                </a:solidFill>
                <a:latin typeface="Arial"/>
                <a:cs typeface="Arial"/>
              </a:rPr>
              <a:t>E	</a:t>
            </a:r>
            <a:r>
              <a:rPr dirty="0" sz="3800" spc="-5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229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3800" spc="-44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235" b="0">
                <a:solidFill>
                  <a:srgbClr val="55D7FF"/>
                </a:solidFill>
                <a:latin typeface="Arial"/>
                <a:cs typeface="Arial"/>
              </a:rPr>
              <a:t>M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340" b="0">
                <a:solidFill>
                  <a:srgbClr val="55D7FF"/>
                </a:solidFill>
                <a:latin typeface="Arial"/>
                <a:cs typeface="Arial"/>
              </a:rPr>
              <a:t>P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204" b="0">
                <a:solidFill>
                  <a:srgbClr val="55D7FF"/>
                </a:solidFill>
                <a:latin typeface="Arial"/>
                <a:cs typeface="Arial"/>
              </a:rPr>
              <a:t>L</a:t>
            </a:r>
            <a:r>
              <a:rPr dirty="0" sz="3800" spc="-44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6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5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3800" spc="-44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155" b="0">
                <a:solidFill>
                  <a:srgbClr val="55D7FF"/>
                </a:solidFill>
                <a:latin typeface="Arial"/>
                <a:cs typeface="Arial"/>
              </a:rPr>
              <a:t>AT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270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90" b="0">
                <a:solidFill>
                  <a:srgbClr val="55D7FF"/>
                </a:solidFill>
                <a:latin typeface="Arial"/>
                <a:cs typeface="Arial"/>
              </a:rPr>
              <a:t>D	</a:t>
            </a:r>
            <a:r>
              <a:rPr dirty="0" sz="3800" spc="-60" b="0">
                <a:solidFill>
                  <a:srgbClr val="55D7FF"/>
                </a:solidFill>
                <a:latin typeface="Arial"/>
                <a:cs typeface="Arial"/>
              </a:rPr>
              <a:t>J</a:t>
            </a:r>
            <a:r>
              <a:rPr dirty="0" sz="3800" spc="-57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409" b="0">
                <a:solidFill>
                  <a:srgbClr val="55D7FF"/>
                </a:solidFill>
                <a:latin typeface="Arial"/>
                <a:cs typeface="Arial"/>
              </a:rPr>
              <a:t>S </a:t>
            </a:r>
            <a:r>
              <a:rPr dirty="0" sz="3800" spc="-200" b="0">
                <a:solidFill>
                  <a:srgbClr val="55D7FF"/>
                </a:solidFill>
                <a:latin typeface="Arial"/>
                <a:cs typeface="Arial"/>
              </a:rPr>
              <a:t>X  </a:t>
            </a:r>
            <a:r>
              <a:rPr dirty="0" sz="3800" spc="-6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229" b="0">
                <a:solidFill>
                  <a:srgbClr val="55D7FF"/>
                </a:solidFill>
                <a:latin typeface="Arial"/>
                <a:cs typeface="Arial"/>
              </a:rPr>
              <a:t>N	</a:t>
            </a:r>
            <a:r>
              <a:rPr dirty="0" sz="3800" spc="-480" b="0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3800" spc="-4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270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85" b="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5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130" b="0">
                <a:solidFill>
                  <a:srgbClr val="55D7FF"/>
                </a:solidFill>
                <a:latin typeface="Arial"/>
                <a:cs typeface="Arial"/>
              </a:rPr>
              <a:t>T</a:t>
            </a:r>
            <a:endParaRPr sz="3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985641" y="3035300"/>
            <a:ext cx="13061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825" algn="l"/>
              </a:tabLst>
            </a:pPr>
            <a:r>
              <a:rPr dirty="0" sz="2400">
                <a:solidFill>
                  <a:srgbClr val="D9D8AF"/>
                </a:solidFill>
                <a:latin typeface="Courier New"/>
                <a:cs typeface="Courier New"/>
              </a:rPr>
              <a:t>1	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&lt;div&gt;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5641" y="3378200"/>
            <a:ext cx="208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D9D8AF"/>
                </a:solidFill>
                <a:latin typeface="Courier New"/>
                <a:cs typeface="Courier New"/>
              </a:rPr>
              <a:t>2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5641" y="4064000"/>
            <a:ext cx="208915" cy="734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</a:pPr>
            <a:r>
              <a:rPr dirty="0" sz="2400">
                <a:solidFill>
                  <a:srgbClr val="D9D8AF"/>
                </a:solidFill>
                <a:latin typeface="Courier New"/>
                <a:cs typeface="Courier New"/>
              </a:rPr>
              <a:t>3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90"/>
              </a:lnSpc>
            </a:pPr>
            <a:r>
              <a:rPr dirty="0" sz="2400">
                <a:solidFill>
                  <a:srgbClr val="D9D8AF"/>
                </a:solidFill>
                <a:latin typeface="Courier New"/>
                <a:cs typeface="Courier New"/>
              </a:rPr>
              <a:t>4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83092" y="3378200"/>
            <a:ext cx="8256905" cy="176276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743585" marR="2200275" indent="-731520">
              <a:lnSpc>
                <a:spcPts val="2700"/>
              </a:lnSpc>
              <a:spcBef>
                <a:spcPts val="340"/>
              </a:spcBef>
              <a:tabLst>
                <a:tab pos="56134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&lt;a	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onClick={()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&gt;  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this.showMovieDetail(movie)}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ts val="2550"/>
              </a:lnSpc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&lt;div&gt;</a:t>
            </a:r>
            <a:endParaRPr sz="2400">
              <a:latin typeface="Courier New"/>
              <a:cs typeface="Courier New"/>
            </a:endParaRPr>
          </a:p>
          <a:p>
            <a:pPr marL="2207260" marR="5080" indent="-732155">
              <a:lnSpc>
                <a:spcPts val="2700"/>
              </a:lnSpc>
              <a:spcBef>
                <a:spcPts val="150"/>
              </a:spcBef>
              <a:tabLst>
                <a:tab pos="239014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&lt;img	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src={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"</a:t>
            </a:r>
            <a:r>
              <a:rPr dirty="0" u="sng" sz="2400">
                <a:solidFill>
                  <a:srgbClr val="96E284"/>
                </a:solidFill>
                <a:uFill>
                  <a:solidFill>
                    <a:srgbClr val="96E284"/>
                  </a:solidFill>
                </a:uFill>
                <a:latin typeface="Courier New"/>
                <a:cs typeface="Courier New"/>
                <a:hlinkClick r:id="rId2"/>
              </a:rPr>
              <a:t>http://image.tmdb.org/t/p/ 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w500"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+poster_path}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/&gt;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83681" y="5156448"/>
          <a:ext cx="9392285" cy="2745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0470"/>
                <a:gridCol w="6035675"/>
                <a:gridCol w="365759"/>
                <a:gridCol w="1769745"/>
              </a:tblGrid>
              <a:tr h="343535">
                <a:tc>
                  <a:txBody>
                    <a:bodyPr/>
                    <a:lstStyle/>
                    <a:p>
                      <a:pPr algn="r" marR="814705">
                        <a:lnSpc>
                          <a:spcPts val="2480"/>
                        </a:lnSpc>
                      </a:pPr>
                      <a:r>
                        <a:rPr dirty="0" sz="2400">
                          <a:solidFill>
                            <a:srgbClr val="D9D8AF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54480">
                        <a:lnSpc>
                          <a:spcPts val="2480"/>
                        </a:lnSpc>
                      </a:pPr>
                      <a:r>
                        <a:rPr dirty="0" sz="2400" b="1">
                          <a:solidFill>
                            <a:srgbClr val="8FCCF2"/>
                          </a:solidFill>
                          <a:latin typeface="Courier New"/>
                          <a:cs typeface="Courier New"/>
                        </a:rPr>
                        <a:t>&lt;div&gt;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2900">
                <a:tc>
                  <a:txBody>
                    <a:bodyPr/>
                    <a:lstStyle/>
                    <a:p>
                      <a:pPr algn="r" marR="814705">
                        <a:lnSpc>
                          <a:spcPts val="2470"/>
                        </a:lnSpc>
                      </a:pPr>
                      <a:r>
                        <a:rPr dirty="0" sz="2400">
                          <a:solidFill>
                            <a:srgbClr val="D9D8AF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ts val="2470"/>
                        </a:lnSpc>
                      </a:pPr>
                      <a:r>
                        <a:rPr dirty="0" sz="2400" b="1">
                          <a:solidFill>
                            <a:srgbClr val="8FCCF2"/>
                          </a:solidFill>
                          <a:latin typeface="Courier New"/>
                          <a:cs typeface="Courier New"/>
                        </a:rPr>
                        <a:t>&lt;span&gt;</a:t>
                      </a:r>
                      <a:r>
                        <a:rPr dirty="0" sz="2400">
                          <a:solidFill>
                            <a:srgbClr val="D9D9D9"/>
                          </a:solidFill>
                          <a:latin typeface="Courier New"/>
                          <a:cs typeface="Courier New"/>
                        </a:rPr>
                        <a:t>{title</a:t>
                      </a:r>
                      <a:r>
                        <a:rPr dirty="0" sz="2400" spc="-5">
                          <a:solidFill>
                            <a:srgbClr val="D9D9D9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r>
                        <a:rPr dirty="0" sz="2400" b="1">
                          <a:solidFill>
                            <a:srgbClr val="8FCCF2"/>
                          </a:solidFill>
                          <a:latin typeface="Courier New"/>
                          <a:cs typeface="Courier New"/>
                        </a:rPr>
                        <a:t>&lt;/span&gt;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2900">
                <a:tc>
                  <a:txBody>
                    <a:bodyPr/>
                    <a:lstStyle/>
                    <a:p>
                      <a:pPr algn="r" marR="814705">
                        <a:lnSpc>
                          <a:spcPts val="2470"/>
                        </a:lnSpc>
                      </a:pPr>
                      <a:r>
                        <a:rPr dirty="0" sz="2400">
                          <a:solidFill>
                            <a:srgbClr val="D9D8AF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ts val="2470"/>
                        </a:lnSpc>
                      </a:pPr>
                      <a:r>
                        <a:rPr dirty="0" sz="2400" b="1">
                          <a:solidFill>
                            <a:srgbClr val="8FCCF2"/>
                          </a:solidFill>
                          <a:latin typeface="Courier New"/>
                          <a:cs typeface="Courier New"/>
                        </a:rPr>
                        <a:t>&lt;span&gt;</a:t>
                      </a:r>
                      <a:r>
                        <a:rPr dirty="0" sz="2400" spc="-5">
                          <a:solidFill>
                            <a:srgbClr val="D9D9D9"/>
                          </a:solidFill>
                          <a:latin typeface="Courier New"/>
                          <a:cs typeface="Courier New"/>
                        </a:rPr>
                        <a:t>{vote_average}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0"/>
                        </a:lnSpc>
                      </a:pPr>
                      <a:r>
                        <a:rPr dirty="0" sz="2400">
                          <a:solidFill>
                            <a:srgbClr val="D9D9D9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0"/>
                        </a:lnSpc>
                      </a:pPr>
                      <a:r>
                        <a:rPr dirty="0" sz="2400" spc="-5">
                          <a:solidFill>
                            <a:srgbClr val="96E284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r>
                        <a:rPr dirty="0" sz="2400" spc="-5" b="1">
                          <a:solidFill>
                            <a:srgbClr val="8FCCF2"/>
                          </a:solidFill>
                          <a:latin typeface="Courier New"/>
                          <a:cs typeface="Courier New"/>
                        </a:rPr>
                        <a:t>&lt;/span&gt;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r" marR="814705">
                        <a:lnSpc>
                          <a:spcPts val="2470"/>
                        </a:lnSpc>
                      </a:pPr>
                      <a:r>
                        <a:rPr dirty="0" sz="2400">
                          <a:solidFill>
                            <a:srgbClr val="D9D8AF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54480">
                        <a:lnSpc>
                          <a:spcPts val="2470"/>
                        </a:lnSpc>
                      </a:pPr>
                      <a:r>
                        <a:rPr dirty="0" sz="2400" b="1">
                          <a:solidFill>
                            <a:srgbClr val="8FCCF2"/>
                          </a:solidFill>
                          <a:latin typeface="Courier New"/>
                          <a:cs typeface="Courier New"/>
                        </a:rPr>
                        <a:t>&lt;/div&gt;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r" marR="814705">
                        <a:lnSpc>
                          <a:spcPts val="2470"/>
                        </a:lnSpc>
                      </a:pPr>
                      <a:r>
                        <a:rPr dirty="0" sz="2400">
                          <a:solidFill>
                            <a:srgbClr val="D9D8AF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2960">
                        <a:lnSpc>
                          <a:spcPts val="2470"/>
                        </a:lnSpc>
                      </a:pPr>
                      <a:r>
                        <a:rPr dirty="0" sz="2400" b="1">
                          <a:solidFill>
                            <a:srgbClr val="8FCCF2"/>
                          </a:solidFill>
                          <a:latin typeface="Courier New"/>
                          <a:cs typeface="Courier New"/>
                        </a:rPr>
                        <a:t>&lt;/div&gt;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r" marR="815975">
                        <a:lnSpc>
                          <a:spcPts val="2470"/>
                        </a:lnSpc>
                      </a:pPr>
                      <a:r>
                        <a:rPr dirty="0" sz="2400" spc="-5">
                          <a:solidFill>
                            <a:srgbClr val="D9D8AF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0"/>
                        </a:lnSpc>
                      </a:pPr>
                      <a:r>
                        <a:rPr dirty="0" sz="2400" b="1">
                          <a:solidFill>
                            <a:srgbClr val="8FCCF2"/>
                          </a:solidFill>
                          <a:latin typeface="Courier New"/>
                          <a:cs typeface="Courier New"/>
                        </a:rPr>
                        <a:t>&lt;/a&gt;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r" marR="815975">
                        <a:lnSpc>
                          <a:spcPts val="2470"/>
                        </a:lnSpc>
                      </a:pPr>
                      <a:r>
                        <a:rPr dirty="0" sz="2400" spc="-5">
                          <a:solidFill>
                            <a:srgbClr val="D9D8AF"/>
                          </a:solidFill>
                          <a:latin typeface="Courier New"/>
                          <a:cs typeface="Courier New"/>
                        </a:rPr>
                        <a:t>11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70"/>
                        </a:lnSpc>
                        <a:tabLst>
                          <a:tab pos="1005840" algn="l"/>
                        </a:tabLst>
                      </a:pPr>
                      <a:r>
                        <a:rPr dirty="0" sz="2400" b="1">
                          <a:solidFill>
                            <a:srgbClr val="8FCCF2"/>
                          </a:solidFill>
                          <a:latin typeface="Courier New"/>
                          <a:cs typeface="Courier New"/>
                        </a:rPr>
                        <a:t>&lt;div	</a:t>
                      </a:r>
                      <a:r>
                        <a:rPr dirty="0" sz="2400" spc="-5">
                          <a:solidFill>
                            <a:srgbClr val="D9D9D9"/>
                          </a:solidFill>
                          <a:latin typeface="Courier New"/>
                          <a:cs typeface="Courier New"/>
                        </a:rPr>
                        <a:t>style={styles.separator}</a:t>
                      </a:r>
                      <a:r>
                        <a:rPr dirty="0" sz="2400" spc="-5" b="1">
                          <a:solidFill>
                            <a:srgbClr val="8FCCF2"/>
                          </a:solidFill>
                          <a:latin typeface="Courier New"/>
                          <a:cs typeface="Courier New"/>
                        </a:rPr>
                        <a:t>/&gt;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</a:tr>
              <a:tr h="343535">
                <a:tc gridSpan="2">
                  <a:txBody>
                    <a:bodyPr/>
                    <a:lstStyle/>
                    <a:p>
                      <a:pPr marL="31750">
                        <a:lnSpc>
                          <a:spcPts val="2470"/>
                        </a:lnSpc>
                      </a:pPr>
                      <a:r>
                        <a:rPr dirty="0" sz="2400" spc="-5">
                          <a:solidFill>
                            <a:srgbClr val="D9D8AF"/>
                          </a:solidFill>
                          <a:latin typeface="Courier New"/>
                          <a:cs typeface="Courier New"/>
                        </a:rPr>
                        <a:t>12 </a:t>
                      </a:r>
                      <a:r>
                        <a:rPr dirty="0" sz="2400" b="1">
                          <a:solidFill>
                            <a:srgbClr val="8FCCF2"/>
                          </a:solidFill>
                          <a:latin typeface="Courier New"/>
                          <a:cs typeface="Courier New"/>
                        </a:rPr>
                        <a:t>&lt;/div&gt;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567055"/>
            <a:ext cx="7364730" cy="13462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95"/>
              </a:spcBef>
              <a:tabLst>
                <a:tab pos="876300" algn="l"/>
                <a:tab pos="1940560" algn="l"/>
                <a:tab pos="2998470" algn="l"/>
                <a:tab pos="6395085" algn="l"/>
              </a:tabLst>
            </a:pPr>
            <a:r>
              <a:rPr dirty="0" sz="3800" spc="235" b="0">
                <a:solidFill>
                  <a:srgbClr val="55D7FF"/>
                </a:solidFill>
                <a:latin typeface="Arial"/>
                <a:cs typeface="Arial"/>
              </a:rPr>
              <a:t>M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229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3800" spc="-44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480" b="0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3800" spc="-44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270" b="0">
                <a:solidFill>
                  <a:srgbClr val="55D7FF"/>
                </a:solidFill>
                <a:latin typeface="Arial"/>
                <a:cs typeface="Arial"/>
              </a:rPr>
              <a:t>E	</a:t>
            </a:r>
            <a:r>
              <a:rPr dirty="0" sz="3800" spc="-5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229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3800" spc="-44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235" b="0">
                <a:solidFill>
                  <a:srgbClr val="55D7FF"/>
                </a:solidFill>
                <a:latin typeface="Arial"/>
                <a:cs typeface="Arial"/>
              </a:rPr>
              <a:t>M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340" b="0">
                <a:solidFill>
                  <a:srgbClr val="55D7FF"/>
                </a:solidFill>
                <a:latin typeface="Arial"/>
                <a:cs typeface="Arial"/>
              </a:rPr>
              <a:t>P</a:t>
            </a:r>
            <a:r>
              <a:rPr dirty="0" sz="3800" spc="-44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204" b="0">
                <a:solidFill>
                  <a:srgbClr val="55D7FF"/>
                </a:solidFill>
                <a:latin typeface="Arial"/>
                <a:cs typeface="Arial"/>
              </a:rPr>
              <a:t>L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6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3800" spc="-44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5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155" b="0">
                <a:solidFill>
                  <a:srgbClr val="55D7FF"/>
                </a:solidFill>
                <a:latin typeface="Arial"/>
                <a:cs typeface="Arial"/>
              </a:rPr>
              <a:t>AT</a:t>
            </a:r>
            <a:r>
              <a:rPr dirty="0" sz="3800" spc="-44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270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90" b="0">
                <a:solidFill>
                  <a:srgbClr val="55D7FF"/>
                </a:solidFill>
                <a:latin typeface="Arial"/>
                <a:cs typeface="Arial"/>
              </a:rPr>
              <a:t>D	</a:t>
            </a:r>
            <a:r>
              <a:rPr dirty="0" sz="3800" spc="-60" b="0">
                <a:solidFill>
                  <a:srgbClr val="55D7FF"/>
                </a:solidFill>
                <a:latin typeface="Arial"/>
                <a:cs typeface="Arial"/>
              </a:rPr>
              <a:t>J</a:t>
            </a:r>
            <a:r>
              <a:rPr dirty="0" sz="3800" spc="-57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409" b="0">
                <a:solidFill>
                  <a:srgbClr val="55D7FF"/>
                </a:solidFill>
                <a:latin typeface="Arial"/>
                <a:cs typeface="Arial"/>
              </a:rPr>
              <a:t>S </a:t>
            </a:r>
            <a:r>
              <a:rPr dirty="0" sz="3800" spc="-200" b="0">
                <a:solidFill>
                  <a:srgbClr val="55D7FF"/>
                </a:solidFill>
                <a:latin typeface="Arial"/>
                <a:cs typeface="Arial"/>
              </a:rPr>
              <a:t>X  </a:t>
            </a:r>
            <a:r>
              <a:rPr dirty="0" sz="3800" spc="-6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229" b="0">
                <a:solidFill>
                  <a:srgbClr val="55D7FF"/>
                </a:solidFill>
                <a:latin typeface="Arial"/>
                <a:cs typeface="Arial"/>
              </a:rPr>
              <a:t>N	</a:t>
            </a:r>
            <a:r>
              <a:rPr dirty="0" sz="3800" spc="-480" b="0">
                <a:solidFill>
                  <a:srgbClr val="55D7FF"/>
                </a:solidFill>
                <a:latin typeface="Arial"/>
                <a:cs typeface="Arial"/>
              </a:rPr>
              <a:t>R </a:t>
            </a:r>
            <a:r>
              <a:rPr dirty="0" sz="3800" spc="-270" b="0">
                <a:solidFill>
                  <a:srgbClr val="55D7FF"/>
                </a:solidFill>
                <a:latin typeface="Arial"/>
                <a:cs typeface="Arial"/>
              </a:rPr>
              <a:t>E </a:t>
            </a:r>
            <a:r>
              <a:rPr dirty="0" sz="3800" spc="85" b="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dirty="0" sz="3800" spc="-57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5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3800" spc="-44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130" b="0">
                <a:solidFill>
                  <a:srgbClr val="55D7FF"/>
                </a:solidFill>
                <a:latin typeface="Arial"/>
                <a:cs typeface="Arial"/>
              </a:rPr>
              <a:t>T	</a:t>
            </a:r>
            <a:r>
              <a:rPr dirty="0" sz="3800" spc="229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3800" spc="-4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155" b="0">
                <a:solidFill>
                  <a:srgbClr val="55D7FF"/>
                </a:solidFill>
                <a:latin typeface="Arial"/>
                <a:cs typeface="Arial"/>
              </a:rPr>
              <a:t>AT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6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3800" spc="-4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270" b="0">
                <a:solidFill>
                  <a:srgbClr val="55D7FF"/>
                </a:solidFill>
                <a:latin typeface="Arial"/>
                <a:cs typeface="Arial"/>
              </a:rPr>
              <a:t>V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270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endParaRPr sz="3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985641" y="3035300"/>
            <a:ext cx="14890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825" algn="l"/>
              </a:tabLst>
            </a:pPr>
            <a:r>
              <a:rPr dirty="0" sz="2400">
                <a:solidFill>
                  <a:srgbClr val="D9D8AF"/>
                </a:solidFill>
                <a:latin typeface="Courier New"/>
                <a:cs typeface="Courier New"/>
              </a:rPr>
              <a:t>1	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&lt;View&gt;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5641" y="3378200"/>
            <a:ext cx="208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D9D8AF"/>
                </a:solidFill>
                <a:latin typeface="Courier New"/>
                <a:cs typeface="Courier New"/>
              </a:rPr>
              <a:t>2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5641" y="4064000"/>
            <a:ext cx="208915" cy="734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</a:pPr>
            <a:r>
              <a:rPr dirty="0" sz="2400">
                <a:solidFill>
                  <a:srgbClr val="D9D8AF"/>
                </a:solidFill>
                <a:latin typeface="Courier New"/>
                <a:cs typeface="Courier New"/>
              </a:rPr>
              <a:t>3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90"/>
              </a:lnSpc>
            </a:pPr>
            <a:r>
              <a:rPr dirty="0" sz="2400">
                <a:solidFill>
                  <a:srgbClr val="D9D8AF"/>
                </a:solidFill>
                <a:latin typeface="Courier New"/>
                <a:cs typeface="Courier New"/>
              </a:rPr>
              <a:t>4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2731" y="5092700"/>
            <a:ext cx="391795" cy="2105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5580">
              <a:lnSpc>
                <a:spcPts val="2790"/>
              </a:lnSpc>
              <a:spcBef>
                <a:spcPts val="100"/>
              </a:spcBef>
            </a:pPr>
            <a:r>
              <a:rPr dirty="0" sz="2400">
                <a:solidFill>
                  <a:srgbClr val="D9D8AF"/>
                </a:solidFill>
                <a:latin typeface="Courier New"/>
                <a:cs typeface="Courier New"/>
              </a:rPr>
              <a:t>5</a:t>
            </a:r>
            <a:endParaRPr sz="2400">
              <a:latin typeface="Courier New"/>
              <a:cs typeface="Courier New"/>
            </a:endParaRPr>
          </a:p>
          <a:p>
            <a:pPr marL="195580">
              <a:lnSpc>
                <a:spcPts val="2700"/>
              </a:lnSpc>
            </a:pPr>
            <a:r>
              <a:rPr dirty="0" sz="2400">
                <a:solidFill>
                  <a:srgbClr val="D9D8AF"/>
                </a:solidFill>
                <a:latin typeface="Courier New"/>
                <a:cs typeface="Courier New"/>
              </a:rPr>
              <a:t>6</a:t>
            </a:r>
            <a:endParaRPr sz="2400">
              <a:latin typeface="Courier New"/>
              <a:cs typeface="Courier New"/>
            </a:endParaRPr>
          </a:p>
          <a:p>
            <a:pPr marL="195580">
              <a:lnSpc>
                <a:spcPts val="2700"/>
              </a:lnSpc>
            </a:pPr>
            <a:r>
              <a:rPr dirty="0" sz="2400">
                <a:solidFill>
                  <a:srgbClr val="D9D8AF"/>
                </a:solidFill>
                <a:latin typeface="Courier New"/>
                <a:cs typeface="Courier New"/>
              </a:rPr>
              <a:t>7</a:t>
            </a:r>
            <a:endParaRPr sz="2400">
              <a:latin typeface="Courier New"/>
              <a:cs typeface="Courier New"/>
            </a:endParaRPr>
          </a:p>
          <a:p>
            <a:pPr marL="195580">
              <a:lnSpc>
                <a:spcPts val="2700"/>
              </a:lnSpc>
            </a:pPr>
            <a:r>
              <a:rPr dirty="0" sz="2400">
                <a:solidFill>
                  <a:srgbClr val="D9D8AF"/>
                </a:solidFill>
                <a:latin typeface="Courier New"/>
                <a:cs typeface="Courier New"/>
              </a:rPr>
              <a:t>8</a:t>
            </a:r>
            <a:endParaRPr sz="2400">
              <a:latin typeface="Courier New"/>
              <a:cs typeface="Courier New"/>
            </a:endParaRPr>
          </a:p>
          <a:p>
            <a:pPr marL="195580">
              <a:lnSpc>
                <a:spcPts val="2700"/>
              </a:lnSpc>
            </a:pPr>
            <a:r>
              <a:rPr dirty="0" sz="2400">
                <a:solidFill>
                  <a:srgbClr val="D9D8AF"/>
                </a:solidFill>
                <a:latin typeface="Courier New"/>
                <a:cs typeface="Courier New"/>
              </a:rPr>
              <a:t>9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90"/>
              </a:lnSpc>
            </a:pPr>
            <a:r>
              <a:rPr dirty="0" sz="2400" spc="-5">
                <a:solidFill>
                  <a:srgbClr val="D9D8AF"/>
                </a:solidFill>
                <a:latin typeface="Courier New"/>
                <a:cs typeface="Courier New"/>
              </a:rPr>
              <a:t>10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3180" rIns="0" bIns="0" rtlCol="0" vert="horz">
            <a:spAutoFit/>
          </a:bodyPr>
          <a:lstStyle/>
          <a:p>
            <a:pPr marL="743585" marR="4029075" indent="-731520">
              <a:lnSpc>
                <a:spcPts val="2700"/>
              </a:lnSpc>
              <a:spcBef>
                <a:spcPts val="340"/>
              </a:spcBef>
              <a:tabLst>
                <a:tab pos="3670300" algn="l"/>
              </a:tabLst>
            </a:pPr>
            <a:r>
              <a:rPr dirty="0" b="1">
                <a:solidFill>
                  <a:srgbClr val="8FCCF2"/>
                </a:solidFill>
                <a:latin typeface="Courier New"/>
                <a:cs typeface="Courier New"/>
              </a:rPr>
              <a:t>&lt;TouchableHighlight	</a:t>
            </a:r>
            <a:r>
              <a:rPr dirty="0" spc="-5"/>
              <a:t>onPress={()</a:t>
            </a:r>
            <a:r>
              <a:rPr dirty="0" spc="-100"/>
              <a:t> </a:t>
            </a:r>
            <a:r>
              <a:rPr dirty="0"/>
              <a:t>=</a:t>
            </a:r>
            <a:r>
              <a:rPr dirty="0" b="1">
                <a:solidFill>
                  <a:srgbClr val="8FCCF2"/>
                </a:solidFill>
                <a:latin typeface="Courier New"/>
                <a:cs typeface="Courier New"/>
              </a:rPr>
              <a:t>&gt;  </a:t>
            </a:r>
            <a:r>
              <a:rPr dirty="0" spc="-5"/>
              <a:t>this.showMovieDetail(movie)}</a:t>
            </a:r>
            <a:r>
              <a:rPr dirty="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</a:p>
          <a:p>
            <a:pPr marL="744220">
              <a:lnSpc>
                <a:spcPts val="2550"/>
              </a:lnSpc>
            </a:pPr>
            <a:r>
              <a:rPr dirty="0" b="1">
                <a:solidFill>
                  <a:srgbClr val="8FCCF2"/>
                </a:solidFill>
                <a:latin typeface="Courier New"/>
                <a:cs typeface="Courier New"/>
              </a:rPr>
              <a:t>&lt;View&gt;</a:t>
            </a:r>
          </a:p>
          <a:p>
            <a:pPr marL="2207260" marR="5080" indent="-732155">
              <a:lnSpc>
                <a:spcPts val="2700"/>
              </a:lnSpc>
              <a:spcBef>
                <a:spcPts val="150"/>
              </a:spcBef>
              <a:tabLst>
                <a:tab pos="2755900" algn="l"/>
              </a:tabLst>
            </a:pPr>
            <a:r>
              <a:rPr dirty="0" b="1">
                <a:solidFill>
                  <a:srgbClr val="8FCCF2"/>
                </a:solidFill>
                <a:latin typeface="Courier New"/>
                <a:cs typeface="Courier New"/>
              </a:rPr>
              <a:t>&lt;Image	</a:t>
            </a:r>
            <a:r>
              <a:rPr dirty="0"/>
              <a:t>source={{uri:</a:t>
            </a:r>
            <a:r>
              <a:rPr dirty="0" spc="-105"/>
              <a:t> </a:t>
            </a:r>
            <a:r>
              <a:rPr dirty="0">
                <a:solidFill>
                  <a:srgbClr val="96E284"/>
                </a:solidFill>
              </a:rPr>
              <a:t>“</a:t>
            </a:r>
            <a:r>
              <a:rPr dirty="0" u="sng">
                <a:solidFill>
                  <a:srgbClr val="96E284"/>
                </a:solidFill>
                <a:uFill>
                  <a:solidFill>
                    <a:srgbClr val="96E284"/>
                  </a:solidFill>
                </a:uFill>
                <a:hlinkClick r:id="rId2"/>
              </a:rPr>
              <a:t>http://image.tmdb.org/t/p/ </a:t>
            </a:r>
            <a:r>
              <a:rPr dirty="0">
                <a:solidFill>
                  <a:srgbClr val="96E284"/>
                </a:solidFill>
              </a:rPr>
              <a:t> </a:t>
            </a:r>
            <a:r>
              <a:rPr dirty="0" spc="-5">
                <a:solidFill>
                  <a:srgbClr val="96E284"/>
                </a:solidFill>
              </a:rPr>
              <a:t>w500"</a:t>
            </a:r>
            <a:r>
              <a:rPr dirty="0" spc="-5"/>
              <a:t>+poster_path}}</a:t>
            </a:r>
            <a:r>
              <a:rPr dirty="0" spc="-5" b="1">
                <a:solidFill>
                  <a:srgbClr val="8FCCF2"/>
                </a:solidFill>
                <a:latin typeface="Courier New"/>
                <a:cs typeface="Courier New"/>
              </a:rPr>
              <a:t>/&gt;</a:t>
            </a:r>
          </a:p>
          <a:p>
            <a:pPr marL="1475740">
              <a:lnSpc>
                <a:spcPts val="2550"/>
              </a:lnSpc>
            </a:pPr>
            <a:r>
              <a:rPr dirty="0" b="1">
                <a:solidFill>
                  <a:srgbClr val="8FCCF2"/>
                </a:solidFill>
                <a:latin typeface="Courier New"/>
                <a:cs typeface="Courier New"/>
              </a:rPr>
              <a:t>&lt;View&gt;</a:t>
            </a:r>
          </a:p>
          <a:p>
            <a:pPr marL="2207260">
              <a:lnSpc>
                <a:spcPts val="2700"/>
              </a:lnSpc>
            </a:pPr>
            <a:r>
              <a:rPr dirty="0" spc="-5" b="1">
                <a:solidFill>
                  <a:srgbClr val="8FCCF2"/>
                </a:solidFill>
                <a:latin typeface="Courier New"/>
                <a:cs typeface="Courier New"/>
              </a:rPr>
              <a:t>&lt;Text&gt;</a:t>
            </a:r>
            <a:r>
              <a:rPr dirty="0" spc="-5"/>
              <a:t>{title}</a:t>
            </a:r>
            <a:r>
              <a:rPr dirty="0" spc="-5" b="1">
                <a:solidFill>
                  <a:srgbClr val="8FCCF2"/>
                </a:solidFill>
                <a:latin typeface="Courier New"/>
                <a:cs typeface="Courier New"/>
              </a:rPr>
              <a:t>&lt;/Text&gt;</a:t>
            </a:r>
          </a:p>
          <a:p>
            <a:pPr marL="2207260">
              <a:lnSpc>
                <a:spcPts val="2700"/>
              </a:lnSpc>
            </a:pPr>
            <a:r>
              <a:rPr dirty="0" spc="-5" b="1">
                <a:solidFill>
                  <a:srgbClr val="8FCCF2"/>
                </a:solidFill>
                <a:latin typeface="Courier New"/>
                <a:cs typeface="Courier New"/>
              </a:rPr>
              <a:t>&lt;Text&gt;</a:t>
            </a:r>
            <a:r>
              <a:rPr dirty="0" spc="-5"/>
              <a:t>{vote_average} </a:t>
            </a:r>
            <a:r>
              <a:rPr dirty="0"/>
              <a:t>/</a:t>
            </a:r>
            <a:r>
              <a:rPr dirty="0" spc="-5"/>
              <a:t> </a:t>
            </a:r>
            <a:r>
              <a:rPr dirty="0" spc="-5">
                <a:solidFill>
                  <a:srgbClr val="96E284"/>
                </a:solidFill>
              </a:rPr>
              <a:t>10</a:t>
            </a:r>
            <a:r>
              <a:rPr dirty="0" spc="-5" b="1">
                <a:solidFill>
                  <a:srgbClr val="8FCCF2"/>
                </a:solidFill>
                <a:latin typeface="Courier New"/>
                <a:cs typeface="Courier New"/>
              </a:rPr>
              <a:t>&lt;/Text&gt;</a:t>
            </a:r>
          </a:p>
          <a:p>
            <a:pPr marL="1475740">
              <a:lnSpc>
                <a:spcPts val="2700"/>
              </a:lnSpc>
            </a:pPr>
            <a:r>
              <a:rPr dirty="0" b="1">
                <a:solidFill>
                  <a:srgbClr val="8FCCF2"/>
                </a:solidFill>
                <a:latin typeface="Courier New"/>
                <a:cs typeface="Courier New"/>
              </a:rPr>
              <a:t>&lt;/View&gt;</a:t>
            </a:r>
          </a:p>
          <a:p>
            <a:pPr marL="744220">
              <a:lnSpc>
                <a:spcPts val="2700"/>
              </a:lnSpc>
            </a:pPr>
            <a:r>
              <a:rPr dirty="0" b="1">
                <a:solidFill>
                  <a:srgbClr val="8FCCF2"/>
                </a:solidFill>
                <a:latin typeface="Courier New"/>
                <a:cs typeface="Courier New"/>
              </a:rPr>
              <a:t>&lt;/View&gt;</a:t>
            </a:r>
          </a:p>
          <a:p>
            <a:pPr marL="12700">
              <a:lnSpc>
                <a:spcPts val="2790"/>
              </a:lnSpc>
            </a:pPr>
            <a:r>
              <a:rPr dirty="0" b="1">
                <a:solidFill>
                  <a:srgbClr val="8FCCF2"/>
                </a:solidFill>
                <a:latin typeface="Courier New"/>
                <a:cs typeface="Courier New"/>
              </a:rPr>
              <a:t>&lt;/TouchableHighlight&gt;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02731" y="7150100"/>
            <a:ext cx="7158990" cy="734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92860" indent="-1280160">
              <a:lnSpc>
                <a:spcPts val="2790"/>
              </a:lnSpc>
              <a:spcBef>
                <a:spcPts val="100"/>
              </a:spcBef>
              <a:buClr>
                <a:srgbClr val="D9D8AF"/>
              </a:buClr>
              <a:buFont typeface="Courier New"/>
              <a:buAutoNum type="arabicPlain" startAt="11"/>
              <a:tabLst>
                <a:tab pos="1292860" algn="l"/>
                <a:tab pos="1293495" algn="l"/>
                <a:tab pos="239014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&lt;View	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style={styles.separator}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/&gt;</a:t>
            </a:r>
            <a:endParaRPr sz="2400">
              <a:latin typeface="Courier New"/>
              <a:cs typeface="Courier New"/>
            </a:endParaRPr>
          </a:p>
          <a:p>
            <a:pPr marL="561340" indent="-548640">
              <a:lnSpc>
                <a:spcPts val="2790"/>
              </a:lnSpc>
              <a:buClr>
                <a:srgbClr val="D9D8AF"/>
              </a:buClr>
              <a:buFont typeface="Courier New"/>
              <a:buAutoNum type="arabicPlain" startAt="11"/>
              <a:tabLst>
                <a:tab pos="561975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&lt;/View&gt;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5641" y="3035300"/>
            <a:ext cx="14890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825" algn="l"/>
              </a:tabLst>
            </a:pPr>
            <a:r>
              <a:rPr dirty="0" sz="2400">
                <a:solidFill>
                  <a:srgbClr val="D9D8AF"/>
                </a:solidFill>
                <a:latin typeface="Courier New"/>
                <a:cs typeface="Courier New"/>
              </a:rPr>
              <a:t>1	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&lt;View&gt;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5641" y="3378200"/>
            <a:ext cx="208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D9D8AF"/>
                </a:solidFill>
                <a:latin typeface="Courier New"/>
                <a:cs typeface="Courier New"/>
              </a:rPr>
              <a:t>2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5641" y="4064000"/>
            <a:ext cx="208915" cy="734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</a:pPr>
            <a:r>
              <a:rPr dirty="0" sz="2400">
                <a:solidFill>
                  <a:srgbClr val="D9D8AF"/>
                </a:solidFill>
                <a:latin typeface="Courier New"/>
                <a:cs typeface="Courier New"/>
              </a:rPr>
              <a:t>3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90"/>
              </a:lnSpc>
            </a:pPr>
            <a:r>
              <a:rPr dirty="0" sz="2400">
                <a:solidFill>
                  <a:srgbClr val="D9D8AF"/>
                </a:solidFill>
                <a:latin typeface="Courier New"/>
                <a:cs typeface="Courier New"/>
              </a:rPr>
              <a:t>4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2731" y="5092700"/>
            <a:ext cx="391795" cy="2105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5580">
              <a:lnSpc>
                <a:spcPts val="2790"/>
              </a:lnSpc>
              <a:spcBef>
                <a:spcPts val="100"/>
              </a:spcBef>
            </a:pPr>
            <a:r>
              <a:rPr dirty="0" sz="2400">
                <a:solidFill>
                  <a:srgbClr val="D9D8AF"/>
                </a:solidFill>
                <a:latin typeface="Courier New"/>
                <a:cs typeface="Courier New"/>
              </a:rPr>
              <a:t>5</a:t>
            </a:r>
            <a:endParaRPr sz="2400">
              <a:latin typeface="Courier New"/>
              <a:cs typeface="Courier New"/>
            </a:endParaRPr>
          </a:p>
          <a:p>
            <a:pPr marL="195580">
              <a:lnSpc>
                <a:spcPts val="2700"/>
              </a:lnSpc>
            </a:pPr>
            <a:r>
              <a:rPr dirty="0" sz="2400">
                <a:solidFill>
                  <a:srgbClr val="D9D8AF"/>
                </a:solidFill>
                <a:latin typeface="Courier New"/>
                <a:cs typeface="Courier New"/>
              </a:rPr>
              <a:t>6</a:t>
            </a:r>
            <a:endParaRPr sz="2400">
              <a:latin typeface="Courier New"/>
              <a:cs typeface="Courier New"/>
            </a:endParaRPr>
          </a:p>
          <a:p>
            <a:pPr marL="195580">
              <a:lnSpc>
                <a:spcPts val="2700"/>
              </a:lnSpc>
            </a:pPr>
            <a:r>
              <a:rPr dirty="0" sz="2400">
                <a:solidFill>
                  <a:srgbClr val="D9D8AF"/>
                </a:solidFill>
                <a:latin typeface="Courier New"/>
                <a:cs typeface="Courier New"/>
              </a:rPr>
              <a:t>7</a:t>
            </a:r>
            <a:endParaRPr sz="2400">
              <a:latin typeface="Courier New"/>
              <a:cs typeface="Courier New"/>
            </a:endParaRPr>
          </a:p>
          <a:p>
            <a:pPr marL="195580">
              <a:lnSpc>
                <a:spcPts val="2700"/>
              </a:lnSpc>
            </a:pPr>
            <a:r>
              <a:rPr dirty="0" sz="2400">
                <a:solidFill>
                  <a:srgbClr val="D9D8AF"/>
                </a:solidFill>
                <a:latin typeface="Courier New"/>
                <a:cs typeface="Courier New"/>
              </a:rPr>
              <a:t>8</a:t>
            </a:r>
            <a:endParaRPr sz="2400">
              <a:latin typeface="Courier New"/>
              <a:cs typeface="Courier New"/>
            </a:endParaRPr>
          </a:p>
          <a:p>
            <a:pPr marL="195580">
              <a:lnSpc>
                <a:spcPts val="2700"/>
              </a:lnSpc>
            </a:pPr>
            <a:r>
              <a:rPr dirty="0" sz="2400">
                <a:solidFill>
                  <a:srgbClr val="D9D8AF"/>
                </a:solidFill>
                <a:latin typeface="Courier New"/>
                <a:cs typeface="Courier New"/>
              </a:rPr>
              <a:t>9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90"/>
              </a:lnSpc>
            </a:pPr>
            <a:r>
              <a:rPr dirty="0" sz="2400" spc="-5">
                <a:solidFill>
                  <a:srgbClr val="D9D8AF"/>
                </a:solidFill>
                <a:latin typeface="Courier New"/>
                <a:cs typeface="Courier New"/>
              </a:rPr>
              <a:t>10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3180" rIns="0" bIns="0" rtlCol="0" vert="horz">
            <a:spAutoFit/>
          </a:bodyPr>
          <a:lstStyle/>
          <a:p>
            <a:pPr marL="743585" marR="4029075" indent="-731520">
              <a:lnSpc>
                <a:spcPts val="2700"/>
              </a:lnSpc>
              <a:spcBef>
                <a:spcPts val="340"/>
              </a:spcBef>
              <a:tabLst>
                <a:tab pos="3670300" algn="l"/>
              </a:tabLst>
            </a:pPr>
            <a:r>
              <a:rPr dirty="0" b="1">
                <a:solidFill>
                  <a:srgbClr val="8FCCF2"/>
                </a:solidFill>
                <a:latin typeface="Courier New"/>
                <a:cs typeface="Courier New"/>
              </a:rPr>
              <a:t>&lt;TouchableHighlight	</a:t>
            </a:r>
            <a:r>
              <a:rPr dirty="0" spc="-5"/>
              <a:t>onPress={()</a:t>
            </a:r>
            <a:r>
              <a:rPr dirty="0" spc="-100"/>
              <a:t> </a:t>
            </a:r>
            <a:r>
              <a:rPr dirty="0"/>
              <a:t>=</a:t>
            </a:r>
            <a:r>
              <a:rPr dirty="0" b="1">
                <a:solidFill>
                  <a:srgbClr val="8FCCF2"/>
                </a:solidFill>
                <a:latin typeface="Courier New"/>
                <a:cs typeface="Courier New"/>
              </a:rPr>
              <a:t>&gt;  </a:t>
            </a:r>
            <a:r>
              <a:rPr dirty="0" spc="-5"/>
              <a:t>this.showMovieDetail(movie)}</a:t>
            </a:r>
            <a:r>
              <a:rPr dirty="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</a:p>
          <a:p>
            <a:pPr marL="744220">
              <a:lnSpc>
                <a:spcPts val="2550"/>
              </a:lnSpc>
            </a:pPr>
            <a:r>
              <a:rPr dirty="0" b="1">
                <a:solidFill>
                  <a:srgbClr val="8FCCF2"/>
                </a:solidFill>
                <a:latin typeface="Courier New"/>
                <a:cs typeface="Courier New"/>
              </a:rPr>
              <a:t>&lt;View&gt;</a:t>
            </a:r>
          </a:p>
          <a:p>
            <a:pPr marL="2207260" marR="5080" indent="-732155">
              <a:lnSpc>
                <a:spcPts val="2700"/>
              </a:lnSpc>
              <a:spcBef>
                <a:spcPts val="150"/>
              </a:spcBef>
              <a:tabLst>
                <a:tab pos="2755900" algn="l"/>
              </a:tabLst>
            </a:pPr>
            <a:r>
              <a:rPr dirty="0" b="1">
                <a:solidFill>
                  <a:srgbClr val="8FCCF2"/>
                </a:solidFill>
                <a:latin typeface="Courier New"/>
                <a:cs typeface="Courier New"/>
              </a:rPr>
              <a:t>&lt;Image	</a:t>
            </a:r>
            <a:r>
              <a:rPr dirty="0"/>
              <a:t>source={{uri:</a:t>
            </a:r>
            <a:r>
              <a:rPr dirty="0" spc="-105"/>
              <a:t> </a:t>
            </a:r>
            <a:r>
              <a:rPr dirty="0">
                <a:solidFill>
                  <a:srgbClr val="96E284"/>
                </a:solidFill>
              </a:rPr>
              <a:t>“</a:t>
            </a:r>
            <a:r>
              <a:rPr dirty="0" u="sng">
                <a:solidFill>
                  <a:srgbClr val="96E284"/>
                </a:solidFill>
                <a:uFill>
                  <a:solidFill>
                    <a:srgbClr val="96E284"/>
                  </a:solidFill>
                </a:uFill>
                <a:hlinkClick r:id="rId2"/>
              </a:rPr>
              <a:t>http://image.tmdb.org/t/p/ </a:t>
            </a:r>
            <a:r>
              <a:rPr dirty="0">
                <a:solidFill>
                  <a:srgbClr val="96E284"/>
                </a:solidFill>
              </a:rPr>
              <a:t> </a:t>
            </a:r>
            <a:r>
              <a:rPr dirty="0" spc="-5">
                <a:solidFill>
                  <a:srgbClr val="96E284"/>
                </a:solidFill>
              </a:rPr>
              <a:t>w500"</a:t>
            </a:r>
            <a:r>
              <a:rPr dirty="0" spc="-5"/>
              <a:t>+poster_path}}</a:t>
            </a:r>
            <a:r>
              <a:rPr dirty="0" spc="-5" b="1">
                <a:solidFill>
                  <a:srgbClr val="8FCCF2"/>
                </a:solidFill>
                <a:latin typeface="Courier New"/>
                <a:cs typeface="Courier New"/>
              </a:rPr>
              <a:t>/&gt;</a:t>
            </a:r>
          </a:p>
          <a:p>
            <a:pPr marL="1475740">
              <a:lnSpc>
                <a:spcPts val="2550"/>
              </a:lnSpc>
            </a:pPr>
            <a:r>
              <a:rPr dirty="0" b="1">
                <a:solidFill>
                  <a:srgbClr val="8FCCF2"/>
                </a:solidFill>
                <a:latin typeface="Courier New"/>
                <a:cs typeface="Courier New"/>
              </a:rPr>
              <a:t>&lt;View&gt;</a:t>
            </a:r>
          </a:p>
          <a:p>
            <a:pPr marL="2207260">
              <a:lnSpc>
                <a:spcPts val="2700"/>
              </a:lnSpc>
            </a:pPr>
            <a:r>
              <a:rPr dirty="0" spc="-5" b="1">
                <a:solidFill>
                  <a:srgbClr val="8FCCF2"/>
                </a:solidFill>
                <a:latin typeface="Courier New"/>
                <a:cs typeface="Courier New"/>
              </a:rPr>
              <a:t>&lt;Text&gt;</a:t>
            </a:r>
            <a:r>
              <a:rPr dirty="0" spc="-5"/>
              <a:t>{title}</a:t>
            </a:r>
            <a:r>
              <a:rPr dirty="0" spc="-5" b="1">
                <a:solidFill>
                  <a:srgbClr val="8FCCF2"/>
                </a:solidFill>
                <a:latin typeface="Courier New"/>
                <a:cs typeface="Courier New"/>
              </a:rPr>
              <a:t>&lt;/Text&gt;</a:t>
            </a:r>
          </a:p>
          <a:p>
            <a:pPr marL="2207260">
              <a:lnSpc>
                <a:spcPts val="2700"/>
              </a:lnSpc>
            </a:pPr>
            <a:r>
              <a:rPr dirty="0" spc="-5" b="1">
                <a:solidFill>
                  <a:srgbClr val="8FCCF2"/>
                </a:solidFill>
                <a:latin typeface="Courier New"/>
                <a:cs typeface="Courier New"/>
              </a:rPr>
              <a:t>&lt;Text&gt;</a:t>
            </a:r>
            <a:r>
              <a:rPr dirty="0" spc="-5"/>
              <a:t>{vote_average} </a:t>
            </a:r>
            <a:r>
              <a:rPr dirty="0"/>
              <a:t>/</a:t>
            </a:r>
            <a:r>
              <a:rPr dirty="0" spc="-5"/>
              <a:t> </a:t>
            </a:r>
            <a:r>
              <a:rPr dirty="0" spc="-5">
                <a:solidFill>
                  <a:srgbClr val="96E284"/>
                </a:solidFill>
              </a:rPr>
              <a:t>10</a:t>
            </a:r>
            <a:r>
              <a:rPr dirty="0" spc="-5" b="1">
                <a:solidFill>
                  <a:srgbClr val="8FCCF2"/>
                </a:solidFill>
                <a:latin typeface="Courier New"/>
                <a:cs typeface="Courier New"/>
              </a:rPr>
              <a:t>&lt;/Text&gt;</a:t>
            </a:r>
          </a:p>
          <a:p>
            <a:pPr marL="1475740">
              <a:lnSpc>
                <a:spcPts val="2700"/>
              </a:lnSpc>
            </a:pPr>
            <a:r>
              <a:rPr dirty="0" b="1">
                <a:solidFill>
                  <a:srgbClr val="8FCCF2"/>
                </a:solidFill>
                <a:latin typeface="Courier New"/>
                <a:cs typeface="Courier New"/>
              </a:rPr>
              <a:t>&lt;/View&gt;</a:t>
            </a:r>
          </a:p>
          <a:p>
            <a:pPr marL="744220">
              <a:lnSpc>
                <a:spcPts val="2700"/>
              </a:lnSpc>
            </a:pPr>
            <a:r>
              <a:rPr dirty="0" b="1">
                <a:solidFill>
                  <a:srgbClr val="8FCCF2"/>
                </a:solidFill>
                <a:latin typeface="Courier New"/>
                <a:cs typeface="Courier New"/>
              </a:rPr>
              <a:t>&lt;/View&gt;</a:t>
            </a:r>
          </a:p>
          <a:p>
            <a:pPr marL="12700">
              <a:lnSpc>
                <a:spcPts val="2790"/>
              </a:lnSpc>
            </a:pPr>
            <a:r>
              <a:rPr dirty="0" b="1">
                <a:solidFill>
                  <a:srgbClr val="8FCCF2"/>
                </a:solidFill>
                <a:latin typeface="Courier New"/>
                <a:cs typeface="Courier New"/>
              </a:rPr>
              <a:t>&lt;/TouchableHighlight&gt;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02731" y="7150100"/>
            <a:ext cx="7158990" cy="734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92860" indent="-1280160">
              <a:lnSpc>
                <a:spcPts val="2790"/>
              </a:lnSpc>
              <a:spcBef>
                <a:spcPts val="100"/>
              </a:spcBef>
              <a:buClr>
                <a:srgbClr val="D9D8AF"/>
              </a:buClr>
              <a:buFont typeface="Courier New"/>
              <a:buAutoNum type="arabicPlain" startAt="11"/>
              <a:tabLst>
                <a:tab pos="1292860" algn="l"/>
                <a:tab pos="1293495" algn="l"/>
                <a:tab pos="239014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&lt;View	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style={styles.separator}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/&gt;</a:t>
            </a:r>
            <a:endParaRPr sz="2400">
              <a:latin typeface="Courier New"/>
              <a:cs typeface="Courier New"/>
            </a:endParaRPr>
          </a:p>
          <a:p>
            <a:pPr marL="561340" indent="-548640">
              <a:lnSpc>
                <a:spcPts val="2790"/>
              </a:lnSpc>
              <a:buClr>
                <a:srgbClr val="D9D8AF"/>
              </a:buClr>
              <a:buFont typeface="Courier New"/>
              <a:buAutoNum type="arabicPlain" startAt="11"/>
              <a:tabLst>
                <a:tab pos="561975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&lt;/View&gt;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23922" y="2131988"/>
            <a:ext cx="4926866" cy="1099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98500" y="567055"/>
            <a:ext cx="10046335" cy="18459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2686685">
              <a:lnSpc>
                <a:spcPct val="113999"/>
              </a:lnSpc>
              <a:spcBef>
                <a:spcPts val="95"/>
              </a:spcBef>
              <a:tabLst>
                <a:tab pos="876300" algn="l"/>
                <a:tab pos="1940560" algn="l"/>
                <a:tab pos="2998470" algn="l"/>
                <a:tab pos="6395085" algn="l"/>
              </a:tabLst>
            </a:pPr>
            <a:r>
              <a:rPr dirty="0" sz="3800" spc="235" b="0">
                <a:solidFill>
                  <a:srgbClr val="55D7FF"/>
                </a:solidFill>
                <a:latin typeface="Arial"/>
                <a:cs typeface="Arial"/>
              </a:rPr>
              <a:t>M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229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3800" spc="-44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480" b="0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3800" spc="-44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270" b="0">
                <a:solidFill>
                  <a:srgbClr val="55D7FF"/>
                </a:solidFill>
                <a:latin typeface="Arial"/>
                <a:cs typeface="Arial"/>
              </a:rPr>
              <a:t>E	</a:t>
            </a:r>
            <a:r>
              <a:rPr dirty="0" sz="3800" spc="-5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229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3800" spc="-44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235" b="0">
                <a:solidFill>
                  <a:srgbClr val="55D7FF"/>
                </a:solidFill>
                <a:latin typeface="Arial"/>
                <a:cs typeface="Arial"/>
              </a:rPr>
              <a:t>M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340" b="0">
                <a:solidFill>
                  <a:srgbClr val="55D7FF"/>
                </a:solidFill>
                <a:latin typeface="Arial"/>
                <a:cs typeface="Arial"/>
              </a:rPr>
              <a:t>P</a:t>
            </a:r>
            <a:r>
              <a:rPr dirty="0" sz="3800" spc="-44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204" b="0">
                <a:solidFill>
                  <a:srgbClr val="55D7FF"/>
                </a:solidFill>
                <a:latin typeface="Arial"/>
                <a:cs typeface="Arial"/>
              </a:rPr>
              <a:t>L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6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3800" spc="-44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5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155" b="0">
                <a:solidFill>
                  <a:srgbClr val="55D7FF"/>
                </a:solidFill>
                <a:latin typeface="Arial"/>
                <a:cs typeface="Arial"/>
              </a:rPr>
              <a:t>AT</a:t>
            </a:r>
            <a:r>
              <a:rPr dirty="0" sz="3800" spc="-44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270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90" b="0">
                <a:solidFill>
                  <a:srgbClr val="55D7FF"/>
                </a:solidFill>
                <a:latin typeface="Arial"/>
                <a:cs typeface="Arial"/>
              </a:rPr>
              <a:t>D	</a:t>
            </a:r>
            <a:r>
              <a:rPr dirty="0" sz="3800" spc="-60" b="0">
                <a:solidFill>
                  <a:srgbClr val="55D7FF"/>
                </a:solidFill>
                <a:latin typeface="Arial"/>
                <a:cs typeface="Arial"/>
              </a:rPr>
              <a:t>J</a:t>
            </a:r>
            <a:r>
              <a:rPr dirty="0" sz="3800" spc="-57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409" b="0">
                <a:solidFill>
                  <a:srgbClr val="55D7FF"/>
                </a:solidFill>
                <a:latin typeface="Arial"/>
                <a:cs typeface="Arial"/>
              </a:rPr>
              <a:t>S </a:t>
            </a:r>
            <a:r>
              <a:rPr dirty="0" sz="3800" spc="-200" b="0">
                <a:solidFill>
                  <a:srgbClr val="55D7FF"/>
                </a:solidFill>
                <a:latin typeface="Arial"/>
                <a:cs typeface="Arial"/>
              </a:rPr>
              <a:t>X  </a:t>
            </a:r>
            <a:r>
              <a:rPr dirty="0" sz="3800" spc="-6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229" b="0">
                <a:solidFill>
                  <a:srgbClr val="55D7FF"/>
                </a:solidFill>
                <a:latin typeface="Arial"/>
                <a:cs typeface="Arial"/>
              </a:rPr>
              <a:t>N	</a:t>
            </a:r>
            <a:r>
              <a:rPr dirty="0" sz="3800" spc="-480" b="0">
                <a:solidFill>
                  <a:srgbClr val="55D7FF"/>
                </a:solidFill>
                <a:latin typeface="Arial"/>
                <a:cs typeface="Arial"/>
              </a:rPr>
              <a:t>R </a:t>
            </a:r>
            <a:r>
              <a:rPr dirty="0" sz="3800" spc="-270" b="0">
                <a:solidFill>
                  <a:srgbClr val="55D7FF"/>
                </a:solidFill>
                <a:latin typeface="Arial"/>
                <a:cs typeface="Arial"/>
              </a:rPr>
              <a:t>E </a:t>
            </a:r>
            <a:r>
              <a:rPr dirty="0" sz="3800" spc="85" b="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dirty="0" sz="3800" spc="-57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5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3800" spc="-44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130" b="0">
                <a:solidFill>
                  <a:srgbClr val="55D7FF"/>
                </a:solidFill>
                <a:latin typeface="Arial"/>
                <a:cs typeface="Arial"/>
              </a:rPr>
              <a:t>T	</a:t>
            </a:r>
            <a:r>
              <a:rPr dirty="0" sz="3800" spc="229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3800" spc="-4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155" b="0">
                <a:solidFill>
                  <a:srgbClr val="55D7FF"/>
                </a:solidFill>
                <a:latin typeface="Arial"/>
                <a:cs typeface="Arial"/>
              </a:rPr>
              <a:t>AT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6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3800" spc="-4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270" b="0">
                <a:solidFill>
                  <a:srgbClr val="55D7FF"/>
                </a:solidFill>
                <a:latin typeface="Arial"/>
                <a:cs typeface="Arial"/>
              </a:rPr>
              <a:t>V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270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endParaRPr sz="38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340"/>
              </a:spcBef>
            </a:pPr>
            <a:r>
              <a:rPr dirty="0" sz="3000" spc="-195" b="0">
                <a:solidFill>
                  <a:srgbClr val="FF2E00"/>
                </a:solidFill>
                <a:latin typeface="Verdana"/>
                <a:cs typeface="Verdana"/>
              </a:rPr>
              <a:t>&lt;div&gt; </a:t>
            </a:r>
            <a:r>
              <a:rPr dirty="0" sz="3000" spc="-275" b="0">
                <a:solidFill>
                  <a:srgbClr val="FF2E00"/>
                </a:solidFill>
                <a:latin typeface="Verdana"/>
                <a:cs typeface="Verdana"/>
              </a:rPr>
              <a:t>-&gt;</a:t>
            </a:r>
            <a:r>
              <a:rPr dirty="0" sz="3000" spc="140" b="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dirty="0" sz="3000" spc="-240" b="0">
                <a:solidFill>
                  <a:srgbClr val="FF2E00"/>
                </a:solidFill>
                <a:latin typeface="Verdana"/>
                <a:cs typeface="Verdana"/>
              </a:rPr>
              <a:t>&lt;View&gt;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5641" y="3035300"/>
            <a:ext cx="14890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825" algn="l"/>
              </a:tabLst>
            </a:pPr>
            <a:r>
              <a:rPr dirty="0" sz="2400">
                <a:solidFill>
                  <a:srgbClr val="D9D8AF"/>
                </a:solidFill>
                <a:latin typeface="Courier New"/>
                <a:cs typeface="Courier New"/>
              </a:rPr>
              <a:t>1	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&lt;View&gt;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5641" y="3378200"/>
            <a:ext cx="208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D9D8AF"/>
                </a:solidFill>
                <a:latin typeface="Courier New"/>
                <a:cs typeface="Courier New"/>
              </a:rPr>
              <a:t>2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5641" y="4064000"/>
            <a:ext cx="208915" cy="734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</a:pPr>
            <a:r>
              <a:rPr dirty="0" sz="2400">
                <a:solidFill>
                  <a:srgbClr val="D9D8AF"/>
                </a:solidFill>
                <a:latin typeface="Courier New"/>
                <a:cs typeface="Courier New"/>
              </a:rPr>
              <a:t>3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90"/>
              </a:lnSpc>
            </a:pPr>
            <a:r>
              <a:rPr dirty="0" sz="2400">
                <a:solidFill>
                  <a:srgbClr val="D9D8AF"/>
                </a:solidFill>
                <a:latin typeface="Courier New"/>
                <a:cs typeface="Courier New"/>
              </a:rPr>
              <a:t>4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2731" y="5092700"/>
            <a:ext cx="391795" cy="2105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5580">
              <a:lnSpc>
                <a:spcPts val="2790"/>
              </a:lnSpc>
              <a:spcBef>
                <a:spcPts val="100"/>
              </a:spcBef>
            </a:pPr>
            <a:r>
              <a:rPr dirty="0" sz="2400">
                <a:solidFill>
                  <a:srgbClr val="D9D8AF"/>
                </a:solidFill>
                <a:latin typeface="Courier New"/>
                <a:cs typeface="Courier New"/>
              </a:rPr>
              <a:t>5</a:t>
            </a:r>
            <a:endParaRPr sz="2400">
              <a:latin typeface="Courier New"/>
              <a:cs typeface="Courier New"/>
            </a:endParaRPr>
          </a:p>
          <a:p>
            <a:pPr marL="195580">
              <a:lnSpc>
                <a:spcPts val="2700"/>
              </a:lnSpc>
            </a:pPr>
            <a:r>
              <a:rPr dirty="0" sz="2400">
                <a:solidFill>
                  <a:srgbClr val="D9D8AF"/>
                </a:solidFill>
                <a:latin typeface="Courier New"/>
                <a:cs typeface="Courier New"/>
              </a:rPr>
              <a:t>6</a:t>
            </a:r>
            <a:endParaRPr sz="2400">
              <a:latin typeface="Courier New"/>
              <a:cs typeface="Courier New"/>
            </a:endParaRPr>
          </a:p>
          <a:p>
            <a:pPr marL="195580">
              <a:lnSpc>
                <a:spcPts val="2700"/>
              </a:lnSpc>
            </a:pPr>
            <a:r>
              <a:rPr dirty="0" sz="2400">
                <a:solidFill>
                  <a:srgbClr val="D9D8AF"/>
                </a:solidFill>
                <a:latin typeface="Courier New"/>
                <a:cs typeface="Courier New"/>
              </a:rPr>
              <a:t>7</a:t>
            </a:r>
            <a:endParaRPr sz="2400">
              <a:latin typeface="Courier New"/>
              <a:cs typeface="Courier New"/>
            </a:endParaRPr>
          </a:p>
          <a:p>
            <a:pPr marL="195580">
              <a:lnSpc>
                <a:spcPts val="2700"/>
              </a:lnSpc>
            </a:pPr>
            <a:r>
              <a:rPr dirty="0" sz="2400">
                <a:solidFill>
                  <a:srgbClr val="D9D8AF"/>
                </a:solidFill>
                <a:latin typeface="Courier New"/>
                <a:cs typeface="Courier New"/>
              </a:rPr>
              <a:t>8</a:t>
            </a:r>
            <a:endParaRPr sz="2400">
              <a:latin typeface="Courier New"/>
              <a:cs typeface="Courier New"/>
            </a:endParaRPr>
          </a:p>
          <a:p>
            <a:pPr marL="195580">
              <a:lnSpc>
                <a:spcPts val="2700"/>
              </a:lnSpc>
            </a:pPr>
            <a:r>
              <a:rPr dirty="0" sz="2400">
                <a:solidFill>
                  <a:srgbClr val="D9D8AF"/>
                </a:solidFill>
                <a:latin typeface="Courier New"/>
                <a:cs typeface="Courier New"/>
              </a:rPr>
              <a:t>9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90"/>
              </a:lnSpc>
            </a:pPr>
            <a:r>
              <a:rPr dirty="0" sz="2400" spc="-5">
                <a:solidFill>
                  <a:srgbClr val="D9D8AF"/>
                </a:solidFill>
                <a:latin typeface="Courier New"/>
                <a:cs typeface="Courier New"/>
              </a:rPr>
              <a:t>10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3180" rIns="0" bIns="0" rtlCol="0" vert="horz">
            <a:spAutoFit/>
          </a:bodyPr>
          <a:lstStyle/>
          <a:p>
            <a:pPr marL="743585" marR="4029075" indent="-731520">
              <a:lnSpc>
                <a:spcPts val="2700"/>
              </a:lnSpc>
              <a:spcBef>
                <a:spcPts val="340"/>
              </a:spcBef>
              <a:tabLst>
                <a:tab pos="3670300" algn="l"/>
              </a:tabLst>
            </a:pPr>
            <a:r>
              <a:rPr dirty="0" b="1">
                <a:solidFill>
                  <a:srgbClr val="8FCCF2"/>
                </a:solidFill>
                <a:latin typeface="Courier New"/>
                <a:cs typeface="Courier New"/>
              </a:rPr>
              <a:t>&lt;TouchableHighlight	</a:t>
            </a:r>
            <a:r>
              <a:rPr dirty="0" spc="-5"/>
              <a:t>onPress={()</a:t>
            </a:r>
            <a:r>
              <a:rPr dirty="0" spc="-100"/>
              <a:t> </a:t>
            </a:r>
            <a:r>
              <a:rPr dirty="0"/>
              <a:t>=</a:t>
            </a:r>
            <a:r>
              <a:rPr dirty="0" b="1">
                <a:solidFill>
                  <a:srgbClr val="8FCCF2"/>
                </a:solidFill>
                <a:latin typeface="Courier New"/>
                <a:cs typeface="Courier New"/>
              </a:rPr>
              <a:t>&gt;  </a:t>
            </a:r>
            <a:r>
              <a:rPr dirty="0" spc="-5"/>
              <a:t>this.showMovieDetail(movie)}</a:t>
            </a:r>
            <a:r>
              <a:rPr dirty="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</a:p>
          <a:p>
            <a:pPr marL="744220">
              <a:lnSpc>
                <a:spcPts val="2550"/>
              </a:lnSpc>
            </a:pPr>
            <a:r>
              <a:rPr dirty="0" b="1">
                <a:solidFill>
                  <a:srgbClr val="8FCCF2"/>
                </a:solidFill>
                <a:latin typeface="Courier New"/>
                <a:cs typeface="Courier New"/>
              </a:rPr>
              <a:t>&lt;View&gt;</a:t>
            </a:r>
          </a:p>
          <a:p>
            <a:pPr marL="2207260" marR="5080" indent="-732155">
              <a:lnSpc>
                <a:spcPts val="2700"/>
              </a:lnSpc>
              <a:spcBef>
                <a:spcPts val="150"/>
              </a:spcBef>
              <a:tabLst>
                <a:tab pos="2755900" algn="l"/>
              </a:tabLst>
            </a:pPr>
            <a:r>
              <a:rPr dirty="0" b="1">
                <a:solidFill>
                  <a:srgbClr val="8FCCF2"/>
                </a:solidFill>
                <a:latin typeface="Courier New"/>
                <a:cs typeface="Courier New"/>
              </a:rPr>
              <a:t>&lt;Image	</a:t>
            </a:r>
            <a:r>
              <a:rPr dirty="0"/>
              <a:t>source={{uri:</a:t>
            </a:r>
            <a:r>
              <a:rPr dirty="0" spc="-105"/>
              <a:t> </a:t>
            </a:r>
            <a:r>
              <a:rPr dirty="0">
                <a:solidFill>
                  <a:srgbClr val="96E284"/>
                </a:solidFill>
              </a:rPr>
              <a:t>“</a:t>
            </a:r>
            <a:r>
              <a:rPr dirty="0" u="sng">
                <a:solidFill>
                  <a:srgbClr val="96E284"/>
                </a:solidFill>
                <a:uFill>
                  <a:solidFill>
                    <a:srgbClr val="96E284"/>
                  </a:solidFill>
                </a:uFill>
                <a:hlinkClick r:id="rId2"/>
              </a:rPr>
              <a:t>http://image.tmdb.org/t/p/ </a:t>
            </a:r>
            <a:r>
              <a:rPr dirty="0">
                <a:solidFill>
                  <a:srgbClr val="96E284"/>
                </a:solidFill>
              </a:rPr>
              <a:t> </a:t>
            </a:r>
            <a:r>
              <a:rPr dirty="0" spc="-5">
                <a:solidFill>
                  <a:srgbClr val="96E284"/>
                </a:solidFill>
              </a:rPr>
              <a:t>w500"</a:t>
            </a:r>
            <a:r>
              <a:rPr dirty="0" spc="-5"/>
              <a:t>+poster_path}}</a:t>
            </a:r>
            <a:r>
              <a:rPr dirty="0" spc="-5" b="1">
                <a:solidFill>
                  <a:srgbClr val="8FCCF2"/>
                </a:solidFill>
                <a:latin typeface="Courier New"/>
                <a:cs typeface="Courier New"/>
              </a:rPr>
              <a:t>/&gt;</a:t>
            </a:r>
          </a:p>
          <a:p>
            <a:pPr marL="1475740">
              <a:lnSpc>
                <a:spcPts val="2550"/>
              </a:lnSpc>
            </a:pPr>
            <a:r>
              <a:rPr dirty="0" b="1">
                <a:solidFill>
                  <a:srgbClr val="8FCCF2"/>
                </a:solidFill>
                <a:latin typeface="Courier New"/>
                <a:cs typeface="Courier New"/>
              </a:rPr>
              <a:t>&lt;View&gt;</a:t>
            </a:r>
          </a:p>
          <a:p>
            <a:pPr marL="2207260">
              <a:lnSpc>
                <a:spcPts val="2700"/>
              </a:lnSpc>
            </a:pPr>
            <a:r>
              <a:rPr dirty="0" spc="-5" b="1">
                <a:solidFill>
                  <a:srgbClr val="8FCCF2"/>
                </a:solidFill>
                <a:latin typeface="Courier New"/>
                <a:cs typeface="Courier New"/>
              </a:rPr>
              <a:t>&lt;Text&gt;</a:t>
            </a:r>
            <a:r>
              <a:rPr dirty="0" spc="-5"/>
              <a:t>{title}</a:t>
            </a:r>
            <a:r>
              <a:rPr dirty="0" spc="-5" b="1">
                <a:solidFill>
                  <a:srgbClr val="8FCCF2"/>
                </a:solidFill>
                <a:latin typeface="Courier New"/>
                <a:cs typeface="Courier New"/>
              </a:rPr>
              <a:t>&lt;/Text&gt;</a:t>
            </a:r>
          </a:p>
          <a:p>
            <a:pPr marL="2207260">
              <a:lnSpc>
                <a:spcPts val="2700"/>
              </a:lnSpc>
            </a:pPr>
            <a:r>
              <a:rPr dirty="0" spc="-5" b="1">
                <a:solidFill>
                  <a:srgbClr val="8FCCF2"/>
                </a:solidFill>
                <a:latin typeface="Courier New"/>
                <a:cs typeface="Courier New"/>
              </a:rPr>
              <a:t>&lt;Text&gt;</a:t>
            </a:r>
            <a:r>
              <a:rPr dirty="0" spc="-5"/>
              <a:t>{vote_average} </a:t>
            </a:r>
            <a:r>
              <a:rPr dirty="0"/>
              <a:t>/</a:t>
            </a:r>
            <a:r>
              <a:rPr dirty="0" spc="-5"/>
              <a:t> </a:t>
            </a:r>
            <a:r>
              <a:rPr dirty="0" spc="-5">
                <a:solidFill>
                  <a:srgbClr val="96E284"/>
                </a:solidFill>
              </a:rPr>
              <a:t>10</a:t>
            </a:r>
            <a:r>
              <a:rPr dirty="0" spc="-5" b="1">
                <a:solidFill>
                  <a:srgbClr val="8FCCF2"/>
                </a:solidFill>
                <a:latin typeface="Courier New"/>
                <a:cs typeface="Courier New"/>
              </a:rPr>
              <a:t>&lt;/Text&gt;</a:t>
            </a:r>
          </a:p>
          <a:p>
            <a:pPr marL="1475740">
              <a:lnSpc>
                <a:spcPts val="2700"/>
              </a:lnSpc>
            </a:pPr>
            <a:r>
              <a:rPr dirty="0" b="1">
                <a:solidFill>
                  <a:srgbClr val="8FCCF2"/>
                </a:solidFill>
                <a:latin typeface="Courier New"/>
                <a:cs typeface="Courier New"/>
              </a:rPr>
              <a:t>&lt;/View&gt;</a:t>
            </a:r>
          </a:p>
          <a:p>
            <a:pPr marL="744220">
              <a:lnSpc>
                <a:spcPts val="2700"/>
              </a:lnSpc>
            </a:pPr>
            <a:r>
              <a:rPr dirty="0" b="1">
                <a:solidFill>
                  <a:srgbClr val="8FCCF2"/>
                </a:solidFill>
                <a:latin typeface="Courier New"/>
                <a:cs typeface="Courier New"/>
              </a:rPr>
              <a:t>&lt;/View&gt;</a:t>
            </a:r>
          </a:p>
          <a:p>
            <a:pPr marL="12700">
              <a:lnSpc>
                <a:spcPts val="2790"/>
              </a:lnSpc>
            </a:pPr>
            <a:r>
              <a:rPr dirty="0" b="1">
                <a:solidFill>
                  <a:srgbClr val="8FCCF2"/>
                </a:solidFill>
                <a:latin typeface="Courier New"/>
                <a:cs typeface="Courier New"/>
              </a:rPr>
              <a:t>&lt;/TouchableHighlight&gt;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02731" y="7150100"/>
            <a:ext cx="7158990" cy="734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92860" indent="-1280160">
              <a:lnSpc>
                <a:spcPts val="2790"/>
              </a:lnSpc>
              <a:spcBef>
                <a:spcPts val="100"/>
              </a:spcBef>
              <a:buClr>
                <a:srgbClr val="D9D8AF"/>
              </a:buClr>
              <a:buFont typeface="Courier New"/>
              <a:buAutoNum type="arabicPlain" startAt="11"/>
              <a:tabLst>
                <a:tab pos="1292860" algn="l"/>
                <a:tab pos="1293495" algn="l"/>
                <a:tab pos="239014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&lt;View	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style={styles.separator}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/&gt;</a:t>
            </a:r>
            <a:endParaRPr sz="2400">
              <a:latin typeface="Courier New"/>
              <a:cs typeface="Courier New"/>
            </a:endParaRPr>
          </a:p>
          <a:p>
            <a:pPr marL="561340" indent="-548640">
              <a:lnSpc>
                <a:spcPts val="2790"/>
              </a:lnSpc>
              <a:buClr>
                <a:srgbClr val="D9D8AF"/>
              </a:buClr>
              <a:buFont typeface="Courier New"/>
              <a:buAutoNum type="arabicPlain" startAt="11"/>
              <a:tabLst>
                <a:tab pos="561975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&lt;/View&gt;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05700" y="1930400"/>
            <a:ext cx="323913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95">
                <a:solidFill>
                  <a:srgbClr val="FF2E00"/>
                </a:solidFill>
                <a:latin typeface="Verdana"/>
                <a:cs typeface="Verdana"/>
              </a:rPr>
              <a:t>&lt;div&gt; </a:t>
            </a:r>
            <a:r>
              <a:rPr dirty="0" sz="3000" spc="-275">
                <a:solidFill>
                  <a:srgbClr val="FF2E00"/>
                </a:solidFill>
                <a:latin typeface="Verdana"/>
                <a:cs typeface="Verdana"/>
              </a:rPr>
              <a:t>-&gt;</a:t>
            </a:r>
            <a:r>
              <a:rPr dirty="0" sz="3000" spc="14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dirty="0" sz="3000" spc="-240">
                <a:solidFill>
                  <a:srgbClr val="FF2E00"/>
                </a:solidFill>
                <a:latin typeface="Verdana"/>
                <a:cs typeface="Verdana"/>
              </a:rPr>
              <a:t>&lt;View&gt;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23922" y="2131988"/>
            <a:ext cx="4926866" cy="1099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785715" y="3141735"/>
            <a:ext cx="2322830" cy="1333500"/>
          </a:xfrm>
          <a:custGeom>
            <a:avLst/>
            <a:gdLst/>
            <a:ahLst/>
            <a:cxnLst/>
            <a:rect l="l" t="t" r="r" b="b"/>
            <a:pathLst>
              <a:path w="2322829" h="1333500">
                <a:moveTo>
                  <a:pt x="35340" y="1320799"/>
                </a:moveTo>
                <a:lnTo>
                  <a:pt x="22339" y="1320799"/>
                </a:lnTo>
                <a:lnTo>
                  <a:pt x="16576" y="1333499"/>
                </a:lnTo>
                <a:lnTo>
                  <a:pt x="23634" y="1333499"/>
                </a:lnTo>
                <a:lnTo>
                  <a:pt x="35340" y="1320799"/>
                </a:lnTo>
                <a:close/>
              </a:path>
              <a:path w="2322829" h="1333500">
                <a:moveTo>
                  <a:pt x="35340" y="1320799"/>
                </a:moveTo>
                <a:lnTo>
                  <a:pt x="23634" y="1333499"/>
                </a:lnTo>
                <a:lnTo>
                  <a:pt x="26949" y="1333499"/>
                </a:lnTo>
                <a:lnTo>
                  <a:pt x="35340" y="1320799"/>
                </a:lnTo>
                <a:close/>
              </a:path>
              <a:path w="2322829" h="1333500">
                <a:moveTo>
                  <a:pt x="48044" y="1320799"/>
                </a:moveTo>
                <a:lnTo>
                  <a:pt x="35340" y="1320799"/>
                </a:lnTo>
                <a:lnTo>
                  <a:pt x="26949" y="1333499"/>
                </a:lnTo>
                <a:lnTo>
                  <a:pt x="47287" y="1333499"/>
                </a:lnTo>
                <a:lnTo>
                  <a:pt x="49538" y="1330763"/>
                </a:lnTo>
                <a:lnTo>
                  <a:pt x="48044" y="1320799"/>
                </a:lnTo>
                <a:close/>
              </a:path>
              <a:path w="2322829" h="1333500">
                <a:moveTo>
                  <a:pt x="51558" y="1328307"/>
                </a:moveTo>
                <a:lnTo>
                  <a:pt x="49538" y="1330763"/>
                </a:lnTo>
                <a:lnTo>
                  <a:pt x="49949" y="1333499"/>
                </a:lnTo>
                <a:lnTo>
                  <a:pt x="51558" y="1328307"/>
                </a:lnTo>
                <a:close/>
              </a:path>
              <a:path w="2322829" h="1333500">
                <a:moveTo>
                  <a:pt x="57734" y="1320799"/>
                </a:moveTo>
                <a:lnTo>
                  <a:pt x="53886" y="1320799"/>
                </a:lnTo>
                <a:lnTo>
                  <a:pt x="51558" y="1328307"/>
                </a:lnTo>
                <a:lnTo>
                  <a:pt x="57734" y="1320799"/>
                </a:lnTo>
                <a:close/>
              </a:path>
              <a:path w="2322829" h="1333500">
                <a:moveTo>
                  <a:pt x="50577" y="1308099"/>
                </a:moveTo>
                <a:lnTo>
                  <a:pt x="11058" y="1308099"/>
                </a:lnTo>
                <a:lnTo>
                  <a:pt x="10109" y="1320799"/>
                </a:lnTo>
                <a:lnTo>
                  <a:pt x="52027" y="1320799"/>
                </a:lnTo>
                <a:lnTo>
                  <a:pt x="50577" y="1308099"/>
                </a:lnTo>
                <a:close/>
              </a:path>
              <a:path w="2322829" h="1333500">
                <a:moveTo>
                  <a:pt x="54216" y="1308099"/>
                </a:moveTo>
                <a:lnTo>
                  <a:pt x="52489" y="1320799"/>
                </a:lnTo>
                <a:lnTo>
                  <a:pt x="54881" y="1309143"/>
                </a:lnTo>
                <a:lnTo>
                  <a:pt x="54216" y="1308099"/>
                </a:lnTo>
                <a:close/>
              </a:path>
              <a:path w="2322829" h="1333500">
                <a:moveTo>
                  <a:pt x="63093" y="1308099"/>
                </a:moveTo>
                <a:lnTo>
                  <a:pt x="55096" y="1308099"/>
                </a:lnTo>
                <a:lnTo>
                  <a:pt x="54881" y="1309143"/>
                </a:lnTo>
                <a:lnTo>
                  <a:pt x="62318" y="1320799"/>
                </a:lnTo>
                <a:lnTo>
                  <a:pt x="63093" y="1308099"/>
                </a:lnTo>
                <a:close/>
              </a:path>
              <a:path w="2322829" h="1333500">
                <a:moveTo>
                  <a:pt x="78587" y="1308099"/>
                </a:moveTo>
                <a:lnTo>
                  <a:pt x="69157" y="1308099"/>
                </a:lnTo>
                <a:lnTo>
                  <a:pt x="70447" y="1320799"/>
                </a:lnTo>
                <a:lnTo>
                  <a:pt x="78587" y="1308099"/>
                </a:lnTo>
                <a:close/>
              </a:path>
              <a:path w="2322829" h="1333500">
                <a:moveTo>
                  <a:pt x="9998" y="1295617"/>
                </a:moveTo>
                <a:lnTo>
                  <a:pt x="0" y="1308099"/>
                </a:lnTo>
                <a:lnTo>
                  <a:pt x="4343" y="1308099"/>
                </a:lnTo>
                <a:lnTo>
                  <a:pt x="9552" y="1296750"/>
                </a:lnTo>
                <a:lnTo>
                  <a:pt x="9998" y="1295617"/>
                </a:lnTo>
                <a:close/>
              </a:path>
              <a:path w="2322829" h="1333500">
                <a:moveTo>
                  <a:pt x="69443" y="1295399"/>
                </a:moveTo>
                <a:lnTo>
                  <a:pt x="10172" y="1295399"/>
                </a:lnTo>
                <a:lnTo>
                  <a:pt x="9552" y="1296750"/>
                </a:lnTo>
                <a:lnTo>
                  <a:pt x="5090" y="1308099"/>
                </a:lnTo>
                <a:lnTo>
                  <a:pt x="55633" y="1308099"/>
                </a:lnTo>
                <a:lnTo>
                  <a:pt x="69443" y="1295399"/>
                </a:lnTo>
                <a:close/>
              </a:path>
              <a:path w="2322829" h="1333500">
                <a:moveTo>
                  <a:pt x="79730" y="1295399"/>
                </a:moveTo>
                <a:lnTo>
                  <a:pt x="69443" y="1295399"/>
                </a:lnTo>
                <a:lnTo>
                  <a:pt x="70297" y="1308099"/>
                </a:lnTo>
                <a:lnTo>
                  <a:pt x="78486" y="1308099"/>
                </a:lnTo>
                <a:lnTo>
                  <a:pt x="79730" y="1295399"/>
                </a:lnTo>
                <a:close/>
              </a:path>
              <a:path w="2322829" h="1333500">
                <a:moveTo>
                  <a:pt x="97836" y="1295399"/>
                </a:moveTo>
                <a:lnTo>
                  <a:pt x="91059" y="1295399"/>
                </a:lnTo>
                <a:lnTo>
                  <a:pt x="88036" y="1308099"/>
                </a:lnTo>
                <a:lnTo>
                  <a:pt x="89201" y="1308099"/>
                </a:lnTo>
                <a:lnTo>
                  <a:pt x="97836" y="1295399"/>
                </a:lnTo>
                <a:close/>
              </a:path>
              <a:path w="2322829" h="1333500">
                <a:moveTo>
                  <a:pt x="10172" y="1295399"/>
                </a:moveTo>
                <a:lnTo>
                  <a:pt x="9998" y="1295617"/>
                </a:lnTo>
                <a:lnTo>
                  <a:pt x="10172" y="1295399"/>
                </a:lnTo>
                <a:close/>
              </a:path>
              <a:path w="2322829" h="1333500">
                <a:moveTo>
                  <a:pt x="53238" y="1282699"/>
                </a:moveTo>
                <a:lnTo>
                  <a:pt x="9583" y="1282699"/>
                </a:lnTo>
                <a:lnTo>
                  <a:pt x="8162" y="1295399"/>
                </a:lnTo>
                <a:lnTo>
                  <a:pt x="51549" y="1295399"/>
                </a:lnTo>
                <a:lnTo>
                  <a:pt x="53238" y="1282699"/>
                </a:lnTo>
                <a:close/>
              </a:path>
              <a:path w="2322829" h="1333500">
                <a:moveTo>
                  <a:pt x="101534" y="1282699"/>
                </a:moveTo>
                <a:lnTo>
                  <a:pt x="56324" y="1282699"/>
                </a:lnTo>
                <a:lnTo>
                  <a:pt x="58801" y="1295399"/>
                </a:lnTo>
                <a:lnTo>
                  <a:pt x="102208" y="1295399"/>
                </a:lnTo>
                <a:lnTo>
                  <a:pt x="101534" y="1282699"/>
                </a:lnTo>
                <a:close/>
              </a:path>
              <a:path w="2322829" h="1333500">
                <a:moveTo>
                  <a:pt x="106387" y="1282699"/>
                </a:moveTo>
                <a:lnTo>
                  <a:pt x="105664" y="1282699"/>
                </a:lnTo>
                <a:lnTo>
                  <a:pt x="102208" y="1295399"/>
                </a:lnTo>
                <a:lnTo>
                  <a:pt x="103796" y="1295399"/>
                </a:lnTo>
                <a:lnTo>
                  <a:pt x="106387" y="1282699"/>
                </a:lnTo>
                <a:close/>
              </a:path>
              <a:path w="2322829" h="1333500">
                <a:moveTo>
                  <a:pt x="83515" y="1269999"/>
                </a:moveTo>
                <a:lnTo>
                  <a:pt x="31965" y="1269999"/>
                </a:lnTo>
                <a:lnTo>
                  <a:pt x="26790" y="1282699"/>
                </a:lnTo>
                <a:lnTo>
                  <a:pt x="83121" y="1282699"/>
                </a:lnTo>
                <a:lnTo>
                  <a:pt x="83515" y="1269999"/>
                </a:lnTo>
                <a:close/>
              </a:path>
              <a:path w="2322829" h="1333500">
                <a:moveTo>
                  <a:pt x="94932" y="1269999"/>
                </a:moveTo>
                <a:lnTo>
                  <a:pt x="88765" y="1269999"/>
                </a:lnTo>
                <a:lnTo>
                  <a:pt x="83121" y="1282699"/>
                </a:lnTo>
                <a:lnTo>
                  <a:pt x="96823" y="1282699"/>
                </a:lnTo>
                <a:lnTo>
                  <a:pt x="94932" y="1269999"/>
                </a:lnTo>
                <a:close/>
              </a:path>
              <a:path w="2322829" h="1333500">
                <a:moveTo>
                  <a:pt x="139712" y="1257299"/>
                </a:moveTo>
                <a:lnTo>
                  <a:pt x="92187" y="1257299"/>
                </a:lnTo>
                <a:lnTo>
                  <a:pt x="96712" y="1269999"/>
                </a:lnTo>
                <a:lnTo>
                  <a:pt x="96035" y="1269999"/>
                </a:lnTo>
                <a:lnTo>
                  <a:pt x="102679" y="1282699"/>
                </a:lnTo>
                <a:lnTo>
                  <a:pt x="115971" y="1282699"/>
                </a:lnTo>
                <a:lnTo>
                  <a:pt x="139712" y="1257299"/>
                </a:lnTo>
                <a:close/>
              </a:path>
              <a:path w="2322829" h="1333500">
                <a:moveTo>
                  <a:pt x="86139" y="1257299"/>
                </a:moveTo>
                <a:lnTo>
                  <a:pt x="61358" y="1257299"/>
                </a:lnTo>
                <a:lnTo>
                  <a:pt x="57354" y="1269999"/>
                </a:lnTo>
                <a:lnTo>
                  <a:pt x="87061" y="1269999"/>
                </a:lnTo>
                <a:lnTo>
                  <a:pt x="86139" y="1257299"/>
                </a:lnTo>
                <a:close/>
              </a:path>
              <a:path w="2322829" h="1333500">
                <a:moveTo>
                  <a:pt x="92187" y="1257299"/>
                </a:moveTo>
                <a:lnTo>
                  <a:pt x="86139" y="1257299"/>
                </a:lnTo>
                <a:lnTo>
                  <a:pt x="87061" y="1269999"/>
                </a:lnTo>
                <a:lnTo>
                  <a:pt x="96712" y="1269999"/>
                </a:lnTo>
                <a:lnTo>
                  <a:pt x="92187" y="1257299"/>
                </a:lnTo>
                <a:close/>
              </a:path>
              <a:path w="2322829" h="1333500">
                <a:moveTo>
                  <a:pt x="141722" y="1264378"/>
                </a:moveTo>
                <a:lnTo>
                  <a:pt x="138544" y="1269999"/>
                </a:lnTo>
                <a:lnTo>
                  <a:pt x="143217" y="1269999"/>
                </a:lnTo>
                <a:lnTo>
                  <a:pt x="141722" y="1264378"/>
                </a:lnTo>
                <a:close/>
              </a:path>
              <a:path w="2322829" h="1333500">
                <a:moveTo>
                  <a:pt x="157245" y="1244599"/>
                </a:moveTo>
                <a:lnTo>
                  <a:pt x="145618" y="1244599"/>
                </a:lnTo>
                <a:lnTo>
                  <a:pt x="140337" y="1257299"/>
                </a:lnTo>
                <a:lnTo>
                  <a:pt x="139839" y="1257299"/>
                </a:lnTo>
                <a:lnTo>
                  <a:pt x="141722" y="1264378"/>
                </a:lnTo>
                <a:lnTo>
                  <a:pt x="145724" y="1257299"/>
                </a:lnTo>
                <a:lnTo>
                  <a:pt x="157245" y="1244599"/>
                </a:lnTo>
                <a:close/>
              </a:path>
              <a:path w="2322829" h="1333500">
                <a:moveTo>
                  <a:pt x="70040" y="1244599"/>
                </a:moveTo>
                <a:lnTo>
                  <a:pt x="64236" y="1257299"/>
                </a:lnTo>
                <a:lnTo>
                  <a:pt x="66103" y="1257299"/>
                </a:lnTo>
                <a:lnTo>
                  <a:pt x="70040" y="1244599"/>
                </a:lnTo>
                <a:close/>
              </a:path>
              <a:path w="2322829" h="1333500">
                <a:moveTo>
                  <a:pt x="91915" y="1244599"/>
                </a:moveTo>
                <a:lnTo>
                  <a:pt x="78663" y="1244599"/>
                </a:lnTo>
                <a:lnTo>
                  <a:pt x="74676" y="1257299"/>
                </a:lnTo>
                <a:lnTo>
                  <a:pt x="88419" y="1257299"/>
                </a:lnTo>
                <a:lnTo>
                  <a:pt x="91670" y="1247980"/>
                </a:lnTo>
                <a:lnTo>
                  <a:pt x="91915" y="1244599"/>
                </a:lnTo>
                <a:close/>
              </a:path>
              <a:path w="2322829" h="1333500">
                <a:moveTo>
                  <a:pt x="91670" y="1247980"/>
                </a:moveTo>
                <a:lnTo>
                  <a:pt x="88419" y="1257299"/>
                </a:lnTo>
                <a:lnTo>
                  <a:pt x="90995" y="1257299"/>
                </a:lnTo>
                <a:lnTo>
                  <a:pt x="91670" y="1247980"/>
                </a:lnTo>
                <a:close/>
              </a:path>
              <a:path w="2322829" h="1333500">
                <a:moveTo>
                  <a:pt x="141774" y="1244599"/>
                </a:moveTo>
                <a:lnTo>
                  <a:pt x="92849" y="1244599"/>
                </a:lnTo>
                <a:lnTo>
                  <a:pt x="91670" y="1247980"/>
                </a:lnTo>
                <a:lnTo>
                  <a:pt x="90995" y="1257299"/>
                </a:lnTo>
                <a:lnTo>
                  <a:pt x="140337" y="1257299"/>
                </a:lnTo>
                <a:lnTo>
                  <a:pt x="141774" y="1244599"/>
                </a:lnTo>
                <a:close/>
              </a:path>
              <a:path w="2322829" h="1333500">
                <a:moveTo>
                  <a:pt x="172566" y="1244599"/>
                </a:moveTo>
                <a:lnTo>
                  <a:pt x="157245" y="1244599"/>
                </a:lnTo>
                <a:lnTo>
                  <a:pt x="163728" y="1257299"/>
                </a:lnTo>
                <a:lnTo>
                  <a:pt x="172566" y="1244599"/>
                </a:lnTo>
                <a:close/>
              </a:path>
              <a:path w="2322829" h="1333500">
                <a:moveTo>
                  <a:pt x="119954" y="1219199"/>
                </a:moveTo>
                <a:lnTo>
                  <a:pt x="115671" y="1231899"/>
                </a:lnTo>
                <a:lnTo>
                  <a:pt x="112966" y="1244599"/>
                </a:lnTo>
                <a:lnTo>
                  <a:pt x="167043" y="1244599"/>
                </a:lnTo>
                <a:lnTo>
                  <a:pt x="172286" y="1231899"/>
                </a:lnTo>
                <a:lnTo>
                  <a:pt x="127733" y="1231899"/>
                </a:lnTo>
                <a:lnTo>
                  <a:pt x="119954" y="1219199"/>
                </a:lnTo>
                <a:close/>
              </a:path>
              <a:path w="2322829" h="1333500">
                <a:moveTo>
                  <a:pt x="184122" y="1231899"/>
                </a:moveTo>
                <a:lnTo>
                  <a:pt x="172286" y="1231899"/>
                </a:lnTo>
                <a:lnTo>
                  <a:pt x="170605" y="1244599"/>
                </a:lnTo>
                <a:lnTo>
                  <a:pt x="178976" y="1244599"/>
                </a:lnTo>
                <a:lnTo>
                  <a:pt x="184122" y="1231899"/>
                </a:lnTo>
                <a:close/>
              </a:path>
              <a:path w="2322829" h="1333500">
                <a:moveTo>
                  <a:pt x="188391" y="1231899"/>
                </a:moveTo>
                <a:lnTo>
                  <a:pt x="184122" y="1231899"/>
                </a:lnTo>
                <a:lnTo>
                  <a:pt x="189166" y="1244599"/>
                </a:lnTo>
                <a:lnTo>
                  <a:pt x="190529" y="1244599"/>
                </a:lnTo>
                <a:lnTo>
                  <a:pt x="188391" y="1231899"/>
                </a:lnTo>
                <a:close/>
              </a:path>
              <a:path w="2322829" h="1333500">
                <a:moveTo>
                  <a:pt x="202823" y="1231899"/>
                </a:moveTo>
                <a:lnTo>
                  <a:pt x="194168" y="1231899"/>
                </a:lnTo>
                <a:lnTo>
                  <a:pt x="190529" y="1244599"/>
                </a:lnTo>
                <a:lnTo>
                  <a:pt x="197636" y="1244599"/>
                </a:lnTo>
                <a:lnTo>
                  <a:pt x="202823" y="1231899"/>
                </a:lnTo>
                <a:close/>
              </a:path>
              <a:path w="2322829" h="1333500">
                <a:moveTo>
                  <a:pt x="173393" y="1219199"/>
                </a:moveTo>
                <a:lnTo>
                  <a:pt x="133756" y="1219199"/>
                </a:lnTo>
                <a:lnTo>
                  <a:pt x="134002" y="1231899"/>
                </a:lnTo>
                <a:lnTo>
                  <a:pt x="161054" y="1231899"/>
                </a:lnTo>
                <a:lnTo>
                  <a:pt x="173393" y="1219199"/>
                </a:lnTo>
                <a:close/>
              </a:path>
              <a:path w="2322829" h="1333500">
                <a:moveTo>
                  <a:pt x="202907" y="1219199"/>
                </a:moveTo>
                <a:lnTo>
                  <a:pt x="184782" y="1219199"/>
                </a:lnTo>
                <a:lnTo>
                  <a:pt x="172759" y="1231899"/>
                </a:lnTo>
                <a:lnTo>
                  <a:pt x="198031" y="1231899"/>
                </a:lnTo>
                <a:lnTo>
                  <a:pt x="202907" y="1219199"/>
                </a:lnTo>
                <a:close/>
              </a:path>
              <a:path w="2322829" h="1333500">
                <a:moveTo>
                  <a:pt x="215641" y="1219199"/>
                </a:moveTo>
                <a:lnTo>
                  <a:pt x="210793" y="1231899"/>
                </a:lnTo>
                <a:lnTo>
                  <a:pt x="212178" y="1231899"/>
                </a:lnTo>
                <a:lnTo>
                  <a:pt x="215641" y="1219199"/>
                </a:lnTo>
                <a:close/>
              </a:path>
              <a:path w="2322829" h="1333500">
                <a:moveTo>
                  <a:pt x="222691" y="1219199"/>
                </a:moveTo>
                <a:lnTo>
                  <a:pt x="221338" y="1219199"/>
                </a:lnTo>
                <a:lnTo>
                  <a:pt x="218681" y="1231899"/>
                </a:lnTo>
                <a:lnTo>
                  <a:pt x="222691" y="1219199"/>
                </a:lnTo>
                <a:close/>
              </a:path>
              <a:path w="2322829" h="1333500">
                <a:moveTo>
                  <a:pt x="225237" y="1206499"/>
                </a:moveTo>
                <a:lnTo>
                  <a:pt x="146207" y="1206499"/>
                </a:lnTo>
                <a:lnTo>
                  <a:pt x="139684" y="1219199"/>
                </a:lnTo>
                <a:lnTo>
                  <a:pt x="223077" y="1219199"/>
                </a:lnTo>
                <a:lnTo>
                  <a:pt x="225237" y="1206499"/>
                </a:lnTo>
                <a:close/>
              </a:path>
              <a:path w="2322829" h="1333500">
                <a:moveTo>
                  <a:pt x="232884" y="1206499"/>
                </a:moveTo>
                <a:lnTo>
                  <a:pt x="229158" y="1206499"/>
                </a:lnTo>
                <a:lnTo>
                  <a:pt x="232640" y="1219199"/>
                </a:lnTo>
                <a:lnTo>
                  <a:pt x="232884" y="1206499"/>
                </a:lnTo>
                <a:close/>
              </a:path>
              <a:path w="2322829" h="1333500">
                <a:moveTo>
                  <a:pt x="279199" y="1168399"/>
                </a:moveTo>
                <a:lnTo>
                  <a:pt x="219395" y="1168399"/>
                </a:lnTo>
                <a:lnTo>
                  <a:pt x="216623" y="1181099"/>
                </a:lnTo>
                <a:lnTo>
                  <a:pt x="185155" y="1181099"/>
                </a:lnTo>
                <a:lnTo>
                  <a:pt x="179973" y="1193799"/>
                </a:lnTo>
                <a:lnTo>
                  <a:pt x="179137" y="1206499"/>
                </a:lnTo>
                <a:lnTo>
                  <a:pt x="221602" y="1206499"/>
                </a:lnTo>
                <a:lnTo>
                  <a:pt x="227276" y="1193799"/>
                </a:lnTo>
                <a:lnTo>
                  <a:pt x="275516" y="1193799"/>
                </a:lnTo>
                <a:lnTo>
                  <a:pt x="274194" y="1181099"/>
                </a:lnTo>
                <a:lnTo>
                  <a:pt x="279199" y="1168399"/>
                </a:lnTo>
                <a:close/>
              </a:path>
              <a:path w="2322829" h="1333500">
                <a:moveTo>
                  <a:pt x="243154" y="1193799"/>
                </a:moveTo>
                <a:lnTo>
                  <a:pt x="227276" y="1193799"/>
                </a:lnTo>
                <a:lnTo>
                  <a:pt x="225407" y="1206499"/>
                </a:lnTo>
                <a:lnTo>
                  <a:pt x="234764" y="1206499"/>
                </a:lnTo>
                <a:lnTo>
                  <a:pt x="243154" y="1193799"/>
                </a:lnTo>
                <a:close/>
              </a:path>
              <a:path w="2322829" h="1333500">
                <a:moveTo>
                  <a:pt x="266217" y="1193799"/>
                </a:moveTo>
                <a:lnTo>
                  <a:pt x="246989" y="1193799"/>
                </a:lnTo>
                <a:lnTo>
                  <a:pt x="245287" y="1206499"/>
                </a:lnTo>
                <a:lnTo>
                  <a:pt x="261910" y="1206499"/>
                </a:lnTo>
                <a:lnTo>
                  <a:pt x="266217" y="1193799"/>
                </a:lnTo>
                <a:close/>
              </a:path>
              <a:path w="2322829" h="1333500">
                <a:moveTo>
                  <a:pt x="275805" y="1193799"/>
                </a:moveTo>
                <a:lnTo>
                  <a:pt x="271648" y="1193799"/>
                </a:lnTo>
                <a:lnTo>
                  <a:pt x="272332" y="1206499"/>
                </a:lnTo>
                <a:lnTo>
                  <a:pt x="275805" y="1193799"/>
                </a:lnTo>
                <a:close/>
              </a:path>
              <a:path w="2322829" h="1333500">
                <a:moveTo>
                  <a:pt x="215020" y="1168399"/>
                </a:moveTo>
                <a:lnTo>
                  <a:pt x="213539" y="1168399"/>
                </a:lnTo>
                <a:lnTo>
                  <a:pt x="209374" y="1181099"/>
                </a:lnTo>
                <a:lnTo>
                  <a:pt x="216623" y="1181099"/>
                </a:lnTo>
                <a:lnTo>
                  <a:pt x="215020" y="1168399"/>
                </a:lnTo>
                <a:close/>
              </a:path>
              <a:path w="2322829" h="1333500">
                <a:moveTo>
                  <a:pt x="286918" y="1168399"/>
                </a:moveTo>
                <a:lnTo>
                  <a:pt x="281000" y="1181099"/>
                </a:lnTo>
                <a:lnTo>
                  <a:pt x="284556" y="1181099"/>
                </a:lnTo>
                <a:lnTo>
                  <a:pt x="286918" y="1168399"/>
                </a:lnTo>
                <a:close/>
              </a:path>
              <a:path w="2322829" h="1333500">
                <a:moveTo>
                  <a:pt x="309867" y="1168399"/>
                </a:moveTo>
                <a:lnTo>
                  <a:pt x="292170" y="1168399"/>
                </a:lnTo>
                <a:lnTo>
                  <a:pt x="294082" y="1181099"/>
                </a:lnTo>
                <a:lnTo>
                  <a:pt x="298169" y="1181099"/>
                </a:lnTo>
                <a:lnTo>
                  <a:pt x="309867" y="1168399"/>
                </a:lnTo>
                <a:close/>
              </a:path>
              <a:path w="2322829" h="1333500">
                <a:moveTo>
                  <a:pt x="237417" y="1155699"/>
                </a:moveTo>
                <a:lnTo>
                  <a:pt x="234886" y="1168399"/>
                </a:lnTo>
                <a:lnTo>
                  <a:pt x="240380" y="1168399"/>
                </a:lnTo>
                <a:lnTo>
                  <a:pt x="237417" y="1155699"/>
                </a:lnTo>
                <a:close/>
              </a:path>
              <a:path w="2322829" h="1333500">
                <a:moveTo>
                  <a:pt x="320509" y="1155699"/>
                </a:moveTo>
                <a:lnTo>
                  <a:pt x="247142" y="1155699"/>
                </a:lnTo>
                <a:lnTo>
                  <a:pt x="243660" y="1168399"/>
                </a:lnTo>
                <a:lnTo>
                  <a:pt x="318052" y="1168399"/>
                </a:lnTo>
                <a:lnTo>
                  <a:pt x="321087" y="1165134"/>
                </a:lnTo>
                <a:lnTo>
                  <a:pt x="320509" y="1155699"/>
                </a:lnTo>
                <a:close/>
              </a:path>
              <a:path w="2322829" h="1333500">
                <a:moveTo>
                  <a:pt x="324063" y="1161933"/>
                </a:moveTo>
                <a:lnTo>
                  <a:pt x="321087" y="1165134"/>
                </a:lnTo>
                <a:lnTo>
                  <a:pt x="321287" y="1168399"/>
                </a:lnTo>
                <a:lnTo>
                  <a:pt x="323652" y="1168399"/>
                </a:lnTo>
                <a:lnTo>
                  <a:pt x="324063" y="1161933"/>
                </a:lnTo>
                <a:close/>
              </a:path>
              <a:path w="2322829" h="1333500">
                <a:moveTo>
                  <a:pt x="336332" y="1142999"/>
                </a:moveTo>
                <a:lnTo>
                  <a:pt x="280403" y="1142999"/>
                </a:lnTo>
                <a:lnTo>
                  <a:pt x="278726" y="1155699"/>
                </a:lnTo>
                <a:lnTo>
                  <a:pt x="324459" y="1155699"/>
                </a:lnTo>
                <a:lnTo>
                  <a:pt x="324063" y="1161933"/>
                </a:lnTo>
                <a:lnTo>
                  <a:pt x="329857" y="1155699"/>
                </a:lnTo>
                <a:lnTo>
                  <a:pt x="336332" y="1142999"/>
                </a:lnTo>
                <a:close/>
              </a:path>
              <a:path w="2322829" h="1333500">
                <a:moveTo>
                  <a:pt x="249047" y="1142999"/>
                </a:moveTo>
                <a:lnTo>
                  <a:pt x="244927" y="1142999"/>
                </a:lnTo>
                <a:lnTo>
                  <a:pt x="245591" y="1155699"/>
                </a:lnTo>
                <a:lnTo>
                  <a:pt x="249047" y="1142999"/>
                </a:lnTo>
                <a:close/>
              </a:path>
              <a:path w="2322829" h="1333500">
                <a:moveTo>
                  <a:pt x="276948" y="1142999"/>
                </a:moveTo>
                <a:lnTo>
                  <a:pt x="257452" y="1142999"/>
                </a:lnTo>
                <a:lnTo>
                  <a:pt x="251788" y="1155699"/>
                </a:lnTo>
                <a:lnTo>
                  <a:pt x="275132" y="1155699"/>
                </a:lnTo>
                <a:lnTo>
                  <a:pt x="276948" y="1142999"/>
                </a:lnTo>
                <a:close/>
              </a:path>
              <a:path w="2322829" h="1333500">
                <a:moveTo>
                  <a:pt x="276948" y="1142999"/>
                </a:moveTo>
                <a:lnTo>
                  <a:pt x="275132" y="1155699"/>
                </a:lnTo>
                <a:lnTo>
                  <a:pt x="277750" y="1148726"/>
                </a:lnTo>
                <a:lnTo>
                  <a:pt x="276948" y="1142999"/>
                </a:lnTo>
                <a:close/>
              </a:path>
              <a:path w="2322829" h="1333500">
                <a:moveTo>
                  <a:pt x="277750" y="1148726"/>
                </a:moveTo>
                <a:lnTo>
                  <a:pt x="275132" y="1155699"/>
                </a:lnTo>
                <a:lnTo>
                  <a:pt x="278726" y="1155699"/>
                </a:lnTo>
                <a:lnTo>
                  <a:pt x="277750" y="1148726"/>
                </a:lnTo>
                <a:close/>
              </a:path>
              <a:path w="2322829" h="1333500">
                <a:moveTo>
                  <a:pt x="341033" y="1142999"/>
                </a:moveTo>
                <a:lnTo>
                  <a:pt x="336332" y="1142999"/>
                </a:lnTo>
                <a:lnTo>
                  <a:pt x="341026" y="1155699"/>
                </a:lnTo>
                <a:lnTo>
                  <a:pt x="342930" y="1155699"/>
                </a:lnTo>
                <a:lnTo>
                  <a:pt x="341033" y="1142999"/>
                </a:lnTo>
                <a:close/>
              </a:path>
              <a:path w="2322829" h="1333500">
                <a:moveTo>
                  <a:pt x="279899" y="1142999"/>
                </a:moveTo>
                <a:lnTo>
                  <a:pt x="276948" y="1142999"/>
                </a:lnTo>
                <a:lnTo>
                  <a:pt x="277750" y="1148726"/>
                </a:lnTo>
                <a:lnTo>
                  <a:pt x="279899" y="1142999"/>
                </a:lnTo>
                <a:close/>
              </a:path>
              <a:path w="2322829" h="1333500">
                <a:moveTo>
                  <a:pt x="366331" y="1130299"/>
                </a:moveTo>
                <a:lnTo>
                  <a:pt x="290385" y="1130299"/>
                </a:lnTo>
                <a:lnTo>
                  <a:pt x="281941" y="1142999"/>
                </a:lnTo>
                <a:lnTo>
                  <a:pt x="353109" y="1142999"/>
                </a:lnTo>
                <a:lnTo>
                  <a:pt x="366331" y="1130299"/>
                </a:lnTo>
                <a:close/>
              </a:path>
              <a:path w="2322829" h="1333500">
                <a:moveTo>
                  <a:pt x="371897" y="1130299"/>
                </a:moveTo>
                <a:lnTo>
                  <a:pt x="366331" y="1130299"/>
                </a:lnTo>
                <a:lnTo>
                  <a:pt x="366292" y="1142999"/>
                </a:lnTo>
                <a:lnTo>
                  <a:pt x="371897" y="1130299"/>
                </a:lnTo>
                <a:close/>
              </a:path>
              <a:path w="2322829" h="1333500">
                <a:moveTo>
                  <a:pt x="391317" y="1130299"/>
                </a:moveTo>
                <a:lnTo>
                  <a:pt x="384759" y="1130299"/>
                </a:lnTo>
                <a:lnTo>
                  <a:pt x="382085" y="1142999"/>
                </a:lnTo>
                <a:lnTo>
                  <a:pt x="385498" y="1142999"/>
                </a:lnTo>
                <a:lnTo>
                  <a:pt x="391317" y="1130299"/>
                </a:lnTo>
                <a:close/>
              </a:path>
              <a:path w="2322829" h="1333500">
                <a:moveTo>
                  <a:pt x="322745" y="1104899"/>
                </a:moveTo>
                <a:lnTo>
                  <a:pt x="309261" y="1117599"/>
                </a:lnTo>
                <a:lnTo>
                  <a:pt x="285295" y="1130299"/>
                </a:lnTo>
                <a:lnTo>
                  <a:pt x="344286" y="1130299"/>
                </a:lnTo>
                <a:lnTo>
                  <a:pt x="353339" y="1117599"/>
                </a:lnTo>
                <a:lnTo>
                  <a:pt x="330930" y="1117599"/>
                </a:lnTo>
                <a:lnTo>
                  <a:pt x="322745" y="1104899"/>
                </a:lnTo>
                <a:close/>
              </a:path>
              <a:path w="2322829" h="1333500">
                <a:moveTo>
                  <a:pt x="380263" y="1117599"/>
                </a:moveTo>
                <a:lnTo>
                  <a:pt x="353339" y="1117599"/>
                </a:lnTo>
                <a:lnTo>
                  <a:pt x="363070" y="1130299"/>
                </a:lnTo>
                <a:lnTo>
                  <a:pt x="378807" y="1130299"/>
                </a:lnTo>
                <a:lnTo>
                  <a:pt x="380263" y="1117599"/>
                </a:lnTo>
                <a:close/>
              </a:path>
              <a:path w="2322829" h="1333500">
                <a:moveTo>
                  <a:pt x="407444" y="1104899"/>
                </a:moveTo>
                <a:lnTo>
                  <a:pt x="347978" y="1104899"/>
                </a:lnTo>
                <a:lnTo>
                  <a:pt x="341110" y="1117599"/>
                </a:lnTo>
                <a:lnTo>
                  <a:pt x="381668" y="1117599"/>
                </a:lnTo>
                <a:lnTo>
                  <a:pt x="380230" y="1130299"/>
                </a:lnTo>
                <a:lnTo>
                  <a:pt x="382734" y="1130299"/>
                </a:lnTo>
                <a:lnTo>
                  <a:pt x="394268" y="1117599"/>
                </a:lnTo>
                <a:lnTo>
                  <a:pt x="407667" y="1105366"/>
                </a:lnTo>
                <a:lnTo>
                  <a:pt x="407444" y="1104899"/>
                </a:lnTo>
                <a:close/>
              </a:path>
              <a:path w="2322829" h="1333500">
                <a:moveTo>
                  <a:pt x="407813" y="1105673"/>
                </a:moveTo>
                <a:lnTo>
                  <a:pt x="402183" y="1117599"/>
                </a:lnTo>
                <a:lnTo>
                  <a:pt x="413503" y="1117599"/>
                </a:lnTo>
                <a:lnTo>
                  <a:pt x="407813" y="1105673"/>
                </a:lnTo>
                <a:close/>
              </a:path>
              <a:path w="2322829" h="1333500">
                <a:moveTo>
                  <a:pt x="414209" y="1116280"/>
                </a:moveTo>
                <a:lnTo>
                  <a:pt x="413503" y="1117599"/>
                </a:lnTo>
                <a:lnTo>
                  <a:pt x="414147" y="1117599"/>
                </a:lnTo>
                <a:lnTo>
                  <a:pt x="414209" y="1116280"/>
                </a:lnTo>
                <a:close/>
              </a:path>
              <a:path w="2322829" h="1333500">
                <a:moveTo>
                  <a:pt x="421975" y="1104899"/>
                </a:moveTo>
                <a:lnTo>
                  <a:pt x="420293" y="1104899"/>
                </a:lnTo>
                <a:lnTo>
                  <a:pt x="414209" y="1116280"/>
                </a:lnTo>
                <a:lnTo>
                  <a:pt x="414147" y="1117599"/>
                </a:lnTo>
                <a:lnTo>
                  <a:pt x="421979" y="1117599"/>
                </a:lnTo>
                <a:lnTo>
                  <a:pt x="421975" y="1104899"/>
                </a:lnTo>
                <a:close/>
              </a:path>
              <a:path w="2322829" h="1333500">
                <a:moveTo>
                  <a:pt x="408178" y="1104899"/>
                </a:moveTo>
                <a:lnTo>
                  <a:pt x="407667" y="1105366"/>
                </a:lnTo>
                <a:lnTo>
                  <a:pt x="407813" y="1105673"/>
                </a:lnTo>
                <a:lnTo>
                  <a:pt x="408178" y="1104899"/>
                </a:lnTo>
                <a:close/>
              </a:path>
              <a:path w="2322829" h="1333500">
                <a:moveTo>
                  <a:pt x="426694" y="1092199"/>
                </a:moveTo>
                <a:lnTo>
                  <a:pt x="353698" y="1092199"/>
                </a:lnTo>
                <a:lnTo>
                  <a:pt x="346227" y="1104899"/>
                </a:lnTo>
                <a:lnTo>
                  <a:pt x="418730" y="1104899"/>
                </a:lnTo>
                <a:lnTo>
                  <a:pt x="426694" y="1092199"/>
                </a:lnTo>
                <a:close/>
              </a:path>
              <a:path w="2322829" h="1333500">
                <a:moveTo>
                  <a:pt x="453351" y="1054099"/>
                </a:moveTo>
                <a:lnTo>
                  <a:pt x="447662" y="1054099"/>
                </a:lnTo>
                <a:lnTo>
                  <a:pt x="449150" y="1066799"/>
                </a:lnTo>
                <a:lnTo>
                  <a:pt x="453570" y="1079499"/>
                </a:lnTo>
                <a:lnTo>
                  <a:pt x="369722" y="1079499"/>
                </a:lnTo>
                <a:lnTo>
                  <a:pt x="367037" y="1092199"/>
                </a:lnTo>
                <a:lnTo>
                  <a:pt x="448398" y="1092199"/>
                </a:lnTo>
                <a:lnTo>
                  <a:pt x="450994" y="1104899"/>
                </a:lnTo>
                <a:lnTo>
                  <a:pt x="454350" y="1092199"/>
                </a:lnTo>
                <a:lnTo>
                  <a:pt x="456337" y="1079499"/>
                </a:lnTo>
                <a:lnTo>
                  <a:pt x="454825" y="1066799"/>
                </a:lnTo>
                <a:lnTo>
                  <a:pt x="457349" y="1066799"/>
                </a:lnTo>
                <a:lnTo>
                  <a:pt x="453351" y="1054099"/>
                </a:lnTo>
                <a:close/>
              </a:path>
              <a:path w="2322829" h="1333500">
                <a:moveTo>
                  <a:pt x="477088" y="1079499"/>
                </a:moveTo>
                <a:lnTo>
                  <a:pt x="461739" y="1079499"/>
                </a:lnTo>
                <a:lnTo>
                  <a:pt x="474472" y="1092199"/>
                </a:lnTo>
                <a:lnTo>
                  <a:pt x="475322" y="1092199"/>
                </a:lnTo>
                <a:lnTo>
                  <a:pt x="477728" y="1082577"/>
                </a:lnTo>
                <a:lnTo>
                  <a:pt x="477088" y="1079499"/>
                </a:lnTo>
                <a:close/>
              </a:path>
              <a:path w="2322829" h="1333500">
                <a:moveTo>
                  <a:pt x="482663" y="1079499"/>
                </a:moveTo>
                <a:lnTo>
                  <a:pt x="478497" y="1079499"/>
                </a:lnTo>
                <a:lnTo>
                  <a:pt x="477728" y="1082577"/>
                </a:lnTo>
                <a:lnTo>
                  <a:pt x="479729" y="1092199"/>
                </a:lnTo>
                <a:lnTo>
                  <a:pt x="482663" y="1079499"/>
                </a:lnTo>
                <a:close/>
              </a:path>
              <a:path w="2322829" h="1333500">
                <a:moveTo>
                  <a:pt x="403830" y="1066799"/>
                </a:moveTo>
                <a:lnTo>
                  <a:pt x="392428" y="1066799"/>
                </a:lnTo>
                <a:lnTo>
                  <a:pt x="386824" y="1079499"/>
                </a:lnTo>
                <a:lnTo>
                  <a:pt x="399046" y="1079499"/>
                </a:lnTo>
                <a:lnTo>
                  <a:pt x="403830" y="1066799"/>
                </a:lnTo>
                <a:close/>
              </a:path>
              <a:path w="2322829" h="1333500">
                <a:moveTo>
                  <a:pt x="449150" y="1066799"/>
                </a:moveTo>
                <a:lnTo>
                  <a:pt x="403830" y="1066799"/>
                </a:lnTo>
                <a:lnTo>
                  <a:pt x="404323" y="1079499"/>
                </a:lnTo>
                <a:lnTo>
                  <a:pt x="453570" y="1079499"/>
                </a:lnTo>
                <a:lnTo>
                  <a:pt x="449150" y="1066799"/>
                </a:lnTo>
                <a:close/>
              </a:path>
              <a:path w="2322829" h="1333500">
                <a:moveTo>
                  <a:pt x="500584" y="1054099"/>
                </a:moveTo>
                <a:lnTo>
                  <a:pt x="455755" y="1054099"/>
                </a:lnTo>
                <a:lnTo>
                  <a:pt x="457349" y="1066799"/>
                </a:lnTo>
                <a:lnTo>
                  <a:pt x="454825" y="1066799"/>
                </a:lnTo>
                <a:lnTo>
                  <a:pt x="456337" y="1079499"/>
                </a:lnTo>
                <a:lnTo>
                  <a:pt x="491257" y="1079499"/>
                </a:lnTo>
                <a:lnTo>
                  <a:pt x="495109" y="1066799"/>
                </a:lnTo>
                <a:lnTo>
                  <a:pt x="500584" y="1054099"/>
                </a:lnTo>
                <a:close/>
              </a:path>
              <a:path w="2322829" h="1333500">
                <a:moveTo>
                  <a:pt x="422262" y="1054099"/>
                </a:moveTo>
                <a:lnTo>
                  <a:pt x="414743" y="1054099"/>
                </a:lnTo>
                <a:lnTo>
                  <a:pt x="401630" y="1066799"/>
                </a:lnTo>
                <a:lnTo>
                  <a:pt x="420828" y="1066799"/>
                </a:lnTo>
                <a:lnTo>
                  <a:pt x="422262" y="1054099"/>
                </a:lnTo>
                <a:close/>
              </a:path>
              <a:path w="2322829" h="1333500">
                <a:moveTo>
                  <a:pt x="444209" y="1054099"/>
                </a:moveTo>
                <a:lnTo>
                  <a:pt x="423689" y="1054099"/>
                </a:lnTo>
                <a:lnTo>
                  <a:pt x="422257" y="1066799"/>
                </a:lnTo>
                <a:lnTo>
                  <a:pt x="446492" y="1066799"/>
                </a:lnTo>
                <a:lnTo>
                  <a:pt x="444209" y="1054099"/>
                </a:lnTo>
                <a:close/>
              </a:path>
              <a:path w="2322829" h="1333500">
                <a:moveTo>
                  <a:pt x="455755" y="1054099"/>
                </a:moveTo>
                <a:lnTo>
                  <a:pt x="453351" y="1054099"/>
                </a:lnTo>
                <a:lnTo>
                  <a:pt x="457349" y="1066799"/>
                </a:lnTo>
                <a:lnTo>
                  <a:pt x="455755" y="1054099"/>
                </a:lnTo>
                <a:close/>
              </a:path>
              <a:path w="2322829" h="1333500">
                <a:moveTo>
                  <a:pt x="519695" y="1041399"/>
                </a:moveTo>
                <a:lnTo>
                  <a:pt x="443741" y="1041399"/>
                </a:lnTo>
                <a:lnTo>
                  <a:pt x="444543" y="1054099"/>
                </a:lnTo>
                <a:lnTo>
                  <a:pt x="515021" y="1054099"/>
                </a:lnTo>
                <a:lnTo>
                  <a:pt x="519695" y="1041399"/>
                </a:lnTo>
                <a:close/>
              </a:path>
              <a:path w="2322829" h="1333500">
                <a:moveTo>
                  <a:pt x="537578" y="1041399"/>
                </a:moveTo>
                <a:lnTo>
                  <a:pt x="534676" y="1054099"/>
                </a:lnTo>
                <a:lnTo>
                  <a:pt x="539241" y="1054099"/>
                </a:lnTo>
                <a:lnTo>
                  <a:pt x="537578" y="1041399"/>
                </a:lnTo>
                <a:close/>
              </a:path>
              <a:path w="2322829" h="1333500">
                <a:moveTo>
                  <a:pt x="516572" y="1028699"/>
                </a:moveTo>
                <a:lnTo>
                  <a:pt x="465932" y="1028699"/>
                </a:lnTo>
                <a:lnTo>
                  <a:pt x="466867" y="1041399"/>
                </a:lnTo>
                <a:lnTo>
                  <a:pt x="515247" y="1041399"/>
                </a:lnTo>
                <a:lnTo>
                  <a:pt x="516572" y="1028699"/>
                </a:lnTo>
                <a:close/>
              </a:path>
              <a:path w="2322829" h="1333500">
                <a:moveTo>
                  <a:pt x="539897" y="1028699"/>
                </a:moveTo>
                <a:lnTo>
                  <a:pt x="529895" y="1028699"/>
                </a:lnTo>
                <a:lnTo>
                  <a:pt x="522395" y="1041399"/>
                </a:lnTo>
                <a:lnTo>
                  <a:pt x="549871" y="1041399"/>
                </a:lnTo>
                <a:lnTo>
                  <a:pt x="539897" y="1028699"/>
                </a:lnTo>
                <a:close/>
              </a:path>
              <a:path w="2322829" h="1333500">
                <a:moveTo>
                  <a:pt x="491162" y="1015999"/>
                </a:moveTo>
                <a:lnTo>
                  <a:pt x="485748" y="1015999"/>
                </a:lnTo>
                <a:lnTo>
                  <a:pt x="482085" y="1028699"/>
                </a:lnTo>
                <a:lnTo>
                  <a:pt x="487468" y="1028699"/>
                </a:lnTo>
                <a:lnTo>
                  <a:pt x="491162" y="1015999"/>
                </a:lnTo>
                <a:close/>
              </a:path>
              <a:path w="2322829" h="1333500">
                <a:moveTo>
                  <a:pt x="573131" y="1015999"/>
                </a:moveTo>
                <a:lnTo>
                  <a:pt x="494633" y="1015999"/>
                </a:lnTo>
                <a:lnTo>
                  <a:pt x="490715" y="1028699"/>
                </a:lnTo>
                <a:lnTo>
                  <a:pt x="556421" y="1028699"/>
                </a:lnTo>
                <a:lnTo>
                  <a:pt x="573131" y="1015999"/>
                </a:lnTo>
                <a:close/>
              </a:path>
              <a:path w="2322829" h="1333500">
                <a:moveTo>
                  <a:pt x="573174" y="1015999"/>
                </a:moveTo>
                <a:lnTo>
                  <a:pt x="563714" y="1028699"/>
                </a:lnTo>
                <a:lnTo>
                  <a:pt x="568173" y="1028699"/>
                </a:lnTo>
                <a:lnTo>
                  <a:pt x="573174" y="1015999"/>
                </a:lnTo>
                <a:close/>
              </a:path>
              <a:path w="2322829" h="1333500">
                <a:moveTo>
                  <a:pt x="599113" y="1015999"/>
                </a:moveTo>
                <a:lnTo>
                  <a:pt x="579078" y="1015999"/>
                </a:lnTo>
                <a:lnTo>
                  <a:pt x="574979" y="1028699"/>
                </a:lnTo>
                <a:lnTo>
                  <a:pt x="587163" y="1028699"/>
                </a:lnTo>
                <a:lnTo>
                  <a:pt x="599113" y="1015999"/>
                </a:lnTo>
                <a:close/>
              </a:path>
              <a:path w="2322829" h="1333500">
                <a:moveTo>
                  <a:pt x="589933" y="1003299"/>
                </a:moveTo>
                <a:lnTo>
                  <a:pt x="508120" y="1003299"/>
                </a:lnTo>
                <a:lnTo>
                  <a:pt x="505467" y="1015999"/>
                </a:lnTo>
                <a:lnTo>
                  <a:pt x="588619" y="1015999"/>
                </a:lnTo>
                <a:lnTo>
                  <a:pt x="589933" y="1003299"/>
                </a:lnTo>
                <a:close/>
              </a:path>
              <a:path w="2322829" h="1333500">
                <a:moveTo>
                  <a:pt x="600608" y="1003299"/>
                </a:moveTo>
                <a:lnTo>
                  <a:pt x="593145" y="1003299"/>
                </a:lnTo>
                <a:lnTo>
                  <a:pt x="592584" y="1015999"/>
                </a:lnTo>
                <a:lnTo>
                  <a:pt x="600608" y="1003299"/>
                </a:lnTo>
                <a:close/>
              </a:path>
              <a:path w="2322829" h="1333500">
                <a:moveTo>
                  <a:pt x="609409" y="1003299"/>
                </a:moveTo>
                <a:lnTo>
                  <a:pt x="608296" y="1003299"/>
                </a:lnTo>
                <a:lnTo>
                  <a:pt x="604257" y="1015999"/>
                </a:lnTo>
                <a:lnTo>
                  <a:pt x="611644" y="1015999"/>
                </a:lnTo>
                <a:lnTo>
                  <a:pt x="609409" y="1003299"/>
                </a:lnTo>
                <a:close/>
              </a:path>
              <a:path w="2322829" h="1333500">
                <a:moveTo>
                  <a:pt x="622465" y="990599"/>
                </a:moveTo>
                <a:lnTo>
                  <a:pt x="532650" y="990599"/>
                </a:lnTo>
                <a:lnTo>
                  <a:pt x="528786" y="1003299"/>
                </a:lnTo>
                <a:lnTo>
                  <a:pt x="616714" y="1003299"/>
                </a:lnTo>
                <a:lnTo>
                  <a:pt x="622465" y="990599"/>
                </a:lnTo>
                <a:close/>
              </a:path>
              <a:path w="2322829" h="1333500">
                <a:moveTo>
                  <a:pt x="628400" y="990599"/>
                </a:moveTo>
                <a:lnTo>
                  <a:pt x="622465" y="990599"/>
                </a:lnTo>
                <a:lnTo>
                  <a:pt x="631364" y="1003299"/>
                </a:lnTo>
                <a:lnTo>
                  <a:pt x="628400" y="990599"/>
                </a:lnTo>
                <a:close/>
              </a:path>
              <a:path w="2322829" h="1333500">
                <a:moveTo>
                  <a:pt x="563834" y="977899"/>
                </a:moveTo>
                <a:lnTo>
                  <a:pt x="549978" y="977899"/>
                </a:lnTo>
                <a:lnTo>
                  <a:pt x="532680" y="990599"/>
                </a:lnTo>
                <a:lnTo>
                  <a:pt x="553542" y="990599"/>
                </a:lnTo>
                <a:lnTo>
                  <a:pt x="563834" y="977899"/>
                </a:lnTo>
                <a:close/>
              </a:path>
              <a:path w="2322829" h="1333500">
                <a:moveTo>
                  <a:pt x="616638" y="977899"/>
                </a:moveTo>
                <a:lnTo>
                  <a:pt x="567283" y="977899"/>
                </a:lnTo>
                <a:lnTo>
                  <a:pt x="563972" y="990599"/>
                </a:lnTo>
                <a:lnTo>
                  <a:pt x="616835" y="990599"/>
                </a:lnTo>
                <a:lnTo>
                  <a:pt x="616638" y="977899"/>
                </a:lnTo>
                <a:close/>
              </a:path>
              <a:path w="2322829" h="1333500">
                <a:moveTo>
                  <a:pt x="641696" y="977899"/>
                </a:moveTo>
                <a:lnTo>
                  <a:pt x="619188" y="977899"/>
                </a:lnTo>
                <a:lnTo>
                  <a:pt x="618209" y="990599"/>
                </a:lnTo>
                <a:lnTo>
                  <a:pt x="633641" y="990599"/>
                </a:lnTo>
                <a:lnTo>
                  <a:pt x="641696" y="977899"/>
                </a:lnTo>
                <a:close/>
              </a:path>
              <a:path w="2322829" h="1333500">
                <a:moveTo>
                  <a:pt x="652091" y="965199"/>
                </a:moveTo>
                <a:lnTo>
                  <a:pt x="578216" y="965199"/>
                </a:lnTo>
                <a:lnTo>
                  <a:pt x="569252" y="977899"/>
                </a:lnTo>
                <a:lnTo>
                  <a:pt x="648104" y="977899"/>
                </a:lnTo>
                <a:lnTo>
                  <a:pt x="652091" y="965199"/>
                </a:lnTo>
                <a:close/>
              </a:path>
              <a:path w="2322829" h="1333500">
                <a:moveTo>
                  <a:pt x="681236" y="965199"/>
                </a:moveTo>
                <a:lnTo>
                  <a:pt x="652091" y="965199"/>
                </a:lnTo>
                <a:lnTo>
                  <a:pt x="652881" y="977899"/>
                </a:lnTo>
                <a:lnTo>
                  <a:pt x="670898" y="977899"/>
                </a:lnTo>
                <a:lnTo>
                  <a:pt x="681236" y="965199"/>
                </a:lnTo>
                <a:close/>
              </a:path>
              <a:path w="2322829" h="1333500">
                <a:moveTo>
                  <a:pt x="602259" y="952499"/>
                </a:moveTo>
                <a:lnTo>
                  <a:pt x="597453" y="952499"/>
                </a:lnTo>
                <a:lnTo>
                  <a:pt x="587548" y="965199"/>
                </a:lnTo>
                <a:lnTo>
                  <a:pt x="602246" y="965199"/>
                </a:lnTo>
                <a:lnTo>
                  <a:pt x="602259" y="952499"/>
                </a:lnTo>
                <a:close/>
              </a:path>
              <a:path w="2322829" h="1333500">
                <a:moveTo>
                  <a:pt x="685018" y="952499"/>
                </a:moveTo>
                <a:lnTo>
                  <a:pt x="611015" y="952499"/>
                </a:lnTo>
                <a:lnTo>
                  <a:pt x="607606" y="965199"/>
                </a:lnTo>
                <a:lnTo>
                  <a:pt x="682485" y="965199"/>
                </a:lnTo>
                <a:lnTo>
                  <a:pt x="685018" y="952499"/>
                </a:lnTo>
                <a:close/>
              </a:path>
              <a:path w="2322829" h="1333500">
                <a:moveTo>
                  <a:pt x="694277" y="952499"/>
                </a:moveTo>
                <a:lnTo>
                  <a:pt x="685716" y="952499"/>
                </a:lnTo>
                <a:lnTo>
                  <a:pt x="686028" y="965199"/>
                </a:lnTo>
                <a:lnTo>
                  <a:pt x="694277" y="952499"/>
                </a:lnTo>
                <a:close/>
              </a:path>
              <a:path w="2322829" h="1333500">
                <a:moveTo>
                  <a:pt x="702566" y="952499"/>
                </a:moveTo>
                <a:lnTo>
                  <a:pt x="698005" y="952499"/>
                </a:lnTo>
                <a:lnTo>
                  <a:pt x="694740" y="965199"/>
                </a:lnTo>
                <a:lnTo>
                  <a:pt x="702566" y="952499"/>
                </a:lnTo>
                <a:close/>
              </a:path>
              <a:path w="2322829" h="1333500">
                <a:moveTo>
                  <a:pt x="629996" y="939799"/>
                </a:moveTo>
                <a:lnTo>
                  <a:pt x="617006" y="939799"/>
                </a:lnTo>
                <a:lnTo>
                  <a:pt x="615276" y="952499"/>
                </a:lnTo>
                <a:lnTo>
                  <a:pt x="631329" y="952499"/>
                </a:lnTo>
                <a:lnTo>
                  <a:pt x="629996" y="939799"/>
                </a:lnTo>
                <a:close/>
              </a:path>
              <a:path w="2322829" h="1333500">
                <a:moveTo>
                  <a:pt x="715681" y="927099"/>
                </a:moveTo>
                <a:lnTo>
                  <a:pt x="682509" y="927099"/>
                </a:lnTo>
                <a:lnTo>
                  <a:pt x="674357" y="939799"/>
                </a:lnTo>
                <a:lnTo>
                  <a:pt x="629996" y="939799"/>
                </a:lnTo>
                <a:lnTo>
                  <a:pt x="639292" y="952499"/>
                </a:lnTo>
                <a:lnTo>
                  <a:pt x="712000" y="952499"/>
                </a:lnTo>
                <a:lnTo>
                  <a:pt x="706711" y="939799"/>
                </a:lnTo>
                <a:lnTo>
                  <a:pt x="715681" y="927099"/>
                </a:lnTo>
                <a:close/>
              </a:path>
              <a:path w="2322829" h="1333500">
                <a:moveTo>
                  <a:pt x="663019" y="927099"/>
                </a:moveTo>
                <a:lnTo>
                  <a:pt x="649196" y="927099"/>
                </a:lnTo>
                <a:lnTo>
                  <a:pt x="636358" y="939799"/>
                </a:lnTo>
                <a:lnTo>
                  <a:pt x="665975" y="939799"/>
                </a:lnTo>
                <a:lnTo>
                  <a:pt x="663019" y="927099"/>
                </a:lnTo>
                <a:close/>
              </a:path>
              <a:path w="2322829" h="1333500">
                <a:moveTo>
                  <a:pt x="740969" y="927099"/>
                </a:moveTo>
                <a:lnTo>
                  <a:pt x="727811" y="927099"/>
                </a:lnTo>
                <a:lnTo>
                  <a:pt x="732002" y="939799"/>
                </a:lnTo>
                <a:lnTo>
                  <a:pt x="740969" y="927099"/>
                </a:lnTo>
                <a:close/>
              </a:path>
              <a:path w="2322829" h="1333500">
                <a:moveTo>
                  <a:pt x="748910" y="927099"/>
                </a:moveTo>
                <a:lnTo>
                  <a:pt x="742454" y="927099"/>
                </a:lnTo>
                <a:lnTo>
                  <a:pt x="739220" y="939799"/>
                </a:lnTo>
                <a:lnTo>
                  <a:pt x="744602" y="939799"/>
                </a:lnTo>
                <a:lnTo>
                  <a:pt x="748910" y="927099"/>
                </a:lnTo>
                <a:close/>
              </a:path>
              <a:path w="2322829" h="1333500">
                <a:moveTo>
                  <a:pt x="757058" y="901699"/>
                </a:moveTo>
                <a:lnTo>
                  <a:pt x="695960" y="901699"/>
                </a:lnTo>
                <a:lnTo>
                  <a:pt x="695769" y="914399"/>
                </a:lnTo>
                <a:lnTo>
                  <a:pt x="668015" y="914399"/>
                </a:lnTo>
                <a:lnTo>
                  <a:pt x="655675" y="927099"/>
                </a:lnTo>
                <a:lnTo>
                  <a:pt x="754022" y="927099"/>
                </a:lnTo>
                <a:lnTo>
                  <a:pt x="754907" y="914399"/>
                </a:lnTo>
                <a:lnTo>
                  <a:pt x="757058" y="901699"/>
                </a:lnTo>
                <a:close/>
              </a:path>
              <a:path w="2322829" h="1333500">
                <a:moveTo>
                  <a:pt x="767907" y="901699"/>
                </a:moveTo>
                <a:lnTo>
                  <a:pt x="757058" y="901699"/>
                </a:lnTo>
                <a:lnTo>
                  <a:pt x="757440" y="914399"/>
                </a:lnTo>
                <a:lnTo>
                  <a:pt x="754022" y="927099"/>
                </a:lnTo>
                <a:lnTo>
                  <a:pt x="756732" y="927099"/>
                </a:lnTo>
                <a:lnTo>
                  <a:pt x="769214" y="914399"/>
                </a:lnTo>
                <a:lnTo>
                  <a:pt x="767989" y="914399"/>
                </a:lnTo>
                <a:lnTo>
                  <a:pt x="769102" y="913310"/>
                </a:lnTo>
                <a:lnTo>
                  <a:pt x="767907" y="901699"/>
                </a:lnTo>
                <a:close/>
              </a:path>
              <a:path w="2322829" h="1333500">
                <a:moveTo>
                  <a:pt x="695960" y="901699"/>
                </a:moveTo>
                <a:lnTo>
                  <a:pt x="693010" y="901699"/>
                </a:lnTo>
                <a:lnTo>
                  <a:pt x="687298" y="914399"/>
                </a:lnTo>
                <a:lnTo>
                  <a:pt x="695769" y="914399"/>
                </a:lnTo>
                <a:lnTo>
                  <a:pt x="695960" y="901699"/>
                </a:lnTo>
                <a:close/>
              </a:path>
              <a:path w="2322829" h="1333500">
                <a:moveTo>
                  <a:pt x="784301" y="901699"/>
                </a:moveTo>
                <a:lnTo>
                  <a:pt x="780958" y="901699"/>
                </a:lnTo>
                <a:lnTo>
                  <a:pt x="769102" y="913310"/>
                </a:lnTo>
                <a:lnTo>
                  <a:pt x="769214" y="914399"/>
                </a:lnTo>
                <a:lnTo>
                  <a:pt x="783755" y="914399"/>
                </a:lnTo>
                <a:lnTo>
                  <a:pt x="784301" y="901699"/>
                </a:lnTo>
                <a:close/>
              </a:path>
              <a:path w="2322829" h="1333500">
                <a:moveTo>
                  <a:pt x="792645" y="888999"/>
                </a:moveTo>
                <a:lnTo>
                  <a:pt x="719879" y="888999"/>
                </a:lnTo>
                <a:lnTo>
                  <a:pt x="709295" y="901699"/>
                </a:lnTo>
                <a:lnTo>
                  <a:pt x="780346" y="901699"/>
                </a:lnTo>
                <a:lnTo>
                  <a:pt x="792645" y="888999"/>
                </a:lnTo>
                <a:close/>
              </a:path>
              <a:path w="2322829" h="1333500">
                <a:moveTo>
                  <a:pt x="809191" y="876299"/>
                </a:moveTo>
                <a:lnTo>
                  <a:pt x="732891" y="876299"/>
                </a:lnTo>
                <a:lnTo>
                  <a:pt x="734380" y="888999"/>
                </a:lnTo>
                <a:lnTo>
                  <a:pt x="792645" y="888999"/>
                </a:lnTo>
                <a:lnTo>
                  <a:pt x="791794" y="901699"/>
                </a:lnTo>
                <a:lnTo>
                  <a:pt x="802487" y="901699"/>
                </a:lnTo>
                <a:lnTo>
                  <a:pt x="810044" y="888999"/>
                </a:lnTo>
                <a:lnTo>
                  <a:pt x="810627" y="877867"/>
                </a:lnTo>
                <a:lnTo>
                  <a:pt x="809191" y="876299"/>
                </a:lnTo>
                <a:close/>
              </a:path>
              <a:path w="2322829" h="1333500">
                <a:moveTo>
                  <a:pt x="878814" y="838199"/>
                </a:moveTo>
                <a:lnTo>
                  <a:pt x="808771" y="838199"/>
                </a:lnTo>
                <a:lnTo>
                  <a:pt x="802487" y="850899"/>
                </a:lnTo>
                <a:lnTo>
                  <a:pt x="802256" y="860029"/>
                </a:lnTo>
                <a:lnTo>
                  <a:pt x="805275" y="863599"/>
                </a:lnTo>
                <a:lnTo>
                  <a:pt x="810638" y="876135"/>
                </a:lnTo>
                <a:lnTo>
                  <a:pt x="810627" y="877867"/>
                </a:lnTo>
                <a:lnTo>
                  <a:pt x="820824" y="888999"/>
                </a:lnTo>
                <a:lnTo>
                  <a:pt x="829865" y="888999"/>
                </a:lnTo>
                <a:lnTo>
                  <a:pt x="827112" y="876299"/>
                </a:lnTo>
                <a:lnTo>
                  <a:pt x="822915" y="876299"/>
                </a:lnTo>
                <a:lnTo>
                  <a:pt x="823207" y="876135"/>
                </a:lnTo>
                <a:lnTo>
                  <a:pt x="835552" y="863599"/>
                </a:lnTo>
                <a:lnTo>
                  <a:pt x="850239" y="850899"/>
                </a:lnTo>
                <a:lnTo>
                  <a:pt x="873907" y="850899"/>
                </a:lnTo>
                <a:lnTo>
                  <a:pt x="877662" y="847797"/>
                </a:lnTo>
                <a:lnTo>
                  <a:pt x="878814" y="838199"/>
                </a:lnTo>
                <a:close/>
              </a:path>
              <a:path w="2322829" h="1333500">
                <a:moveTo>
                  <a:pt x="866189" y="850899"/>
                </a:moveTo>
                <a:lnTo>
                  <a:pt x="856909" y="850899"/>
                </a:lnTo>
                <a:lnTo>
                  <a:pt x="845362" y="863599"/>
                </a:lnTo>
                <a:lnTo>
                  <a:pt x="823207" y="876135"/>
                </a:lnTo>
                <a:lnTo>
                  <a:pt x="823044" y="876299"/>
                </a:lnTo>
                <a:lnTo>
                  <a:pt x="829034" y="876299"/>
                </a:lnTo>
                <a:lnTo>
                  <a:pt x="834148" y="888999"/>
                </a:lnTo>
                <a:lnTo>
                  <a:pt x="841996" y="888999"/>
                </a:lnTo>
                <a:lnTo>
                  <a:pt x="852119" y="876299"/>
                </a:lnTo>
                <a:lnTo>
                  <a:pt x="851917" y="863599"/>
                </a:lnTo>
                <a:lnTo>
                  <a:pt x="865370" y="863599"/>
                </a:lnTo>
                <a:lnTo>
                  <a:pt x="866189" y="850899"/>
                </a:lnTo>
                <a:close/>
              </a:path>
              <a:path w="2322829" h="1333500">
                <a:moveTo>
                  <a:pt x="802256" y="860029"/>
                </a:moveTo>
                <a:lnTo>
                  <a:pt x="802166" y="863599"/>
                </a:lnTo>
                <a:lnTo>
                  <a:pt x="804164" y="876299"/>
                </a:lnTo>
                <a:lnTo>
                  <a:pt x="809191" y="876299"/>
                </a:lnTo>
                <a:lnTo>
                  <a:pt x="810627" y="877867"/>
                </a:lnTo>
                <a:lnTo>
                  <a:pt x="810638" y="876135"/>
                </a:lnTo>
                <a:lnTo>
                  <a:pt x="805275" y="863599"/>
                </a:lnTo>
                <a:lnTo>
                  <a:pt x="802256" y="860029"/>
                </a:lnTo>
                <a:close/>
              </a:path>
              <a:path w="2322829" h="1333500">
                <a:moveTo>
                  <a:pt x="765910" y="863599"/>
                </a:moveTo>
                <a:lnTo>
                  <a:pt x="756440" y="863599"/>
                </a:lnTo>
                <a:lnTo>
                  <a:pt x="746956" y="876299"/>
                </a:lnTo>
                <a:lnTo>
                  <a:pt x="765187" y="876299"/>
                </a:lnTo>
                <a:lnTo>
                  <a:pt x="765910" y="863599"/>
                </a:lnTo>
                <a:close/>
              </a:path>
              <a:path w="2322829" h="1333500">
                <a:moveTo>
                  <a:pt x="794537" y="850899"/>
                </a:moveTo>
                <a:lnTo>
                  <a:pt x="780395" y="850899"/>
                </a:lnTo>
                <a:lnTo>
                  <a:pt x="772084" y="863599"/>
                </a:lnTo>
                <a:lnTo>
                  <a:pt x="765187" y="876299"/>
                </a:lnTo>
                <a:lnTo>
                  <a:pt x="804164" y="876299"/>
                </a:lnTo>
                <a:lnTo>
                  <a:pt x="802166" y="863599"/>
                </a:lnTo>
                <a:lnTo>
                  <a:pt x="802256" y="860029"/>
                </a:lnTo>
                <a:lnTo>
                  <a:pt x="794537" y="850899"/>
                </a:lnTo>
                <a:close/>
              </a:path>
              <a:path w="2322829" h="1333500">
                <a:moveTo>
                  <a:pt x="823207" y="876135"/>
                </a:moveTo>
                <a:lnTo>
                  <a:pt x="822915" y="876299"/>
                </a:lnTo>
                <a:lnTo>
                  <a:pt x="823044" y="876299"/>
                </a:lnTo>
                <a:lnTo>
                  <a:pt x="823207" y="876135"/>
                </a:lnTo>
                <a:close/>
              </a:path>
              <a:path w="2322829" h="1333500">
                <a:moveTo>
                  <a:pt x="873015" y="850899"/>
                </a:moveTo>
                <a:lnTo>
                  <a:pt x="869213" y="850899"/>
                </a:lnTo>
                <a:lnTo>
                  <a:pt x="866471" y="863599"/>
                </a:lnTo>
                <a:lnTo>
                  <a:pt x="875768" y="863599"/>
                </a:lnTo>
                <a:lnTo>
                  <a:pt x="873015" y="850899"/>
                </a:lnTo>
                <a:close/>
              </a:path>
              <a:path w="2322829" h="1333500">
                <a:moveTo>
                  <a:pt x="882351" y="843923"/>
                </a:moveTo>
                <a:lnTo>
                  <a:pt x="877662" y="847797"/>
                </a:lnTo>
                <a:lnTo>
                  <a:pt x="877290" y="850899"/>
                </a:lnTo>
                <a:lnTo>
                  <a:pt x="886663" y="850899"/>
                </a:lnTo>
                <a:lnTo>
                  <a:pt x="882351" y="843923"/>
                </a:lnTo>
                <a:close/>
              </a:path>
              <a:path w="2322829" h="1333500">
                <a:moveTo>
                  <a:pt x="889279" y="838199"/>
                </a:moveTo>
                <a:lnTo>
                  <a:pt x="878814" y="838199"/>
                </a:lnTo>
                <a:lnTo>
                  <a:pt x="882351" y="843923"/>
                </a:lnTo>
                <a:lnTo>
                  <a:pt x="889279" y="838199"/>
                </a:lnTo>
                <a:close/>
              </a:path>
              <a:path w="2322829" h="1333500">
                <a:moveTo>
                  <a:pt x="840305" y="825499"/>
                </a:moveTo>
                <a:lnTo>
                  <a:pt x="828929" y="825499"/>
                </a:lnTo>
                <a:lnTo>
                  <a:pt x="830592" y="838199"/>
                </a:lnTo>
                <a:lnTo>
                  <a:pt x="839732" y="838199"/>
                </a:lnTo>
                <a:lnTo>
                  <a:pt x="840305" y="825499"/>
                </a:lnTo>
                <a:close/>
              </a:path>
              <a:path w="2322829" h="1333500">
                <a:moveTo>
                  <a:pt x="913853" y="825499"/>
                </a:moveTo>
                <a:lnTo>
                  <a:pt x="852995" y="825499"/>
                </a:lnTo>
                <a:lnTo>
                  <a:pt x="839732" y="838199"/>
                </a:lnTo>
                <a:lnTo>
                  <a:pt x="900573" y="838199"/>
                </a:lnTo>
                <a:lnTo>
                  <a:pt x="913853" y="825499"/>
                </a:lnTo>
                <a:close/>
              </a:path>
              <a:path w="2322829" h="1333500">
                <a:moveTo>
                  <a:pt x="925976" y="825499"/>
                </a:moveTo>
                <a:lnTo>
                  <a:pt x="916112" y="825499"/>
                </a:lnTo>
                <a:lnTo>
                  <a:pt x="915774" y="838199"/>
                </a:lnTo>
                <a:lnTo>
                  <a:pt x="918248" y="838199"/>
                </a:lnTo>
                <a:lnTo>
                  <a:pt x="925976" y="825499"/>
                </a:lnTo>
                <a:close/>
              </a:path>
              <a:path w="2322829" h="1333500">
                <a:moveTo>
                  <a:pt x="944791" y="800099"/>
                </a:moveTo>
                <a:lnTo>
                  <a:pt x="874231" y="800099"/>
                </a:lnTo>
                <a:lnTo>
                  <a:pt x="868546" y="812799"/>
                </a:lnTo>
                <a:lnTo>
                  <a:pt x="850906" y="812799"/>
                </a:lnTo>
                <a:lnTo>
                  <a:pt x="852899" y="825499"/>
                </a:lnTo>
                <a:lnTo>
                  <a:pt x="921780" y="825499"/>
                </a:lnTo>
                <a:lnTo>
                  <a:pt x="922453" y="812799"/>
                </a:lnTo>
                <a:lnTo>
                  <a:pt x="944791" y="800099"/>
                </a:lnTo>
                <a:close/>
              </a:path>
              <a:path w="2322829" h="1333500">
                <a:moveTo>
                  <a:pt x="954824" y="800099"/>
                </a:moveTo>
                <a:lnTo>
                  <a:pt x="944791" y="800099"/>
                </a:lnTo>
                <a:lnTo>
                  <a:pt x="948819" y="812799"/>
                </a:lnTo>
                <a:lnTo>
                  <a:pt x="951826" y="812799"/>
                </a:lnTo>
                <a:lnTo>
                  <a:pt x="954824" y="800099"/>
                </a:lnTo>
                <a:close/>
              </a:path>
              <a:path w="2322829" h="1333500">
                <a:moveTo>
                  <a:pt x="972848" y="800099"/>
                </a:moveTo>
                <a:lnTo>
                  <a:pt x="954824" y="800099"/>
                </a:lnTo>
                <a:lnTo>
                  <a:pt x="958824" y="812799"/>
                </a:lnTo>
                <a:lnTo>
                  <a:pt x="969957" y="812799"/>
                </a:lnTo>
                <a:lnTo>
                  <a:pt x="972848" y="800099"/>
                </a:lnTo>
                <a:close/>
              </a:path>
              <a:path w="2322829" h="1333500">
                <a:moveTo>
                  <a:pt x="968994" y="787399"/>
                </a:moveTo>
                <a:lnTo>
                  <a:pt x="892656" y="787399"/>
                </a:lnTo>
                <a:lnTo>
                  <a:pt x="885508" y="800099"/>
                </a:lnTo>
                <a:lnTo>
                  <a:pt x="971773" y="800099"/>
                </a:lnTo>
                <a:lnTo>
                  <a:pt x="968994" y="787399"/>
                </a:lnTo>
                <a:close/>
              </a:path>
              <a:path w="2322829" h="1333500">
                <a:moveTo>
                  <a:pt x="1011021" y="774699"/>
                </a:moveTo>
                <a:lnTo>
                  <a:pt x="912999" y="774699"/>
                </a:lnTo>
                <a:lnTo>
                  <a:pt x="908488" y="787399"/>
                </a:lnTo>
                <a:lnTo>
                  <a:pt x="1003723" y="787399"/>
                </a:lnTo>
                <a:lnTo>
                  <a:pt x="1011021" y="774699"/>
                </a:lnTo>
                <a:close/>
              </a:path>
              <a:path w="2322829" h="1333500">
                <a:moveTo>
                  <a:pt x="1014329" y="774699"/>
                </a:moveTo>
                <a:lnTo>
                  <a:pt x="1013120" y="774699"/>
                </a:lnTo>
                <a:lnTo>
                  <a:pt x="1010691" y="787399"/>
                </a:lnTo>
                <a:lnTo>
                  <a:pt x="1013720" y="787399"/>
                </a:lnTo>
                <a:lnTo>
                  <a:pt x="1014329" y="774699"/>
                </a:lnTo>
                <a:close/>
              </a:path>
              <a:path w="2322829" h="1333500">
                <a:moveTo>
                  <a:pt x="919378" y="761999"/>
                </a:moveTo>
                <a:lnTo>
                  <a:pt x="918413" y="774699"/>
                </a:lnTo>
                <a:lnTo>
                  <a:pt x="927227" y="774699"/>
                </a:lnTo>
                <a:lnTo>
                  <a:pt x="919378" y="761999"/>
                </a:lnTo>
                <a:close/>
              </a:path>
              <a:path w="2322829" h="1333500">
                <a:moveTo>
                  <a:pt x="968940" y="761999"/>
                </a:moveTo>
                <a:lnTo>
                  <a:pt x="937201" y="761999"/>
                </a:lnTo>
                <a:lnTo>
                  <a:pt x="931481" y="774699"/>
                </a:lnTo>
                <a:lnTo>
                  <a:pt x="971192" y="774699"/>
                </a:lnTo>
                <a:lnTo>
                  <a:pt x="968940" y="761999"/>
                </a:lnTo>
                <a:close/>
              </a:path>
              <a:path w="2322829" h="1333500">
                <a:moveTo>
                  <a:pt x="977030" y="774534"/>
                </a:moveTo>
                <a:lnTo>
                  <a:pt x="976871" y="774699"/>
                </a:lnTo>
                <a:lnTo>
                  <a:pt x="977049" y="774699"/>
                </a:lnTo>
                <a:lnTo>
                  <a:pt x="977030" y="774534"/>
                </a:lnTo>
                <a:close/>
              </a:path>
              <a:path w="2322829" h="1333500">
                <a:moveTo>
                  <a:pt x="1022858" y="761999"/>
                </a:moveTo>
                <a:lnTo>
                  <a:pt x="989037" y="761999"/>
                </a:lnTo>
                <a:lnTo>
                  <a:pt x="977213" y="774342"/>
                </a:lnTo>
                <a:lnTo>
                  <a:pt x="977049" y="774699"/>
                </a:lnTo>
                <a:lnTo>
                  <a:pt x="1025699" y="774699"/>
                </a:lnTo>
                <a:lnTo>
                  <a:pt x="1022858" y="761999"/>
                </a:lnTo>
                <a:close/>
              </a:path>
              <a:path w="2322829" h="1333500">
                <a:moveTo>
                  <a:pt x="982901" y="761999"/>
                </a:moveTo>
                <a:lnTo>
                  <a:pt x="975589" y="761999"/>
                </a:lnTo>
                <a:lnTo>
                  <a:pt x="977030" y="774534"/>
                </a:lnTo>
                <a:lnTo>
                  <a:pt x="977213" y="774342"/>
                </a:lnTo>
                <a:lnTo>
                  <a:pt x="982901" y="761999"/>
                </a:lnTo>
                <a:close/>
              </a:path>
              <a:path w="2322829" h="1333500">
                <a:moveTo>
                  <a:pt x="966988" y="749299"/>
                </a:moveTo>
                <a:lnTo>
                  <a:pt x="958570" y="749299"/>
                </a:lnTo>
                <a:lnTo>
                  <a:pt x="954028" y="761999"/>
                </a:lnTo>
                <a:lnTo>
                  <a:pt x="976037" y="761999"/>
                </a:lnTo>
                <a:lnTo>
                  <a:pt x="966988" y="749299"/>
                </a:lnTo>
                <a:close/>
              </a:path>
              <a:path w="2322829" h="1333500">
                <a:moveTo>
                  <a:pt x="988344" y="736599"/>
                </a:moveTo>
                <a:lnTo>
                  <a:pt x="977638" y="736599"/>
                </a:lnTo>
                <a:lnTo>
                  <a:pt x="974774" y="749299"/>
                </a:lnTo>
                <a:lnTo>
                  <a:pt x="981766" y="761999"/>
                </a:lnTo>
                <a:lnTo>
                  <a:pt x="1009840" y="761999"/>
                </a:lnTo>
                <a:lnTo>
                  <a:pt x="1019511" y="749299"/>
                </a:lnTo>
                <a:lnTo>
                  <a:pt x="985951" y="749299"/>
                </a:lnTo>
                <a:lnTo>
                  <a:pt x="988344" y="736599"/>
                </a:lnTo>
                <a:close/>
              </a:path>
              <a:path w="2322829" h="1333500">
                <a:moveTo>
                  <a:pt x="1041590" y="749299"/>
                </a:moveTo>
                <a:lnTo>
                  <a:pt x="1022002" y="749299"/>
                </a:lnTo>
                <a:lnTo>
                  <a:pt x="1019418" y="761999"/>
                </a:lnTo>
                <a:lnTo>
                  <a:pt x="1025236" y="761999"/>
                </a:lnTo>
                <a:lnTo>
                  <a:pt x="1041590" y="749299"/>
                </a:lnTo>
                <a:close/>
              </a:path>
              <a:path w="2322829" h="1333500">
                <a:moveTo>
                  <a:pt x="1055624" y="749299"/>
                </a:moveTo>
                <a:lnTo>
                  <a:pt x="1041590" y="749299"/>
                </a:lnTo>
                <a:lnTo>
                  <a:pt x="1036707" y="761999"/>
                </a:lnTo>
                <a:lnTo>
                  <a:pt x="1051734" y="761999"/>
                </a:lnTo>
                <a:lnTo>
                  <a:pt x="1055624" y="749299"/>
                </a:lnTo>
                <a:close/>
              </a:path>
              <a:path w="2322829" h="1333500">
                <a:moveTo>
                  <a:pt x="1060176" y="736599"/>
                </a:moveTo>
                <a:lnTo>
                  <a:pt x="989552" y="736599"/>
                </a:lnTo>
                <a:lnTo>
                  <a:pt x="988959" y="749299"/>
                </a:lnTo>
                <a:lnTo>
                  <a:pt x="1061607" y="749299"/>
                </a:lnTo>
                <a:lnTo>
                  <a:pt x="1060176" y="736599"/>
                </a:lnTo>
                <a:close/>
              </a:path>
              <a:path w="2322829" h="1333500">
                <a:moveTo>
                  <a:pt x="1043330" y="723899"/>
                </a:moveTo>
                <a:lnTo>
                  <a:pt x="1014964" y="723899"/>
                </a:lnTo>
                <a:lnTo>
                  <a:pt x="1006422" y="736599"/>
                </a:lnTo>
                <a:lnTo>
                  <a:pt x="1044409" y="736599"/>
                </a:lnTo>
                <a:lnTo>
                  <a:pt x="1043330" y="723899"/>
                </a:lnTo>
                <a:close/>
              </a:path>
              <a:path w="2322829" h="1333500">
                <a:moveTo>
                  <a:pt x="1069819" y="723899"/>
                </a:moveTo>
                <a:lnTo>
                  <a:pt x="1043330" y="723899"/>
                </a:lnTo>
                <a:lnTo>
                  <a:pt x="1044409" y="736599"/>
                </a:lnTo>
                <a:lnTo>
                  <a:pt x="1069228" y="736599"/>
                </a:lnTo>
                <a:lnTo>
                  <a:pt x="1069819" y="723899"/>
                </a:lnTo>
                <a:close/>
              </a:path>
              <a:path w="2322829" h="1333500">
                <a:moveTo>
                  <a:pt x="1079639" y="723899"/>
                </a:moveTo>
                <a:lnTo>
                  <a:pt x="1075526" y="736599"/>
                </a:lnTo>
                <a:lnTo>
                  <a:pt x="1081202" y="736599"/>
                </a:lnTo>
                <a:lnTo>
                  <a:pt x="1079639" y="723899"/>
                </a:lnTo>
                <a:close/>
              </a:path>
              <a:path w="2322829" h="1333500">
                <a:moveTo>
                  <a:pt x="1040580" y="698499"/>
                </a:moveTo>
                <a:lnTo>
                  <a:pt x="1028509" y="711199"/>
                </a:lnTo>
                <a:lnTo>
                  <a:pt x="1020610" y="723899"/>
                </a:lnTo>
                <a:lnTo>
                  <a:pt x="1092669" y="723899"/>
                </a:lnTo>
                <a:lnTo>
                  <a:pt x="1091692" y="711199"/>
                </a:lnTo>
                <a:lnTo>
                  <a:pt x="1046949" y="711199"/>
                </a:lnTo>
                <a:lnTo>
                  <a:pt x="1040580" y="698499"/>
                </a:lnTo>
                <a:close/>
              </a:path>
              <a:path w="2322829" h="1333500">
                <a:moveTo>
                  <a:pt x="1123962" y="698499"/>
                </a:moveTo>
                <a:lnTo>
                  <a:pt x="1061582" y="698499"/>
                </a:lnTo>
                <a:lnTo>
                  <a:pt x="1046949" y="711199"/>
                </a:lnTo>
                <a:lnTo>
                  <a:pt x="1091692" y="711199"/>
                </a:lnTo>
                <a:lnTo>
                  <a:pt x="1092669" y="723899"/>
                </a:lnTo>
                <a:lnTo>
                  <a:pt x="1120862" y="723899"/>
                </a:lnTo>
                <a:lnTo>
                  <a:pt x="1120127" y="711199"/>
                </a:lnTo>
                <a:lnTo>
                  <a:pt x="1123962" y="698499"/>
                </a:lnTo>
                <a:close/>
              </a:path>
              <a:path w="2322829" h="1333500">
                <a:moveTo>
                  <a:pt x="1135312" y="711199"/>
                </a:moveTo>
                <a:lnTo>
                  <a:pt x="1131840" y="711199"/>
                </a:lnTo>
                <a:lnTo>
                  <a:pt x="1130147" y="723899"/>
                </a:lnTo>
                <a:lnTo>
                  <a:pt x="1135312" y="711199"/>
                </a:lnTo>
                <a:close/>
              </a:path>
              <a:path w="2322829" h="1333500">
                <a:moveTo>
                  <a:pt x="1145525" y="698499"/>
                </a:moveTo>
                <a:lnTo>
                  <a:pt x="1132116" y="698499"/>
                </a:lnTo>
                <a:lnTo>
                  <a:pt x="1127721" y="711199"/>
                </a:lnTo>
                <a:lnTo>
                  <a:pt x="1128077" y="711199"/>
                </a:lnTo>
                <a:lnTo>
                  <a:pt x="1145525" y="698499"/>
                </a:lnTo>
                <a:close/>
              </a:path>
              <a:path w="2322829" h="1333500">
                <a:moveTo>
                  <a:pt x="1085677" y="685799"/>
                </a:moveTo>
                <a:lnTo>
                  <a:pt x="1081176" y="685799"/>
                </a:lnTo>
                <a:lnTo>
                  <a:pt x="1072565" y="698499"/>
                </a:lnTo>
                <a:lnTo>
                  <a:pt x="1076617" y="698499"/>
                </a:lnTo>
                <a:lnTo>
                  <a:pt x="1085677" y="685799"/>
                </a:lnTo>
                <a:close/>
              </a:path>
              <a:path w="2322829" h="1333500">
                <a:moveTo>
                  <a:pt x="1153400" y="685799"/>
                </a:moveTo>
                <a:lnTo>
                  <a:pt x="1097764" y="685799"/>
                </a:lnTo>
                <a:lnTo>
                  <a:pt x="1101861" y="698499"/>
                </a:lnTo>
                <a:lnTo>
                  <a:pt x="1150480" y="698499"/>
                </a:lnTo>
                <a:lnTo>
                  <a:pt x="1153400" y="685799"/>
                </a:lnTo>
                <a:close/>
              </a:path>
              <a:path w="2322829" h="1333500">
                <a:moveTo>
                  <a:pt x="1163047" y="685799"/>
                </a:moveTo>
                <a:lnTo>
                  <a:pt x="1155782" y="685799"/>
                </a:lnTo>
                <a:lnTo>
                  <a:pt x="1150480" y="698499"/>
                </a:lnTo>
                <a:lnTo>
                  <a:pt x="1161199" y="698499"/>
                </a:lnTo>
                <a:lnTo>
                  <a:pt x="1163047" y="685799"/>
                </a:lnTo>
                <a:close/>
              </a:path>
              <a:path w="2322829" h="1333500">
                <a:moveTo>
                  <a:pt x="1174330" y="685799"/>
                </a:moveTo>
                <a:lnTo>
                  <a:pt x="1165583" y="685799"/>
                </a:lnTo>
                <a:lnTo>
                  <a:pt x="1169210" y="698499"/>
                </a:lnTo>
                <a:lnTo>
                  <a:pt x="1174330" y="685799"/>
                </a:lnTo>
                <a:close/>
              </a:path>
              <a:path w="2322829" h="1333500">
                <a:moveTo>
                  <a:pt x="1158844" y="666637"/>
                </a:moveTo>
                <a:lnTo>
                  <a:pt x="1159601" y="673099"/>
                </a:lnTo>
                <a:lnTo>
                  <a:pt x="1101153" y="673099"/>
                </a:lnTo>
                <a:lnTo>
                  <a:pt x="1092784" y="685799"/>
                </a:lnTo>
                <a:lnTo>
                  <a:pt x="1166545" y="685799"/>
                </a:lnTo>
                <a:lnTo>
                  <a:pt x="1161984" y="673099"/>
                </a:lnTo>
                <a:lnTo>
                  <a:pt x="1158844" y="666637"/>
                </a:lnTo>
                <a:close/>
              </a:path>
              <a:path w="2322829" h="1333500">
                <a:moveTo>
                  <a:pt x="1187208" y="673099"/>
                </a:moveTo>
                <a:lnTo>
                  <a:pt x="1164021" y="673099"/>
                </a:lnTo>
                <a:lnTo>
                  <a:pt x="1172189" y="685799"/>
                </a:lnTo>
                <a:lnTo>
                  <a:pt x="1183353" y="685799"/>
                </a:lnTo>
                <a:lnTo>
                  <a:pt x="1187129" y="679672"/>
                </a:lnTo>
                <a:lnTo>
                  <a:pt x="1187208" y="673099"/>
                </a:lnTo>
                <a:close/>
              </a:path>
              <a:path w="2322829" h="1333500">
                <a:moveTo>
                  <a:pt x="1189053" y="676550"/>
                </a:moveTo>
                <a:lnTo>
                  <a:pt x="1188457" y="677518"/>
                </a:lnTo>
                <a:lnTo>
                  <a:pt x="1190180" y="685799"/>
                </a:lnTo>
                <a:lnTo>
                  <a:pt x="1193114" y="685799"/>
                </a:lnTo>
                <a:lnTo>
                  <a:pt x="1189053" y="676550"/>
                </a:lnTo>
                <a:close/>
              </a:path>
              <a:path w="2322829" h="1333500">
                <a:moveTo>
                  <a:pt x="1187538" y="673099"/>
                </a:moveTo>
                <a:lnTo>
                  <a:pt x="1187208" y="673099"/>
                </a:lnTo>
                <a:lnTo>
                  <a:pt x="1187129" y="679672"/>
                </a:lnTo>
                <a:lnTo>
                  <a:pt x="1188457" y="677518"/>
                </a:lnTo>
                <a:lnTo>
                  <a:pt x="1187538" y="673099"/>
                </a:lnTo>
                <a:close/>
              </a:path>
              <a:path w="2322829" h="1333500">
                <a:moveTo>
                  <a:pt x="1191180" y="673099"/>
                </a:moveTo>
                <a:lnTo>
                  <a:pt x="1187538" y="673099"/>
                </a:lnTo>
                <a:lnTo>
                  <a:pt x="1189053" y="676550"/>
                </a:lnTo>
                <a:lnTo>
                  <a:pt x="1191180" y="673099"/>
                </a:lnTo>
                <a:close/>
              </a:path>
              <a:path w="2322829" h="1333500">
                <a:moveTo>
                  <a:pt x="1119344" y="660399"/>
                </a:moveTo>
                <a:lnTo>
                  <a:pt x="1111440" y="660399"/>
                </a:lnTo>
                <a:lnTo>
                  <a:pt x="1101902" y="673099"/>
                </a:lnTo>
                <a:lnTo>
                  <a:pt x="1115804" y="673099"/>
                </a:lnTo>
                <a:lnTo>
                  <a:pt x="1119344" y="660399"/>
                </a:lnTo>
                <a:close/>
              </a:path>
              <a:path w="2322829" h="1333500">
                <a:moveTo>
                  <a:pt x="1143190" y="647699"/>
                </a:moveTo>
                <a:lnTo>
                  <a:pt x="1135303" y="647699"/>
                </a:lnTo>
                <a:lnTo>
                  <a:pt x="1131963" y="660399"/>
                </a:lnTo>
                <a:lnTo>
                  <a:pt x="1119344" y="660399"/>
                </a:lnTo>
                <a:lnTo>
                  <a:pt x="1119771" y="673099"/>
                </a:lnTo>
                <a:lnTo>
                  <a:pt x="1159601" y="673099"/>
                </a:lnTo>
                <a:lnTo>
                  <a:pt x="1158844" y="666637"/>
                </a:lnTo>
                <a:lnTo>
                  <a:pt x="1155812" y="660399"/>
                </a:lnTo>
                <a:lnTo>
                  <a:pt x="1143190" y="647699"/>
                </a:lnTo>
                <a:close/>
              </a:path>
              <a:path w="2322829" h="1333500">
                <a:moveTo>
                  <a:pt x="1191461" y="660399"/>
                </a:moveTo>
                <a:lnTo>
                  <a:pt x="1158113" y="660399"/>
                </a:lnTo>
                <a:lnTo>
                  <a:pt x="1158844" y="666637"/>
                </a:lnTo>
                <a:lnTo>
                  <a:pt x="1161984" y="673099"/>
                </a:lnTo>
                <a:lnTo>
                  <a:pt x="1191907" y="673099"/>
                </a:lnTo>
                <a:lnTo>
                  <a:pt x="1191461" y="660399"/>
                </a:lnTo>
                <a:close/>
              </a:path>
              <a:path w="2322829" h="1333500">
                <a:moveTo>
                  <a:pt x="1211028" y="660399"/>
                </a:moveTo>
                <a:lnTo>
                  <a:pt x="1191461" y="660399"/>
                </a:lnTo>
                <a:lnTo>
                  <a:pt x="1196222" y="673099"/>
                </a:lnTo>
                <a:lnTo>
                  <a:pt x="1205560" y="673099"/>
                </a:lnTo>
                <a:lnTo>
                  <a:pt x="1211028" y="660399"/>
                </a:lnTo>
                <a:close/>
              </a:path>
              <a:path w="2322829" h="1333500">
                <a:moveTo>
                  <a:pt x="1228382" y="647699"/>
                </a:moveTo>
                <a:lnTo>
                  <a:pt x="1163802" y="647699"/>
                </a:lnTo>
                <a:lnTo>
                  <a:pt x="1167799" y="660399"/>
                </a:lnTo>
                <a:lnTo>
                  <a:pt x="1227593" y="660399"/>
                </a:lnTo>
                <a:lnTo>
                  <a:pt x="1228382" y="647699"/>
                </a:lnTo>
                <a:close/>
              </a:path>
              <a:path w="2322829" h="1333500">
                <a:moveTo>
                  <a:pt x="1159278" y="634999"/>
                </a:moveTo>
                <a:lnTo>
                  <a:pt x="1154187" y="647699"/>
                </a:lnTo>
                <a:lnTo>
                  <a:pt x="1168146" y="647699"/>
                </a:lnTo>
                <a:lnTo>
                  <a:pt x="1159278" y="634999"/>
                </a:lnTo>
                <a:close/>
              </a:path>
              <a:path w="2322829" h="1333500">
                <a:moveTo>
                  <a:pt x="1260309" y="634999"/>
                </a:moveTo>
                <a:lnTo>
                  <a:pt x="1177318" y="634999"/>
                </a:lnTo>
                <a:lnTo>
                  <a:pt x="1168146" y="647699"/>
                </a:lnTo>
                <a:lnTo>
                  <a:pt x="1254720" y="647699"/>
                </a:lnTo>
                <a:lnTo>
                  <a:pt x="1260309" y="634999"/>
                </a:lnTo>
                <a:close/>
              </a:path>
              <a:path w="2322829" h="1333500">
                <a:moveTo>
                  <a:pt x="1238707" y="622299"/>
                </a:moveTo>
                <a:lnTo>
                  <a:pt x="1192528" y="622299"/>
                </a:lnTo>
                <a:lnTo>
                  <a:pt x="1180934" y="634999"/>
                </a:lnTo>
                <a:lnTo>
                  <a:pt x="1229245" y="634999"/>
                </a:lnTo>
                <a:lnTo>
                  <a:pt x="1238707" y="622299"/>
                </a:lnTo>
                <a:close/>
              </a:path>
              <a:path w="2322829" h="1333500">
                <a:moveTo>
                  <a:pt x="1266864" y="622299"/>
                </a:moveTo>
                <a:lnTo>
                  <a:pt x="1240066" y="622299"/>
                </a:lnTo>
                <a:lnTo>
                  <a:pt x="1240333" y="634999"/>
                </a:lnTo>
                <a:lnTo>
                  <a:pt x="1250340" y="634999"/>
                </a:lnTo>
                <a:lnTo>
                  <a:pt x="1266864" y="622299"/>
                </a:lnTo>
                <a:close/>
              </a:path>
              <a:path w="2322829" h="1333500">
                <a:moveTo>
                  <a:pt x="1297608" y="622299"/>
                </a:moveTo>
                <a:lnTo>
                  <a:pt x="1283571" y="622299"/>
                </a:lnTo>
                <a:lnTo>
                  <a:pt x="1274152" y="634999"/>
                </a:lnTo>
                <a:lnTo>
                  <a:pt x="1280159" y="634999"/>
                </a:lnTo>
                <a:lnTo>
                  <a:pt x="1297608" y="622299"/>
                </a:lnTo>
                <a:close/>
              </a:path>
              <a:path w="2322829" h="1333500">
                <a:moveTo>
                  <a:pt x="1206708" y="610467"/>
                </a:moveTo>
                <a:lnTo>
                  <a:pt x="1198808" y="622299"/>
                </a:lnTo>
                <a:lnTo>
                  <a:pt x="1207122" y="622299"/>
                </a:lnTo>
                <a:lnTo>
                  <a:pt x="1206708" y="610467"/>
                </a:lnTo>
                <a:close/>
              </a:path>
              <a:path w="2322829" h="1333500">
                <a:moveTo>
                  <a:pt x="1290265" y="609599"/>
                </a:moveTo>
                <a:lnTo>
                  <a:pt x="1207287" y="609599"/>
                </a:lnTo>
                <a:lnTo>
                  <a:pt x="1206708" y="610467"/>
                </a:lnTo>
                <a:lnTo>
                  <a:pt x="1207122" y="622299"/>
                </a:lnTo>
                <a:lnTo>
                  <a:pt x="1294942" y="622299"/>
                </a:lnTo>
                <a:lnTo>
                  <a:pt x="1290265" y="609599"/>
                </a:lnTo>
                <a:close/>
              </a:path>
              <a:path w="2322829" h="1333500">
                <a:moveTo>
                  <a:pt x="1309958" y="596899"/>
                </a:moveTo>
                <a:lnTo>
                  <a:pt x="1229136" y="596899"/>
                </a:lnTo>
                <a:lnTo>
                  <a:pt x="1221568" y="609599"/>
                </a:lnTo>
                <a:lnTo>
                  <a:pt x="1291412" y="609599"/>
                </a:lnTo>
                <a:lnTo>
                  <a:pt x="1294942" y="622299"/>
                </a:lnTo>
                <a:lnTo>
                  <a:pt x="1299070" y="622299"/>
                </a:lnTo>
                <a:lnTo>
                  <a:pt x="1300376" y="609599"/>
                </a:lnTo>
                <a:lnTo>
                  <a:pt x="1309958" y="596899"/>
                </a:lnTo>
                <a:close/>
              </a:path>
              <a:path w="2322829" h="1333500">
                <a:moveTo>
                  <a:pt x="1319249" y="608825"/>
                </a:moveTo>
                <a:lnTo>
                  <a:pt x="1318736" y="609599"/>
                </a:lnTo>
                <a:lnTo>
                  <a:pt x="1319853" y="609599"/>
                </a:lnTo>
                <a:lnTo>
                  <a:pt x="1319249" y="608825"/>
                </a:lnTo>
                <a:close/>
              </a:path>
              <a:path w="2322829" h="1333500">
                <a:moveTo>
                  <a:pt x="1327153" y="596899"/>
                </a:moveTo>
                <a:lnTo>
                  <a:pt x="1309958" y="596899"/>
                </a:lnTo>
                <a:lnTo>
                  <a:pt x="1319249" y="608825"/>
                </a:lnTo>
                <a:lnTo>
                  <a:pt x="1327153" y="596899"/>
                </a:lnTo>
                <a:close/>
              </a:path>
              <a:path w="2322829" h="1333500">
                <a:moveTo>
                  <a:pt x="1327273" y="584199"/>
                </a:moveTo>
                <a:lnTo>
                  <a:pt x="1260422" y="584199"/>
                </a:lnTo>
                <a:lnTo>
                  <a:pt x="1243129" y="596899"/>
                </a:lnTo>
                <a:lnTo>
                  <a:pt x="1328647" y="596899"/>
                </a:lnTo>
                <a:lnTo>
                  <a:pt x="1327273" y="584199"/>
                </a:lnTo>
                <a:close/>
              </a:path>
              <a:path w="2322829" h="1333500">
                <a:moveTo>
                  <a:pt x="1335701" y="584199"/>
                </a:moveTo>
                <a:lnTo>
                  <a:pt x="1329626" y="584199"/>
                </a:lnTo>
                <a:lnTo>
                  <a:pt x="1328647" y="596899"/>
                </a:lnTo>
                <a:lnTo>
                  <a:pt x="1338838" y="596899"/>
                </a:lnTo>
                <a:lnTo>
                  <a:pt x="1335701" y="584199"/>
                </a:lnTo>
                <a:close/>
              </a:path>
              <a:path w="2322829" h="1333500">
                <a:moveTo>
                  <a:pt x="1357379" y="584199"/>
                </a:moveTo>
                <a:lnTo>
                  <a:pt x="1350632" y="584199"/>
                </a:lnTo>
                <a:lnTo>
                  <a:pt x="1347028" y="596899"/>
                </a:lnTo>
                <a:lnTo>
                  <a:pt x="1352727" y="596899"/>
                </a:lnTo>
                <a:lnTo>
                  <a:pt x="1357379" y="584199"/>
                </a:lnTo>
                <a:close/>
              </a:path>
              <a:path w="2322829" h="1333500">
                <a:moveTo>
                  <a:pt x="1284294" y="571499"/>
                </a:moveTo>
                <a:lnTo>
                  <a:pt x="1278094" y="571499"/>
                </a:lnTo>
                <a:lnTo>
                  <a:pt x="1277726" y="584199"/>
                </a:lnTo>
                <a:lnTo>
                  <a:pt x="1281234" y="584199"/>
                </a:lnTo>
                <a:lnTo>
                  <a:pt x="1284294" y="571499"/>
                </a:lnTo>
                <a:close/>
              </a:path>
              <a:path w="2322829" h="1333500">
                <a:moveTo>
                  <a:pt x="1348490" y="571499"/>
                </a:moveTo>
                <a:lnTo>
                  <a:pt x="1284294" y="571499"/>
                </a:lnTo>
                <a:lnTo>
                  <a:pt x="1285163" y="584199"/>
                </a:lnTo>
                <a:lnTo>
                  <a:pt x="1345251" y="584199"/>
                </a:lnTo>
                <a:lnTo>
                  <a:pt x="1348490" y="571499"/>
                </a:lnTo>
                <a:close/>
              </a:path>
              <a:path w="2322829" h="1333500">
                <a:moveTo>
                  <a:pt x="1358547" y="571499"/>
                </a:moveTo>
                <a:lnTo>
                  <a:pt x="1351898" y="571499"/>
                </a:lnTo>
                <a:lnTo>
                  <a:pt x="1348828" y="584199"/>
                </a:lnTo>
                <a:lnTo>
                  <a:pt x="1352139" y="584199"/>
                </a:lnTo>
                <a:lnTo>
                  <a:pt x="1358547" y="571499"/>
                </a:lnTo>
                <a:close/>
              </a:path>
              <a:path w="2322829" h="1333500">
                <a:moveTo>
                  <a:pt x="1381336" y="571499"/>
                </a:moveTo>
                <a:lnTo>
                  <a:pt x="1362531" y="571499"/>
                </a:lnTo>
                <a:lnTo>
                  <a:pt x="1363319" y="584199"/>
                </a:lnTo>
                <a:lnTo>
                  <a:pt x="1369390" y="584199"/>
                </a:lnTo>
                <a:lnTo>
                  <a:pt x="1381336" y="571499"/>
                </a:lnTo>
                <a:close/>
              </a:path>
              <a:path w="2322829" h="1333500">
                <a:moveTo>
                  <a:pt x="1373852" y="558799"/>
                </a:moveTo>
                <a:lnTo>
                  <a:pt x="1297986" y="558799"/>
                </a:lnTo>
                <a:lnTo>
                  <a:pt x="1288654" y="571499"/>
                </a:lnTo>
                <a:lnTo>
                  <a:pt x="1384071" y="571499"/>
                </a:lnTo>
                <a:lnTo>
                  <a:pt x="1373852" y="558799"/>
                </a:lnTo>
                <a:close/>
              </a:path>
              <a:path w="2322829" h="1333500">
                <a:moveTo>
                  <a:pt x="1392923" y="558799"/>
                </a:moveTo>
                <a:lnTo>
                  <a:pt x="1383017" y="558799"/>
                </a:lnTo>
                <a:lnTo>
                  <a:pt x="1384071" y="571499"/>
                </a:lnTo>
                <a:lnTo>
                  <a:pt x="1391674" y="571499"/>
                </a:lnTo>
                <a:lnTo>
                  <a:pt x="1392923" y="558799"/>
                </a:lnTo>
                <a:close/>
              </a:path>
              <a:path w="2322829" h="1333500">
                <a:moveTo>
                  <a:pt x="1318577" y="546099"/>
                </a:moveTo>
                <a:lnTo>
                  <a:pt x="1307891" y="558799"/>
                </a:lnTo>
                <a:lnTo>
                  <a:pt x="1317625" y="558799"/>
                </a:lnTo>
                <a:lnTo>
                  <a:pt x="1318577" y="546099"/>
                </a:lnTo>
                <a:close/>
              </a:path>
              <a:path w="2322829" h="1333500">
                <a:moveTo>
                  <a:pt x="1405951" y="546099"/>
                </a:moveTo>
                <a:lnTo>
                  <a:pt x="1341204" y="546099"/>
                </a:lnTo>
                <a:lnTo>
                  <a:pt x="1331749" y="558799"/>
                </a:lnTo>
                <a:lnTo>
                  <a:pt x="1395454" y="558799"/>
                </a:lnTo>
                <a:lnTo>
                  <a:pt x="1405951" y="546099"/>
                </a:lnTo>
                <a:close/>
              </a:path>
              <a:path w="2322829" h="1333500">
                <a:moveTo>
                  <a:pt x="1410096" y="553569"/>
                </a:moveTo>
                <a:lnTo>
                  <a:pt x="1408441" y="558799"/>
                </a:lnTo>
                <a:lnTo>
                  <a:pt x="1412999" y="558799"/>
                </a:lnTo>
                <a:lnTo>
                  <a:pt x="1410096" y="553569"/>
                </a:lnTo>
                <a:close/>
              </a:path>
              <a:path w="2322829" h="1333500">
                <a:moveTo>
                  <a:pt x="1412460" y="546099"/>
                </a:moveTo>
                <a:lnTo>
                  <a:pt x="1405951" y="546099"/>
                </a:lnTo>
                <a:lnTo>
                  <a:pt x="1410096" y="553569"/>
                </a:lnTo>
                <a:lnTo>
                  <a:pt x="1412460" y="546099"/>
                </a:lnTo>
                <a:close/>
              </a:path>
              <a:path w="2322829" h="1333500">
                <a:moveTo>
                  <a:pt x="1426119" y="533399"/>
                </a:moveTo>
                <a:lnTo>
                  <a:pt x="1344552" y="533399"/>
                </a:lnTo>
                <a:lnTo>
                  <a:pt x="1335913" y="546099"/>
                </a:lnTo>
                <a:lnTo>
                  <a:pt x="1417149" y="546099"/>
                </a:lnTo>
                <a:lnTo>
                  <a:pt x="1426119" y="533399"/>
                </a:lnTo>
                <a:close/>
              </a:path>
              <a:path w="2322829" h="1333500">
                <a:moveTo>
                  <a:pt x="1436598" y="533399"/>
                </a:moveTo>
                <a:lnTo>
                  <a:pt x="1430454" y="533399"/>
                </a:lnTo>
                <a:lnTo>
                  <a:pt x="1429704" y="546099"/>
                </a:lnTo>
                <a:lnTo>
                  <a:pt x="1436598" y="533399"/>
                </a:lnTo>
                <a:close/>
              </a:path>
              <a:path w="2322829" h="1333500">
                <a:moveTo>
                  <a:pt x="1377802" y="520699"/>
                </a:moveTo>
                <a:lnTo>
                  <a:pt x="1366113" y="520699"/>
                </a:lnTo>
                <a:lnTo>
                  <a:pt x="1364263" y="533399"/>
                </a:lnTo>
                <a:lnTo>
                  <a:pt x="1373457" y="533399"/>
                </a:lnTo>
                <a:lnTo>
                  <a:pt x="1377802" y="520699"/>
                </a:lnTo>
                <a:close/>
              </a:path>
              <a:path w="2322829" h="1333500">
                <a:moveTo>
                  <a:pt x="1451405" y="520699"/>
                </a:moveTo>
                <a:lnTo>
                  <a:pt x="1392555" y="520699"/>
                </a:lnTo>
                <a:lnTo>
                  <a:pt x="1396867" y="533399"/>
                </a:lnTo>
                <a:lnTo>
                  <a:pt x="1442440" y="533399"/>
                </a:lnTo>
                <a:lnTo>
                  <a:pt x="1451405" y="520699"/>
                </a:lnTo>
                <a:close/>
              </a:path>
              <a:path w="2322829" h="1333500">
                <a:moveTo>
                  <a:pt x="1465341" y="507999"/>
                </a:moveTo>
                <a:lnTo>
                  <a:pt x="1394933" y="507999"/>
                </a:lnTo>
                <a:lnTo>
                  <a:pt x="1388283" y="520699"/>
                </a:lnTo>
                <a:lnTo>
                  <a:pt x="1464454" y="520699"/>
                </a:lnTo>
                <a:lnTo>
                  <a:pt x="1465341" y="507999"/>
                </a:lnTo>
                <a:close/>
              </a:path>
              <a:path w="2322829" h="1333500">
                <a:moveTo>
                  <a:pt x="1490773" y="495299"/>
                </a:moveTo>
                <a:lnTo>
                  <a:pt x="1407258" y="495299"/>
                </a:lnTo>
                <a:lnTo>
                  <a:pt x="1403448" y="507999"/>
                </a:lnTo>
                <a:lnTo>
                  <a:pt x="1467490" y="507999"/>
                </a:lnTo>
                <a:lnTo>
                  <a:pt x="1467866" y="520699"/>
                </a:lnTo>
                <a:lnTo>
                  <a:pt x="1472457" y="520699"/>
                </a:lnTo>
                <a:lnTo>
                  <a:pt x="1478353" y="508153"/>
                </a:lnTo>
                <a:lnTo>
                  <a:pt x="1478337" y="507999"/>
                </a:lnTo>
                <a:lnTo>
                  <a:pt x="1490773" y="495299"/>
                </a:lnTo>
                <a:close/>
              </a:path>
              <a:path w="2322829" h="1333500">
                <a:moveTo>
                  <a:pt x="1479106" y="515457"/>
                </a:moveTo>
                <a:lnTo>
                  <a:pt x="1472457" y="520699"/>
                </a:lnTo>
                <a:lnTo>
                  <a:pt x="1479647" y="520699"/>
                </a:lnTo>
                <a:lnTo>
                  <a:pt x="1479106" y="515457"/>
                </a:lnTo>
                <a:close/>
              </a:path>
              <a:path w="2322829" h="1333500">
                <a:moveTo>
                  <a:pt x="1488567" y="507999"/>
                </a:moveTo>
                <a:lnTo>
                  <a:pt x="1478426" y="507999"/>
                </a:lnTo>
                <a:lnTo>
                  <a:pt x="1478353" y="508153"/>
                </a:lnTo>
                <a:lnTo>
                  <a:pt x="1479106" y="515457"/>
                </a:lnTo>
                <a:lnTo>
                  <a:pt x="1488567" y="507999"/>
                </a:lnTo>
                <a:close/>
              </a:path>
              <a:path w="2322829" h="1333500">
                <a:moveTo>
                  <a:pt x="1508909" y="495299"/>
                </a:moveTo>
                <a:lnTo>
                  <a:pt x="1502219" y="495299"/>
                </a:lnTo>
                <a:lnTo>
                  <a:pt x="1500591" y="507999"/>
                </a:lnTo>
                <a:lnTo>
                  <a:pt x="1503810" y="507999"/>
                </a:lnTo>
                <a:lnTo>
                  <a:pt x="1508909" y="495299"/>
                </a:lnTo>
                <a:close/>
              </a:path>
              <a:path w="2322829" h="1333500">
                <a:moveTo>
                  <a:pt x="1430315" y="482599"/>
                </a:moveTo>
                <a:lnTo>
                  <a:pt x="1419733" y="495299"/>
                </a:lnTo>
                <a:lnTo>
                  <a:pt x="1439575" y="495299"/>
                </a:lnTo>
                <a:lnTo>
                  <a:pt x="1430315" y="482599"/>
                </a:lnTo>
                <a:close/>
              </a:path>
              <a:path w="2322829" h="1333500">
                <a:moveTo>
                  <a:pt x="1599717" y="431799"/>
                </a:moveTo>
                <a:lnTo>
                  <a:pt x="1519199" y="431799"/>
                </a:lnTo>
                <a:lnTo>
                  <a:pt x="1512919" y="444499"/>
                </a:lnTo>
                <a:lnTo>
                  <a:pt x="1512602" y="457199"/>
                </a:lnTo>
                <a:lnTo>
                  <a:pt x="1514602" y="469899"/>
                </a:lnTo>
                <a:lnTo>
                  <a:pt x="1519623" y="482599"/>
                </a:lnTo>
                <a:lnTo>
                  <a:pt x="1443329" y="482599"/>
                </a:lnTo>
                <a:lnTo>
                  <a:pt x="1444812" y="495299"/>
                </a:lnTo>
                <a:lnTo>
                  <a:pt x="1512925" y="495299"/>
                </a:lnTo>
                <a:lnTo>
                  <a:pt x="1520475" y="482599"/>
                </a:lnTo>
                <a:lnTo>
                  <a:pt x="1521137" y="469899"/>
                </a:lnTo>
                <a:lnTo>
                  <a:pt x="1515706" y="457199"/>
                </a:lnTo>
                <a:lnTo>
                  <a:pt x="1572483" y="457199"/>
                </a:lnTo>
                <a:lnTo>
                  <a:pt x="1577389" y="444499"/>
                </a:lnTo>
                <a:lnTo>
                  <a:pt x="1584352" y="444493"/>
                </a:lnTo>
                <a:lnTo>
                  <a:pt x="1599717" y="431799"/>
                </a:lnTo>
                <a:close/>
              </a:path>
              <a:path w="2322829" h="1333500">
                <a:moveTo>
                  <a:pt x="1527124" y="482599"/>
                </a:moveTo>
                <a:lnTo>
                  <a:pt x="1525765" y="495299"/>
                </a:lnTo>
                <a:lnTo>
                  <a:pt x="1535239" y="495299"/>
                </a:lnTo>
                <a:lnTo>
                  <a:pt x="1527124" y="482599"/>
                </a:lnTo>
                <a:close/>
              </a:path>
              <a:path w="2322829" h="1333500">
                <a:moveTo>
                  <a:pt x="1453398" y="469899"/>
                </a:moveTo>
                <a:lnTo>
                  <a:pt x="1451130" y="482599"/>
                </a:lnTo>
                <a:lnTo>
                  <a:pt x="1458074" y="482599"/>
                </a:lnTo>
                <a:lnTo>
                  <a:pt x="1453398" y="469899"/>
                </a:lnTo>
                <a:close/>
              </a:path>
              <a:path w="2322829" h="1333500">
                <a:moveTo>
                  <a:pt x="1498876" y="444499"/>
                </a:moveTo>
                <a:lnTo>
                  <a:pt x="1490829" y="457199"/>
                </a:lnTo>
                <a:lnTo>
                  <a:pt x="1482517" y="469899"/>
                </a:lnTo>
                <a:lnTo>
                  <a:pt x="1457393" y="469899"/>
                </a:lnTo>
                <a:lnTo>
                  <a:pt x="1458074" y="482599"/>
                </a:lnTo>
                <a:lnTo>
                  <a:pt x="1519623" y="482599"/>
                </a:lnTo>
                <a:lnTo>
                  <a:pt x="1514602" y="469899"/>
                </a:lnTo>
                <a:lnTo>
                  <a:pt x="1512602" y="457199"/>
                </a:lnTo>
                <a:lnTo>
                  <a:pt x="1504975" y="457199"/>
                </a:lnTo>
                <a:lnTo>
                  <a:pt x="1498876" y="444499"/>
                </a:lnTo>
                <a:close/>
              </a:path>
              <a:path w="2322829" h="1333500">
                <a:moveTo>
                  <a:pt x="1560667" y="457199"/>
                </a:moveTo>
                <a:lnTo>
                  <a:pt x="1515706" y="457199"/>
                </a:lnTo>
                <a:lnTo>
                  <a:pt x="1521137" y="469899"/>
                </a:lnTo>
                <a:lnTo>
                  <a:pt x="1520475" y="482599"/>
                </a:lnTo>
                <a:lnTo>
                  <a:pt x="1533345" y="482599"/>
                </a:lnTo>
                <a:lnTo>
                  <a:pt x="1533475" y="469899"/>
                </a:lnTo>
                <a:lnTo>
                  <a:pt x="1545982" y="469899"/>
                </a:lnTo>
                <a:lnTo>
                  <a:pt x="1560667" y="457199"/>
                </a:lnTo>
                <a:close/>
              </a:path>
              <a:path w="2322829" h="1333500">
                <a:moveTo>
                  <a:pt x="1553398" y="471252"/>
                </a:moveTo>
                <a:lnTo>
                  <a:pt x="1533345" y="482599"/>
                </a:lnTo>
                <a:lnTo>
                  <a:pt x="1552429" y="482599"/>
                </a:lnTo>
                <a:lnTo>
                  <a:pt x="1553398" y="471252"/>
                </a:lnTo>
                <a:close/>
              </a:path>
              <a:path w="2322829" h="1333500">
                <a:moveTo>
                  <a:pt x="1557167" y="476650"/>
                </a:moveTo>
                <a:lnTo>
                  <a:pt x="1552520" y="482485"/>
                </a:lnTo>
                <a:lnTo>
                  <a:pt x="1557662" y="482599"/>
                </a:lnTo>
                <a:lnTo>
                  <a:pt x="1557167" y="476650"/>
                </a:lnTo>
                <a:close/>
              </a:path>
              <a:path w="2322829" h="1333500">
                <a:moveTo>
                  <a:pt x="1562429" y="462595"/>
                </a:moveTo>
                <a:lnTo>
                  <a:pt x="1555788" y="469899"/>
                </a:lnTo>
                <a:lnTo>
                  <a:pt x="1556607" y="469899"/>
                </a:lnTo>
                <a:lnTo>
                  <a:pt x="1557167" y="476650"/>
                </a:lnTo>
                <a:lnTo>
                  <a:pt x="1562544" y="469899"/>
                </a:lnTo>
                <a:lnTo>
                  <a:pt x="1562429" y="462595"/>
                </a:lnTo>
                <a:close/>
              </a:path>
              <a:path w="2322829" h="1333500">
                <a:moveTo>
                  <a:pt x="1555788" y="469899"/>
                </a:moveTo>
                <a:lnTo>
                  <a:pt x="1553504" y="469899"/>
                </a:lnTo>
                <a:lnTo>
                  <a:pt x="1553398" y="471252"/>
                </a:lnTo>
                <a:lnTo>
                  <a:pt x="1555788" y="469899"/>
                </a:lnTo>
                <a:close/>
              </a:path>
              <a:path w="2322829" h="1333500">
                <a:moveTo>
                  <a:pt x="1476342" y="457199"/>
                </a:moveTo>
                <a:lnTo>
                  <a:pt x="1466873" y="469899"/>
                </a:lnTo>
                <a:lnTo>
                  <a:pt x="1475625" y="469899"/>
                </a:lnTo>
                <a:lnTo>
                  <a:pt x="1476342" y="457199"/>
                </a:lnTo>
                <a:close/>
              </a:path>
              <a:path w="2322829" h="1333500">
                <a:moveTo>
                  <a:pt x="1569634" y="457199"/>
                </a:moveTo>
                <a:lnTo>
                  <a:pt x="1567335" y="457199"/>
                </a:lnTo>
                <a:lnTo>
                  <a:pt x="1566606" y="458001"/>
                </a:lnTo>
                <a:lnTo>
                  <a:pt x="1567205" y="469899"/>
                </a:lnTo>
                <a:lnTo>
                  <a:pt x="1571488" y="469899"/>
                </a:lnTo>
                <a:lnTo>
                  <a:pt x="1569634" y="457199"/>
                </a:lnTo>
                <a:close/>
              </a:path>
              <a:path w="2322829" h="1333500">
                <a:moveTo>
                  <a:pt x="1586201" y="457199"/>
                </a:moveTo>
                <a:lnTo>
                  <a:pt x="1575742" y="457199"/>
                </a:lnTo>
                <a:lnTo>
                  <a:pt x="1581772" y="469899"/>
                </a:lnTo>
                <a:lnTo>
                  <a:pt x="1586201" y="457199"/>
                </a:lnTo>
                <a:close/>
              </a:path>
              <a:path w="2322829" h="1333500">
                <a:moveTo>
                  <a:pt x="1566566" y="457199"/>
                </a:moveTo>
                <a:lnTo>
                  <a:pt x="1562344" y="457199"/>
                </a:lnTo>
                <a:lnTo>
                  <a:pt x="1562429" y="462595"/>
                </a:lnTo>
                <a:lnTo>
                  <a:pt x="1566606" y="458001"/>
                </a:lnTo>
                <a:lnTo>
                  <a:pt x="1566566" y="457199"/>
                </a:lnTo>
                <a:close/>
              </a:path>
              <a:path w="2322829" h="1333500">
                <a:moveTo>
                  <a:pt x="1567335" y="457199"/>
                </a:moveTo>
                <a:lnTo>
                  <a:pt x="1566566" y="457199"/>
                </a:lnTo>
                <a:lnTo>
                  <a:pt x="1566606" y="458001"/>
                </a:lnTo>
                <a:lnTo>
                  <a:pt x="1567335" y="457199"/>
                </a:lnTo>
                <a:close/>
              </a:path>
              <a:path w="2322829" h="1333500">
                <a:moveTo>
                  <a:pt x="1584344" y="444499"/>
                </a:moveTo>
                <a:lnTo>
                  <a:pt x="1577389" y="444499"/>
                </a:lnTo>
                <a:lnTo>
                  <a:pt x="1573669" y="457199"/>
                </a:lnTo>
                <a:lnTo>
                  <a:pt x="1583448" y="457199"/>
                </a:lnTo>
                <a:lnTo>
                  <a:pt x="1584344" y="444499"/>
                </a:lnTo>
                <a:close/>
              </a:path>
              <a:path w="2322829" h="1333500">
                <a:moveTo>
                  <a:pt x="1610999" y="431799"/>
                </a:moveTo>
                <a:lnTo>
                  <a:pt x="1599717" y="431799"/>
                </a:lnTo>
                <a:lnTo>
                  <a:pt x="1610012" y="444493"/>
                </a:lnTo>
                <a:lnTo>
                  <a:pt x="1610999" y="431799"/>
                </a:lnTo>
                <a:close/>
              </a:path>
              <a:path w="2322829" h="1333500">
                <a:moveTo>
                  <a:pt x="1533690" y="419099"/>
                </a:moveTo>
                <a:lnTo>
                  <a:pt x="1532966" y="431799"/>
                </a:lnTo>
                <a:lnTo>
                  <a:pt x="1539354" y="431799"/>
                </a:lnTo>
                <a:lnTo>
                  <a:pt x="1539989" y="428790"/>
                </a:lnTo>
                <a:lnTo>
                  <a:pt x="1533690" y="419099"/>
                </a:lnTo>
                <a:close/>
              </a:path>
              <a:path w="2322829" h="1333500">
                <a:moveTo>
                  <a:pt x="1552305" y="419099"/>
                </a:moveTo>
                <a:lnTo>
                  <a:pt x="1542034" y="419099"/>
                </a:lnTo>
                <a:lnTo>
                  <a:pt x="1539989" y="428790"/>
                </a:lnTo>
                <a:lnTo>
                  <a:pt x="1541945" y="431799"/>
                </a:lnTo>
                <a:lnTo>
                  <a:pt x="1550738" y="431799"/>
                </a:lnTo>
                <a:lnTo>
                  <a:pt x="1552305" y="419099"/>
                </a:lnTo>
                <a:close/>
              </a:path>
              <a:path w="2322829" h="1333500">
                <a:moveTo>
                  <a:pt x="1632205" y="419099"/>
                </a:moveTo>
                <a:lnTo>
                  <a:pt x="1563332" y="419099"/>
                </a:lnTo>
                <a:lnTo>
                  <a:pt x="1563433" y="431799"/>
                </a:lnTo>
                <a:lnTo>
                  <a:pt x="1636401" y="431799"/>
                </a:lnTo>
                <a:lnTo>
                  <a:pt x="1632205" y="419099"/>
                </a:lnTo>
                <a:close/>
              </a:path>
              <a:path w="2322829" h="1333500">
                <a:moveTo>
                  <a:pt x="1649825" y="406399"/>
                </a:moveTo>
                <a:lnTo>
                  <a:pt x="1563635" y="406399"/>
                </a:lnTo>
                <a:lnTo>
                  <a:pt x="1561339" y="419099"/>
                </a:lnTo>
                <a:lnTo>
                  <a:pt x="1632879" y="419099"/>
                </a:lnTo>
                <a:lnTo>
                  <a:pt x="1649597" y="409594"/>
                </a:lnTo>
                <a:lnTo>
                  <a:pt x="1649825" y="406399"/>
                </a:lnTo>
                <a:close/>
              </a:path>
              <a:path w="2322829" h="1333500">
                <a:moveTo>
                  <a:pt x="1653075" y="407617"/>
                </a:moveTo>
                <a:lnTo>
                  <a:pt x="1649597" y="409594"/>
                </a:lnTo>
                <a:lnTo>
                  <a:pt x="1648920" y="419099"/>
                </a:lnTo>
                <a:lnTo>
                  <a:pt x="1654263" y="419099"/>
                </a:lnTo>
                <a:lnTo>
                  <a:pt x="1653075" y="407617"/>
                </a:lnTo>
                <a:close/>
              </a:path>
              <a:path w="2322829" h="1333500">
                <a:moveTo>
                  <a:pt x="1662252" y="406399"/>
                </a:moveTo>
                <a:lnTo>
                  <a:pt x="1655216" y="406399"/>
                </a:lnTo>
                <a:lnTo>
                  <a:pt x="1659245" y="419099"/>
                </a:lnTo>
                <a:lnTo>
                  <a:pt x="1662252" y="406399"/>
                </a:lnTo>
                <a:close/>
              </a:path>
              <a:path w="2322829" h="1333500">
                <a:moveTo>
                  <a:pt x="1655216" y="406399"/>
                </a:moveTo>
                <a:lnTo>
                  <a:pt x="1652949" y="406399"/>
                </a:lnTo>
                <a:lnTo>
                  <a:pt x="1653075" y="407617"/>
                </a:lnTo>
                <a:lnTo>
                  <a:pt x="1655216" y="406399"/>
                </a:lnTo>
                <a:close/>
              </a:path>
              <a:path w="2322829" h="1333500">
                <a:moveTo>
                  <a:pt x="1589803" y="393699"/>
                </a:moveTo>
                <a:lnTo>
                  <a:pt x="1584663" y="406399"/>
                </a:lnTo>
                <a:lnTo>
                  <a:pt x="1590763" y="406399"/>
                </a:lnTo>
                <a:lnTo>
                  <a:pt x="1589803" y="393699"/>
                </a:lnTo>
                <a:close/>
              </a:path>
              <a:path w="2322829" h="1333500">
                <a:moveTo>
                  <a:pt x="1653357" y="393699"/>
                </a:moveTo>
                <a:lnTo>
                  <a:pt x="1595939" y="393699"/>
                </a:lnTo>
                <a:lnTo>
                  <a:pt x="1590763" y="406399"/>
                </a:lnTo>
                <a:lnTo>
                  <a:pt x="1654857" y="406399"/>
                </a:lnTo>
                <a:lnTo>
                  <a:pt x="1653357" y="393699"/>
                </a:lnTo>
                <a:close/>
              </a:path>
              <a:path w="2322829" h="1333500">
                <a:moveTo>
                  <a:pt x="1680797" y="393699"/>
                </a:moveTo>
                <a:lnTo>
                  <a:pt x="1657248" y="393699"/>
                </a:lnTo>
                <a:lnTo>
                  <a:pt x="1654857" y="406399"/>
                </a:lnTo>
                <a:lnTo>
                  <a:pt x="1683273" y="406399"/>
                </a:lnTo>
                <a:lnTo>
                  <a:pt x="1680797" y="393699"/>
                </a:lnTo>
                <a:close/>
              </a:path>
              <a:path w="2322829" h="1333500">
                <a:moveTo>
                  <a:pt x="1692351" y="380999"/>
                </a:moveTo>
                <a:lnTo>
                  <a:pt x="1620338" y="380999"/>
                </a:lnTo>
                <a:lnTo>
                  <a:pt x="1619656" y="393699"/>
                </a:lnTo>
                <a:lnTo>
                  <a:pt x="1679420" y="393699"/>
                </a:lnTo>
                <a:lnTo>
                  <a:pt x="1692351" y="380999"/>
                </a:lnTo>
                <a:close/>
              </a:path>
              <a:path w="2322829" h="1333500">
                <a:moveTo>
                  <a:pt x="1701471" y="380999"/>
                </a:moveTo>
                <a:lnTo>
                  <a:pt x="1692351" y="380999"/>
                </a:lnTo>
                <a:lnTo>
                  <a:pt x="1695982" y="393699"/>
                </a:lnTo>
                <a:lnTo>
                  <a:pt x="1701471" y="380999"/>
                </a:lnTo>
                <a:close/>
              </a:path>
              <a:path w="2322829" h="1333500">
                <a:moveTo>
                  <a:pt x="1711701" y="380999"/>
                </a:moveTo>
                <a:lnTo>
                  <a:pt x="1706658" y="380999"/>
                </a:lnTo>
                <a:lnTo>
                  <a:pt x="1709381" y="393699"/>
                </a:lnTo>
                <a:lnTo>
                  <a:pt x="1711701" y="380999"/>
                </a:lnTo>
                <a:close/>
              </a:path>
              <a:path w="2322829" h="1333500">
                <a:moveTo>
                  <a:pt x="1651965" y="368299"/>
                </a:moveTo>
                <a:lnTo>
                  <a:pt x="1641906" y="368299"/>
                </a:lnTo>
                <a:lnTo>
                  <a:pt x="1623430" y="380999"/>
                </a:lnTo>
                <a:lnTo>
                  <a:pt x="1650081" y="380999"/>
                </a:lnTo>
                <a:lnTo>
                  <a:pt x="1651965" y="368299"/>
                </a:lnTo>
                <a:close/>
              </a:path>
              <a:path w="2322829" h="1333500">
                <a:moveTo>
                  <a:pt x="1712226" y="368299"/>
                </a:moveTo>
                <a:lnTo>
                  <a:pt x="1654799" y="368299"/>
                </a:lnTo>
                <a:lnTo>
                  <a:pt x="1650081" y="380999"/>
                </a:lnTo>
                <a:lnTo>
                  <a:pt x="1706581" y="380999"/>
                </a:lnTo>
                <a:lnTo>
                  <a:pt x="1712226" y="368299"/>
                </a:lnTo>
                <a:close/>
              </a:path>
              <a:path w="2322829" h="1333500">
                <a:moveTo>
                  <a:pt x="1721058" y="368299"/>
                </a:moveTo>
                <a:lnTo>
                  <a:pt x="1712226" y="368299"/>
                </a:lnTo>
                <a:lnTo>
                  <a:pt x="1709792" y="380999"/>
                </a:lnTo>
                <a:lnTo>
                  <a:pt x="1721446" y="380999"/>
                </a:lnTo>
                <a:lnTo>
                  <a:pt x="1721058" y="368299"/>
                </a:lnTo>
                <a:close/>
              </a:path>
              <a:path w="2322829" h="1333500">
                <a:moveTo>
                  <a:pt x="1736122" y="368299"/>
                </a:moveTo>
                <a:lnTo>
                  <a:pt x="1722489" y="368299"/>
                </a:lnTo>
                <a:lnTo>
                  <a:pt x="1726895" y="380999"/>
                </a:lnTo>
                <a:lnTo>
                  <a:pt x="1735429" y="380999"/>
                </a:lnTo>
                <a:lnTo>
                  <a:pt x="1736122" y="368299"/>
                </a:lnTo>
                <a:close/>
              </a:path>
              <a:path w="2322829" h="1333500">
                <a:moveTo>
                  <a:pt x="1686463" y="355599"/>
                </a:moveTo>
                <a:lnTo>
                  <a:pt x="1664454" y="355599"/>
                </a:lnTo>
                <a:lnTo>
                  <a:pt x="1656237" y="368299"/>
                </a:lnTo>
                <a:lnTo>
                  <a:pt x="1688900" y="368299"/>
                </a:lnTo>
                <a:lnTo>
                  <a:pt x="1686463" y="355599"/>
                </a:lnTo>
                <a:close/>
              </a:path>
              <a:path w="2322829" h="1333500">
                <a:moveTo>
                  <a:pt x="1726971" y="355599"/>
                </a:moveTo>
                <a:lnTo>
                  <a:pt x="1692191" y="355599"/>
                </a:lnTo>
                <a:lnTo>
                  <a:pt x="1699463" y="368299"/>
                </a:lnTo>
                <a:lnTo>
                  <a:pt x="1724291" y="368299"/>
                </a:lnTo>
                <a:lnTo>
                  <a:pt x="1726971" y="355599"/>
                </a:lnTo>
                <a:close/>
              </a:path>
              <a:path w="2322829" h="1333500">
                <a:moveTo>
                  <a:pt x="1735656" y="355599"/>
                </a:moveTo>
                <a:lnTo>
                  <a:pt x="1729841" y="355599"/>
                </a:lnTo>
                <a:lnTo>
                  <a:pt x="1724291" y="368299"/>
                </a:lnTo>
                <a:lnTo>
                  <a:pt x="1733278" y="368299"/>
                </a:lnTo>
                <a:lnTo>
                  <a:pt x="1735656" y="355599"/>
                </a:lnTo>
                <a:close/>
              </a:path>
              <a:path w="2322829" h="1333500">
                <a:moveTo>
                  <a:pt x="1762152" y="355599"/>
                </a:moveTo>
                <a:lnTo>
                  <a:pt x="1747125" y="355599"/>
                </a:lnTo>
                <a:lnTo>
                  <a:pt x="1753174" y="368299"/>
                </a:lnTo>
                <a:lnTo>
                  <a:pt x="1762152" y="355599"/>
                </a:lnTo>
                <a:close/>
              </a:path>
              <a:path w="2322829" h="1333500">
                <a:moveTo>
                  <a:pt x="1779652" y="330199"/>
                </a:moveTo>
                <a:lnTo>
                  <a:pt x="1710359" y="330199"/>
                </a:lnTo>
                <a:lnTo>
                  <a:pt x="1688063" y="342899"/>
                </a:lnTo>
                <a:lnTo>
                  <a:pt x="1685199" y="355599"/>
                </a:lnTo>
                <a:lnTo>
                  <a:pt x="1772160" y="355599"/>
                </a:lnTo>
                <a:lnTo>
                  <a:pt x="1772032" y="342899"/>
                </a:lnTo>
                <a:lnTo>
                  <a:pt x="1772805" y="342899"/>
                </a:lnTo>
                <a:lnTo>
                  <a:pt x="1779652" y="330199"/>
                </a:lnTo>
                <a:close/>
              </a:path>
              <a:path w="2322829" h="1333500">
                <a:moveTo>
                  <a:pt x="1781505" y="342899"/>
                </a:moveTo>
                <a:lnTo>
                  <a:pt x="1772805" y="355599"/>
                </a:lnTo>
                <a:lnTo>
                  <a:pt x="1779727" y="355599"/>
                </a:lnTo>
                <a:lnTo>
                  <a:pt x="1781505" y="342899"/>
                </a:lnTo>
                <a:close/>
              </a:path>
              <a:path w="2322829" h="1333500">
                <a:moveTo>
                  <a:pt x="1727949" y="317499"/>
                </a:moveTo>
                <a:lnTo>
                  <a:pt x="1722564" y="317499"/>
                </a:lnTo>
                <a:lnTo>
                  <a:pt x="1723656" y="330199"/>
                </a:lnTo>
                <a:lnTo>
                  <a:pt x="1727949" y="317499"/>
                </a:lnTo>
                <a:close/>
              </a:path>
              <a:path w="2322829" h="1333500">
                <a:moveTo>
                  <a:pt x="1796757" y="317499"/>
                </a:moveTo>
                <a:lnTo>
                  <a:pt x="1737169" y="317499"/>
                </a:lnTo>
                <a:lnTo>
                  <a:pt x="1733118" y="330199"/>
                </a:lnTo>
                <a:lnTo>
                  <a:pt x="1783096" y="330199"/>
                </a:lnTo>
                <a:lnTo>
                  <a:pt x="1796757" y="317499"/>
                </a:lnTo>
                <a:close/>
              </a:path>
              <a:path w="2322829" h="1333500">
                <a:moveTo>
                  <a:pt x="1806438" y="317499"/>
                </a:moveTo>
                <a:lnTo>
                  <a:pt x="1796757" y="317499"/>
                </a:lnTo>
                <a:lnTo>
                  <a:pt x="1794321" y="330199"/>
                </a:lnTo>
                <a:lnTo>
                  <a:pt x="1806438" y="317499"/>
                </a:lnTo>
                <a:close/>
              </a:path>
              <a:path w="2322829" h="1333500">
                <a:moveTo>
                  <a:pt x="1825718" y="317499"/>
                </a:moveTo>
                <a:lnTo>
                  <a:pt x="1818246" y="317499"/>
                </a:lnTo>
                <a:lnTo>
                  <a:pt x="1814880" y="330199"/>
                </a:lnTo>
                <a:lnTo>
                  <a:pt x="1823288" y="330199"/>
                </a:lnTo>
                <a:lnTo>
                  <a:pt x="1825718" y="317499"/>
                </a:lnTo>
                <a:close/>
              </a:path>
              <a:path w="2322829" h="1333500">
                <a:moveTo>
                  <a:pt x="1830541" y="304799"/>
                </a:moveTo>
                <a:lnTo>
                  <a:pt x="1779813" y="304799"/>
                </a:lnTo>
                <a:lnTo>
                  <a:pt x="1774024" y="317499"/>
                </a:lnTo>
                <a:lnTo>
                  <a:pt x="1826293" y="317499"/>
                </a:lnTo>
                <a:lnTo>
                  <a:pt x="1823288" y="330199"/>
                </a:lnTo>
                <a:lnTo>
                  <a:pt x="1828694" y="330199"/>
                </a:lnTo>
                <a:lnTo>
                  <a:pt x="1831281" y="317499"/>
                </a:lnTo>
                <a:lnTo>
                  <a:pt x="1830541" y="304799"/>
                </a:lnTo>
                <a:close/>
              </a:path>
              <a:path w="2322829" h="1333500">
                <a:moveTo>
                  <a:pt x="1772644" y="304799"/>
                </a:moveTo>
                <a:lnTo>
                  <a:pt x="1751005" y="304799"/>
                </a:lnTo>
                <a:lnTo>
                  <a:pt x="1738933" y="317499"/>
                </a:lnTo>
                <a:lnTo>
                  <a:pt x="1774024" y="317499"/>
                </a:lnTo>
                <a:lnTo>
                  <a:pt x="1772644" y="304799"/>
                </a:lnTo>
                <a:close/>
              </a:path>
              <a:path w="2322829" h="1333500">
                <a:moveTo>
                  <a:pt x="1863326" y="292099"/>
                </a:moveTo>
                <a:lnTo>
                  <a:pt x="1856282" y="292099"/>
                </a:lnTo>
                <a:lnTo>
                  <a:pt x="1849094" y="304799"/>
                </a:lnTo>
                <a:lnTo>
                  <a:pt x="1838134" y="304799"/>
                </a:lnTo>
                <a:lnTo>
                  <a:pt x="1838502" y="317499"/>
                </a:lnTo>
                <a:lnTo>
                  <a:pt x="1855945" y="304799"/>
                </a:lnTo>
                <a:lnTo>
                  <a:pt x="1863326" y="292099"/>
                </a:lnTo>
                <a:close/>
              </a:path>
              <a:path w="2322829" h="1333500">
                <a:moveTo>
                  <a:pt x="1787029" y="292099"/>
                </a:moveTo>
                <a:lnTo>
                  <a:pt x="1772002" y="292099"/>
                </a:lnTo>
                <a:lnTo>
                  <a:pt x="1757375" y="304799"/>
                </a:lnTo>
                <a:lnTo>
                  <a:pt x="1780994" y="304799"/>
                </a:lnTo>
                <a:lnTo>
                  <a:pt x="1787029" y="292099"/>
                </a:lnTo>
                <a:close/>
              </a:path>
              <a:path w="2322829" h="1333500">
                <a:moveTo>
                  <a:pt x="1798193" y="292099"/>
                </a:moveTo>
                <a:lnTo>
                  <a:pt x="1788723" y="292099"/>
                </a:lnTo>
                <a:lnTo>
                  <a:pt x="1780994" y="304799"/>
                </a:lnTo>
                <a:lnTo>
                  <a:pt x="1797380" y="304799"/>
                </a:lnTo>
                <a:lnTo>
                  <a:pt x="1798193" y="292099"/>
                </a:lnTo>
                <a:close/>
              </a:path>
              <a:path w="2322829" h="1333500">
                <a:moveTo>
                  <a:pt x="1844270" y="292099"/>
                </a:moveTo>
                <a:lnTo>
                  <a:pt x="1812286" y="292099"/>
                </a:lnTo>
                <a:lnTo>
                  <a:pt x="1797380" y="304799"/>
                </a:lnTo>
                <a:lnTo>
                  <a:pt x="1849094" y="304799"/>
                </a:lnTo>
                <a:lnTo>
                  <a:pt x="1844270" y="292099"/>
                </a:lnTo>
                <a:close/>
              </a:path>
              <a:path w="2322829" h="1333500">
                <a:moveTo>
                  <a:pt x="1875688" y="292099"/>
                </a:moveTo>
                <a:lnTo>
                  <a:pt x="1866988" y="304799"/>
                </a:lnTo>
                <a:lnTo>
                  <a:pt x="1874024" y="304799"/>
                </a:lnTo>
                <a:lnTo>
                  <a:pt x="1875688" y="292099"/>
                </a:lnTo>
                <a:close/>
              </a:path>
              <a:path w="2322829" h="1333500">
                <a:moveTo>
                  <a:pt x="1786326" y="280558"/>
                </a:moveTo>
                <a:lnTo>
                  <a:pt x="1782394" y="292099"/>
                </a:lnTo>
                <a:lnTo>
                  <a:pt x="1782989" y="292099"/>
                </a:lnTo>
                <a:lnTo>
                  <a:pt x="1784731" y="289530"/>
                </a:lnTo>
                <a:lnTo>
                  <a:pt x="1786326" y="280558"/>
                </a:lnTo>
                <a:close/>
              </a:path>
              <a:path w="2322829" h="1333500">
                <a:moveTo>
                  <a:pt x="1801488" y="279399"/>
                </a:moveTo>
                <a:lnTo>
                  <a:pt x="1791601" y="279399"/>
                </a:lnTo>
                <a:lnTo>
                  <a:pt x="1784731" y="289530"/>
                </a:lnTo>
                <a:lnTo>
                  <a:pt x="1784274" y="292099"/>
                </a:lnTo>
                <a:lnTo>
                  <a:pt x="1803199" y="292099"/>
                </a:lnTo>
                <a:lnTo>
                  <a:pt x="1801488" y="279399"/>
                </a:lnTo>
                <a:close/>
              </a:path>
              <a:path w="2322829" h="1333500">
                <a:moveTo>
                  <a:pt x="1869266" y="260233"/>
                </a:moveTo>
                <a:lnTo>
                  <a:pt x="1870021" y="266699"/>
                </a:lnTo>
                <a:lnTo>
                  <a:pt x="1874442" y="279399"/>
                </a:lnTo>
                <a:lnTo>
                  <a:pt x="1811566" y="279399"/>
                </a:lnTo>
                <a:lnTo>
                  <a:pt x="1803199" y="292099"/>
                </a:lnTo>
                <a:lnTo>
                  <a:pt x="1884743" y="292099"/>
                </a:lnTo>
                <a:lnTo>
                  <a:pt x="1876965" y="279399"/>
                </a:lnTo>
                <a:lnTo>
                  <a:pt x="1872408" y="266699"/>
                </a:lnTo>
                <a:lnTo>
                  <a:pt x="1869266" y="260233"/>
                </a:lnTo>
                <a:close/>
              </a:path>
              <a:path w="2322829" h="1333500">
                <a:moveTo>
                  <a:pt x="1897951" y="279399"/>
                </a:moveTo>
                <a:lnTo>
                  <a:pt x="1882613" y="279399"/>
                </a:lnTo>
                <a:lnTo>
                  <a:pt x="1895348" y="292099"/>
                </a:lnTo>
                <a:lnTo>
                  <a:pt x="1896198" y="292099"/>
                </a:lnTo>
                <a:lnTo>
                  <a:pt x="1898594" y="282477"/>
                </a:lnTo>
                <a:lnTo>
                  <a:pt x="1897951" y="279399"/>
                </a:lnTo>
                <a:close/>
              </a:path>
              <a:path w="2322829" h="1333500">
                <a:moveTo>
                  <a:pt x="1903526" y="279399"/>
                </a:moveTo>
                <a:lnTo>
                  <a:pt x="1899361" y="279399"/>
                </a:lnTo>
                <a:lnTo>
                  <a:pt x="1898594" y="282477"/>
                </a:lnTo>
                <a:lnTo>
                  <a:pt x="1900605" y="292099"/>
                </a:lnTo>
                <a:lnTo>
                  <a:pt x="1903526" y="279399"/>
                </a:lnTo>
                <a:close/>
              </a:path>
              <a:path w="2322829" h="1333500">
                <a:moveTo>
                  <a:pt x="1786721" y="279399"/>
                </a:moveTo>
                <a:lnTo>
                  <a:pt x="1786532" y="279399"/>
                </a:lnTo>
                <a:lnTo>
                  <a:pt x="1786326" y="280558"/>
                </a:lnTo>
                <a:lnTo>
                  <a:pt x="1786721" y="279399"/>
                </a:lnTo>
                <a:close/>
              </a:path>
              <a:path w="2322829" h="1333500">
                <a:moveTo>
                  <a:pt x="1845716" y="241299"/>
                </a:moveTo>
                <a:lnTo>
                  <a:pt x="1842376" y="253999"/>
                </a:lnTo>
                <a:lnTo>
                  <a:pt x="1839912" y="266699"/>
                </a:lnTo>
                <a:lnTo>
                  <a:pt x="1819271" y="266699"/>
                </a:lnTo>
                <a:lnTo>
                  <a:pt x="1819514" y="279399"/>
                </a:lnTo>
                <a:lnTo>
                  <a:pt x="1874442" y="279399"/>
                </a:lnTo>
                <a:lnTo>
                  <a:pt x="1870021" y="266699"/>
                </a:lnTo>
                <a:lnTo>
                  <a:pt x="1869266" y="260233"/>
                </a:lnTo>
                <a:lnTo>
                  <a:pt x="1866237" y="253999"/>
                </a:lnTo>
                <a:lnTo>
                  <a:pt x="1853615" y="253999"/>
                </a:lnTo>
                <a:lnTo>
                  <a:pt x="1845716" y="241299"/>
                </a:lnTo>
                <a:close/>
              </a:path>
              <a:path w="2322829" h="1333500">
                <a:moveTo>
                  <a:pt x="1874215" y="253999"/>
                </a:moveTo>
                <a:lnTo>
                  <a:pt x="1868538" y="253999"/>
                </a:lnTo>
                <a:lnTo>
                  <a:pt x="1869266" y="260233"/>
                </a:lnTo>
                <a:lnTo>
                  <a:pt x="1872408" y="266699"/>
                </a:lnTo>
                <a:lnTo>
                  <a:pt x="1876965" y="279399"/>
                </a:lnTo>
                <a:lnTo>
                  <a:pt x="1912122" y="279399"/>
                </a:lnTo>
                <a:lnTo>
                  <a:pt x="1915972" y="266699"/>
                </a:lnTo>
                <a:lnTo>
                  <a:pt x="1878212" y="266699"/>
                </a:lnTo>
                <a:lnTo>
                  <a:pt x="1874215" y="253999"/>
                </a:lnTo>
                <a:close/>
              </a:path>
              <a:path w="2322829" h="1333500">
                <a:moveTo>
                  <a:pt x="1876620" y="253999"/>
                </a:moveTo>
                <a:lnTo>
                  <a:pt x="1874215" y="253999"/>
                </a:lnTo>
                <a:lnTo>
                  <a:pt x="1878212" y="266699"/>
                </a:lnTo>
                <a:lnTo>
                  <a:pt x="1876620" y="253999"/>
                </a:lnTo>
                <a:close/>
              </a:path>
              <a:path w="2322829" h="1333500">
                <a:moveTo>
                  <a:pt x="1921447" y="253999"/>
                </a:moveTo>
                <a:lnTo>
                  <a:pt x="1876620" y="253999"/>
                </a:lnTo>
                <a:lnTo>
                  <a:pt x="1878212" y="266699"/>
                </a:lnTo>
                <a:lnTo>
                  <a:pt x="1915972" y="266699"/>
                </a:lnTo>
                <a:lnTo>
                  <a:pt x="1921447" y="253999"/>
                </a:lnTo>
                <a:close/>
              </a:path>
              <a:path w="2322829" h="1333500">
                <a:moveTo>
                  <a:pt x="1935883" y="241299"/>
                </a:moveTo>
                <a:lnTo>
                  <a:pt x="1864604" y="241299"/>
                </a:lnTo>
                <a:lnTo>
                  <a:pt x="1865406" y="253999"/>
                </a:lnTo>
                <a:lnTo>
                  <a:pt x="1938794" y="253999"/>
                </a:lnTo>
                <a:lnTo>
                  <a:pt x="1935883" y="241299"/>
                </a:lnTo>
                <a:close/>
              </a:path>
              <a:path w="2322829" h="1333500">
                <a:moveTo>
                  <a:pt x="1958441" y="241299"/>
                </a:moveTo>
                <a:lnTo>
                  <a:pt x="1955540" y="241299"/>
                </a:lnTo>
                <a:lnTo>
                  <a:pt x="1955965" y="253999"/>
                </a:lnTo>
                <a:lnTo>
                  <a:pt x="1960104" y="253999"/>
                </a:lnTo>
                <a:lnTo>
                  <a:pt x="1958441" y="241299"/>
                </a:lnTo>
                <a:close/>
              </a:path>
              <a:path w="2322829" h="1333500">
                <a:moveTo>
                  <a:pt x="1937435" y="228599"/>
                </a:moveTo>
                <a:lnTo>
                  <a:pt x="1886800" y="228599"/>
                </a:lnTo>
                <a:lnTo>
                  <a:pt x="1887732" y="241299"/>
                </a:lnTo>
                <a:lnTo>
                  <a:pt x="1936110" y="241299"/>
                </a:lnTo>
                <a:lnTo>
                  <a:pt x="1937435" y="228599"/>
                </a:lnTo>
                <a:close/>
              </a:path>
              <a:path w="2322829" h="1333500">
                <a:moveTo>
                  <a:pt x="1960760" y="228599"/>
                </a:moveTo>
                <a:lnTo>
                  <a:pt x="1950753" y="228599"/>
                </a:lnTo>
                <a:lnTo>
                  <a:pt x="1943257" y="241299"/>
                </a:lnTo>
                <a:lnTo>
                  <a:pt x="1970735" y="241299"/>
                </a:lnTo>
                <a:lnTo>
                  <a:pt x="1960760" y="228599"/>
                </a:lnTo>
                <a:close/>
              </a:path>
              <a:path w="2322829" h="1333500">
                <a:moveTo>
                  <a:pt x="1978281" y="228599"/>
                </a:moveTo>
                <a:lnTo>
                  <a:pt x="1976367" y="241299"/>
                </a:lnTo>
                <a:lnTo>
                  <a:pt x="1979980" y="241299"/>
                </a:lnTo>
                <a:lnTo>
                  <a:pt x="1978281" y="228599"/>
                </a:lnTo>
                <a:close/>
              </a:path>
              <a:path w="2322829" h="1333500">
                <a:moveTo>
                  <a:pt x="1993995" y="215899"/>
                </a:moveTo>
                <a:lnTo>
                  <a:pt x="1906611" y="215899"/>
                </a:lnTo>
                <a:lnTo>
                  <a:pt x="1902948" y="228599"/>
                </a:lnTo>
                <a:lnTo>
                  <a:pt x="1977285" y="228599"/>
                </a:lnTo>
                <a:lnTo>
                  <a:pt x="1993995" y="215899"/>
                </a:lnTo>
                <a:close/>
              </a:path>
              <a:path w="2322829" h="1333500">
                <a:moveTo>
                  <a:pt x="1994033" y="215899"/>
                </a:moveTo>
                <a:lnTo>
                  <a:pt x="1984578" y="228599"/>
                </a:lnTo>
                <a:lnTo>
                  <a:pt x="1989031" y="228599"/>
                </a:lnTo>
                <a:lnTo>
                  <a:pt x="1994033" y="215899"/>
                </a:lnTo>
                <a:close/>
              </a:path>
              <a:path w="2322829" h="1333500">
                <a:moveTo>
                  <a:pt x="2019971" y="215899"/>
                </a:moveTo>
                <a:lnTo>
                  <a:pt x="1999940" y="215899"/>
                </a:lnTo>
                <a:lnTo>
                  <a:pt x="1995843" y="228599"/>
                </a:lnTo>
                <a:lnTo>
                  <a:pt x="2008022" y="228599"/>
                </a:lnTo>
                <a:lnTo>
                  <a:pt x="2019971" y="215899"/>
                </a:lnTo>
                <a:close/>
              </a:path>
              <a:path w="2322829" h="1333500">
                <a:moveTo>
                  <a:pt x="2010794" y="203199"/>
                </a:moveTo>
                <a:lnTo>
                  <a:pt x="1928983" y="203199"/>
                </a:lnTo>
                <a:lnTo>
                  <a:pt x="1926330" y="215899"/>
                </a:lnTo>
                <a:lnTo>
                  <a:pt x="2009482" y="215899"/>
                </a:lnTo>
                <a:lnTo>
                  <a:pt x="2010794" y="203199"/>
                </a:lnTo>
                <a:close/>
              </a:path>
              <a:path w="2322829" h="1333500">
                <a:moveTo>
                  <a:pt x="2021459" y="203199"/>
                </a:moveTo>
                <a:lnTo>
                  <a:pt x="2014000" y="203199"/>
                </a:lnTo>
                <a:lnTo>
                  <a:pt x="2013440" y="215899"/>
                </a:lnTo>
                <a:lnTo>
                  <a:pt x="2021459" y="203199"/>
                </a:lnTo>
                <a:close/>
              </a:path>
              <a:path w="2322829" h="1333500">
                <a:moveTo>
                  <a:pt x="2030267" y="203199"/>
                </a:moveTo>
                <a:lnTo>
                  <a:pt x="2029148" y="203199"/>
                </a:lnTo>
                <a:lnTo>
                  <a:pt x="2025113" y="215899"/>
                </a:lnTo>
                <a:lnTo>
                  <a:pt x="2032508" y="215899"/>
                </a:lnTo>
                <a:lnTo>
                  <a:pt x="2030267" y="203199"/>
                </a:lnTo>
                <a:close/>
              </a:path>
              <a:path w="2322829" h="1333500">
                <a:moveTo>
                  <a:pt x="2043315" y="190499"/>
                </a:moveTo>
                <a:lnTo>
                  <a:pt x="1953514" y="190499"/>
                </a:lnTo>
                <a:lnTo>
                  <a:pt x="1949649" y="203199"/>
                </a:lnTo>
                <a:lnTo>
                  <a:pt x="2037565" y="203199"/>
                </a:lnTo>
                <a:lnTo>
                  <a:pt x="2043315" y="190499"/>
                </a:lnTo>
                <a:close/>
              </a:path>
              <a:path w="2322829" h="1333500">
                <a:moveTo>
                  <a:pt x="1984692" y="177799"/>
                </a:moveTo>
                <a:lnTo>
                  <a:pt x="1970836" y="177799"/>
                </a:lnTo>
                <a:lnTo>
                  <a:pt x="1953542" y="190499"/>
                </a:lnTo>
                <a:lnTo>
                  <a:pt x="1974405" y="190499"/>
                </a:lnTo>
                <a:lnTo>
                  <a:pt x="1984692" y="177799"/>
                </a:lnTo>
                <a:close/>
              </a:path>
              <a:path w="2322829" h="1333500">
                <a:moveTo>
                  <a:pt x="2037488" y="177799"/>
                </a:moveTo>
                <a:lnTo>
                  <a:pt x="1988140" y="177799"/>
                </a:lnTo>
                <a:lnTo>
                  <a:pt x="1984830" y="190499"/>
                </a:lnTo>
                <a:lnTo>
                  <a:pt x="2037686" y="190499"/>
                </a:lnTo>
                <a:lnTo>
                  <a:pt x="2037488" y="177799"/>
                </a:lnTo>
                <a:close/>
              </a:path>
              <a:path w="2322829" h="1333500">
                <a:moveTo>
                  <a:pt x="2062552" y="177799"/>
                </a:moveTo>
                <a:lnTo>
                  <a:pt x="2040039" y="177799"/>
                </a:lnTo>
                <a:lnTo>
                  <a:pt x="2039060" y="190499"/>
                </a:lnTo>
                <a:lnTo>
                  <a:pt x="2054491" y="190499"/>
                </a:lnTo>
                <a:lnTo>
                  <a:pt x="2062552" y="177799"/>
                </a:lnTo>
                <a:close/>
              </a:path>
              <a:path w="2322829" h="1333500">
                <a:moveTo>
                  <a:pt x="2062311" y="165099"/>
                </a:moveTo>
                <a:lnTo>
                  <a:pt x="1990102" y="165099"/>
                </a:lnTo>
                <a:lnTo>
                  <a:pt x="1988507" y="177799"/>
                </a:lnTo>
                <a:lnTo>
                  <a:pt x="2058903" y="177799"/>
                </a:lnTo>
                <a:lnTo>
                  <a:pt x="2062311" y="165099"/>
                </a:lnTo>
                <a:close/>
              </a:path>
              <a:path w="2322829" h="1333500">
                <a:moveTo>
                  <a:pt x="2072944" y="165099"/>
                </a:moveTo>
                <a:lnTo>
                  <a:pt x="2062311" y="165099"/>
                </a:lnTo>
                <a:lnTo>
                  <a:pt x="2059241" y="177799"/>
                </a:lnTo>
                <a:lnTo>
                  <a:pt x="2068960" y="177799"/>
                </a:lnTo>
                <a:lnTo>
                  <a:pt x="2072944" y="165099"/>
                </a:lnTo>
                <a:close/>
              </a:path>
              <a:path w="2322829" h="1333500">
                <a:moveTo>
                  <a:pt x="2102087" y="165099"/>
                </a:moveTo>
                <a:lnTo>
                  <a:pt x="2072944" y="165099"/>
                </a:lnTo>
                <a:lnTo>
                  <a:pt x="2073732" y="177799"/>
                </a:lnTo>
                <a:lnTo>
                  <a:pt x="2091748" y="177799"/>
                </a:lnTo>
                <a:lnTo>
                  <a:pt x="2102087" y="165099"/>
                </a:lnTo>
                <a:close/>
              </a:path>
              <a:path w="2322829" h="1333500">
                <a:moveTo>
                  <a:pt x="2023110" y="152399"/>
                </a:moveTo>
                <a:lnTo>
                  <a:pt x="2018309" y="152399"/>
                </a:lnTo>
                <a:lnTo>
                  <a:pt x="2008403" y="165099"/>
                </a:lnTo>
                <a:lnTo>
                  <a:pt x="2023097" y="165099"/>
                </a:lnTo>
                <a:lnTo>
                  <a:pt x="2023110" y="152399"/>
                </a:lnTo>
                <a:close/>
              </a:path>
              <a:path w="2322829" h="1333500">
                <a:moveTo>
                  <a:pt x="2105866" y="152399"/>
                </a:moveTo>
                <a:lnTo>
                  <a:pt x="2031878" y="152399"/>
                </a:lnTo>
                <a:lnTo>
                  <a:pt x="2028467" y="165099"/>
                </a:lnTo>
                <a:lnTo>
                  <a:pt x="2103335" y="165099"/>
                </a:lnTo>
                <a:lnTo>
                  <a:pt x="2105866" y="152399"/>
                </a:lnTo>
                <a:close/>
              </a:path>
              <a:path w="2322829" h="1333500">
                <a:moveTo>
                  <a:pt x="2115128" y="152399"/>
                </a:moveTo>
                <a:lnTo>
                  <a:pt x="2106566" y="152399"/>
                </a:lnTo>
                <a:lnTo>
                  <a:pt x="2106879" y="165099"/>
                </a:lnTo>
                <a:lnTo>
                  <a:pt x="2115128" y="152399"/>
                </a:lnTo>
                <a:close/>
              </a:path>
              <a:path w="2322829" h="1333500">
                <a:moveTo>
                  <a:pt x="2123411" y="152399"/>
                </a:moveTo>
                <a:lnTo>
                  <a:pt x="2118856" y="152399"/>
                </a:lnTo>
                <a:lnTo>
                  <a:pt x="2115591" y="165099"/>
                </a:lnTo>
                <a:lnTo>
                  <a:pt x="2123411" y="152399"/>
                </a:lnTo>
                <a:close/>
              </a:path>
              <a:path w="2322829" h="1333500">
                <a:moveTo>
                  <a:pt x="2050846" y="139699"/>
                </a:moveTo>
                <a:lnTo>
                  <a:pt x="2037857" y="139699"/>
                </a:lnTo>
                <a:lnTo>
                  <a:pt x="2036127" y="152399"/>
                </a:lnTo>
                <a:lnTo>
                  <a:pt x="2052180" y="152399"/>
                </a:lnTo>
                <a:lnTo>
                  <a:pt x="2050846" y="139699"/>
                </a:lnTo>
                <a:close/>
              </a:path>
              <a:path w="2322829" h="1333500">
                <a:moveTo>
                  <a:pt x="2136532" y="126999"/>
                </a:moveTo>
                <a:lnTo>
                  <a:pt x="2103359" y="126999"/>
                </a:lnTo>
                <a:lnTo>
                  <a:pt x="2095207" y="139699"/>
                </a:lnTo>
                <a:lnTo>
                  <a:pt x="2050846" y="139699"/>
                </a:lnTo>
                <a:lnTo>
                  <a:pt x="2060143" y="152399"/>
                </a:lnTo>
                <a:lnTo>
                  <a:pt x="2132850" y="152399"/>
                </a:lnTo>
                <a:lnTo>
                  <a:pt x="2127562" y="139699"/>
                </a:lnTo>
                <a:lnTo>
                  <a:pt x="2136532" y="126999"/>
                </a:lnTo>
                <a:close/>
              </a:path>
              <a:path w="2322829" h="1333500">
                <a:moveTo>
                  <a:pt x="2086825" y="126999"/>
                </a:moveTo>
                <a:lnTo>
                  <a:pt x="2057209" y="126999"/>
                </a:lnTo>
                <a:lnTo>
                  <a:pt x="2054965" y="139699"/>
                </a:lnTo>
                <a:lnTo>
                  <a:pt x="2095207" y="139699"/>
                </a:lnTo>
                <a:lnTo>
                  <a:pt x="2086825" y="126999"/>
                </a:lnTo>
                <a:close/>
              </a:path>
              <a:path w="2322829" h="1333500">
                <a:moveTo>
                  <a:pt x="2169761" y="126999"/>
                </a:moveTo>
                <a:lnTo>
                  <a:pt x="2163305" y="126999"/>
                </a:lnTo>
                <a:lnTo>
                  <a:pt x="2160070" y="139699"/>
                </a:lnTo>
                <a:lnTo>
                  <a:pt x="2165453" y="139699"/>
                </a:lnTo>
                <a:lnTo>
                  <a:pt x="2169761" y="126999"/>
                </a:lnTo>
                <a:close/>
              </a:path>
              <a:path w="2322829" h="1333500">
                <a:moveTo>
                  <a:pt x="2177578" y="114299"/>
                </a:moveTo>
                <a:lnTo>
                  <a:pt x="2088866" y="114299"/>
                </a:lnTo>
                <a:lnTo>
                  <a:pt x="2076526" y="126999"/>
                </a:lnTo>
                <a:lnTo>
                  <a:pt x="2161818" y="126999"/>
                </a:lnTo>
                <a:lnTo>
                  <a:pt x="2177578" y="114299"/>
                </a:lnTo>
                <a:close/>
              </a:path>
              <a:path w="2322829" h="1333500">
                <a:moveTo>
                  <a:pt x="2116810" y="101600"/>
                </a:moveTo>
                <a:lnTo>
                  <a:pt x="2113861" y="101600"/>
                </a:lnTo>
                <a:lnTo>
                  <a:pt x="2108149" y="114299"/>
                </a:lnTo>
                <a:lnTo>
                  <a:pt x="2116607" y="114299"/>
                </a:lnTo>
                <a:lnTo>
                  <a:pt x="2116810" y="101600"/>
                </a:lnTo>
                <a:close/>
              </a:path>
              <a:path w="2322829" h="1333500">
                <a:moveTo>
                  <a:pt x="2177903" y="101600"/>
                </a:moveTo>
                <a:lnTo>
                  <a:pt x="2116810" y="101600"/>
                </a:lnTo>
                <a:lnTo>
                  <a:pt x="2116607" y="114299"/>
                </a:lnTo>
                <a:lnTo>
                  <a:pt x="2175754" y="114299"/>
                </a:lnTo>
                <a:lnTo>
                  <a:pt x="2177903" y="101600"/>
                </a:lnTo>
                <a:close/>
              </a:path>
              <a:path w="2322829" h="1333500">
                <a:moveTo>
                  <a:pt x="2188750" y="101600"/>
                </a:moveTo>
                <a:lnTo>
                  <a:pt x="2177903" y="101600"/>
                </a:lnTo>
                <a:lnTo>
                  <a:pt x="2178278" y="114299"/>
                </a:lnTo>
                <a:lnTo>
                  <a:pt x="2188829" y="114299"/>
                </a:lnTo>
                <a:lnTo>
                  <a:pt x="2189946" y="113205"/>
                </a:lnTo>
                <a:lnTo>
                  <a:pt x="2188750" y="101600"/>
                </a:lnTo>
                <a:close/>
              </a:path>
              <a:path w="2322829" h="1333500">
                <a:moveTo>
                  <a:pt x="2205151" y="101600"/>
                </a:moveTo>
                <a:lnTo>
                  <a:pt x="2201801" y="101600"/>
                </a:lnTo>
                <a:lnTo>
                  <a:pt x="2189946" y="113205"/>
                </a:lnTo>
                <a:lnTo>
                  <a:pt x="2190059" y="114299"/>
                </a:lnTo>
                <a:lnTo>
                  <a:pt x="2204593" y="114299"/>
                </a:lnTo>
                <a:lnTo>
                  <a:pt x="2205151" y="101600"/>
                </a:lnTo>
                <a:close/>
              </a:path>
              <a:path w="2322829" h="1333500">
                <a:moveTo>
                  <a:pt x="2213483" y="88900"/>
                </a:moveTo>
                <a:lnTo>
                  <a:pt x="2140728" y="88900"/>
                </a:lnTo>
                <a:lnTo>
                  <a:pt x="2130145" y="101600"/>
                </a:lnTo>
                <a:lnTo>
                  <a:pt x="2201186" y="101600"/>
                </a:lnTo>
                <a:lnTo>
                  <a:pt x="2213483" y="88900"/>
                </a:lnTo>
                <a:close/>
              </a:path>
              <a:path w="2322829" h="1333500">
                <a:moveTo>
                  <a:pt x="2231158" y="83634"/>
                </a:moveTo>
                <a:lnTo>
                  <a:pt x="2226290" y="88900"/>
                </a:lnTo>
                <a:lnTo>
                  <a:pt x="2213483" y="88900"/>
                </a:lnTo>
                <a:lnTo>
                  <a:pt x="2212632" y="101600"/>
                </a:lnTo>
                <a:lnTo>
                  <a:pt x="2223325" y="101600"/>
                </a:lnTo>
                <a:lnTo>
                  <a:pt x="2230882" y="88900"/>
                </a:lnTo>
                <a:lnTo>
                  <a:pt x="2231158" y="83634"/>
                </a:lnTo>
                <a:close/>
              </a:path>
              <a:path w="2322829" h="1333500">
                <a:moveTo>
                  <a:pt x="2224947" y="76200"/>
                </a:moveTo>
                <a:lnTo>
                  <a:pt x="2153742" y="76200"/>
                </a:lnTo>
                <a:lnTo>
                  <a:pt x="2155225" y="88900"/>
                </a:lnTo>
                <a:lnTo>
                  <a:pt x="2226290" y="88900"/>
                </a:lnTo>
                <a:lnTo>
                  <a:pt x="2224947" y="76200"/>
                </a:lnTo>
                <a:close/>
              </a:path>
              <a:path w="2322829" h="1333500">
                <a:moveTo>
                  <a:pt x="2217075" y="52797"/>
                </a:moveTo>
                <a:lnTo>
                  <a:pt x="2216972" y="63500"/>
                </a:lnTo>
                <a:lnTo>
                  <a:pt x="2220379" y="63500"/>
                </a:lnTo>
                <a:lnTo>
                  <a:pt x="2225734" y="76200"/>
                </a:lnTo>
                <a:lnTo>
                  <a:pt x="2224947" y="76200"/>
                </a:lnTo>
                <a:lnTo>
                  <a:pt x="2226290" y="88900"/>
                </a:lnTo>
                <a:lnTo>
                  <a:pt x="2231158" y="83634"/>
                </a:lnTo>
                <a:lnTo>
                  <a:pt x="2231548" y="76200"/>
                </a:lnTo>
                <a:lnTo>
                  <a:pt x="2226118" y="63500"/>
                </a:lnTo>
                <a:lnTo>
                  <a:pt x="2217075" y="52797"/>
                </a:lnTo>
                <a:close/>
              </a:path>
              <a:path w="2322829" h="1333500">
                <a:moveTo>
                  <a:pt x="2263330" y="76200"/>
                </a:moveTo>
                <a:lnTo>
                  <a:pt x="2238032" y="76200"/>
                </a:lnTo>
                <a:lnTo>
                  <a:pt x="2243946" y="88900"/>
                </a:lnTo>
                <a:lnTo>
                  <a:pt x="2256078" y="88900"/>
                </a:lnTo>
                <a:lnTo>
                  <a:pt x="2263330" y="76200"/>
                </a:lnTo>
                <a:close/>
              </a:path>
              <a:path w="2322829" h="1333500">
                <a:moveTo>
                  <a:pt x="2262868" y="78039"/>
                </a:moveTo>
                <a:lnTo>
                  <a:pt x="2257609" y="88900"/>
                </a:lnTo>
                <a:lnTo>
                  <a:pt x="2260142" y="88900"/>
                </a:lnTo>
                <a:lnTo>
                  <a:pt x="2262868" y="78039"/>
                </a:lnTo>
                <a:close/>
              </a:path>
              <a:path w="2322829" h="1333500">
                <a:moveTo>
                  <a:pt x="2276764" y="50800"/>
                </a:moveTo>
                <a:lnTo>
                  <a:pt x="2217094" y="50800"/>
                </a:lnTo>
                <a:lnTo>
                  <a:pt x="2217075" y="52797"/>
                </a:lnTo>
                <a:lnTo>
                  <a:pt x="2226118" y="63500"/>
                </a:lnTo>
                <a:lnTo>
                  <a:pt x="2231548" y="76200"/>
                </a:lnTo>
                <a:lnTo>
                  <a:pt x="2231158" y="83634"/>
                </a:lnTo>
                <a:lnTo>
                  <a:pt x="2238032" y="76200"/>
                </a:lnTo>
                <a:lnTo>
                  <a:pt x="2233803" y="76200"/>
                </a:lnTo>
                <a:lnTo>
                  <a:pt x="2236103" y="63500"/>
                </a:lnTo>
                <a:lnTo>
                  <a:pt x="2280056" y="63500"/>
                </a:lnTo>
                <a:lnTo>
                  <a:pt x="2276764" y="50800"/>
                </a:lnTo>
                <a:close/>
              </a:path>
              <a:path w="2322829" h="1333500">
                <a:moveTo>
                  <a:pt x="2264740" y="63500"/>
                </a:moveTo>
                <a:lnTo>
                  <a:pt x="2257207" y="63500"/>
                </a:lnTo>
                <a:lnTo>
                  <a:pt x="2258097" y="76200"/>
                </a:lnTo>
                <a:lnTo>
                  <a:pt x="2263330" y="76200"/>
                </a:lnTo>
                <a:lnTo>
                  <a:pt x="2262868" y="78039"/>
                </a:lnTo>
                <a:lnTo>
                  <a:pt x="2263759" y="76200"/>
                </a:lnTo>
                <a:lnTo>
                  <a:pt x="2264740" y="63500"/>
                </a:lnTo>
                <a:close/>
              </a:path>
              <a:path w="2322829" h="1333500">
                <a:moveTo>
                  <a:pt x="2186755" y="63500"/>
                </a:moveTo>
                <a:lnTo>
                  <a:pt x="2177286" y="63500"/>
                </a:lnTo>
                <a:lnTo>
                  <a:pt x="2167805" y="76200"/>
                </a:lnTo>
                <a:lnTo>
                  <a:pt x="2186038" y="76200"/>
                </a:lnTo>
                <a:lnTo>
                  <a:pt x="2186755" y="63500"/>
                </a:lnTo>
                <a:close/>
              </a:path>
              <a:path w="2322829" h="1333500">
                <a:moveTo>
                  <a:pt x="2215388" y="50800"/>
                </a:moveTo>
                <a:lnTo>
                  <a:pt x="2201241" y="50800"/>
                </a:lnTo>
                <a:lnTo>
                  <a:pt x="2192929" y="63500"/>
                </a:lnTo>
                <a:lnTo>
                  <a:pt x="2186038" y="76200"/>
                </a:lnTo>
                <a:lnTo>
                  <a:pt x="2217737" y="76200"/>
                </a:lnTo>
                <a:lnTo>
                  <a:pt x="2216007" y="63500"/>
                </a:lnTo>
                <a:lnTo>
                  <a:pt x="2216972" y="63500"/>
                </a:lnTo>
                <a:lnTo>
                  <a:pt x="2217075" y="52797"/>
                </a:lnTo>
                <a:lnTo>
                  <a:pt x="2215388" y="50800"/>
                </a:lnTo>
                <a:close/>
              </a:path>
              <a:path w="2322829" h="1333500">
                <a:moveTo>
                  <a:pt x="2219350" y="63500"/>
                </a:moveTo>
                <a:lnTo>
                  <a:pt x="2216007" y="63500"/>
                </a:lnTo>
                <a:lnTo>
                  <a:pt x="2217737" y="76200"/>
                </a:lnTo>
                <a:lnTo>
                  <a:pt x="2221547" y="76200"/>
                </a:lnTo>
                <a:lnTo>
                  <a:pt x="2219350" y="63500"/>
                </a:lnTo>
                <a:close/>
              </a:path>
              <a:path w="2322829" h="1333500">
                <a:moveTo>
                  <a:pt x="2220379" y="63500"/>
                </a:moveTo>
                <a:lnTo>
                  <a:pt x="2219350" y="63500"/>
                </a:lnTo>
                <a:lnTo>
                  <a:pt x="2221547" y="76200"/>
                </a:lnTo>
                <a:lnTo>
                  <a:pt x="2225734" y="76200"/>
                </a:lnTo>
                <a:lnTo>
                  <a:pt x="2220379" y="63500"/>
                </a:lnTo>
                <a:close/>
              </a:path>
              <a:path w="2322829" h="1333500">
                <a:moveTo>
                  <a:pt x="2254162" y="63500"/>
                </a:moveTo>
                <a:lnTo>
                  <a:pt x="2236103" y="63500"/>
                </a:lnTo>
                <a:lnTo>
                  <a:pt x="2241346" y="76200"/>
                </a:lnTo>
                <a:lnTo>
                  <a:pt x="2246147" y="76200"/>
                </a:lnTo>
                <a:lnTo>
                  <a:pt x="2254162" y="63500"/>
                </a:lnTo>
                <a:close/>
              </a:path>
              <a:path w="2322829" h="1333500">
                <a:moveTo>
                  <a:pt x="2291075" y="50800"/>
                </a:moveTo>
                <a:lnTo>
                  <a:pt x="2287303" y="50800"/>
                </a:lnTo>
                <a:lnTo>
                  <a:pt x="2282469" y="63500"/>
                </a:lnTo>
                <a:lnTo>
                  <a:pt x="2288857" y="63500"/>
                </a:lnTo>
                <a:lnTo>
                  <a:pt x="2290677" y="60313"/>
                </a:lnTo>
                <a:lnTo>
                  <a:pt x="2291075" y="50800"/>
                </a:lnTo>
                <a:close/>
              </a:path>
              <a:path w="2322829" h="1333500">
                <a:moveTo>
                  <a:pt x="2290677" y="60313"/>
                </a:moveTo>
                <a:lnTo>
                  <a:pt x="2288857" y="63500"/>
                </a:lnTo>
                <a:lnTo>
                  <a:pt x="2290543" y="63500"/>
                </a:lnTo>
                <a:lnTo>
                  <a:pt x="2290677" y="60313"/>
                </a:lnTo>
                <a:close/>
              </a:path>
              <a:path w="2322829" h="1333500">
                <a:moveTo>
                  <a:pt x="2296109" y="50800"/>
                </a:moveTo>
                <a:lnTo>
                  <a:pt x="2290677" y="60313"/>
                </a:lnTo>
                <a:lnTo>
                  <a:pt x="2290543" y="63500"/>
                </a:lnTo>
                <a:lnTo>
                  <a:pt x="2292921" y="63500"/>
                </a:lnTo>
                <a:lnTo>
                  <a:pt x="2296109" y="50800"/>
                </a:lnTo>
                <a:close/>
              </a:path>
              <a:path w="2322829" h="1333500">
                <a:moveTo>
                  <a:pt x="2305812" y="50800"/>
                </a:moveTo>
                <a:lnTo>
                  <a:pt x="2296604" y="50800"/>
                </a:lnTo>
                <a:lnTo>
                  <a:pt x="2297217" y="63500"/>
                </a:lnTo>
                <a:lnTo>
                  <a:pt x="2305812" y="50800"/>
                </a:lnTo>
                <a:close/>
              </a:path>
              <a:path w="2322829" h="1333500">
                <a:moveTo>
                  <a:pt x="2231555" y="38100"/>
                </a:moveTo>
                <a:lnTo>
                  <a:pt x="2217362" y="38100"/>
                </a:lnTo>
                <a:lnTo>
                  <a:pt x="2212835" y="50800"/>
                </a:lnTo>
                <a:lnTo>
                  <a:pt x="2228303" y="50800"/>
                </a:lnTo>
                <a:lnTo>
                  <a:pt x="2231555" y="38100"/>
                </a:lnTo>
                <a:close/>
              </a:path>
              <a:path w="2322829" h="1333500">
                <a:moveTo>
                  <a:pt x="2308491" y="38100"/>
                </a:moveTo>
                <a:lnTo>
                  <a:pt x="2231555" y="38100"/>
                </a:lnTo>
                <a:lnTo>
                  <a:pt x="2231910" y="50800"/>
                </a:lnTo>
                <a:lnTo>
                  <a:pt x="2312276" y="50800"/>
                </a:lnTo>
                <a:lnTo>
                  <a:pt x="2308491" y="38100"/>
                </a:lnTo>
                <a:close/>
              </a:path>
              <a:path w="2322829" h="1333500">
                <a:moveTo>
                  <a:pt x="2241524" y="25400"/>
                </a:moveTo>
                <a:lnTo>
                  <a:pt x="2235366" y="38100"/>
                </a:lnTo>
                <a:lnTo>
                  <a:pt x="2246896" y="38100"/>
                </a:lnTo>
                <a:lnTo>
                  <a:pt x="2241524" y="25400"/>
                </a:lnTo>
                <a:close/>
              </a:path>
              <a:path w="2322829" h="1333500">
                <a:moveTo>
                  <a:pt x="2304730" y="25400"/>
                </a:moveTo>
                <a:lnTo>
                  <a:pt x="2250109" y="25400"/>
                </a:lnTo>
                <a:lnTo>
                  <a:pt x="2246896" y="38100"/>
                </a:lnTo>
                <a:lnTo>
                  <a:pt x="2300733" y="38100"/>
                </a:lnTo>
                <a:lnTo>
                  <a:pt x="2304730" y="25400"/>
                </a:lnTo>
                <a:close/>
              </a:path>
              <a:path w="2322829" h="1333500">
                <a:moveTo>
                  <a:pt x="2322370" y="25400"/>
                </a:moveTo>
                <a:lnTo>
                  <a:pt x="2319369" y="25400"/>
                </a:lnTo>
                <a:lnTo>
                  <a:pt x="2313739" y="38100"/>
                </a:lnTo>
                <a:lnTo>
                  <a:pt x="2318715" y="38100"/>
                </a:lnTo>
                <a:lnTo>
                  <a:pt x="2322370" y="25400"/>
                </a:lnTo>
                <a:close/>
              </a:path>
              <a:path w="2322829" h="1333500">
                <a:moveTo>
                  <a:pt x="2259677" y="23657"/>
                </a:moveTo>
                <a:lnTo>
                  <a:pt x="2259326" y="25400"/>
                </a:lnTo>
                <a:lnTo>
                  <a:pt x="2261146" y="25400"/>
                </a:lnTo>
                <a:lnTo>
                  <a:pt x="2259677" y="23657"/>
                </a:lnTo>
                <a:close/>
              </a:path>
              <a:path w="2322829" h="1333500">
                <a:moveTo>
                  <a:pt x="2265629" y="12700"/>
                </a:moveTo>
                <a:lnTo>
                  <a:pt x="2261882" y="12700"/>
                </a:lnTo>
                <a:lnTo>
                  <a:pt x="2260351" y="20307"/>
                </a:lnTo>
                <a:lnTo>
                  <a:pt x="2261146" y="25400"/>
                </a:lnTo>
                <a:lnTo>
                  <a:pt x="2269515" y="25400"/>
                </a:lnTo>
                <a:lnTo>
                  <a:pt x="2265629" y="12700"/>
                </a:lnTo>
                <a:close/>
              </a:path>
              <a:path w="2322829" h="1333500">
                <a:moveTo>
                  <a:pt x="2305955" y="12700"/>
                </a:moveTo>
                <a:lnTo>
                  <a:pt x="2271390" y="12700"/>
                </a:lnTo>
                <a:lnTo>
                  <a:pt x="2270975" y="25400"/>
                </a:lnTo>
                <a:lnTo>
                  <a:pt x="2312714" y="25400"/>
                </a:lnTo>
                <a:lnTo>
                  <a:pt x="2305955" y="12700"/>
                </a:lnTo>
                <a:close/>
              </a:path>
              <a:path w="2322829" h="1333500">
                <a:moveTo>
                  <a:pt x="2259164" y="12700"/>
                </a:moveTo>
                <a:lnTo>
                  <a:pt x="2250440" y="12700"/>
                </a:lnTo>
                <a:lnTo>
                  <a:pt x="2259677" y="23657"/>
                </a:lnTo>
                <a:lnTo>
                  <a:pt x="2260351" y="20307"/>
                </a:lnTo>
                <a:lnTo>
                  <a:pt x="2259164" y="12700"/>
                </a:lnTo>
                <a:close/>
              </a:path>
              <a:path w="2322829" h="1333500">
                <a:moveTo>
                  <a:pt x="2291972" y="0"/>
                </a:moveTo>
                <a:lnTo>
                  <a:pt x="2288543" y="0"/>
                </a:lnTo>
                <a:lnTo>
                  <a:pt x="2283042" y="12700"/>
                </a:lnTo>
                <a:lnTo>
                  <a:pt x="2288146" y="12700"/>
                </a:lnTo>
                <a:lnTo>
                  <a:pt x="2291972" y="0"/>
                </a:lnTo>
                <a:close/>
              </a:path>
              <a:path w="2322829" h="1333500">
                <a:moveTo>
                  <a:pt x="2307645" y="0"/>
                </a:moveTo>
                <a:lnTo>
                  <a:pt x="2301459" y="0"/>
                </a:lnTo>
                <a:lnTo>
                  <a:pt x="2293563" y="12700"/>
                </a:lnTo>
                <a:lnTo>
                  <a:pt x="2307932" y="12700"/>
                </a:lnTo>
                <a:lnTo>
                  <a:pt x="2307645" y="0"/>
                </a:lnTo>
                <a:close/>
              </a:path>
            </a:pathLst>
          </a:custGeom>
          <a:solidFill>
            <a:srgbClr val="DB28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19320" y="4315902"/>
            <a:ext cx="276250" cy="260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378700" y="2730500"/>
            <a:ext cx="371221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75">
                <a:solidFill>
                  <a:srgbClr val="FF2E00"/>
                </a:solidFill>
                <a:latin typeface="Verdana"/>
                <a:cs typeface="Verdana"/>
              </a:rPr>
              <a:t>&lt;img&gt; -&gt;</a:t>
            </a:r>
            <a:r>
              <a:rPr dirty="0" sz="3000" spc="295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dirty="0" sz="3000" spc="-140">
                <a:solidFill>
                  <a:srgbClr val="FF2E00"/>
                </a:solidFill>
                <a:latin typeface="Verdana"/>
                <a:cs typeface="Verdana"/>
              </a:rPr>
              <a:t>&lt;Image&gt;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98500" y="567055"/>
            <a:ext cx="7364730" cy="13462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95"/>
              </a:spcBef>
              <a:tabLst>
                <a:tab pos="876300" algn="l"/>
                <a:tab pos="1940560" algn="l"/>
                <a:tab pos="2998470" algn="l"/>
                <a:tab pos="6395085" algn="l"/>
              </a:tabLst>
            </a:pPr>
            <a:r>
              <a:rPr dirty="0" sz="3800" spc="235" b="0">
                <a:solidFill>
                  <a:srgbClr val="55D7FF"/>
                </a:solidFill>
                <a:latin typeface="Arial"/>
                <a:cs typeface="Arial"/>
              </a:rPr>
              <a:t>M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229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3800" spc="-44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480" b="0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3800" spc="-44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270" b="0">
                <a:solidFill>
                  <a:srgbClr val="55D7FF"/>
                </a:solidFill>
                <a:latin typeface="Arial"/>
                <a:cs typeface="Arial"/>
              </a:rPr>
              <a:t>E	</a:t>
            </a:r>
            <a:r>
              <a:rPr dirty="0" sz="3800" spc="-5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229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3800" spc="-44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235" b="0">
                <a:solidFill>
                  <a:srgbClr val="55D7FF"/>
                </a:solidFill>
                <a:latin typeface="Arial"/>
                <a:cs typeface="Arial"/>
              </a:rPr>
              <a:t>M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340" b="0">
                <a:solidFill>
                  <a:srgbClr val="55D7FF"/>
                </a:solidFill>
                <a:latin typeface="Arial"/>
                <a:cs typeface="Arial"/>
              </a:rPr>
              <a:t>P</a:t>
            </a:r>
            <a:r>
              <a:rPr dirty="0" sz="3800" spc="-44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204" b="0">
                <a:solidFill>
                  <a:srgbClr val="55D7FF"/>
                </a:solidFill>
                <a:latin typeface="Arial"/>
                <a:cs typeface="Arial"/>
              </a:rPr>
              <a:t>L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6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3800" spc="-44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5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155" b="0">
                <a:solidFill>
                  <a:srgbClr val="55D7FF"/>
                </a:solidFill>
                <a:latin typeface="Arial"/>
                <a:cs typeface="Arial"/>
              </a:rPr>
              <a:t>AT</a:t>
            </a:r>
            <a:r>
              <a:rPr dirty="0" sz="3800" spc="-44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270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90" b="0">
                <a:solidFill>
                  <a:srgbClr val="55D7FF"/>
                </a:solidFill>
                <a:latin typeface="Arial"/>
                <a:cs typeface="Arial"/>
              </a:rPr>
              <a:t>D	</a:t>
            </a:r>
            <a:r>
              <a:rPr dirty="0" sz="3800" spc="-60" b="0">
                <a:solidFill>
                  <a:srgbClr val="55D7FF"/>
                </a:solidFill>
                <a:latin typeface="Arial"/>
                <a:cs typeface="Arial"/>
              </a:rPr>
              <a:t>J</a:t>
            </a:r>
            <a:r>
              <a:rPr dirty="0" sz="3800" spc="-57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409" b="0">
                <a:solidFill>
                  <a:srgbClr val="55D7FF"/>
                </a:solidFill>
                <a:latin typeface="Arial"/>
                <a:cs typeface="Arial"/>
              </a:rPr>
              <a:t>S </a:t>
            </a:r>
            <a:r>
              <a:rPr dirty="0" sz="3800" spc="-200" b="0">
                <a:solidFill>
                  <a:srgbClr val="55D7FF"/>
                </a:solidFill>
                <a:latin typeface="Arial"/>
                <a:cs typeface="Arial"/>
              </a:rPr>
              <a:t>X  </a:t>
            </a:r>
            <a:r>
              <a:rPr dirty="0" sz="3800" spc="-6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229" b="0">
                <a:solidFill>
                  <a:srgbClr val="55D7FF"/>
                </a:solidFill>
                <a:latin typeface="Arial"/>
                <a:cs typeface="Arial"/>
              </a:rPr>
              <a:t>N	</a:t>
            </a:r>
            <a:r>
              <a:rPr dirty="0" sz="3800" spc="-480" b="0">
                <a:solidFill>
                  <a:srgbClr val="55D7FF"/>
                </a:solidFill>
                <a:latin typeface="Arial"/>
                <a:cs typeface="Arial"/>
              </a:rPr>
              <a:t>R </a:t>
            </a:r>
            <a:r>
              <a:rPr dirty="0" sz="3800" spc="-270" b="0">
                <a:solidFill>
                  <a:srgbClr val="55D7FF"/>
                </a:solidFill>
                <a:latin typeface="Arial"/>
                <a:cs typeface="Arial"/>
              </a:rPr>
              <a:t>E </a:t>
            </a:r>
            <a:r>
              <a:rPr dirty="0" sz="3800" spc="85" b="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dirty="0" sz="3800" spc="-57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5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3800" spc="-44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130" b="0">
                <a:solidFill>
                  <a:srgbClr val="55D7FF"/>
                </a:solidFill>
                <a:latin typeface="Arial"/>
                <a:cs typeface="Arial"/>
              </a:rPr>
              <a:t>T	</a:t>
            </a:r>
            <a:r>
              <a:rPr dirty="0" sz="3800" spc="229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3800" spc="-4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155" b="0">
                <a:solidFill>
                  <a:srgbClr val="55D7FF"/>
                </a:solidFill>
                <a:latin typeface="Arial"/>
                <a:cs typeface="Arial"/>
              </a:rPr>
              <a:t>AT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6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3800" spc="-4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270" b="0">
                <a:solidFill>
                  <a:srgbClr val="55D7FF"/>
                </a:solidFill>
                <a:latin typeface="Arial"/>
                <a:cs typeface="Arial"/>
              </a:rPr>
              <a:t>V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270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5641" y="3035300"/>
            <a:ext cx="14890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825" algn="l"/>
              </a:tabLst>
            </a:pPr>
            <a:r>
              <a:rPr dirty="0" sz="2400">
                <a:solidFill>
                  <a:srgbClr val="D9D8AF"/>
                </a:solidFill>
                <a:latin typeface="Courier New"/>
                <a:cs typeface="Courier New"/>
              </a:rPr>
              <a:t>1	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&lt;View&gt;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5641" y="3378200"/>
            <a:ext cx="208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D9D8AF"/>
                </a:solidFill>
                <a:latin typeface="Courier New"/>
                <a:cs typeface="Courier New"/>
              </a:rPr>
              <a:t>2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5641" y="4064000"/>
            <a:ext cx="208915" cy="734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</a:pPr>
            <a:r>
              <a:rPr dirty="0" sz="2400">
                <a:solidFill>
                  <a:srgbClr val="D9D8AF"/>
                </a:solidFill>
                <a:latin typeface="Courier New"/>
                <a:cs typeface="Courier New"/>
              </a:rPr>
              <a:t>3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90"/>
              </a:lnSpc>
            </a:pPr>
            <a:r>
              <a:rPr dirty="0" sz="2400">
                <a:solidFill>
                  <a:srgbClr val="D9D8AF"/>
                </a:solidFill>
                <a:latin typeface="Courier New"/>
                <a:cs typeface="Courier New"/>
              </a:rPr>
              <a:t>4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2731" y="5092700"/>
            <a:ext cx="391795" cy="2105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5580">
              <a:lnSpc>
                <a:spcPts val="2790"/>
              </a:lnSpc>
              <a:spcBef>
                <a:spcPts val="100"/>
              </a:spcBef>
            </a:pPr>
            <a:r>
              <a:rPr dirty="0" sz="2400">
                <a:solidFill>
                  <a:srgbClr val="D9D8AF"/>
                </a:solidFill>
                <a:latin typeface="Courier New"/>
                <a:cs typeface="Courier New"/>
              </a:rPr>
              <a:t>5</a:t>
            </a:r>
            <a:endParaRPr sz="2400">
              <a:latin typeface="Courier New"/>
              <a:cs typeface="Courier New"/>
            </a:endParaRPr>
          </a:p>
          <a:p>
            <a:pPr marL="195580">
              <a:lnSpc>
                <a:spcPts val="2700"/>
              </a:lnSpc>
            </a:pPr>
            <a:r>
              <a:rPr dirty="0" sz="2400">
                <a:solidFill>
                  <a:srgbClr val="D9D8AF"/>
                </a:solidFill>
                <a:latin typeface="Courier New"/>
                <a:cs typeface="Courier New"/>
              </a:rPr>
              <a:t>6</a:t>
            </a:r>
            <a:endParaRPr sz="2400">
              <a:latin typeface="Courier New"/>
              <a:cs typeface="Courier New"/>
            </a:endParaRPr>
          </a:p>
          <a:p>
            <a:pPr marL="195580">
              <a:lnSpc>
                <a:spcPts val="2700"/>
              </a:lnSpc>
            </a:pPr>
            <a:r>
              <a:rPr dirty="0" sz="2400">
                <a:solidFill>
                  <a:srgbClr val="D9D8AF"/>
                </a:solidFill>
                <a:latin typeface="Courier New"/>
                <a:cs typeface="Courier New"/>
              </a:rPr>
              <a:t>7</a:t>
            </a:r>
            <a:endParaRPr sz="2400">
              <a:latin typeface="Courier New"/>
              <a:cs typeface="Courier New"/>
            </a:endParaRPr>
          </a:p>
          <a:p>
            <a:pPr marL="195580">
              <a:lnSpc>
                <a:spcPts val="2700"/>
              </a:lnSpc>
            </a:pPr>
            <a:r>
              <a:rPr dirty="0" sz="2400">
                <a:solidFill>
                  <a:srgbClr val="D9D8AF"/>
                </a:solidFill>
                <a:latin typeface="Courier New"/>
                <a:cs typeface="Courier New"/>
              </a:rPr>
              <a:t>8</a:t>
            </a:r>
            <a:endParaRPr sz="2400">
              <a:latin typeface="Courier New"/>
              <a:cs typeface="Courier New"/>
            </a:endParaRPr>
          </a:p>
          <a:p>
            <a:pPr marL="195580">
              <a:lnSpc>
                <a:spcPts val="2700"/>
              </a:lnSpc>
            </a:pPr>
            <a:r>
              <a:rPr dirty="0" sz="2400">
                <a:solidFill>
                  <a:srgbClr val="D9D8AF"/>
                </a:solidFill>
                <a:latin typeface="Courier New"/>
                <a:cs typeface="Courier New"/>
              </a:rPr>
              <a:t>9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90"/>
              </a:lnSpc>
            </a:pPr>
            <a:r>
              <a:rPr dirty="0" sz="2400" spc="-5">
                <a:solidFill>
                  <a:srgbClr val="D9D8AF"/>
                </a:solidFill>
                <a:latin typeface="Courier New"/>
                <a:cs typeface="Courier New"/>
              </a:rPr>
              <a:t>10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3180" rIns="0" bIns="0" rtlCol="0" vert="horz">
            <a:spAutoFit/>
          </a:bodyPr>
          <a:lstStyle/>
          <a:p>
            <a:pPr marL="743585" marR="4029075" indent="-731520">
              <a:lnSpc>
                <a:spcPts val="2700"/>
              </a:lnSpc>
              <a:spcBef>
                <a:spcPts val="340"/>
              </a:spcBef>
              <a:tabLst>
                <a:tab pos="3670300" algn="l"/>
              </a:tabLst>
            </a:pPr>
            <a:r>
              <a:rPr dirty="0" b="1">
                <a:solidFill>
                  <a:srgbClr val="8FCCF2"/>
                </a:solidFill>
                <a:latin typeface="Courier New"/>
                <a:cs typeface="Courier New"/>
              </a:rPr>
              <a:t>&lt;TouchableHighlight	</a:t>
            </a:r>
            <a:r>
              <a:rPr dirty="0" spc="-5"/>
              <a:t>onPress={()</a:t>
            </a:r>
            <a:r>
              <a:rPr dirty="0" spc="-100"/>
              <a:t> </a:t>
            </a:r>
            <a:r>
              <a:rPr dirty="0"/>
              <a:t>=</a:t>
            </a:r>
            <a:r>
              <a:rPr dirty="0" b="1">
                <a:solidFill>
                  <a:srgbClr val="8FCCF2"/>
                </a:solidFill>
                <a:latin typeface="Courier New"/>
                <a:cs typeface="Courier New"/>
              </a:rPr>
              <a:t>&gt;  </a:t>
            </a:r>
            <a:r>
              <a:rPr dirty="0" spc="-5"/>
              <a:t>this.showMovieDetail(movie)}</a:t>
            </a:r>
            <a:r>
              <a:rPr dirty="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</a:p>
          <a:p>
            <a:pPr marL="744220">
              <a:lnSpc>
                <a:spcPts val="2550"/>
              </a:lnSpc>
            </a:pPr>
            <a:r>
              <a:rPr dirty="0" b="1">
                <a:solidFill>
                  <a:srgbClr val="8FCCF2"/>
                </a:solidFill>
                <a:latin typeface="Courier New"/>
                <a:cs typeface="Courier New"/>
              </a:rPr>
              <a:t>&lt;View&gt;</a:t>
            </a:r>
          </a:p>
          <a:p>
            <a:pPr marL="2207260" marR="5080" indent="-732155">
              <a:lnSpc>
                <a:spcPts val="2700"/>
              </a:lnSpc>
              <a:spcBef>
                <a:spcPts val="150"/>
              </a:spcBef>
              <a:tabLst>
                <a:tab pos="2755900" algn="l"/>
              </a:tabLst>
            </a:pPr>
            <a:r>
              <a:rPr dirty="0" b="1">
                <a:solidFill>
                  <a:srgbClr val="8FCCF2"/>
                </a:solidFill>
                <a:latin typeface="Courier New"/>
                <a:cs typeface="Courier New"/>
              </a:rPr>
              <a:t>&lt;Image	</a:t>
            </a:r>
            <a:r>
              <a:rPr dirty="0"/>
              <a:t>source={{uri:</a:t>
            </a:r>
            <a:r>
              <a:rPr dirty="0" spc="-105"/>
              <a:t> </a:t>
            </a:r>
            <a:r>
              <a:rPr dirty="0">
                <a:solidFill>
                  <a:srgbClr val="96E284"/>
                </a:solidFill>
              </a:rPr>
              <a:t>“</a:t>
            </a:r>
            <a:r>
              <a:rPr dirty="0" u="sng">
                <a:solidFill>
                  <a:srgbClr val="96E284"/>
                </a:solidFill>
                <a:uFill>
                  <a:solidFill>
                    <a:srgbClr val="96E284"/>
                  </a:solidFill>
                </a:uFill>
                <a:hlinkClick r:id="rId2"/>
              </a:rPr>
              <a:t>http://image.tmdb.org/t/p/ </a:t>
            </a:r>
            <a:r>
              <a:rPr dirty="0">
                <a:solidFill>
                  <a:srgbClr val="96E284"/>
                </a:solidFill>
              </a:rPr>
              <a:t> </a:t>
            </a:r>
            <a:r>
              <a:rPr dirty="0" spc="-5">
                <a:solidFill>
                  <a:srgbClr val="96E284"/>
                </a:solidFill>
              </a:rPr>
              <a:t>w500"</a:t>
            </a:r>
            <a:r>
              <a:rPr dirty="0" spc="-5"/>
              <a:t>+poster_path}}</a:t>
            </a:r>
            <a:r>
              <a:rPr dirty="0" spc="-5" b="1">
                <a:solidFill>
                  <a:srgbClr val="8FCCF2"/>
                </a:solidFill>
                <a:latin typeface="Courier New"/>
                <a:cs typeface="Courier New"/>
              </a:rPr>
              <a:t>/&gt;</a:t>
            </a:r>
          </a:p>
          <a:p>
            <a:pPr marL="1475740">
              <a:lnSpc>
                <a:spcPts val="2550"/>
              </a:lnSpc>
            </a:pPr>
            <a:r>
              <a:rPr dirty="0" b="1">
                <a:solidFill>
                  <a:srgbClr val="8FCCF2"/>
                </a:solidFill>
                <a:latin typeface="Courier New"/>
                <a:cs typeface="Courier New"/>
              </a:rPr>
              <a:t>&lt;View&gt;</a:t>
            </a:r>
          </a:p>
          <a:p>
            <a:pPr marL="2207260">
              <a:lnSpc>
                <a:spcPts val="2700"/>
              </a:lnSpc>
            </a:pPr>
            <a:r>
              <a:rPr dirty="0" spc="-5" b="1">
                <a:solidFill>
                  <a:srgbClr val="8FCCF2"/>
                </a:solidFill>
                <a:latin typeface="Courier New"/>
                <a:cs typeface="Courier New"/>
              </a:rPr>
              <a:t>&lt;Text&gt;</a:t>
            </a:r>
            <a:r>
              <a:rPr dirty="0" spc="-5"/>
              <a:t>{title}</a:t>
            </a:r>
            <a:r>
              <a:rPr dirty="0" spc="-5" b="1">
                <a:solidFill>
                  <a:srgbClr val="8FCCF2"/>
                </a:solidFill>
                <a:latin typeface="Courier New"/>
                <a:cs typeface="Courier New"/>
              </a:rPr>
              <a:t>&lt;/Text&gt;</a:t>
            </a:r>
          </a:p>
          <a:p>
            <a:pPr marL="2207260">
              <a:lnSpc>
                <a:spcPts val="2700"/>
              </a:lnSpc>
            </a:pPr>
            <a:r>
              <a:rPr dirty="0" spc="-5" b="1">
                <a:solidFill>
                  <a:srgbClr val="8FCCF2"/>
                </a:solidFill>
                <a:latin typeface="Courier New"/>
                <a:cs typeface="Courier New"/>
              </a:rPr>
              <a:t>&lt;Text&gt;</a:t>
            </a:r>
            <a:r>
              <a:rPr dirty="0" spc="-5"/>
              <a:t>{vote_average} </a:t>
            </a:r>
            <a:r>
              <a:rPr dirty="0"/>
              <a:t>/</a:t>
            </a:r>
            <a:r>
              <a:rPr dirty="0" spc="-5"/>
              <a:t> </a:t>
            </a:r>
            <a:r>
              <a:rPr dirty="0" spc="-5">
                <a:solidFill>
                  <a:srgbClr val="96E284"/>
                </a:solidFill>
              </a:rPr>
              <a:t>10</a:t>
            </a:r>
            <a:r>
              <a:rPr dirty="0" spc="-5" b="1">
                <a:solidFill>
                  <a:srgbClr val="8FCCF2"/>
                </a:solidFill>
                <a:latin typeface="Courier New"/>
                <a:cs typeface="Courier New"/>
              </a:rPr>
              <a:t>&lt;/Text&gt;</a:t>
            </a:r>
          </a:p>
          <a:p>
            <a:pPr marL="1475740">
              <a:lnSpc>
                <a:spcPts val="2700"/>
              </a:lnSpc>
            </a:pPr>
            <a:r>
              <a:rPr dirty="0" b="1">
                <a:solidFill>
                  <a:srgbClr val="8FCCF2"/>
                </a:solidFill>
                <a:latin typeface="Courier New"/>
                <a:cs typeface="Courier New"/>
              </a:rPr>
              <a:t>&lt;/View&gt;</a:t>
            </a:r>
          </a:p>
          <a:p>
            <a:pPr marL="744220">
              <a:lnSpc>
                <a:spcPts val="2700"/>
              </a:lnSpc>
            </a:pPr>
            <a:r>
              <a:rPr dirty="0" b="1">
                <a:solidFill>
                  <a:srgbClr val="8FCCF2"/>
                </a:solidFill>
                <a:latin typeface="Courier New"/>
                <a:cs typeface="Courier New"/>
              </a:rPr>
              <a:t>&lt;/View&gt;</a:t>
            </a:r>
          </a:p>
          <a:p>
            <a:pPr marL="12700">
              <a:lnSpc>
                <a:spcPts val="2790"/>
              </a:lnSpc>
            </a:pPr>
            <a:r>
              <a:rPr dirty="0" b="1">
                <a:solidFill>
                  <a:srgbClr val="8FCCF2"/>
                </a:solidFill>
                <a:latin typeface="Courier New"/>
                <a:cs typeface="Courier New"/>
              </a:rPr>
              <a:t>&lt;/TouchableHighlight&gt;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505700" y="1930400"/>
            <a:ext cx="323913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95">
                <a:solidFill>
                  <a:srgbClr val="FF2E00"/>
                </a:solidFill>
                <a:latin typeface="Verdana"/>
                <a:cs typeface="Verdana"/>
              </a:rPr>
              <a:t>&lt;div&gt; </a:t>
            </a:r>
            <a:r>
              <a:rPr dirty="0" sz="3000" spc="-275">
                <a:solidFill>
                  <a:srgbClr val="FF2E00"/>
                </a:solidFill>
                <a:latin typeface="Verdana"/>
                <a:cs typeface="Verdana"/>
              </a:rPr>
              <a:t>-&gt;</a:t>
            </a:r>
            <a:r>
              <a:rPr dirty="0" sz="3000" spc="14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dirty="0" sz="3000" spc="-240">
                <a:solidFill>
                  <a:srgbClr val="FF2E00"/>
                </a:solidFill>
                <a:latin typeface="Verdana"/>
                <a:cs typeface="Verdana"/>
              </a:rPr>
              <a:t>&lt;View&gt;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23922" y="2131988"/>
            <a:ext cx="4926866" cy="1099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85715" y="3141735"/>
            <a:ext cx="2322830" cy="1333500"/>
          </a:xfrm>
          <a:custGeom>
            <a:avLst/>
            <a:gdLst/>
            <a:ahLst/>
            <a:cxnLst/>
            <a:rect l="l" t="t" r="r" b="b"/>
            <a:pathLst>
              <a:path w="2322829" h="1333500">
                <a:moveTo>
                  <a:pt x="35340" y="1320799"/>
                </a:moveTo>
                <a:lnTo>
                  <a:pt x="22339" y="1320799"/>
                </a:lnTo>
                <a:lnTo>
                  <a:pt x="16576" y="1333499"/>
                </a:lnTo>
                <a:lnTo>
                  <a:pt x="23634" y="1333499"/>
                </a:lnTo>
                <a:lnTo>
                  <a:pt x="35340" y="1320799"/>
                </a:lnTo>
                <a:close/>
              </a:path>
              <a:path w="2322829" h="1333500">
                <a:moveTo>
                  <a:pt x="35340" y="1320799"/>
                </a:moveTo>
                <a:lnTo>
                  <a:pt x="23634" y="1333499"/>
                </a:lnTo>
                <a:lnTo>
                  <a:pt x="26949" y="1333499"/>
                </a:lnTo>
                <a:lnTo>
                  <a:pt x="35340" y="1320799"/>
                </a:lnTo>
                <a:close/>
              </a:path>
              <a:path w="2322829" h="1333500">
                <a:moveTo>
                  <a:pt x="48044" y="1320799"/>
                </a:moveTo>
                <a:lnTo>
                  <a:pt x="35340" y="1320799"/>
                </a:lnTo>
                <a:lnTo>
                  <a:pt x="26949" y="1333499"/>
                </a:lnTo>
                <a:lnTo>
                  <a:pt x="47287" y="1333499"/>
                </a:lnTo>
                <a:lnTo>
                  <a:pt x="49538" y="1330763"/>
                </a:lnTo>
                <a:lnTo>
                  <a:pt x="48044" y="1320799"/>
                </a:lnTo>
                <a:close/>
              </a:path>
              <a:path w="2322829" h="1333500">
                <a:moveTo>
                  <a:pt x="51558" y="1328307"/>
                </a:moveTo>
                <a:lnTo>
                  <a:pt x="49538" y="1330763"/>
                </a:lnTo>
                <a:lnTo>
                  <a:pt x="49949" y="1333499"/>
                </a:lnTo>
                <a:lnTo>
                  <a:pt x="51558" y="1328307"/>
                </a:lnTo>
                <a:close/>
              </a:path>
              <a:path w="2322829" h="1333500">
                <a:moveTo>
                  <a:pt x="57734" y="1320799"/>
                </a:moveTo>
                <a:lnTo>
                  <a:pt x="53886" y="1320799"/>
                </a:lnTo>
                <a:lnTo>
                  <a:pt x="51558" y="1328307"/>
                </a:lnTo>
                <a:lnTo>
                  <a:pt x="57734" y="1320799"/>
                </a:lnTo>
                <a:close/>
              </a:path>
              <a:path w="2322829" h="1333500">
                <a:moveTo>
                  <a:pt x="50577" y="1308099"/>
                </a:moveTo>
                <a:lnTo>
                  <a:pt x="11058" y="1308099"/>
                </a:lnTo>
                <a:lnTo>
                  <a:pt x="10109" y="1320799"/>
                </a:lnTo>
                <a:lnTo>
                  <a:pt x="52027" y="1320799"/>
                </a:lnTo>
                <a:lnTo>
                  <a:pt x="50577" y="1308099"/>
                </a:lnTo>
                <a:close/>
              </a:path>
              <a:path w="2322829" h="1333500">
                <a:moveTo>
                  <a:pt x="54216" y="1308099"/>
                </a:moveTo>
                <a:lnTo>
                  <a:pt x="52489" y="1320799"/>
                </a:lnTo>
                <a:lnTo>
                  <a:pt x="54881" y="1309143"/>
                </a:lnTo>
                <a:lnTo>
                  <a:pt x="54216" y="1308099"/>
                </a:lnTo>
                <a:close/>
              </a:path>
              <a:path w="2322829" h="1333500">
                <a:moveTo>
                  <a:pt x="63093" y="1308099"/>
                </a:moveTo>
                <a:lnTo>
                  <a:pt x="55096" y="1308099"/>
                </a:lnTo>
                <a:lnTo>
                  <a:pt x="54881" y="1309143"/>
                </a:lnTo>
                <a:lnTo>
                  <a:pt x="62318" y="1320799"/>
                </a:lnTo>
                <a:lnTo>
                  <a:pt x="63093" y="1308099"/>
                </a:lnTo>
                <a:close/>
              </a:path>
              <a:path w="2322829" h="1333500">
                <a:moveTo>
                  <a:pt x="78587" y="1308099"/>
                </a:moveTo>
                <a:lnTo>
                  <a:pt x="69157" y="1308099"/>
                </a:lnTo>
                <a:lnTo>
                  <a:pt x="70447" y="1320799"/>
                </a:lnTo>
                <a:lnTo>
                  <a:pt x="78587" y="1308099"/>
                </a:lnTo>
                <a:close/>
              </a:path>
              <a:path w="2322829" h="1333500">
                <a:moveTo>
                  <a:pt x="9998" y="1295617"/>
                </a:moveTo>
                <a:lnTo>
                  <a:pt x="0" y="1308099"/>
                </a:lnTo>
                <a:lnTo>
                  <a:pt x="4343" y="1308099"/>
                </a:lnTo>
                <a:lnTo>
                  <a:pt x="9552" y="1296750"/>
                </a:lnTo>
                <a:lnTo>
                  <a:pt x="9998" y="1295617"/>
                </a:lnTo>
                <a:close/>
              </a:path>
              <a:path w="2322829" h="1333500">
                <a:moveTo>
                  <a:pt x="69443" y="1295399"/>
                </a:moveTo>
                <a:lnTo>
                  <a:pt x="10172" y="1295399"/>
                </a:lnTo>
                <a:lnTo>
                  <a:pt x="9552" y="1296750"/>
                </a:lnTo>
                <a:lnTo>
                  <a:pt x="5090" y="1308099"/>
                </a:lnTo>
                <a:lnTo>
                  <a:pt x="55633" y="1308099"/>
                </a:lnTo>
                <a:lnTo>
                  <a:pt x="69443" y="1295399"/>
                </a:lnTo>
                <a:close/>
              </a:path>
              <a:path w="2322829" h="1333500">
                <a:moveTo>
                  <a:pt x="79730" y="1295399"/>
                </a:moveTo>
                <a:lnTo>
                  <a:pt x="69443" y="1295399"/>
                </a:lnTo>
                <a:lnTo>
                  <a:pt x="70297" y="1308099"/>
                </a:lnTo>
                <a:lnTo>
                  <a:pt x="78486" y="1308099"/>
                </a:lnTo>
                <a:lnTo>
                  <a:pt x="79730" y="1295399"/>
                </a:lnTo>
                <a:close/>
              </a:path>
              <a:path w="2322829" h="1333500">
                <a:moveTo>
                  <a:pt x="97836" y="1295399"/>
                </a:moveTo>
                <a:lnTo>
                  <a:pt x="91059" y="1295399"/>
                </a:lnTo>
                <a:lnTo>
                  <a:pt x="88036" y="1308099"/>
                </a:lnTo>
                <a:lnTo>
                  <a:pt x="89201" y="1308099"/>
                </a:lnTo>
                <a:lnTo>
                  <a:pt x="97836" y="1295399"/>
                </a:lnTo>
                <a:close/>
              </a:path>
              <a:path w="2322829" h="1333500">
                <a:moveTo>
                  <a:pt x="10172" y="1295399"/>
                </a:moveTo>
                <a:lnTo>
                  <a:pt x="9998" y="1295617"/>
                </a:lnTo>
                <a:lnTo>
                  <a:pt x="10172" y="1295399"/>
                </a:lnTo>
                <a:close/>
              </a:path>
              <a:path w="2322829" h="1333500">
                <a:moveTo>
                  <a:pt x="53238" y="1282699"/>
                </a:moveTo>
                <a:lnTo>
                  <a:pt x="9583" y="1282699"/>
                </a:lnTo>
                <a:lnTo>
                  <a:pt x="8162" y="1295399"/>
                </a:lnTo>
                <a:lnTo>
                  <a:pt x="51549" y="1295399"/>
                </a:lnTo>
                <a:lnTo>
                  <a:pt x="53238" y="1282699"/>
                </a:lnTo>
                <a:close/>
              </a:path>
              <a:path w="2322829" h="1333500">
                <a:moveTo>
                  <a:pt x="101534" y="1282699"/>
                </a:moveTo>
                <a:lnTo>
                  <a:pt x="56324" y="1282699"/>
                </a:lnTo>
                <a:lnTo>
                  <a:pt x="58801" y="1295399"/>
                </a:lnTo>
                <a:lnTo>
                  <a:pt x="102208" y="1295399"/>
                </a:lnTo>
                <a:lnTo>
                  <a:pt x="101534" y="1282699"/>
                </a:lnTo>
                <a:close/>
              </a:path>
              <a:path w="2322829" h="1333500">
                <a:moveTo>
                  <a:pt x="106387" y="1282699"/>
                </a:moveTo>
                <a:lnTo>
                  <a:pt x="105664" y="1282699"/>
                </a:lnTo>
                <a:lnTo>
                  <a:pt x="102208" y="1295399"/>
                </a:lnTo>
                <a:lnTo>
                  <a:pt x="103796" y="1295399"/>
                </a:lnTo>
                <a:lnTo>
                  <a:pt x="106387" y="1282699"/>
                </a:lnTo>
                <a:close/>
              </a:path>
              <a:path w="2322829" h="1333500">
                <a:moveTo>
                  <a:pt x="83515" y="1269999"/>
                </a:moveTo>
                <a:lnTo>
                  <a:pt x="31965" y="1269999"/>
                </a:lnTo>
                <a:lnTo>
                  <a:pt x="26790" y="1282699"/>
                </a:lnTo>
                <a:lnTo>
                  <a:pt x="83121" y="1282699"/>
                </a:lnTo>
                <a:lnTo>
                  <a:pt x="83515" y="1269999"/>
                </a:lnTo>
                <a:close/>
              </a:path>
              <a:path w="2322829" h="1333500">
                <a:moveTo>
                  <a:pt x="94932" y="1269999"/>
                </a:moveTo>
                <a:lnTo>
                  <a:pt x="88765" y="1269999"/>
                </a:lnTo>
                <a:lnTo>
                  <a:pt x="83121" y="1282699"/>
                </a:lnTo>
                <a:lnTo>
                  <a:pt x="96823" y="1282699"/>
                </a:lnTo>
                <a:lnTo>
                  <a:pt x="94932" y="1269999"/>
                </a:lnTo>
                <a:close/>
              </a:path>
              <a:path w="2322829" h="1333500">
                <a:moveTo>
                  <a:pt x="139712" y="1257299"/>
                </a:moveTo>
                <a:lnTo>
                  <a:pt x="92187" y="1257299"/>
                </a:lnTo>
                <a:lnTo>
                  <a:pt x="96712" y="1269999"/>
                </a:lnTo>
                <a:lnTo>
                  <a:pt x="96035" y="1269999"/>
                </a:lnTo>
                <a:lnTo>
                  <a:pt x="102679" y="1282699"/>
                </a:lnTo>
                <a:lnTo>
                  <a:pt x="115971" y="1282699"/>
                </a:lnTo>
                <a:lnTo>
                  <a:pt x="139712" y="1257299"/>
                </a:lnTo>
                <a:close/>
              </a:path>
              <a:path w="2322829" h="1333500">
                <a:moveTo>
                  <a:pt x="86139" y="1257299"/>
                </a:moveTo>
                <a:lnTo>
                  <a:pt x="61358" y="1257299"/>
                </a:lnTo>
                <a:lnTo>
                  <a:pt x="57354" y="1269999"/>
                </a:lnTo>
                <a:lnTo>
                  <a:pt x="87061" y="1269999"/>
                </a:lnTo>
                <a:lnTo>
                  <a:pt x="86139" y="1257299"/>
                </a:lnTo>
                <a:close/>
              </a:path>
              <a:path w="2322829" h="1333500">
                <a:moveTo>
                  <a:pt x="92187" y="1257299"/>
                </a:moveTo>
                <a:lnTo>
                  <a:pt x="86139" y="1257299"/>
                </a:lnTo>
                <a:lnTo>
                  <a:pt x="87061" y="1269999"/>
                </a:lnTo>
                <a:lnTo>
                  <a:pt x="96712" y="1269999"/>
                </a:lnTo>
                <a:lnTo>
                  <a:pt x="92187" y="1257299"/>
                </a:lnTo>
                <a:close/>
              </a:path>
              <a:path w="2322829" h="1333500">
                <a:moveTo>
                  <a:pt x="141722" y="1264378"/>
                </a:moveTo>
                <a:lnTo>
                  <a:pt x="138544" y="1269999"/>
                </a:lnTo>
                <a:lnTo>
                  <a:pt x="143217" y="1269999"/>
                </a:lnTo>
                <a:lnTo>
                  <a:pt x="141722" y="1264378"/>
                </a:lnTo>
                <a:close/>
              </a:path>
              <a:path w="2322829" h="1333500">
                <a:moveTo>
                  <a:pt x="157245" y="1244599"/>
                </a:moveTo>
                <a:lnTo>
                  <a:pt x="145618" y="1244599"/>
                </a:lnTo>
                <a:lnTo>
                  <a:pt x="140337" y="1257299"/>
                </a:lnTo>
                <a:lnTo>
                  <a:pt x="139839" y="1257299"/>
                </a:lnTo>
                <a:lnTo>
                  <a:pt x="141722" y="1264378"/>
                </a:lnTo>
                <a:lnTo>
                  <a:pt x="145724" y="1257299"/>
                </a:lnTo>
                <a:lnTo>
                  <a:pt x="157245" y="1244599"/>
                </a:lnTo>
                <a:close/>
              </a:path>
              <a:path w="2322829" h="1333500">
                <a:moveTo>
                  <a:pt x="70040" y="1244599"/>
                </a:moveTo>
                <a:lnTo>
                  <a:pt x="64236" y="1257299"/>
                </a:lnTo>
                <a:lnTo>
                  <a:pt x="66103" y="1257299"/>
                </a:lnTo>
                <a:lnTo>
                  <a:pt x="70040" y="1244599"/>
                </a:lnTo>
                <a:close/>
              </a:path>
              <a:path w="2322829" h="1333500">
                <a:moveTo>
                  <a:pt x="91915" y="1244599"/>
                </a:moveTo>
                <a:lnTo>
                  <a:pt x="78663" y="1244599"/>
                </a:lnTo>
                <a:lnTo>
                  <a:pt x="74676" y="1257299"/>
                </a:lnTo>
                <a:lnTo>
                  <a:pt x="88419" y="1257299"/>
                </a:lnTo>
                <a:lnTo>
                  <a:pt x="91670" y="1247980"/>
                </a:lnTo>
                <a:lnTo>
                  <a:pt x="91915" y="1244599"/>
                </a:lnTo>
                <a:close/>
              </a:path>
              <a:path w="2322829" h="1333500">
                <a:moveTo>
                  <a:pt x="91670" y="1247980"/>
                </a:moveTo>
                <a:lnTo>
                  <a:pt x="88419" y="1257299"/>
                </a:lnTo>
                <a:lnTo>
                  <a:pt x="90995" y="1257299"/>
                </a:lnTo>
                <a:lnTo>
                  <a:pt x="91670" y="1247980"/>
                </a:lnTo>
                <a:close/>
              </a:path>
              <a:path w="2322829" h="1333500">
                <a:moveTo>
                  <a:pt x="141774" y="1244599"/>
                </a:moveTo>
                <a:lnTo>
                  <a:pt x="92849" y="1244599"/>
                </a:lnTo>
                <a:lnTo>
                  <a:pt x="91670" y="1247980"/>
                </a:lnTo>
                <a:lnTo>
                  <a:pt x="90995" y="1257299"/>
                </a:lnTo>
                <a:lnTo>
                  <a:pt x="140337" y="1257299"/>
                </a:lnTo>
                <a:lnTo>
                  <a:pt x="141774" y="1244599"/>
                </a:lnTo>
                <a:close/>
              </a:path>
              <a:path w="2322829" h="1333500">
                <a:moveTo>
                  <a:pt x="172566" y="1244599"/>
                </a:moveTo>
                <a:lnTo>
                  <a:pt x="157245" y="1244599"/>
                </a:lnTo>
                <a:lnTo>
                  <a:pt x="163728" y="1257299"/>
                </a:lnTo>
                <a:lnTo>
                  <a:pt x="172566" y="1244599"/>
                </a:lnTo>
                <a:close/>
              </a:path>
              <a:path w="2322829" h="1333500">
                <a:moveTo>
                  <a:pt x="119954" y="1219199"/>
                </a:moveTo>
                <a:lnTo>
                  <a:pt x="115671" y="1231899"/>
                </a:lnTo>
                <a:lnTo>
                  <a:pt x="112966" y="1244599"/>
                </a:lnTo>
                <a:lnTo>
                  <a:pt x="167043" y="1244599"/>
                </a:lnTo>
                <a:lnTo>
                  <a:pt x="172286" y="1231899"/>
                </a:lnTo>
                <a:lnTo>
                  <a:pt x="127733" y="1231899"/>
                </a:lnTo>
                <a:lnTo>
                  <a:pt x="119954" y="1219199"/>
                </a:lnTo>
                <a:close/>
              </a:path>
              <a:path w="2322829" h="1333500">
                <a:moveTo>
                  <a:pt x="184122" y="1231899"/>
                </a:moveTo>
                <a:lnTo>
                  <a:pt x="172286" y="1231899"/>
                </a:lnTo>
                <a:lnTo>
                  <a:pt x="170605" y="1244599"/>
                </a:lnTo>
                <a:lnTo>
                  <a:pt x="178976" y="1244599"/>
                </a:lnTo>
                <a:lnTo>
                  <a:pt x="184122" y="1231899"/>
                </a:lnTo>
                <a:close/>
              </a:path>
              <a:path w="2322829" h="1333500">
                <a:moveTo>
                  <a:pt x="188391" y="1231899"/>
                </a:moveTo>
                <a:lnTo>
                  <a:pt x="184122" y="1231899"/>
                </a:lnTo>
                <a:lnTo>
                  <a:pt x="189166" y="1244599"/>
                </a:lnTo>
                <a:lnTo>
                  <a:pt x="190529" y="1244599"/>
                </a:lnTo>
                <a:lnTo>
                  <a:pt x="188391" y="1231899"/>
                </a:lnTo>
                <a:close/>
              </a:path>
              <a:path w="2322829" h="1333500">
                <a:moveTo>
                  <a:pt x="202823" y="1231899"/>
                </a:moveTo>
                <a:lnTo>
                  <a:pt x="194168" y="1231899"/>
                </a:lnTo>
                <a:lnTo>
                  <a:pt x="190529" y="1244599"/>
                </a:lnTo>
                <a:lnTo>
                  <a:pt x="197636" y="1244599"/>
                </a:lnTo>
                <a:lnTo>
                  <a:pt x="202823" y="1231899"/>
                </a:lnTo>
                <a:close/>
              </a:path>
              <a:path w="2322829" h="1333500">
                <a:moveTo>
                  <a:pt x="173393" y="1219199"/>
                </a:moveTo>
                <a:lnTo>
                  <a:pt x="133756" y="1219199"/>
                </a:lnTo>
                <a:lnTo>
                  <a:pt x="134002" y="1231899"/>
                </a:lnTo>
                <a:lnTo>
                  <a:pt x="161054" y="1231899"/>
                </a:lnTo>
                <a:lnTo>
                  <a:pt x="173393" y="1219199"/>
                </a:lnTo>
                <a:close/>
              </a:path>
              <a:path w="2322829" h="1333500">
                <a:moveTo>
                  <a:pt x="202907" y="1219199"/>
                </a:moveTo>
                <a:lnTo>
                  <a:pt x="184782" y="1219199"/>
                </a:lnTo>
                <a:lnTo>
                  <a:pt x="172759" y="1231899"/>
                </a:lnTo>
                <a:lnTo>
                  <a:pt x="198031" y="1231899"/>
                </a:lnTo>
                <a:lnTo>
                  <a:pt x="202907" y="1219199"/>
                </a:lnTo>
                <a:close/>
              </a:path>
              <a:path w="2322829" h="1333500">
                <a:moveTo>
                  <a:pt x="215641" y="1219199"/>
                </a:moveTo>
                <a:lnTo>
                  <a:pt x="210793" y="1231899"/>
                </a:lnTo>
                <a:lnTo>
                  <a:pt x="212178" y="1231899"/>
                </a:lnTo>
                <a:lnTo>
                  <a:pt x="215641" y="1219199"/>
                </a:lnTo>
                <a:close/>
              </a:path>
              <a:path w="2322829" h="1333500">
                <a:moveTo>
                  <a:pt x="222691" y="1219199"/>
                </a:moveTo>
                <a:lnTo>
                  <a:pt x="221338" y="1219199"/>
                </a:lnTo>
                <a:lnTo>
                  <a:pt x="218681" y="1231899"/>
                </a:lnTo>
                <a:lnTo>
                  <a:pt x="222691" y="1219199"/>
                </a:lnTo>
                <a:close/>
              </a:path>
              <a:path w="2322829" h="1333500">
                <a:moveTo>
                  <a:pt x="225237" y="1206499"/>
                </a:moveTo>
                <a:lnTo>
                  <a:pt x="146207" y="1206499"/>
                </a:lnTo>
                <a:lnTo>
                  <a:pt x="139684" y="1219199"/>
                </a:lnTo>
                <a:lnTo>
                  <a:pt x="223077" y="1219199"/>
                </a:lnTo>
                <a:lnTo>
                  <a:pt x="225237" y="1206499"/>
                </a:lnTo>
                <a:close/>
              </a:path>
              <a:path w="2322829" h="1333500">
                <a:moveTo>
                  <a:pt x="232884" y="1206499"/>
                </a:moveTo>
                <a:lnTo>
                  <a:pt x="229158" y="1206499"/>
                </a:lnTo>
                <a:lnTo>
                  <a:pt x="232640" y="1219199"/>
                </a:lnTo>
                <a:lnTo>
                  <a:pt x="232884" y="1206499"/>
                </a:lnTo>
                <a:close/>
              </a:path>
              <a:path w="2322829" h="1333500">
                <a:moveTo>
                  <a:pt x="279199" y="1168399"/>
                </a:moveTo>
                <a:lnTo>
                  <a:pt x="219395" y="1168399"/>
                </a:lnTo>
                <a:lnTo>
                  <a:pt x="216623" y="1181099"/>
                </a:lnTo>
                <a:lnTo>
                  <a:pt x="185155" y="1181099"/>
                </a:lnTo>
                <a:lnTo>
                  <a:pt x="179973" y="1193799"/>
                </a:lnTo>
                <a:lnTo>
                  <a:pt x="179137" y="1206499"/>
                </a:lnTo>
                <a:lnTo>
                  <a:pt x="221602" y="1206499"/>
                </a:lnTo>
                <a:lnTo>
                  <a:pt x="227276" y="1193799"/>
                </a:lnTo>
                <a:lnTo>
                  <a:pt x="275516" y="1193799"/>
                </a:lnTo>
                <a:lnTo>
                  <a:pt x="274194" y="1181099"/>
                </a:lnTo>
                <a:lnTo>
                  <a:pt x="279199" y="1168399"/>
                </a:lnTo>
                <a:close/>
              </a:path>
              <a:path w="2322829" h="1333500">
                <a:moveTo>
                  <a:pt x="243154" y="1193799"/>
                </a:moveTo>
                <a:lnTo>
                  <a:pt x="227276" y="1193799"/>
                </a:lnTo>
                <a:lnTo>
                  <a:pt x="225407" y="1206499"/>
                </a:lnTo>
                <a:lnTo>
                  <a:pt x="234764" y="1206499"/>
                </a:lnTo>
                <a:lnTo>
                  <a:pt x="243154" y="1193799"/>
                </a:lnTo>
                <a:close/>
              </a:path>
              <a:path w="2322829" h="1333500">
                <a:moveTo>
                  <a:pt x="266217" y="1193799"/>
                </a:moveTo>
                <a:lnTo>
                  <a:pt x="246989" y="1193799"/>
                </a:lnTo>
                <a:lnTo>
                  <a:pt x="245287" y="1206499"/>
                </a:lnTo>
                <a:lnTo>
                  <a:pt x="261910" y="1206499"/>
                </a:lnTo>
                <a:lnTo>
                  <a:pt x="266217" y="1193799"/>
                </a:lnTo>
                <a:close/>
              </a:path>
              <a:path w="2322829" h="1333500">
                <a:moveTo>
                  <a:pt x="275805" y="1193799"/>
                </a:moveTo>
                <a:lnTo>
                  <a:pt x="271648" y="1193799"/>
                </a:lnTo>
                <a:lnTo>
                  <a:pt x="272332" y="1206499"/>
                </a:lnTo>
                <a:lnTo>
                  <a:pt x="275805" y="1193799"/>
                </a:lnTo>
                <a:close/>
              </a:path>
              <a:path w="2322829" h="1333500">
                <a:moveTo>
                  <a:pt x="215020" y="1168399"/>
                </a:moveTo>
                <a:lnTo>
                  <a:pt x="213539" y="1168399"/>
                </a:lnTo>
                <a:lnTo>
                  <a:pt x="209374" y="1181099"/>
                </a:lnTo>
                <a:lnTo>
                  <a:pt x="216623" y="1181099"/>
                </a:lnTo>
                <a:lnTo>
                  <a:pt x="215020" y="1168399"/>
                </a:lnTo>
                <a:close/>
              </a:path>
              <a:path w="2322829" h="1333500">
                <a:moveTo>
                  <a:pt x="286918" y="1168399"/>
                </a:moveTo>
                <a:lnTo>
                  <a:pt x="281000" y="1181099"/>
                </a:lnTo>
                <a:lnTo>
                  <a:pt x="284556" y="1181099"/>
                </a:lnTo>
                <a:lnTo>
                  <a:pt x="286918" y="1168399"/>
                </a:lnTo>
                <a:close/>
              </a:path>
              <a:path w="2322829" h="1333500">
                <a:moveTo>
                  <a:pt x="309867" y="1168399"/>
                </a:moveTo>
                <a:lnTo>
                  <a:pt x="292170" y="1168399"/>
                </a:lnTo>
                <a:lnTo>
                  <a:pt x="294082" y="1181099"/>
                </a:lnTo>
                <a:lnTo>
                  <a:pt x="298169" y="1181099"/>
                </a:lnTo>
                <a:lnTo>
                  <a:pt x="309867" y="1168399"/>
                </a:lnTo>
                <a:close/>
              </a:path>
              <a:path w="2322829" h="1333500">
                <a:moveTo>
                  <a:pt x="237417" y="1155699"/>
                </a:moveTo>
                <a:lnTo>
                  <a:pt x="234886" y="1168399"/>
                </a:lnTo>
                <a:lnTo>
                  <a:pt x="240380" y="1168399"/>
                </a:lnTo>
                <a:lnTo>
                  <a:pt x="237417" y="1155699"/>
                </a:lnTo>
                <a:close/>
              </a:path>
              <a:path w="2322829" h="1333500">
                <a:moveTo>
                  <a:pt x="320509" y="1155699"/>
                </a:moveTo>
                <a:lnTo>
                  <a:pt x="247142" y="1155699"/>
                </a:lnTo>
                <a:lnTo>
                  <a:pt x="243660" y="1168399"/>
                </a:lnTo>
                <a:lnTo>
                  <a:pt x="318052" y="1168399"/>
                </a:lnTo>
                <a:lnTo>
                  <a:pt x="321087" y="1165134"/>
                </a:lnTo>
                <a:lnTo>
                  <a:pt x="320509" y="1155699"/>
                </a:lnTo>
                <a:close/>
              </a:path>
              <a:path w="2322829" h="1333500">
                <a:moveTo>
                  <a:pt x="324063" y="1161933"/>
                </a:moveTo>
                <a:lnTo>
                  <a:pt x="321087" y="1165134"/>
                </a:lnTo>
                <a:lnTo>
                  <a:pt x="321287" y="1168399"/>
                </a:lnTo>
                <a:lnTo>
                  <a:pt x="323652" y="1168399"/>
                </a:lnTo>
                <a:lnTo>
                  <a:pt x="324063" y="1161933"/>
                </a:lnTo>
                <a:close/>
              </a:path>
              <a:path w="2322829" h="1333500">
                <a:moveTo>
                  <a:pt x="336332" y="1142999"/>
                </a:moveTo>
                <a:lnTo>
                  <a:pt x="280403" y="1142999"/>
                </a:lnTo>
                <a:lnTo>
                  <a:pt x="278726" y="1155699"/>
                </a:lnTo>
                <a:lnTo>
                  <a:pt x="324459" y="1155699"/>
                </a:lnTo>
                <a:lnTo>
                  <a:pt x="324063" y="1161933"/>
                </a:lnTo>
                <a:lnTo>
                  <a:pt x="329857" y="1155699"/>
                </a:lnTo>
                <a:lnTo>
                  <a:pt x="336332" y="1142999"/>
                </a:lnTo>
                <a:close/>
              </a:path>
              <a:path w="2322829" h="1333500">
                <a:moveTo>
                  <a:pt x="249047" y="1142999"/>
                </a:moveTo>
                <a:lnTo>
                  <a:pt x="244927" y="1142999"/>
                </a:lnTo>
                <a:lnTo>
                  <a:pt x="245591" y="1155699"/>
                </a:lnTo>
                <a:lnTo>
                  <a:pt x="249047" y="1142999"/>
                </a:lnTo>
                <a:close/>
              </a:path>
              <a:path w="2322829" h="1333500">
                <a:moveTo>
                  <a:pt x="276948" y="1142999"/>
                </a:moveTo>
                <a:lnTo>
                  <a:pt x="257452" y="1142999"/>
                </a:lnTo>
                <a:lnTo>
                  <a:pt x="251788" y="1155699"/>
                </a:lnTo>
                <a:lnTo>
                  <a:pt x="275132" y="1155699"/>
                </a:lnTo>
                <a:lnTo>
                  <a:pt x="276948" y="1142999"/>
                </a:lnTo>
                <a:close/>
              </a:path>
              <a:path w="2322829" h="1333500">
                <a:moveTo>
                  <a:pt x="276948" y="1142999"/>
                </a:moveTo>
                <a:lnTo>
                  <a:pt x="275132" y="1155699"/>
                </a:lnTo>
                <a:lnTo>
                  <a:pt x="277750" y="1148726"/>
                </a:lnTo>
                <a:lnTo>
                  <a:pt x="276948" y="1142999"/>
                </a:lnTo>
                <a:close/>
              </a:path>
              <a:path w="2322829" h="1333500">
                <a:moveTo>
                  <a:pt x="277750" y="1148726"/>
                </a:moveTo>
                <a:lnTo>
                  <a:pt x="275132" y="1155699"/>
                </a:lnTo>
                <a:lnTo>
                  <a:pt x="278726" y="1155699"/>
                </a:lnTo>
                <a:lnTo>
                  <a:pt x="277750" y="1148726"/>
                </a:lnTo>
                <a:close/>
              </a:path>
              <a:path w="2322829" h="1333500">
                <a:moveTo>
                  <a:pt x="341033" y="1142999"/>
                </a:moveTo>
                <a:lnTo>
                  <a:pt x="336332" y="1142999"/>
                </a:lnTo>
                <a:lnTo>
                  <a:pt x="341026" y="1155699"/>
                </a:lnTo>
                <a:lnTo>
                  <a:pt x="342930" y="1155699"/>
                </a:lnTo>
                <a:lnTo>
                  <a:pt x="341033" y="1142999"/>
                </a:lnTo>
                <a:close/>
              </a:path>
              <a:path w="2322829" h="1333500">
                <a:moveTo>
                  <a:pt x="279899" y="1142999"/>
                </a:moveTo>
                <a:lnTo>
                  <a:pt x="276948" y="1142999"/>
                </a:lnTo>
                <a:lnTo>
                  <a:pt x="277750" y="1148726"/>
                </a:lnTo>
                <a:lnTo>
                  <a:pt x="279899" y="1142999"/>
                </a:lnTo>
                <a:close/>
              </a:path>
              <a:path w="2322829" h="1333500">
                <a:moveTo>
                  <a:pt x="366331" y="1130299"/>
                </a:moveTo>
                <a:lnTo>
                  <a:pt x="290385" y="1130299"/>
                </a:lnTo>
                <a:lnTo>
                  <a:pt x="281941" y="1142999"/>
                </a:lnTo>
                <a:lnTo>
                  <a:pt x="353109" y="1142999"/>
                </a:lnTo>
                <a:lnTo>
                  <a:pt x="366331" y="1130299"/>
                </a:lnTo>
                <a:close/>
              </a:path>
              <a:path w="2322829" h="1333500">
                <a:moveTo>
                  <a:pt x="371897" y="1130299"/>
                </a:moveTo>
                <a:lnTo>
                  <a:pt x="366331" y="1130299"/>
                </a:lnTo>
                <a:lnTo>
                  <a:pt x="366292" y="1142999"/>
                </a:lnTo>
                <a:lnTo>
                  <a:pt x="371897" y="1130299"/>
                </a:lnTo>
                <a:close/>
              </a:path>
              <a:path w="2322829" h="1333500">
                <a:moveTo>
                  <a:pt x="391317" y="1130299"/>
                </a:moveTo>
                <a:lnTo>
                  <a:pt x="384759" y="1130299"/>
                </a:lnTo>
                <a:lnTo>
                  <a:pt x="382085" y="1142999"/>
                </a:lnTo>
                <a:lnTo>
                  <a:pt x="385498" y="1142999"/>
                </a:lnTo>
                <a:lnTo>
                  <a:pt x="391317" y="1130299"/>
                </a:lnTo>
                <a:close/>
              </a:path>
              <a:path w="2322829" h="1333500">
                <a:moveTo>
                  <a:pt x="322745" y="1104899"/>
                </a:moveTo>
                <a:lnTo>
                  <a:pt x="309261" y="1117599"/>
                </a:lnTo>
                <a:lnTo>
                  <a:pt x="285295" y="1130299"/>
                </a:lnTo>
                <a:lnTo>
                  <a:pt x="344286" y="1130299"/>
                </a:lnTo>
                <a:lnTo>
                  <a:pt x="353339" y="1117599"/>
                </a:lnTo>
                <a:lnTo>
                  <a:pt x="330930" y="1117599"/>
                </a:lnTo>
                <a:lnTo>
                  <a:pt x="322745" y="1104899"/>
                </a:lnTo>
                <a:close/>
              </a:path>
              <a:path w="2322829" h="1333500">
                <a:moveTo>
                  <a:pt x="380263" y="1117599"/>
                </a:moveTo>
                <a:lnTo>
                  <a:pt x="353339" y="1117599"/>
                </a:lnTo>
                <a:lnTo>
                  <a:pt x="363070" y="1130299"/>
                </a:lnTo>
                <a:lnTo>
                  <a:pt x="378807" y="1130299"/>
                </a:lnTo>
                <a:lnTo>
                  <a:pt x="380263" y="1117599"/>
                </a:lnTo>
                <a:close/>
              </a:path>
              <a:path w="2322829" h="1333500">
                <a:moveTo>
                  <a:pt x="407444" y="1104899"/>
                </a:moveTo>
                <a:lnTo>
                  <a:pt x="347978" y="1104899"/>
                </a:lnTo>
                <a:lnTo>
                  <a:pt x="341110" y="1117599"/>
                </a:lnTo>
                <a:lnTo>
                  <a:pt x="381668" y="1117599"/>
                </a:lnTo>
                <a:lnTo>
                  <a:pt x="380230" y="1130299"/>
                </a:lnTo>
                <a:lnTo>
                  <a:pt x="382734" y="1130299"/>
                </a:lnTo>
                <a:lnTo>
                  <a:pt x="394268" y="1117599"/>
                </a:lnTo>
                <a:lnTo>
                  <a:pt x="407667" y="1105366"/>
                </a:lnTo>
                <a:lnTo>
                  <a:pt x="407444" y="1104899"/>
                </a:lnTo>
                <a:close/>
              </a:path>
              <a:path w="2322829" h="1333500">
                <a:moveTo>
                  <a:pt x="407813" y="1105673"/>
                </a:moveTo>
                <a:lnTo>
                  <a:pt x="402183" y="1117599"/>
                </a:lnTo>
                <a:lnTo>
                  <a:pt x="413503" y="1117599"/>
                </a:lnTo>
                <a:lnTo>
                  <a:pt x="407813" y="1105673"/>
                </a:lnTo>
                <a:close/>
              </a:path>
              <a:path w="2322829" h="1333500">
                <a:moveTo>
                  <a:pt x="414209" y="1116280"/>
                </a:moveTo>
                <a:lnTo>
                  <a:pt x="413503" y="1117599"/>
                </a:lnTo>
                <a:lnTo>
                  <a:pt x="414147" y="1117599"/>
                </a:lnTo>
                <a:lnTo>
                  <a:pt x="414209" y="1116280"/>
                </a:lnTo>
                <a:close/>
              </a:path>
              <a:path w="2322829" h="1333500">
                <a:moveTo>
                  <a:pt x="421975" y="1104899"/>
                </a:moveTo>
                <a:lnTo>
                  <a:pt x="420293" y="1104899"/>
                </a:lnTo>
                <a:lnTo>
                  <a:pt x="414209" y="1116280"/>
                </a:lnTo>
                <a:lnTo>
                  <a:pt x="414147" y="1117599"/>
                </a:lnTo>
                <a:lnTo>
                  <a:pt x="421979" y="1117599"/>
                </a:lnTo>
                <a:lnTo>
                  <a:pt x="421975" y="1104899"/>
                </a:lnTo>
                <a:close/>
              </a:path>
              <a:path w="2322829" h="1333500">
                <a:moveTo>
                  <a:pt x="408178" y="1104899"/>
                </a:moveTo>
                <a:lnTo>
                  <a:pt x="407667" y="1105366"/>
                </a:lnTo>
                <a:lnTo>
                  <a:pt x="407813" y="1105673"/>
                </a:lnTo>
                <a:lnTo>
                  <a:pt x="408178" y="1104899"/>
                </a:lnTo>
                <a:close/>
              </a:path>
              <a:path w="2322829" h="1333500">
                <a:moveTo>
                  <a:pt x="426694" y="1092199"/>
                </a:moveTo>
                <a:lnTo>
                  <a:pt x="353698" y="1092199"/>
                </a:lnTo>
                <a:lnTo>
                  <a:pt x="346227" y="1104899"/>
                </a:lnTo>
                <a:lnTo>
                  <a:pt x="418730" y="1104899"/>
                </a:lnTo>
                <a:lnTo>
                  <a:pt x="426694" y="1092199"/>
                </a:lnTo>
                <a:close/>
              </a:path>
              <a:path w="2322829" h="1333500">
                <a:moveTo>
                  <a:pt x="453351" y="1054099"/>
                </a:moveTo>
                <a:lnTo>
                  <a:pt x="447662" y="1054099"/>
                </a:lnTo>
                <a:lnTo>
                  <a:pt x="449150" y="1066799"/>
                </a:lnTo>
                <a:lnTo>
                  <a:pt x="453570" y="1079499"/>
                </a:lnTo>
                <a:lnTo>
                  <a:pt x="369722" y="1079499"/>
                </a:lnTo>
                <a:lnTo>
                  <a:pt x="367037" y="1092199"/>
                </a:lnTo>
                <a:lnTo>
                  <a:pt x="448398" y="1092199"/>
                </a:lnTo>
                <a:lnTo>
                  <a:pt x="450994" y="1104899"/>
                </a:lnTo>
                <a:lnTo>
                  <a:pt x="454350" y="1092199"/>
                </a:lnTo>
                <a:lnTo>
                  <a:pt x="456337" y="1079499"/>
                </a:lnTo>
                <a:lnTo>
                  <a:pt x="454825" y="1066799"/>
                </a:lnTo>
                <a:lnTo>
                  <a:pt x="457349" y="1066799"/>
                </a:lnTo>
                <a:lnTo>
                  <a:pt x="453351" y="1054099"/>
                </a:lnTo>
                <a:close/>
              </a:path>
              <a:path w="2322829" h="1333500">
                <a:moveTo>
                  <a:pt x="477088" y="1079499"/>
                </a:moveTo>
                <a:lnTo>
                  <a:pt x="461739" y="1079499"/>
                </a:lnTo>
                <a:lnTo>
                  <a:pt x="474472" y="1092199"/>
                </a:lnTo>
                <a:lnTo>
                  <a:pt x="475322" y="1092199"/>
                </a:lnTo>
                <a:lnTo>
                  <a:pt x="477728" y="1082577"/>
                </a:lnTo>
                <a:lnTo>
                  <a:pt x="477088" y="1079499"/>
                </a:lnTo>
                <a:close/>
              </a:path>
              <a:path w="2322829" h="1333500">
                <a:moveTo>
                  <a:pt x="482663" y="1079499"/>
                </a:moveTo>
                <a:lnTo>
                  <a:pt x="478497" y="1079499"/>
                </a:lnTo>
                <a:lnTo>
                  <a:pt x="477728" y="1082577"/>
                </a:lnTo>
                <a:lnTo>
                  <a:pt x="479729" y="1092199"/>
                </a:lnTo>
                <a:lnTo>
                  <a:pt x="482663" y="1079499"/>
                </a:lnTo>
                <a:close/>
              </a:path>
              <a:path w="2322829" h="1333500">
                <a:moveTo>
                  <a:pt x="403830" y="1066799"/>
                </a:moveTo>
                <a:lnTo>
                  <a:pt x="392428" y="1066799"/>
                </a:lnTo>
                <a:lnTo>
                  <a:pt x="386824" y="1079499"/>
                </a:lnTo>
                <a:lnTo>
                  <a:pt x="399046" y="1079499"/>
                </a:lnTo>
                <a:lnTo>
                  <a:pt x="403830" y="1066799"/>
                </a:lnTo>
                <a:close/>
              </a:path>
              <a:path w="2322829" h="1333500">
                <a:moveTo>
                  <a:pt x="449150" y="1066799"/>
                </a:moveTo>
                <a:lnTo>
                  <a:pt x="403830" y="1066799"/>
                </a:lnTo>
                <a:lnTo>
                  <a:pt x="404323" y="1079499"/>
                </a:lnTo>
                <a:lnTo>
                  <a:pt x="453570" y="1079499"/>
                </a:lnTo>
                <a:lnTo>
                  <a:pt x="449150" y="1066799"/>
                </a:lnTo>
                <a:close/>
              </a:path>
              <a:path w="2322829" h="1333500">
                <a:moveTo>
                  <a:pt x="500584" y="1054099"/>
                </a:moveTo>
                <a:lnTo>
                  <a:pt x="455755" y="1054099"/>
                </a:lnTo>
                <a:lnTo>
                  <a:pt x="457349" y="1066799"/>
                </a:lnTo>
                <a:lnTo>
                  <a:pt x="454825" y="1066799"/>
                </a:lnTo>
                <a:lnTo>
                  <a:pt x="456337" y="1079499"/>
                </a:lnTo>
                <a:lnTo>
                  <a:pt x="491257" y="1079499"/>
                </a:lnTo>
                <a:lnTo>
                  <a:pt x="495109" y="1066799"/>
                </a:lnTo>
                <a:lnTo>
                  <a:pt x="500584" y="1054099"/>
                </a:lnTo>
                <a:close/>
              </a:path>
              <a:path w="2322829" h="1333500">
                <a:moveTo>
                  <a:pt x="422262" y="1054099"/>
                </a:moveTo>
                <a:lnTo>
                  <a:pt x="414743" y="1054099"/>
                </a:lnTo>
                <a:lnTo>
                  <a:pt x="401630" y="1066799"/>
                </a:lnTo>
                <a:lnTo>
                  <a:pt x="420828" y="1066799"/>
                </a:lnTo>
                <a:lnTo>
                  <a:pt x="422262" y="1054099"/>
                </a:lnTo>
                <a:close/>
              </a:path>
              <a:path w="2322829" h="1333500">
                <a:moveTo>
                  <a:pt x="444209" y="1054099"/>
                </a:moveTo>
                <a:lnTo>
                  <a:pt x="423689" y="1054099"/>
                </a:lnTo>
                <a:lnTo>
                  <a:pt x="422257" y="1066799"/>
                </a:lnTo>
                <a:lnTo>
                  <a:pt x="446492" y="1066799"/>
                </a:lnTo>
                <a:lnTo>
                  <a:pt x="444209" y="1054099"/>
                </a:lnTo>
                <a:close/>
              </a:path>
              <a:path w="2322829" h="1333500">
                <a:moveTo>
                  <a:pt x="455755" y="1054099"/>
                </a:moveTo>
                <a:lnTo>
                  <a:pt x="453351" y="1054099"/>
                </a:lnTo>
                <a:lnTo>
                  <a:pt x="457349" y="1066799"/>
                </a:lnTo>
                <a:lnTo>
                  <a:pt x="455755" y="1054099"/>
                </a:lnTo>
                <a:close/>
              </a:path>
              <a:path w="2322829" h="1333500">
                <a:moveTo>
                  <a:pt x="519695" y="1041399"/>
                </a:moveTo>
                <a:lnTo>
                  <a:pt x="443741" y="1041399"/>
                </a:lnTo>
                <a:lnTo>
                  <a:pt x="444543" y="1054099"/>
                </a:lnTo>
                <a:lnTo>
                  <a:pt x="515021" y="1054099"/>
                </a:lnTo>
                <a:lnTo>
                  <a:pt x="519695" y="1041399"/>
                </a:lnTo>
                <a:close/>
              </a:path>
              <a:path w="2322829" h="1333500">
                <a:moveTo>
                  <a:pt x="537578" y="1041399"/>
                </a:moveTo>
                <a:lnTo>
                  <a:pt x="534676" y="1054099"/>
                </a:lnTo>
                <a:lnTo>
                  <a:pt x="539241" y="1054099"/>
                </a:lnTo>
                <a:lnTo>
                  <a:pt x="537578" y="1041399"/>
                </a:lnTo>
                <a:close/>
              </a:path>
              <a:path w="2322829" h="1333500">
                <a:moveTo>
                  <a:pt x="516572" y="1028699"/>
                </a:moveTo>
                <a:lnTo>
                  <a:pt x="465932" y="1028699"/>
                </a:lnTo>
                <a:lnTo>
                  <a:pt x="466867" y="1041399"/>
                </a:lnTo>
                <a:lnTo>
                  <a:pt x="515247" y="1041399"/>
                </a:lnTo>
                <a:lnTo>
                  <a:pt x="516572" y="1028699"/>
                </a:lnTo>
                <a:close/>
              </a:path>
              <a:path w="2322829" h="1333500">
                <a:moveTo>
                  <a:pt x="539897" y="1028699"/>
                </a:moveTo>
                <a:lnTo>
                  <a:pt x="529895" y="1028699"/>
                </a:lnTo>
                <a:lnTo>
                  <a:pt x="522395" y="1041399"/>
                </a:lnTo>
                <a:lnTo>
                  <a:pt x="549871" y="1041399"/>
                </a:lnTo>
                <a:lnTo>
                  <a:pt x="539897" y="1028699"/>
                </a:lnTo>
                <a:close/>
              </a:path>
              <a:path w="2322829" h="1333500">
                <a:moveTo>
                  <a:pt x="491162" y="1015999"/>
                </a:moveTo>
                <a:lnTo>
                  <a:pt x="485748" y="1015999"/>
                </a:lnTo>
                <a:lnTo>
                  <a:pt x="482085" y="1028699"/>
                </a:lnTo>
                <a:lnTo>
                  <a:pt x="487468" y="1028699"/>
                </a:lnTo>
                <a:lnTo>
                  <a:pt x="491162" y="1015999"/>
                </a:lnTo>
                <a:close/>
              </a:path>
              <a:path w="2322829" h="1333500">
                <a:moveTo>
                  <a:pt x="573131" y="1015999"/>
                </a:moveTo>
                <a:lnTo>
                  <a:pt x="494633" y="1015999"/>
                </a:lnTo>
                <a:lnTo>
                  <a:pt x="490715" y="1028699"/>
                </a:lnTo>
                <a:lnTo>
                  <a:pt x="556421" y="1028699"/>
                </a:lnTo>
                <a:lnTo>
                  <a:pt x="573131" y="1015999"/>
                </a:lnTo>
                <a:close/>
              </a:path>
              <a:path w="2322829" h="1333500">
                <a:moveTo>
                  <a:pt x="573174" y="1015999"/>
                </a:moveTo>
                <a:lnTo>
                  <a:pt x="563714" y="1028699"/>
                </a:lnTo>
                <a:lnTo>
                  <a:pt x="568173" y="1028699"/>
                </a:lnTo>
                <a:lnTo>
                  <a:pt x="573174" y="1015999"/>
                </a:lnTo>
                <a:close/>
              </a:path>
              <a:path w="2322829" h="1333500">
                <a:moveTo>
                  <a:pt x="599113" y="1015999"/>
                </a:moveTo>
                <a:lnTo>
                  <a:pt x="579078" y="1015999"/>
                </a:lnTo>
                <a:lnTo>
                  <a:pt x="574979" y="1028699"/>
                </a:lnTo>
                <a:lnTo>
                  <a:pt x="587163" y="1028699"/>
                </a:lnTo>
                <a:lnTo>
                  <a:pt x="599113" y="1015999"/>
                </a:lnTo>
                <a:close/>
              </a:path>
              <a:path w="2322829" h="1333500">
                <a:moveTo>
                  <a:pt x="589933" y="1003299"/>
                </a:moveTo>
                <a:lnTo>
                  <a:pt x="508120" y="1003299"/>
                </a:lnTo>
                <a:lnTo>
                  <a:pt x="505467" y="1015999"/>
                </a:lnTo>
                <a:lnTo>
                  <a:pt x="588619" y="1015999"/>
                </a:lnTo>
                <a:lnTo>
                  <a:pt x="589933" y="1003299"/>
                </a:lnTo>
                <a:close/>
              </a:path>
              <a:path w="2322829" h="1333500">
                <a:moveTo>
                  <a:pt x="600608" y="1003299"/>
                </a:moveTo>
                <a:lnTo>
                  <a:pt x="593145" y="1003299"/>
                </a:lnTo>
                <a:lnTo>
                  <a:pt x="592584" y="1015999"/>
                </a:lnTo>
                <a:lnTo>
                  <a:pt x="600608" y="1003299"/>
                </a:lnTo>
                <a:close/>
              </a:path>
              <a:path w="2322829" h="1333500">
                <a:moveTo>
                  <a:pt x="609409" y="1003299"/>
                </a:moveTo>
                <a:lnTo>
                  <a:pt x="608296" y="1003299"/>
                </a:lnTo>
                <a:lnTo>
                  <a:pt x="604257" y="1015999"/>
                </a:lnTo>
                <a:lnTo>
                  <a:pt x="611644" y="1015999"/>
                </a:lnTo>
                <a:lnTo>
                  <a:pt x="609409" y="1003299"/>
                </a:lnTo>
                <a:close/>
              </a:path>
              <a:path w="2322829" h="1333500">
                <a:moveTo>
                  <a:pt x="622465" y="990599"/>
                </a:moveTo>
                <a:lnTo>
                  <a:pt x="532650" y="990599"/>
                </a:lnTo>
                <a:lnTo>
                  <a:pt x="528786" y="1003299"/>
                </a:lnTo>
                <a:lnTo>
                  <a:pt x="616714" y="1003299"/>
                </a:lnTo>
                <a:lnTo>
                  <a:pt x="622465" y="990599"/>
                </a:lnTo>
                <a:close/>
              </a:path>
              <a:path w="2322829" h="1333500">
                <a:moveTo>
                  <a:pt x="628400" y="990599"/>
                </a:moveTo>
                <a:lnTo>
                  <a:pt x="622465" y="990599"/>
                </a:lnTo>
                <a:lnTo>
                  <a:pt x="631364" y="1003299"/>
                </a:lnTo>
                <a:lnTo>
                  <a:pt x="628400" y="990599"/>
                </a:lnTo>
                <a:close/>
              </a:path>
              <a:path w="2322829" h="1333500">
                <a:moveTo>
                  <a:pt x="563834" y="977899"/>
                </a:moveTo>
                <a:lnTo>
                  <a:pt x="549978" y="977899"/>
                </a:lnTo>
                <a:lnTo>
                  <a:pt x="532680" y="990599"/>
                </a:lnTo>
                <a:lnTo>
                  <a:pt x="553542" y="990599"/>
                </a:lnTo>
                <a:lnTo>
                  <a:pt x="563834" y="977899"/>
                </a:lnTo>
                <a:close/>
              </a:path>
              <a:path w="2322829" h="1333500">
                <a:moveTo>
                  <a:pt x="616638" y="977899"/>
                </a:moveTo>
                <a:lnTo>
                  <a:pt x="567283" y="977899"/>
                </a:lnTo>
                <a:lnTo>
                  <a:pt x="563972" y="990599"/>
                </a:lnTo>
                <a:lnTo>
                  <a:pt x="616835" y="990599"/>
                </a:lnTo>
                <a:lnTo>
                  <a:pt x="616638" y="977899"/>
                </a:lnTo>
                <a:close/>
              </a:path>
              <a:path w="2322829" h="1333500">
                <a:moveTo>
                  <a:pt x="641696" y="977899"/>
                </a:moveTo>
                <a:lnTo>
                  <a:pt x="619188" y="977899"/>
                </a:lnTo>
                <a:lnTo>
                  <a:pt x="618209" y="990599"/>
                </a:lnTo>
                <a:lnTo>
                  <a:pt x="633641" y="990599"/>
                </a:lnTo>
                <a:lnTo>
                  <a:pt x="641696" y="977899"/>
                </a:lnTo>
                <a:close/>
              </a:path>
              <a:path w="2322829" h="1333500">
                <a:moveTo>
                  <a:pt x="652091" y="965199"/>
                </a:moveTo>
                <a:lnTo>
                  <a:pt x="578216" y="965199"/>
                </a:lnTo>
                <a:lnTo>
                  <a:pt x="569252" y="977899"/>
                </a:lnTo>
                <a:lnTo>
                  <a:pt x="648104" y="977899"/>
                </a:lnTo>
                <a:lnTo>
                  <a:pt x="652091" y="965199"/>
                </a:lnTo>
                <a:close/>
              </a:path>
              <a:path w="2322829" h="1333500">
                <a:moveTo>
                  <a:pt x="681236" y="965199"/>
                </a:moveTo>
                <a:lnTo>
                  <a:pt x="652091" y="965199"/>
                </a:lnTo>
                <a:lnTo>
                  <a:pt x="652881" y="977899"/>
                </a:lnTo>
                <a:lnTo>
                  <a:pt x="670898" y="977899"/>
                </a:lnTo>
                <a:lnTo>
                  <a:pt x="681236" y="965199"/>
                </a:lnTo>
                <a:close/>
              </a:path>
              <a:path w="2322829" h="1333500">
                <a:moveTo>
                  <a:pt x="602259" y="952499"/>
                </a:moveTo>
                <a:lnTo>
                  <a:pt x="597453" y="952499"/>
                </a:lnTo>
                <a:lnTo>
                  <a:pt x="587548" y="965199"/>
                </a:lnTo>
                <a:lnTo>
                  <a:pt x="602246" y="965199"/>
                </a:lnTo>
                <a:lnTo>
                  <a:pt x="602259" y="952499"/>
                </a:lnTo>
                <a:close/>
              </a:path>
              <a:path w="2322829" h="1333500">
                <a:moveTo>
                  <a:pt x="685018" y="952499"/>
                </a:moveTo>
                <a:lnTo>
                  <a:pt x="611015" y="952499"/>
                </a:lnTo>
                <a:lnTo>
                  <a:pt x="607606" y="965199"/>
                </a:lnTo>
                <a:lnTo>
                  <a:pt x="682485" y="965199"/>
                </a:lnTo>
                <a:lnTo>
                  <a:pt x="685018" y="952499"/>
                </a:lnTo>
                <a:close/>
              </a:path>
              <a:path w="2322829" h="1333500">
                <a:moveTo>
                  <a:pt x="694277" y="952499"/>
                </a:moveTo>
                <a:lnTo>
                  <a:pt x="685716" y="952499"/>
                </a:lnTo>
                <a:lnTo>
                  <a:pt x="686028" y="965199"/>
                </a:lnTo>
                <a:lnTo>
                  <a:pt x="694277" y="952499"/>
                </a:lnTo>
                <a:close/>
              </a:path>
              <a:path w="2322829" h="1333500">
                <a:moveTo>
                  <a:pt x="702566" y="952499"/>
                </a:moveTo>
                <a:lnTo>
                  <a:pt x="698005" y="952499"/>
                </a:lnTo>
                <a:lnTo>
                  <a:pt x="694740" y="965199"/>
                </a:lnTo>
                <a:lnTo>
                  <a:pt x="702566" y="952499"/>
                </a:lnTo>
                <a:close/>
              </a:path>
              <a:path w="2322829" h="1333500">
                <a:moveTo>
                  <a:pt x="629996" y="939799"/>
                </a:moveTo>
                <a:lnTo>
                  <a:pt x="617006" y="939799"/>
                </a:lnTo>
                <a:lnTo>
                  <a:pt x="615276" y="952499"/>
                </a:lnTo>
                <a:lnTo>
                  <a:pt x="631329" y="952499"/>
                </a:lnTo>
                <a:lnTo>
                  <a:pt x="629996" y="939799"/>
                </a:lnTo>
                <a:close/>
              </a:path>
              <a:path w="2322829" h="1333500">
                <a:moveTo>
                  <a:pt x="715681" y="927099"/>
                </a:moveTo>
                <a:lnTo>
                  <a:pt x="682509" y="927099"/>
                </a:lnTo>
                <a:lnTo>
                  <a:pt x="674357" y="939799"/>
                </a:lnTo>
                <a:lnTo>
                  <a:pt x="629996" y="939799"/>
                </a:lnTo>
                <a:lnTo>
                  <a:pt x="639292" y="952499"/>
                </a:lnTo>
                <a:lnTo>
                  <a:pt x="712000" y="952499"/>
                </a:lnTo>
                <a:lnTo>
                  <a:pt x="706711" y="939799"/>
                </a:lnTo>
                <a:lnTo>
                  <a:pt x="715681" y="927099"/>
                </a:lnTo>
                <a:close/>
              </a:path>
              <a:path w="2322829" h="1333500">
                <a:moveTo>
                  <a:pt x="663019" y="927099"/>
                </a:moveTo>
                <a:lnTo>
                  <a:pt x="649196" y="927099"/>
                </a:lnTo>
                <a:lnTo>
                  <a:pt x="636358" y="939799"/>
                </a:lnTo>
                <a:lnTo>
                  <a:pt x="665975" y="939799"/>
                </a:lnTo>
                <a:lnTo>
                  <a:pt x="663019" y="927099"/>
                </a:lnTo>
                <a:close/>
              </a:path>
              <a:path w="2322829" h="1333500">
                <a:moveTo>
                  <a:pt x="740969" y="927099"/>
                </a:moveTo>
                <a:lnTo>
                  <a:pt x="727811" y="927099"/>
                </a:lnTo>
                <a:lnTo>
                  <a:pt x="732002" y="939799"/>
                </a:lnTo>
                <a:lnTo>
                  <a:pt x="740969" y="927099"/>
                </a:lnTo>
                <a:close/>
              </a:path>
              <a:path w="2322829" h="1333500">
                <a:moveTo>
                  <a:pt x="748910" y="927099"/>
                </a:moveTo>
                <a:lnTo>
                  <a:pt x="742454" y="927099"/>
                </a:lnTo>
                <a:lnTo>
                  <a:pt x="739220" y="939799"/>
                </a:lnTo>
                <a:lnTo>
                  <a:pt x="744602" y="939799"/>
                </a:lnTo>
                <a:lnTo>
                  <a:pt x="748910" y="927099"/>
                </a:lnTo>
                <a:close/>
              </a:path>
              <a:path w="2322829" h="1333500">
                <a:moveTo>
                  <a:pt x="757058" y="901699"/>
                </a:moveTo>
                <a:lnTo>
                  <a:pt x="695960" y="901699"/>
                </a:lnTo>
                <a:lnTo>
                  <a:pt x="695769" y="914399"/>
                </a:lnTo>
                <a:lnTo>
                  <a:pt x="668015" y="914399"/>
                </a:lnTo>
                <a:lnTo>
                  <a:pt x="655675" y="927099"/>
                </a:lnTo>
                <a:lnTo>
                  <a:pt x="754022" y="927099"/>
                </a:lnTo>
                <a:lnTo>
                  <a:pt x="754907" y="914399"/>
                </a:lnTo>
                <a:lnTo>
                  <a:pt x="757058" y="901699"/>
                </a:lnTo>
                <a:close/>
              </a:path>
              <a:path w="2322829" h="1333500">
                <a:moveTo>
                  <a:pt x="767907" y="901699"/>
                </a:moveTo>
                <a:lnTo>
                  <a:pt x="757058" y="901699"/>
                </a:lnTo>
                <a:lnTo>
                  <a:pt x="757440" y="914399"/>
                </a:lnTo>
                <a:lnTo>
                  <a:pt x="754022" y="927099"/>
                </a:lnTo>
                <a:lnTo>
                  <a:pt x="756732" y="927099"/>
                </a:lnTo>
                <a:lnTo>
                  <a:pt x="769214" y="914399"/>
                </a:lnTo>
                <a:lnTo>
                  <a:pt x="767989" y="914399"/>
                </a:lnTo>
                <a:lnTo>
                  <a:pt x="769102" y="913310"/>
                </a:lnTo>
                <a:lnTo>
                  <a:pt x="767907" y="901699"/>
                </a:lnTo>
                <a:close/>
              </a:path>
              <a:path w="2322829" h="1333500">
                <a:moveTo>
                  <a:pt x="695960" y="901699"/>
                </a:moveTo>
                <a:lnTo>
                  <a:pt x="693010" y="901699"/>
                </a:lnTo>
                <a:lnTo>
                  <a:pt x="687298" y="914399"/>
                </a:lnTo>
                <a:lnTo>
                  <a:pt x="695769" y="914399"/>
                </a:lnTo>
                <a:lnTo>
                  <a:pt x="695960" y="901699"/>
                </a:lnTo>
                <a:close/>
              </a:path>
              <a:path w="2322829" h="1333500">
                <a:moveTo>
                  <a:pt x="784301" y="901699"/>
                </a:moveTo>
                <a:lnTo>
                  <a:pt x="780958" y="901699"/>
                </a:lnTo>
                <a:lnTo>
                  <a:pt x="769102" y="913310"/>
                </a:lnTo>
                <a:lnTo>
                  <a:pt x="769214" y="914399"/>
                </a:lnTo>
                <a:lnTo>
                  <a:pt x="783755" y="914399"/>
                </a:lnTo>
                <a:lnTo>
                  <a:pt x="784301" y="901699"/>
                </a:lnTo>
                <a:close/>
              </a:path>
              <a:path w="2322829" h="1333500">
                <a:moveTo>
                  <a:pt x="792645" y="888999"/>
                </a:moveTo>
                <a:lnTo>
                  <a:pt x="719879" y="888999"/>
                </a:lnTo>
                <a:lnTo>
                  <a:pt x="709295" y="901699"/>
                </a:lnTo>
                <a:lnTo>
                  <a:pt x="780346" y="901699"/>
                </a:lnTo>
                <a:lnTo>
                  <a:pt x="792645" y="888999"/>
                </a:lnTo>
                <a:close/>
              </a:path>
              <a:path w="2322829" h="1333500">
                <a:moveTo>
                  <a:pt x="809191" y="876299"/>
                </a:moveTo>
                <a:lnTo>
                  <a:pt x="732891" y="876299"/>
                </a:lnTo>
                <a:lnTo>
                  <a:pt x="734380" y="888999"/>
                </a:lnTo>
                <a:lnTo>
                  <a:pt x="792645" y="888999"/>
                </a:lnTo>
                <a:lnTo>
                  <a:pt x="791794" y="901699"/>
                </a:lnTo>
                <a:lnTo>
                  <a:pt x="802487" y="901699"/>
                </a:lnTo>
                <a:lnTo>
                  <a:pt x="810044" y="888999"/>
                </a:lnTo>
                <a:lnTo>
                  <a:pt x="810627" y="877867"/>
                </a:lnTo>
                <a:lnTo>
                  <a:pt x="809191" y="876299"/>
                </a:lnTo>
                <a:close/>
              </a:path>
              <a:path w="2322829" h="1333500">
                <a:moveTo>
                  <a:pt x="878814" y="838199"/>
                </a:moveTo>
                <a:lnTo>
                  <a:pt x="808771" y="838199"/>
                </a:lnTo>
                <a:lnTo>
                  <a:pt x="802487" y="850899"/>
                </a:lnTo>
                <a:lnTo>
                  <a:pt x="802256" y="860029"/>
                </a:lnTo>
                <a:lnTo>
                  <a:pt x="805275" y="863599"/>
                </a:lnTo>
                <a:lnTo>
                  <a:pt x="810638" y="876135"/>
                </a:lnTo>
                <a:lnTo>
                  <a:pt x="810627" y="877867"/>
                </a:lnTo>
                <a:lnTo>
                  <a:pt x="820824" y="888999"/>
                </a:lnTo>
                <a:lnTo>
                  <a:pt x="829865" y="888999"/>
                </a:lnTo>
                <a:lnTo>
                  <a:pt x="827112" y="876299"/>
                </a:lnTo>
                <a:lnTo>
                  <a:pt x="822915" y="876299"/>
                </a:lnTo>
                <a:lnTo>
                  <a:pt x="823207" y="876135"/>
                </a:lnTo>
                <a:lnTo>
                  <a:pt x="835552" y="863599"/>
                </a:lnTo>
                <a:lnTo>
                  <a:pt x="850239" y="850899"/>
                </a:lnTo>
                <a:lnTo>
                  <a:pt x="873907" y="850899"/>
                </a:lnTo>
                <a:lnTo>
                  <a:pt x="877662" y="847797"/>
                </a:lnTo>
                <a:lnTo>
                  <a:pt x="878814" y="838199"/>
                </a:lnTo>
                <a:close/>
              </a:path>
              <a:path w="2322829" h="1333500">
                <a:moveTo>
                  <a:pt x="866189" y="850899"/>
                </a:moveTo>
                <a:lnTo>
                  <a:pt x="856909" y="850899"/>
                </a:lnTo>
                <a:lnTo>
                  <a:pt x="845362" y="863599"/>
                </a:lnTo>
                <a:lnTo>
                  <a:pt x="823207" y="876135"/>
                </a:lnTo>
                <a:lnTo>
                  <a:pt x="823044" y="876299"/>
                </a:lnTo>
                <a:lnTo>
                  <a:pt x="829034" y="876299"/>
                </a:lnTo>
                <a:lnTo>
                  <a:pt x="834148" y="888999"/>
                </a:lnTo>
                <a:lnTo>
                  <a:pt x="841996" y="888999"/>
                </a:lnTo>
                <a:lnTo>
                  <a:pt x="852119" y="876299"/>
                </a:lnTo>
                <a:lnTo>
                  <a:pt x="851917" y="863599"/>
                </a:lnTo>
                <a:lnTo>
                  <a:pt x="865370" y="863599"/>
                </a:lnTo>
                <a:lnTo>
                  <a:pt x="866189" y="850899"/>
                </a:lnTo>
                <a:close/>
              </a:path>
              <a:path w="2322829" h="1333500">
                <a:moveTo>
                  <a:pt x="802256" y="860029"/>
                </a:moveTo>
                <a:lnTo>
                  <a:pt x="802166" y="863599"/>
                </a:lnTo>
                <a:lnTo>
                  <a:pt x="804164" y="876299"/>
                </a:lnTo>
                <a:lnTo>
                  <a:pt x="809191" y="876299"/>
                </a:lnTo>
                <a:lnTo>
                  <a:pt x="810627" y="877867"/>
                </a:lnTo>
                <a:lnTo>
                  <a:pt x="810638" y="876135"/>
                </a:lnTo>
                <a:lnTo>
                  <a:pt x="805275" y="863599"/>
                </a:lnTo>
                <a:lnTo>
                  <a:pt x="802256" y="860029"/>
                </a:lnTo>
                <a:close/>
              </a:path>
              <a:path w="2322829" h="1333500">
                <a:moveTo>
                  <a:pt x="765910" y="863599"/>
                </a:moveTo>
                <a:lnTo>
                  <a:pt x="756440" y="863599"/>
                </a:lnTo>
                <a:lnTo>
                  <a:pt x="746956" y="876299"/>
                </a:lnTo>
                <a:lnTo>
                  <a:pt x="765187" y="876299"/>
                </a:lnTo>
                <a:lnTo>
                  <a:pt x="765910" y="863599"/>
                </a:lnTo>
                <a:close/>
              </a:path>
              <a:path w="2322829" h="1333500">
                <a:moveTo>
                  <a:pt x="794537" y="850899"/>
                </a:moveTo>
                <a:lnTo>
                  <a:pt x="780395" y="850899"/>
                </a:lnTo>
                <a:lnTo>
                  <a:pt x="772084" y="863599"/>
                </a:lnTo>
                <a:lnTo>
                  <a:pt x="765187" y="876299"/>
                </a:lnTo>
                <a:lnTo>
                  <a:pt x="804164" y="876299"/>
                </a:lnTo>
                <a:lnTo>
                  <a:pt x="802166" y="863599"/>
                </a:lnTo>
                <a:lnTo>
                  <a:pt x="802256" y="860029"/>
                </a:lnTo>
                <a:lnTo>
                  <a:pt x="794537" y="850899"/>
                </a:lnTo>
                <a:close/>
              </a:path>
              <a:path w="2322829" h="1333500">
                <a:moveTo>
                  <a:pt x="823207" y="876135"/>
                </a:moveTo>
                <a:lnTo>
                  <a:pt x="822915" y="876299"/>
                </a:lnTo>
                <a:lnTo>
                  <a:pt x="823044" y="876299"/>
                </a:lnTo>
                <a:lnTo>
                  <a:pt x="823207" y="876135"/>
                </a:lnTo>
                <a:close/>
              </a:path>
              <a:path w="2322829" h="1333500">
                <a:moveTo>
                  <a:pt x="873015" y="850899"/>
                </a:moveTo>
                <a:lnTo>
                  <a:pt x="869213" y="850899"/>
                </a:lnTo>
                <a:lnTo>
                  <a:pt x="866471" y="863599"/>
                </a:lnTo>
                <a:lnTo>
                  <a:pt x="875768" y="863599"/>
                </a:lnTo>
                <a:lnTo>
                  <a:pt x="873015" y="850899"/>
                </a:lnTo>
                <a:close/>
              </a:path>
              <a:path w="2322829" h="1333500">
                <a:moveTo>
                  <a:pt x="882351" y="843923"/>
                </a:moveTo>
                <a:lnTo>
                  <a:pt x="877662" y="847797"/>
                </a:lnTo>
                <a:lnTo>
                  <a:pt x="877290" y="850899"/>
                </a:lnTo>
                <a:lnTo>
                  <a:pt x="886663" y="850899"/>
                </a:lnTo>
                <a:lnTo>
                  <a:pt x="882351" y="843923"/>
                </a:lnTo>
                <a:close/>
              </a:path>
              <a:path w="2322829" h="1333500">
                <a:moveTo>
                  <a:pt x="889279" y="838199"/>
                </a:moveTo>
                <a:lnTo>
                  <a:pt x="878814" y="838199"/>
                </a:lnTo>
                <a:lnTo>
                  <a:pt x="882351" y="843923"/>
                </a:lnTo>
                <a:lnTo>
                  <a:pt x="889279" y="838199"/>
                </a:lnTo>
                <a:close/>
              </a:path>
              <a:path w="2322829" h="1333500">
                <a:moveTo>
                  <a:pt x="840305" y="825499"/>
                </a:moveTo>
                <a:lnTo>
                  <a:pt x="828929" y="825499"/>
                </a:lnTo>
                <a:lnTo>
                  <a:pt x="830592" y="838199"/>
                </a:lnTo>
                <a:lnTo>
                  <a:pt x="839732" y="838199"/>
                </a:lnTo>
                <a:lnTo>
                  <a:pt x="840305" y="825499"/>
                </a:lnTo>
                <a:close/>
              </a:path>
              <a:path w="2322829" h="1333500">
                <a:moveTo>
                  <a:pt x="913853" y="825499"/>
                </a:moveTo>
                <a:lnTo>
                  <a:pt x="852995" y="825499"/>
                </a:lnTo>
                <a:lnTo>
                  <a:pt x="839732" y="838199"/>
                </a:lnTo>
                <a:lnTo>
                  <a:pt x="900573" y="838199"/>
                </a:lnTo>
                <a:lnTo>
                  <a:pt x="913853" y="825499"/>
                </a:lnTo>
                <a:close/>
              </a:path>
              <a:path w="2322829" h="1333500">
                <a:moveTo>
                  <a:pt x="925976" y="825499"/>
                </a:moveTo>
                <a:lnTo>
                  <a:pt x="916112" y="825499"/>
                </a:lnTo>
                <a:lnTo>
                  <a:pt x="915774" y="838199"/>
                </a:lnTo>
                <a:lnTo>
                  <a:pt x="918248" y="838199"/>
                </a:lnTo>
                <a:lnTo>
                  <a:pt x="925976" y="825499"/>
                </a:lnTo>
                <a:close/>
              </a:path>
              <a:path w="2322829" h="1333500">
                <a:moveTo>
                  <a:pt x="944791" y="800099"/>
                </a:moveTo>
                <a:lnTo>
                  <a:pt x="874231" y="800099"/>
                </a:lnTo>
                <a:lnTo>
                  <a:pt x="868546" y="812799"/>
                </a:lnTo>
                <a:lnTo>
                  <a:pt x="850906" y="812799"/>
                </a:lnTo>
                <a:lnTo>
                  <a:pt x="852899" y="825499"/>
                </a:lnTo>
                <a:lnTo>
                  <a:pt x="921780" y="825499"/>
                </a:lnTo>
                <a:lnTo>
                  <a:pt x="922453" y="812799"/>
                </a:lnTo>
                <a:lnTo>
                  <a:pt x="944791" y="800099"/>
                </a:lnTo>
                <a:close/>
              </a:path>
              <a:path w="2322829" h="1333500">
                <a:moveTo>
                  <a:pt x="954824" y="800099"/>
                </a:moveTo>
                <a:lnTo>
                  <a:pt x="944791" y="800099"/>
                </a:lnTo>
                <a:lnTo>
                  <a:pt x="948819" y="812799"/>
                </a:lnTo>
                <a:lnTo>
                  <a:pt x="951826" y="812799"/>
                </a:lnTo>
                <a:lnTo>
                  <a:pt x="954824" y="800099"/>
                </a:lnTo>
                <a:close/>
              </a:path>
              <a:path w="2322829" h="1333500">
                <a:moveTo>
                  <a:pt x="972848" y="800099"/>
                </a:moveTo>
                <a:lnTo>
                  <a:pt x="954824" y="800099"/>
                </a:lnTo>
                <a:lnTo>
                  <a:pt x="958824" y="812799"/>
                </a:lnTo>
                <a:lnTo>
                  <a:pt x="969957" y="812799"/>
                </a:lnTo>
                <a:lnTo>
                  <a:pt x="972848" y="800099"/>
                </a:lnTo>
                <a:close/>
              </a:path>
              <a:path w="2322829" h="1333500">
                <a:moveTo>
                  <a:pt x="968994" y="787399"/>
                </a:moveTo>
                <a:lnTo>
                  <a:pt x="892656" y="787399"/>
                </a:lnTo>
                <a:lnTo>
                  <a:pt x="885508" y="800099"/>
                </a:lnTo>
                <a:lnTo>
                  <a:pt x="971773" y="800099"/>
                </a:lnTo>
                <a:lnTo>
                  <a:pt x="968994" y="787399"/>
                </a:lnTo>
                <a:close/>
              </a:path>
              <a:path w="2322829" h="1333500">
                <a:moveTo>
                  <a:pt x="1011021" y="774699"/>
                </a:moveTo>
                <a:lnTo>
                  <a:pt x="912999" y="774699"/>
                </a:lnTo>
                <a:lnTo>
                  <a:pt x="908488" y="787399"/>
                </a:lnTo>
                <a:lnTo>
                  <a:pt x="1003723" y="787399"/>
                </a:lnTo>
                <a:lnTo>
                  <a:pt x="1011021" y="774699"/>
                </a:lnTo>
                <a:close/>
              </a:path>
              <a:path w="2322829" h="1333500">
                <a:moveTo>
                  <a:pt x="1014329" y="774699"/>
                </a:moveTo>
                <a:lnTo>
                  <a:pt x="1013120" y="774699"/>
                </a:lnTo>
                <a:lnTo>
                  <a:pt x="1010691" y="787399"/>
                </a:lnTo>
                <a:lnTo>
                  <a:pt x="1013720" y="787399"/>
                </a:lnTo>
                <a:lnTo>
                  <a:pt x="1014329" y="774699"/>
                </a:lnTo>
                <a:close/>
              </a:path>
              <a:path w="2322829" h="1333500">
                <a:moveTo>
                  <a:pt x="919378" y="761999"/>
                </a:moveTo>
                <a:lnTo>
                  <a:pt x="918413" y="774699"/>
                </a:lnTo>
                <a:lnTo>
                  <a:pt x="927227" y="774699"/>
                </a:lnTo>
                <a:lnTo>
                  <a:pt x="919378" y="761999"/>
                </a:lnTo>
                <a:close/>
              </a:path>
              <a:path w="2322829" h="1333500">
                <a:moveTo>
                  <a:pt x="968940" y="761999"/>
                </a:moveTo>
                <a:lnTo>
                  <a:pt x="937201" y="761999"/>
                </a:lnTo>
                <a:lnTo>
                  <a:pt x="931481" y="774699"/>
                </a:lnTo>
                <a:lnTo>
                  <a:pt x="971192" y="774699"/>
                </a:lnTo>
                <a:lnTo>
                  <a:pt x="968940" y="761999"/>
                </a:lnTo>
                <a:close/>
              </a:path>
              <a:path w="2322829" h="1333500">
                <a:moveTo>
                  <a:pt x="977030" y="774534"/>
                </a:moveTo>
                <a:lnTo>
                  <a:pt x="976871" y="774699"/>
                </a:lnTo>
                <a:lnTo>
                  <a:pt x="977049" y="774699"/>
                </a:lnTo>
                <a:lnTo>
                  <a:pt x="977030" y="774534"/>
                </a:lnTo>
                <a:close/>
              </a:path>
              <a:path w="2322829" h="1333500">
                <a:moveTo>
                  <a:pt x="1022858" y="761999"/>
                </a:moveTo>
                <a:lnTo>
                  <a:pt x="989037" y="761999"/>
                </a:lnTo>
                <a:lnTo>
                  <a:pt x="977213" y="774342"/>
                </a:lnTo>
                <a:lnTo>
                  <a:pt x="977049" y="774699"/>
                </a:lnTo>
                <a:lnTo>
                  <a:pt x="1025699" y="774699"/>
                </a:lnTo>
                <a:lnTo>
                  <a:pt x="1022858" y="761999"/>
                </a:lnTo>
                <a:close/>
              </a:path>
              <a:path w="2322829" h="1333500">
                <a:moveTo>
                  <a:pt x="982901" y="761999"/>
                </a:moveTo>
                <a:lnTo>
                  <a:pt x="975589" y="761999"/>
                </a:lnTo>
                <a:lnTo>
                  <a:pt x="977030" y="774534"/>
                </a:lnTo>
                <a:lnTo>
                  <a:pt x="977213" y="774342"/>
                </a:lnTo>
                <a:lnTo>
                  <a:pt x="982901" y="761999"/>
                </a:lnTo>
                <a:close/>
              </a:path>
              <a:path w="2322829" h="1333500">
                <a:moveTo>
                  <a:pt x="966988" y="749299"/>
                </a:moveTo>
                <a:lnTo>
                  <a:pt x="958570" y="749299"/>
                </a:lnTo>
                <a:lnTo>
                  <a:pt x="954028" y="761999"/>
                </a:lnTo>
                <a:lnTo>
                  <a:pt x="976037" y="761999"/>
                </a:lnTo>
                <a:lnTo>
                  <a:pt x="966988" y="749299"/>
                </a:lnTo>
                <a:close/>
              </a:path>
              <a:path w="2322829" h="1333500">
                <a:moveTo>
                  <a:pt x="988344" y="736599"/>
                </a:moveTo>
                <a:lnTo>
                  <a:pt x="977638" y="736599"/>
                </a:lnTo>
                <a:lnTo>
                  <a:pt x="974774" y="749299"/>
                </a:lnTo>
                <a:lnTo>
                  <a:pt x="981766" y="761999"/>
                </a:lnTo>
                <a:lnTo>
                  <a:pt x="1009840" y="761999"/>
                </a:lnTo>
                <a:lnTo>
                  <a:pt x="1019511" y="749299"/>
                </a:lnTo>
                <a:lnTo>
                  <a:pt x="985951" y="749299"/>
                </a:lnTo>
                <a:lnTo>
                  <a:pt x="988344" y="736599"/>
                </a:lnTo>
                <a:close/>
              </a:path>
              <a:path w="2322829" h="1333500">
                <a:moveTo>
                  <a:pt x="1041590" y="749299"/>
                </a:moveTo>
                <a:lnTo>
                  <a:pt x="1022002" y="749299"/>
                </a:lnTo>
                <a:lnTo>
                  <a:pt x="1019418" y="761999"/>
                </a:lnTo>
                <a:lnTo>
                  <a:pt x="1025236" y="761999"/>
                </a:lnTo>
                <a:lnTo>
                  <a:pt x="1041590" y="749299"/>
                </a:lnTo>
                <a:close/>
              </a:path>
              <a:path w="2322829" h="1333500">
                <a:moveTo>
                  <a:pt x="1055624" y="749299"/>
                </a:moveTo>
                <a:lnTo>
                  <a:pt x="1041590" y="749299"/>
                </a:lnTo>
                <a:lnTo>
                  <a:pt x="1036707" y="761999"/>
                </a:lnTo>
                <a:lnTo>
                  <a:pt x="1051734" y="761999"/>
                </a:lnTo>
                <a:lnTo>
                  <a:pt x="1055624" y="749299"/>
                </a:lnTo>
                <a:close/>
              </a:path>
              <a:path w="2322829" h="1333500">
                <a:moveTo>
                  <a:pt x="1060176" y="736599"/>
                </a:moveTo>
                <a:lnTo>
                  <a:pt x="989552" y="736599"/>
                </a:lnTo>
                <a:lnTo>
                  <a:pt x="988959" y="749299"/>
                </a:lnTo>
                <a:lnTo>
                  <a:pt x="1061607" y="749299"/>
                </a:lnTo>
                <a:lnTo>
                  <a:pt x="1060176" y="736599"/>
                </a:lnTo>
                <a:close/>
              </a:path>
              <a:path w="2322829" h="1333500">
                <a:moveTo>
                  <a:pt x="1043330" y="723899"/>
                </a:moveTo>
                <a:lnTo>
                  <a:pt x="1014964" y="723899"/>
                </a:lnTo>
                <a:lnTo>
                  <a:pt x="1006422" y="736599"/>
                </a:lnTo>
                <a:lnTo>
                  <a:pt x="1044409" y="736599"/>
                </a:lnTo>
                <a:lnTo>
                  <a:pt x="1043330" y="723899"/>
                </a:lnTo>
                <a:close/>
              </a:path>
              <a:path w="2322829" h="1333500">
                <a:moveTo>
                  <a:pt x="1069819" y="723899"/>
                </a:moveTo>
                <a:lnTo>
                  <a:pt x="1043330" y="723899"/>
                </a:lnTo>
                <a:lnTo>
                  <a:pt x="1044409" y="736599"/>
                </a:lnTo>
                <a:lnTo>
                  <a:pt x="1069228" y="736599"/>
                </a:lnTo>
                <a:lnTo>
                  <a:pt x="1069819" y="723899"/>
                </a:lnTo>
                <a:close/>
              </a:path>
              <a:path w="2322829" h="1333500">
                <a:moveTo>
                  <a:pt x="1079639" y="723899"/>
                </a:moveTo>
                <a:lnTo>
                  <a:pt x="1075526" y="736599"/>
                </a:lnTo>
                <a:lnTo>
                  <a:pt x="1081202" y="736599"/>
                </a:lnTo>
                <a:lnTo>
                  <a:pt x="1079639" y="723899"/>
                </a:lnTo>
                <a:close/>
              </a:path>
              <a:path w="2322829" h="1333500">
                <a:moveTo>
                  <a:pt x="1040580" y="698499"/>
                </a:moveTo>
                <a:lnTo>
                  <a:pt x="1028509" y="711199"/>
                </a:lnTo>
                <a:lnTo>
                  <a:pt x="1020610" y="723899"/>
                </a:lnTo>
                <a:lnTo>
                  <a:pt x="1092669" y="723899"/>
                </a:lnTo>
                <a:lnTo>
                  <a:pt x="1091692" y="711199"/>
                </a:lnTo>
                <a:lnTo>
                  <a:pt x="1046949" y="711199"/>
                </a:lnTo>
                <a:lnTo>
                  <a:pt x="1040580" y="698499"/>
                </a:lnTo>
                <a:close/>
              </a:path>
              <a:path w="2322829" h="1333500">
                <a:moveTo>
                  <a:pt x="1123962" y="698499"/>
                </a:moveTo>
                <a:lnTo>
                  <a:pt x="1061582" y="698499"/>
                </a:lnTo>
                <a:lnTo>
                  <a:pt x="1046949" y="711199"/>
                </a:lnTo>
                <a:lnTo>
                  <a:pt x="1091692" y="711199"/>
                </a:lnTo>
                <a:lnTo>
                  <a:pt x="1092669" y="723899"/>
                </a:lnTo>
                <a:lnTo>
                  <a:pt x="1120862" y="723899"/>
                </a:lnTo>
                <a:lnTo>
                  <a:pt x="1120127" y="711199"/>
                </a:lnTo>
                <a:lnTo>
                  <a:pt x="1123962" y="698499"/>
                </a:lnTo>
                <a:close/>
              </a:path>
              <a:path w="2322829" h="1333500">
                <a:moveTo>
                  <a:pt x="1135312" y="711199"/>
                </a:moveTo>
                <a:lnTo>
                  <a:pt x="1131840" y="711199"/>
                </a:lnTo>
                <a:lnTo>
                  <a:pt x="1130147" y="723899"/>
                </a:lnTo>
                <a:lnTo>
                  <a:pt x="1135312" y="711199"/>
                </a:lnTo>
                <a:close/>
              </a:path>
              <a:path w="2322829" h="1333500">
                <a:moveTo>
                  <a:pt x="1145525" y="698499"/>
                </a:moveTo>
                <a:lnTo>
                  <a:pt x="1132116" y="698499"/>
                </a:lnTo>
                <a:lnTo>
                  <a:pt x="1127721" y="711199"/>
                </a:lnTo>
                <a:lnTo>
                  <a:pt x="1128077" y="711199"/>
                </a:lnTo>
                <a:lnTo>
                  <a:pt x="1145525" y="698499"/>
                </a:lnTo>
                <a:close/>
              </a:path>
              <a:path w="2322829" h="1333500">
                <a:moveTo>
                  <a:pt x="1085677" y="685799"/>
                </a:moveTo>
                <a:lnTo>
                  <a:pt x="1081176" y="685799"/>
                </a:lnTo>
                <a:lnTo>
                  <a:pt x="1072565" y="698499"/>
                </a:lnTo>
                <a:lnTo>
                  <a:pt x="1076617" y="698499"/>
                </a:lnTo>
                <a:lnTo>
                  <a:pt x="1085677" y="685799"/>
                </a:lnTo>
                <a:close/>
              </a:path>
              <a:path w="2322829" h="1333500">
                <a:moveTo>
                  <a:pt x="1153400" y="685799"/>
                </a:moveTo>
                <a:lnTo>
                  <a:pt x="1097764" y="685799"/>
                </a:lnTo>
                <a:lnTo>
                  <a:pt x="1101861" y="698499"/>
                </a:lnTo>
                <a:lnTo>
                  <a:pt x="1150480" y="698499"/>
                </a:lnTo>
                <a:lnTo>
                  <a:pt x="1153400" y="685799"/>
                </a:lnTo>
                <a:close/>
              </a:path>
              <a:path w="2322829" h="1333500">
                <a:moveTo>
                  <a:pt x="1163047" y="685799"/>
                </a:moveTo>
                <a:lnTo>
                  <a:pt x="1155782" y="685799"/>
                </a:lnTo>
                <a:lnTo>
                  <a:pt x="1150480" y="698499"/>
                </a:lnTo>
                <a:lnTo>
                  <a:pt x="1161199" y="698499"/>
                </a:lnTo>
                <a:lnTo>
                  <a:pt x="1163047" y="685799"/>
                </a:lnTo>
                <a:close/>
              </a:path>
              <a:path w="2322829" h="1333500">
                <a:moveTo>
                  <a:pt x="1174330" y="685799"/>
                </a:moveTo>
                <a:lnTo>
                  <a:pt x="1165583" y="685799"/>
                </a:lnTo>
                <a:lnTo>
                  <a:pt x="1169210" y="698499"/>
                </a:lnTo>
                <a:lnTo>
                  <a:pt x="1174330" y="685799"/>
                </a:lnTo>
                <a:close/>
              </a:path>
              <a:path w="2322829" h="1333500">
                <a:moveTo>
                  <a:pt x="1158844" y="666637"/>
                </a:moveTo>
                <a:lnTo>
                  <a:pt x="1159601" y="673099"/>
                </a:lnTo>
                <a:lnTo>
                  <a:pt x="1101153" y="673099"/>
                </a:lnTo>
                <a:lnTo>
                  <a:pt x="1092784" y="685799"/>
                </a:lnTo>
                <a:lnTo>
                  <a:pt x="1166545" y="685799"/>
                </a:lnTo>
                <a:lnTo>
                  <a:pt x="1161984" y="673099"/>
                </a:lnTo>
                <a:lnTo>
                  <a:pt x="1158844" y="666637"/>
                </a:lnTo>
                <a:close/>
              </a:path>
              <a:path w="2322829" h="1333500">
                <a:moveTo>
                  <a:pt x="1187208" y="673099"/>
                </a:moveTo>
                <a:lnTo>
                  <a:pt x="1164021" y="673099"/>
                </a:lnTo>
                <a:lnTo>
                  <a:pt x="1172189" y="685799"/>
                </a:lnTo>
                <a:lnTo>
                  <a:pt x="1183353" y="685799"/>
                </a:lnTo>
                <a:lnTo>
                  <a:pt x="1187129" y="679672"/>
                </a:lnTo>
                <a:lnTo>
                  <a:pt x="1187208" y="673099"/>
                </a:lnTo>
                <a:close/>
              </a:path>
              <a:path w="2322829" h="1333500">
                <a:moveTo>
                  <a:pt x="1189053" y="676550"/>
                </a:moveTo>
                <a:lnTo>
                  <a:pt x="1188457" y="677518"/>
                </a:lnTo>
                <a:lnTo>
                  <a:pt x="1190180" y="685799"/>
                </a:lnTo>
                <a:lnTo>
                  <a:pt x="1193114" y="685799"/>
                </a:lnTo>
                <a:lnTo>
                  <a:pt x="1189053" y="676550"/>
                </a:lnTo>
                <a:close/>
              </a:path>
              <a:path w="2322829" h="1333500">
                <a:moveTo>
                  <a:pt x="1187538" y="673099"/>
                </a:moveTo>
                <a:lnTo>
                  <a:pt x="1187208" y="673099"/>
                </a:lnTo>
                <a:lnTo>
                  <a:pt x="1187129" y="679672"/>
                </a:lnTo>
                <a:lnTo>
                  <a:pt x="1188457" y="677518"/>
                </a:lnTo>
                <a:lnTo>
                  <a:pt x="1187538" y="673099"/>
                </a:lnTo>
                <a:close/>
              </a:path>
              <a:path w="2322829" h="1333500">
                <a:moveTo>
                  <a:pt x="1191180" y="673099"/>
                </a:moveTo>
                <a:lnTo>
                  <a:pt x="1187538" y="673099"/>
                </a:lnTo>
                <a:lnTo>
                  <a:pt x="1189053" y="676550"/>
                </a:lnTo>
                <a:lnTo>
                  <a:pt x="1191180" y="673099"/>
                </a:lnTo>
                <a:close/>
              </a:path>
              <a:path w="2322829" h="1333500">
                <a:moveTo>
                  <a:pt x="1119344" y="660399"/>
                </a:moveTo>
                <a:lnTo>
                  <a:pt x="1111440" y="660399"/>
                </a:lnTo>
                <a:lnTo>
                  <a:pt x="1101902" y="673099"/>
                </a:lnTo>
                <a:lnTo>
                  <a:pt x="1115804" y="673099"/>
                </a:lnTo>
                <a:lnTo>
                  <a:pt x="1119344" y="660399"/>
                </a:lnTo>
                <a:close/>
              </a:path>
              <a:path w="2322829" h="1333500">
                <a:moveTo>
                  <a:pt x="1143190" y="647699"/>
                </a:moveTo>
                <a:lnTo>
                  <a:pt x="1135303" y="647699"/>
                </a:lnTo>
                <a:lnTo>
                  <a:pt x="1131963" y="660399"/>
                </a:lnTo>
                <a:lnTo>
                  <a:pt x="1119344" y="660399"/>
                </a:lnTo>
                <a:lnTo>
                  <a:pt x="1119771" y="673099"/>
                </a:lnTo>
                <a:lnTo>
                  <a:pt x="1159601" y="673099"/>
                </a:lnTo>
                <a:lnTo>
                  <a:pt x="1158844" y="666637"/>
                </a:lnTo>
                <a:lnTo>
                  <a:pt x="1155812" y="660399"/>
                </a:lnTo>
                <a:lnTo>
                  <a:pt x="1143190" y="647699"/>
                </a:lnTo>
                <a:close/>
              </a:path>
              <a:path w="2322829" h="1333500">
                <a:moveTo>
                  <a:pt x="1191461" y="660399"/>
                </a:moveTo>
                <a:lnTo>
                  <a:pt x="1158113" y="660399"/>
                </a:lnTo>
                <a:lnTo>
                  <a:pt x="1158844" y="666637"/>
                </a:lnTo>
                <a:lnTo>
                  <a:pt x="1161984" y="673099"/>
                </a:lnTo>
                <a:lnTo>
                  <a:pt x="1191907" y="673099"/>
                </a:lnTo>
                <a:lnTo>
                  <a:pt x="1191461" y="660399"/>
                </a:lnTo>
                <a:close/>
              </a:path>
              <a:path w="2322829" h="1333500">
                <a:moveTo>
                  <a:pt x="1211028" y="660399"/>
                </a:moveTo>
                <a:lnTo>
                  <a:pt x="1191461" y="660399"/>
                </a:lnTo>
                <a:lnTo>
                  <a:pt x="1196222" y="673099"/>
                </a:lnTo>
                <a:lnTo>
                  <a:pt x="1205560" y="673099"/>
                </a:lnTo>
                <a:lnTo>
                  <a:pt x="1211028" y="660399"/>
                </a:lnTo>
                <a:close/>
              </a:path>
              <a:path w="2322829" h="1333500">
                <a:moveTo>
                  <a:pt x="1228382" y="647699"/>
                </a:moveTo>
                <a:lnTo>
                  <a:pt x="1163802" y="647699"/>
                </a:lnTo>
                <a:lnTo>
                  <a:pt x="1167799" y="660399"/>
                </a:lnTo>
                <a:lnTo>
                  <a:pt x="1227593" y="660399"/>
                </a:lnTo>
                <a:lnTo>
                  <a:pt x="1228382" y="647699"/>
                </a:lnTo>
                <a:close/>
              </a:path>
              <a:path w="2322829" h="1333500">
                <a:moveTo>
                  <a:pt x="1159278" y="634999"/>
                </a:moveTo>
                <a:lnTo>
                  <a:pt x="1154187" y="647699"/>
                </a:lnTo>
                <a:lnTo>
                  <a:pt x="1168146" y="647699"/>
                </a:lnTo>
                <a:lnTo>
                  <a:pt x="1159278" y="634999"/>
                </a:lnTo>
                <a:close/>
              </a:path>
              <a:path w="2322829" h="1333500">
                <a:moveTo>
                  <a:pt x="1260309" y="634999"/>
                </a:moveTo>
                <a:lnTo>
                  <a:pt x="1177318" y="634999"/>
                </a:lnTo>
                <a:lnTo>
                  <a:pt x="1168146" y="647699"/>
                </a:lnTo>
                <a:lnTo>
                  <a:pt x="1254720" y="647699"/>
                </a:lnTo>
                <a:lnTo>
                  <a:pt x="1260309" y="634999"/>
                </a:lnTo>
                <a:close/>
              </a:path>
              <a:path w="2322829" h="1333500">
                <a:moveTo>
                  <a:pt x="1238707" y="622299"/>
                </a:moveTo>
                <a:lnTo>
                  <a:pt x="1192528" y="622299"/>
                </a:lnTo>
                <a:lnTo>
                  <a:pt x="1180934" y="634999"/>
                </a:lnTo>
                <a:lnTo>
                  <a:pt x="1229245" y="634999"/>
                </a:lnTo>
                <a:lnTo>
                  <a:pt x="1238707" y="622299"/>
                </a:lnTo>
                <a:close/>
              </a:path>
              <a:path w="2322829" h="1333500">
                <a:moveTo>
                  <a:pt x="1266864" y="622299"/>
                </a:moveTo>
                <a:lnTo>
                  <a:pt x="1240066" y="622299"/>
                </a:lnTo>
                <a:lnTo>
                  <a:pt x="1240333" y="634999"/>
                </a:lnTo>
                <a:lnTo>
                  <a:pt x="1250340" y="634999"/>
                </a:lnTo>
                <a:lnTo>
                  <a:pt x="1266864" y="622299"/>
                </a:lnTo>
                <a:close/>
              </a:path>
              <a:path w="2322829" h="1333500">
                <a:moveTo>
                  <a:pt x="1297608" y="622299"/>
                </a:moveTo>
                <a:lnTo>
                  <a:pt x="1283571" y="622299"/>
                </a:lnTo>
                <a:lnTo>
                  <a:pt x="1274152" y="634999"/>
                </a:lnTo>
                <a:lnTo>
                  <a:pt x="1280159" y="634999"/>
                </a:lnTo>
                <a:lnTo>
                  <a:pt x="1297608" y="622299"/>
                </a:lnTo>
                <a:close/>
              </a:path>
              <a:path w="2322829" h="1333500">
                <a:moveTo>
                  <a:pt x="1206708" y="610467"/>
                </a:moveTo>
                <a:lnTo>
                  <a:pt x="1198808" y="622299"/>
                </a:lnTo>
                <a:lnTo>
                  <a:pt x="1207122" y="622299"/>
                </a:lnTo>
                <a:lnTo>
                  <a:pt x="1206708" y="610467"/>
                </a:lnTo>
                <a:close/>
              </a:path>
              <a:path w="2322829" h="1333500">
                <a:moveTo>
                  <a:pt x="1290265" y="609599"/>
                </a:moveTo>
                <a:lnTo>
                  <a:pt x="1207287" y="609599"/>
                </a:lnTo>
                <a:lnTo>
                  <a:pt x="1206708" y="610467"/>
                </a:lnTo>
                <a:lnTo>
                  <a:pt x="1207122" y="622299"/>
                </a:lnTo>
                <a:lnTo>
                  <a:pt x="1294942" y="622299"/>
                </a:lnTo>
                <a:lnTo>
                  <a:pt x="1290265" y="609599"/>
                </a:lnTo>
                <a:close/>
              </a:path>
              <a:path w="2322829" h="1333500">
                <a:moveTo>
                  <a:pt x="1309958" y="596899"/>
                </a:moveTo>
                <a:lnTo>
                  <a:pt x="1229136" y="596899"/>
                </a:lnTo>
                <a:lnTo>
                  <a:pt x="1221568" y="609599"/>
                </a:lnTo>
                <a:lnTo>
                  <a:pt x="1291412" y="609599"/>
                </a:lnTo>
                <a:lnTo>
                  <a:pt x="1294942" y="622299"/>
                </a:lnTo>
                <a:lnTo>
                  <a:pt x="1299070" y="622299"/>
                </a:lnTo>
                <a:lnTo>
                  <a:pt x="1300376" y="609599"/>
                </a:lnTo>
                <a:lnTo>
                  <a:pt x="1309958" y="596899"/>
                </a:lnTo>
                <a:close/>
              </a:path>
              <a:path w="2322829" h="1333500">
                <a:moveTo>
                  <a:pt x="1319249" y="608825"/>
                </a:moveTo>
                <a:lnTo>
                  <a:pt x="1318736" y="609599"/>
                </a:lnTo>
                <a:lnTo>
                  <a:pt x="1319853" y="609599"/>
                </a:lnTo>
                <a:lnTo>
                  <a:pt x="1319249" y="608825"/>
                </a:lnTo>
                <a:close/>
              </a:path>
              <a:path w="2322829" h="1333500">
                <a:moveTo>
                  <a:pt x="1327153" y="596899"/>
                </a:moveTo>
                <a:lnTo>
                  <a:pt x="1309958" y="596899"/>
                </a:lnTo>
                <a:lnTo>
                  <a:pt x="1319249" y="608825"/>
                </a:lnTo>
                <a:lnTo>
                  <a:pt x="1327153" y="596899"/>
                </a:lnTo>
                <a:close/>
              </a:path>
              <a:path w="2322829" h="1333500">
                <a:moveTo>
                  <a:pt x="1327273" y="584199"/>
                </a:moveTo>
                <a:lnTo>
                  <a:pt x="1260422" y="584199"/>
                </a:lnTo>
                <a:lnTo>
                  <a:pt x="1243129" y="596899"/>
                </a:lnTo>
                <a:lnTo>
                  <a:pt x="1328647" y="596899"/>
                </a:lnTo>
                <a:lnTo>
                  <a:pt x="1327273" y="584199"/>
                </a:lnTo>
                <a:close/>
              </a:path>
              <a:path w="2322829" h="1333500">
                <a:moveTo>
                  <a:pt x="1335701" y="584199"/>
                </a:moveTo>
                <a:lnTo>
                  <a:pt x="1329626" y="584199"/>
                </a:lnTo>
                <a:lnTo>
                  <a:pt x="1328647" y="596899"/>
                </a:lnTo>
                <a:lnTo>
                  <a:pt x="1338838" y="596899"/>
                </a:lnTo>
                <a:lnTo>
                  <a:pt x="1335701" y="584199"/>
                </a:lnTo>
                <a:close/>
              </a:path>
              <a:path w="2322829" h="1333500">
                <a:moveTo>
                  <a:pt x="1357379" y="584199"/>
                </a:moveTo>
                <a:lnTo>
                  <a:pt x="1350632" y="584199"/>
                </a:lnTo>
                <a:lnTo>
                  <a:pt x="1347028" y="596899"/>
                </a:lnTo>
                <a:lnTo>
                  <a:pt x="1352727" y="596899"/>
                </a:lnTo>
                <a:lnTo>
                  <a:pt x="1357379" y="584199"/>
                </a:lnTo>
                <a:close/>
              </a:path>
              <a:path w="2322829" h="1333500">
                <a:moveTo>
                  <a:pt x="1284294" y="571499"/>
                </a:moveTo>
                <a:lnTo>
                  <a:pt x="1278094" y="571499"/>
                </a:lnTo>
                <a:lnTo>
                  <a:pt x="1277726" y="584199"/>
                </a:lnTo>
                <a:lnTo>
                  <a:pt x="1281234" y="584199"/>
                </a:lnTo>
                <a:lnTo>
                  <a:pt x="1284294" y="571499"/>
                </a:lnTo>
                <a:close/>
              </a:path>
              <a:path w="2322829" h="1333500">
                <a:moveTo>
                  <a:pt x="1348490" y="571499"/>
                </a:moveTo>
                <a:lnTo>
                  <a:pt x="1284294" y="571499"/>
                </a:lnTo>
                <a:lnTo>
                  <a:pt x="1285163" y="584199"/>
                </a:lnTo>
                <a:lnTo>
                  <a:pt x="1345251" y="584199"/>
                </a:lnTo>
                <a:lnTo>
                  <a:pt x="1348490" y="571499"/>
                </a:lnTo>
                <a:close/>
              </a:path>
              <a:path w="2322829" h="1333500">
                <a:moveTo>
                  <a:pt x="1358547" y="571499"/>
                </a:moveTo>
                <a:lnTo>
                  <a:pt x="1351898" y="571499"/>
                </a:lnTo>
                <a:lnTo>
                  <a:pt x="1348828" y="584199"/>
                </a:lnTo>
                <a:lnTo>
                  <a:pt x="1352139" y="584199"/>
                </a:lnTo>
                <a:lnTo>
                  <a:pt x="1358547" y="571499"/>
                </a:lnTo>
                <a:close/>
              </a:path>
              <a:path w="2322829" h="1333500">
                <a:moveTo>
                  <a:pt x="1381336" y="571499"/>
                </a:moveTo>
                <a:lnTo>
                  <a:pt x="1362531" y="571499"/>
                </a:lnTo>
                <a:lnTo>
                  <a:pt x="1363319" y="584199"/>
                </a:lnTo>
                <a:lnTo>
                  <a:pt x="1369390" y="584199"/>
                </a:lnTo>
                <a:lnTo>
                  <a:pt x="1381336" y="571499"/>
                </a:lnTo>
                <a:close/>
              </a:path>
              <a:path w="2322829" h="1333500">
                <a:moveTo>
                  <a:pt x="1373852" y="558799"/>
                </a:moveTo>
                <a:lnTo>
                  <a:pt x="1297986" y="558799"/>
                </a:lnTo>
                <a:lnTo>
                  <a:pt x="1288654" y="571499"/>
                </a:lnTo>
                <a:lnTo>
                  <a:pt x="1384071" y="571499"/>
                </a:lnTo>
                <a:lnTo>
                  <a:pt x="1373852" y="558799"/>
                </a:lnTo>
                <a:close/>
              </a:path>
              <a:path w="2322829" h="1333500">
                <a:moveTo>
                  <a:pt x="1392923" y="558799"/>
                </a:moveTo>
                <a:lnTo>
                  <a:pt x="1383017" y="558799"/>
                </a:lnTo>
                <a:lnTo>
                  <a:pt x="1384071" y="571499"/>
                </a:lnTo>
                <a:lnTo>
                  <a:pt x="1391674" y="571499"/>
                </a:lnTo>
                <a:lnTo>
                  <a:pt x="1392923" y="558799"/>
                </a:lnTo>
                <a:close/>
              </a:path>
              <a:path w="2322829" h="1333500">
                <a:moveTo>
                  <a:pt x="1318577" y="546099"/>
                </a:moveTo>
                <a:lnTo>
                  <a:pt x="1307891" y="558799"/>
                </a:lnTo>
                <a:lnTo>
                  <a:pt x="1317625" y="558799"/>
                </a:lnTo>
                <a:lnTo>
                  <a:pt x="1318577" y="546099"/>
                </a:lnTo>
                <a:close/>
              </a:path>
              <a:path w="2322829" h="1333500">
                <a:moveTo>
                  <a:pt x="1405951" y="546099"/>
                </a:moveTo>
                <a:lnTo>
                  <a:pt x="1341204" y="546099"/>
                </a:lnTo>
                <a:lnTo>
                  <a:pt x="1331749" y="558799"/>
                </a:lnTo>
                <a:lnTo>
                  <a:pt x="1395454" y="558799"/>
                </a:lnTo>
                <a:lnTo>
                  <a:pt x="1405951" y="546099"/>
                </a:lnTo>
                <a:close/>
              </a:path>
              <a:path w="2322829" h="1333500">
                <a:moveTo>
                  <a:pt x="1410096" y="553569"/>
                </a:moveTo>
                <a:lnTo>
                  <a:pt x="1408441" y="558799"/>
                </a:lnTo>
                <a:lnTo>
                  <a:pt x="1412999" y="558799"/>
                </a:lnTo>
                <a:lnTo>
                  <a:pt x="1410096" y="553569"/>
                </a:lnTo>
                <a:close/>
              </a:path>
              <a:path w="2322829" h="1333500">
                <a:moveTo>
                  <a:pt x="1412460" y="546099"/>
                </a:moveTo>
                <a:lnTo>
                  <a:pt x="1405951" y="546099"/>
                </a:lnTo>
                <a:lnTo>
                  <a:pt x="1410096" y="553569"/>
                </a:lnTo>
                <a:lnTo>
                  <a:pt x="1412460" y="546099"/>
                </a:lnTo>
                <a:close/>
              </a:path>
              <a:path w="2322829" h="1333500">
                <a:moveTo>
                  <a:pt x="1426119" y="533399"/>
                </a:moveTo>
                <a:lnTo>
                  <a:pt x="1344552" y="533399"/>
                </a:lnTo>
                <a:lnTo>
                  <a:pt x="1335913" y="546099"/>
                </a:lnTo>
                <a:lnTo>
                  <a:pt x="1417149" y="546099"/>
                </a:lnTo>
                <a:lnTo>
                  <a:pt x="1426119" y="533399"/>
                </a:lnTo>
                <a:close/>
              </a:path>
              <a:path w="2322829" h="1333500">
                <a:moveTo>
                  <a:pt x="1436598" y="533399"/>
                </a:moveTo>
                <a:lnTo>
                  <a:pt x="1430454" y="533399"/>
                </a:lnTo>
                <a:lnTo>
                  <a:pt x="1429704" y="546099"/>
                </a:lnTo>
                <a:lnTo>
                  <a:pt x="1436598" y="533399"/>
                </a:lnTo>
                <a:close/>
              </a:path>
              <a:path w="2322829" h="1333500">
                <a:moveTo>
                  <a:pt x="1377802" y="520699"/>
                </a:moveTo>
                <a:lnTo>
                  <a:pt x="1366113" y="520699"/>
                </a:lnTo>
                <a:lnTo>
                  <a:pt x="1364263" y="533399"/>
                </a:lnTo>
                <a:lnTo>
                  <a:pt x="1373457" y="533399"/>
                </a:lnTo>
                <a:lnTo>
                  <a:pt x="1377802" y="520699"/>
                </a:lnTo>
                <a:close/>
              </a:path>
              <a:path w="2322829" h="1333500">
                <a:moveTo>
                  <a:pt x="1451405" y="520699"/>
                </a:moveTo>
                <a:lnTo>
                  <a:pt x="1392555" y="520699"/>
                </a:lnTo>
                <a:lnTo>
                  <a:pt x="1396867" y="533399"/>
                </a:lnTo>
                <a:lnTo>
                  <a:pt x="1442440" y="533399"/>
                </a:lnTo>
                <a:lnTo>
                  <a:pt x="1451405" y="520699"/>
                </a:lnTo>
                <a:close/>
              </a:path>
              <a:path w="2322829" h="1333500">
                <a:moveTo>
                  <a:pt x="1465341" y="507999"/>
                </a:moveTo>
                <a:lnTo>
                  <a:pt x="1394933" y="507999"/>
                </a:lnTo>
                <a:lnTo>
                  <a:pt x="1388283" y="520699"/>
                </a:lnTo>
                <a:lnTo>
                  <a:pt x="1464454" y="520699"/>
                </a:lnTo>
                <a:lnTo>
                  <a:pt x="1465341" y="507999"/>
                </a:lnTo>
                <a:close/>
              </a:path>
              <a:path w="2322829" h="1333500">
                <a:moveTo>
                  <a:pt x="1490773" y="495299"/>
                </a:moveTo>
                <a:lnTo>
                  <a:pt x="1407258" y="495299"/>
                </a:lnTo>
                <a:lnTo>
                  <a:pt x="1403448" y="507999"/>
                </a:lnTo>
                <a:lnTo>
                  <a:pt x="1467490" y="507999"/>
                </a:lnTo>
                <a:lnTo>
                  <a:pt x="1467866" y="520699"/>
                </a:lnTo>
                <a:lnTo>
                  <a:pt x="1472457" y="520699"/>
                </a:lnTo>
                <a:lnTo>
                  <a:pt x="1478353" y="508153"/>
                </a:lnTo>
                <a:lnTo>
                  <a:pt x="1478337" y="507999"/>
                </a:lnTo>
                <a:lnTo>
                  <a:pt x="1490773" y="495299"/>
                </a:lnTo>
                <a:close/>
              </a:path>
              <a:path w="2322829" h="1333500">
                <a:moveTo>
                  <a:pt x="1479106" y="515457"/>
                </a:moveTo>
                <a:lnTo>
                  <a:pt x="1472457" y="520699"/>
                </a:lnTo>
                <a:lnTo>
                  <a:pt x="1479647" y="520699"/>
                </a:lnTo>
                <a:lnTo>
                  <a:pt x="1479106" y="515457"/>
                </a:lnTo>
                <a:close/>
              </a:path>
              <a:path w="2322829" h="1333500">
                <a:moveTo>
                  <a:pt x="1488567" y="507999"/>
                </a:moveTo>
                <a:lnTo>
                  <a:pt x="1478426" y="507999"/>
                </a:lnTo>
                <a:lnTo>
                  <a:pt x="1478353" y="508153"/>
                </a:lnTo>
                <a:lnTo>
                  <a:pt x="1479106" y="515457"/>
                </a:lnTo>
                <a:lnTo>
                  <a:pt x="1488567" y="507999"/>
                </a:lnTo>
                <a:close/>
              </a:path>
              <a:path w="2322829" h="1333500">
                <a:moveTo>
                  <a:pt x="1508909" y="495299"/>
                </a:moveTo>
                <a:lnTo>
                  <a:pt x="1502219" y="495299"/>
                </a:lnTo>
                <a:lnTo>
                  <a:pt x="1500591" y="507999"/>
                </a:lnTo>
                <a:lnTo>
                  <a:pt x="1503810" y="507999"/>
                </a:lnTo>
                <a:lnTo>
                  <a:pt x="1508909" y="495299"/>
                </a:lnTo>
                <a:close/>
              </a:path>
              <a:path w="2322829" h="1333500">
                <a:moveTo>
                  <a:pt x="1430315" y="482599"/>
                </a:moveTo>
                <a:lnTo>
                  <a:pt x="1419733" y="495299"/>
                </a:lnTo>
                <a:lnTo>
                  <a:pt x="1439575" y="495299"/>
                </a:lnTo>
                <a:lnTo>
                  <a:pt x="1430315" y="482599"/>
                </a:lnTo>
                <a:close/>
              </a:path>
              <a:path w="2322829" h="1333500">
                <a:moveTo>
                  <a:pt x="1599717" y="431799"/>
                </a:moveTo>
                <a:lnTo>
                  <a:pt x="1519199" y="431799"/>
                </a:lnTo>
                <a:lnTo>
                  <a:pt x="1512919" y="444499"/>
                </a:lnTo>
                <a:lnTo>
                  <a:pt x="1512602" y="457199"/>
                </a:lnTo>
                <a:lnTo>
                  <a:pt x="1514602" y="469899"/>
                </a:lnTo>
                <a:lnTo>
                  <a:pt x="1519623" y="482599"/>
                </a:lnTo>
                <a:lnTo>
                  <a:pt x="1443329" y="482599"/>
                </a:lnTo>
                <a:lnTo>
                  <a:pt x="1444812" y="495299"/>
                </a:lnTo>
                <a:lnTo>
                  <a:pt x="1512925" y="495299"/>
                </a:lnTo>
                <a:lnTo>
                  <a:pt x="1520475" y="482599"/>
                </a:lnTo>
                <a:lnTo>
                  <a:pt x="1521137" y="469899"/>
                </a:lnTo>
                <a:lnTo>
                  <a:pt x="1515706" y="457199"/>
                </a:lnTo>
                <a:lnTo>
                  <a:pt x="1572483" y="457199"/>
                </a:lnTo>
                <a:lnTo>
                  <a:pt x="1577389" y="444499"/>
                </a:lnTo>
                <a:lnTo>
                  <a:pt x="1584352" y="444493"/>
                </a:lnTo>
                <a:lnTo>
                  <a:pt x="1599717" y="431799"/>
                </a:lnTo>
                <a:close/>
              </a:path>
              <a:path w="2322829" h="1333500">
                <a:moveTo>
                  <a:pt x="1527124" y="482599"/>
                </a:moveTo>
                <a:lnTo>
                  <a:pt x="1525765" y="495299"/>
                </a:lnTo>
                <a:lnTo>
                  <a:pt x="1535239" y="495299"/>
                </a:lnTo>
                <a:lnTo>
                  <a:pt x="1527124" y="482599"/>
                </a:lnTo>
                <a:close/>
              </a:path>
              <a:path w="2322829" h="1333500">
                <a:moveTo>
                  <a:pt x="1453398" y="469899"/>
                </a:moveTo>
                <a:lnTo>
                  <a:pt x="1451130" y="482599"/>
                </a:lnTo>
                <a:lnTo>
                  <a:pt x="1458074" y="482599"/>
                </a:lnTo>
                <a:lnTo>
                  <a:pt x="1453398" y="469899"/>
                </a:lnTo>
                <a:close/>
              </a:path>
              <a:path w="2322829" h="1333500">
                <a:moveTo>
                  <a:pt x="1498876" y="444499"/>
                </a:moveTo>
                <a:lnTo>
                  <a:pt x="1490829" y="457199"/>
                </a:lnTo>
                <a:lnTo>
                  <a:pt x="1482517" y="469899"/>
                </a:lnTo>
                <a:lnTo>
                  <a:pt x="1457393" y="469899"/>
                </a:lnTo>
                <a:lnTo>
                  <a:pt x="1458074" y="482599"/>
                </a:lnTo>
                <a:lnTo>
                  <a:pt x="1519623" y="482599"/>
                </a:lnTo>
                <a:lnTo>
                  <a:pt x="1514602" y="469899"/>
                </a:lnTo>
                <a:lnTo>
                  <a:pt x="1512602" y="457199"/>
                </a:lnTo>
                <a:lnTo>
                  <a:pt x="1504975" y="457199"/>
                </a:lnTo>
                <a:lnTo>
                  <a:pt x="1498876" y="444499"/>
                </a:lnTo>
                <a:close/>
              </a:path>
              <a:path w="2322829" h="1333500">
                <a:moveTo>
                  <a:pt x="1560667" y="457199"/>
                </a:moveTo>
                <a:lnTo>
                  <a:pt x="1515706" y="457199"/>
                </a:lnTo>
                <a:lnTo>
                  <a:pt x="1521137" y="469899"/>
                </a:lnTo>
                <a:lnTo>
                  <a:pt x="1520475" y="482599"/>
                </a:lnTo>
                <a:lnTo>
                  <a:pt x="1533345" y="482599"/>
                </a:lnTo>
                <a:lnTo>
                  <a:pt x="1533475" y="469899"/>
                </a:lnTo>
                <a:lnTo>
                  <a:pt x="1545982" y="469899"/>
                </a:lnTo>
                <a:lnTo>
                  <a:pt x="1560667" y="457199"/>
                </a:lnTo>
                <a:close/>
              </a:path>
              <a:path w="2322829" h="1333500">
                <a:moveTo>
                  <a:pt x="1553398" y="471252"/>
                </a:moveTo>
                <a:lnTo>
                  <a:pt x="1533345" y="482599"/>
                </a:lnTo>
                <a:lnTo>
                  <a:pt x="1552429" y="482599"/>
                </a:lnTo>
                <a:lnTo>
                  <a:pt x="1553398" y="471252"/>
                </a:lnTo>
                <a:close/>
              </a:path>
              <a:path w="2322829" h="1333500">
                <a:moveTo>
                  <a:pt x="1557167" y="476650"/>
                </a:moveTo>
                <a:lnTo>
                  <a:pt x="1552520" y="482485"/>
                </a:lnTo>
                <a:lnTo>
                  <a:pt x="1557662" y="482599"/>
                </a:lnTo>
                <a:lnTo>
                  <a:pt x="1557167" y="476650"/>
                </a:lnTo>
                <a:close/>
              </a:path>
              <a:path w="2322829" h="1333500">
                <a:moveTo>
                  <a:pt x="1562429" y="462595"/>
                </a:moveTo>
                <a:lnTo>
                  <a:pt x="1555788" y="469899"/>
                </a:lnTo>
                <a:lnTo>
                  <a:pt x="1556607" y="469899"/>
                </a:lnTo>
                <a:lnTo>
                  <a:pt x="1557167" y="476650"/>
                </a:lnTo>
                <a:lnTo>
                  <a:pt x="1562544" y="469899"/>
                </a:lnTo>
                <a:lnTo>
                  <a:pt x="1562429" y="462595"/>
                </a:lnTo>
                <a:close/>
              </a:path>
              <a:path w="2322829" h="1333500">
                <a:moveTo>
                  <a:pt x="1555788" y="469899"/>
                </a:moveTo>
                <a:lnTo>
                  <a:pt x="1553504" y="469899"/>
                </a:lnTo>
                <a:lnTo>
                  <a:pt x="1553398" y="471252"/>
                </a:lnTo>
                <a:lnTo>
                  <a:pt x="1555788" y="469899"/>
                </a:lnTo>
                <a:close/>
              </a:path>
              <a:path w="2322829" h="1333500">
                <a:moveTo>
                  <a:pt x="1476342" y="457199"/>
                </a:moveTo>
                <a:lnTo>
                  <a:pt x="1466873" y="469899"/>
                </a:lnTo>
                <a:lnTo>
                  <a:pt x="1475625" y="469899"/>
                </a:lnTo>
                <a:lnTo>
                  <a:pt x="1476342" y="457199"/>
                </a:lnTo>
                <a:close/>
              </a:path>
              <a:path w="2322829" h="1333500">
                <a:moveTo>
                  <a:pt x="1569634" y="457199"/>
                </a:moveTo>
                <a:lnTo>
                  <a:pt x="1567335" y="457199"/>
                </a:lnTo>
                <a:lnTo>
                  <a:pt x="1566606" y="458001"/>
                </a:lnTo>
                <a:lnTo>
                  <a:pt x="1567205" y="469899"/>
                </a:lnTo>
                <a:lnTo>
                  <a:pt x="1571488" y="469899"/>
                </a:lnTo>
                <a:lnTo>
                  <a:pt x="1569634" y="457199"/>
                </a:lnTo>
                <a:close/>
              </a:path>
              <a:path w="2322829" h="1333500">
                <a:moveTo>
                  <a:pt x="1586201" y="457199"/>
                </a:moveTo>
                <a:lnTo>
                  <a:pt x="1575742" y="457199"/>
                </a:lnTo>
                <a:lnTo>
                  <a:pt x="1581772" y="469899"/>
                </a:lnTo>
                <a:lnTo>
                  <a:pt x="1586201" y="457199"/>
                </a:lnTo>
                <a:close/>
              </a:path>
              <a:path w="2322829" h="1333500">
                <a:moveTo>
                  <a:pt x="1566566" y="457199"/>
                </a:moveTo>
                <a:lnTo>
                  <a:pt x="1562344" y="457199"/>
                </a:lnTo>
                <a:lnTo>
                  <a:pt x="1562429" y="462595"/>
                </a:lnTo>
                <a:lnTo>
                  <a:pt x="1566606" y="458001"/>
                </a:lnTo>
                <a:lnTo>
                  <a:pt x="1566566" y="457199"/>
                </a:lnTo>
                <a:close/>
              </a:path>
              <a:path w="2322829" h="1333500">
                <a:moveTo>
                  <a:pt x="1567335" y="457199"/>
                </a:moveTo>
                <a:lnTo>
                  <a:pt x="1566566" y="457199"/>
                </a:lnTo>
                <a:lnTo>
                  <a:pt x="1566606" y="458001"/>
                </a:lnTo>
                <a:lnTo>
                  <a:pt x="1567335" y="457199"/>
                </a:lnTo>
                <a:close/>
              </a:path>
              <a:path w="2322829" h="1333500">
                <a:moveTo>
                  <a:pt x="1584344" y="444499"/>
                </a:moveTo>
                <a:lnTo>
                  <a:pt x="1577389" y="444499"/>
                </a:lnTo>
                <a:lnTo>
                  <a:pt x="1573669" y="457199"/>
                </a:lnTo>
                <a:lnTo>
                  <a:pt x="1583448" y="457199"/>
                </a:lnTo>
                <a:lnTo>
                  <a:pt x="1584344" y="444499"/>
                </a:lnTo>
                <a:close/>
              </a:path>
              <a:path w="2322829" h="1333500">
                <a:moveTo>
                  <a:pt x="1610999" y="431799"/>
                </a:moveTo>
                <a:lnTo>
                  <a:pt x="1599717" y="431799"/>
                </a:lnTo>
                <a:lnTo>
                  <a:pt x="1610012" y="444493"/>
                </a:lnTo>
                <a:lnTo>
                  <a:pt x="1610999" y="431799"/>
                </a:lnTo>
                <a:close/>
              </a:path>
              <a:path w="2322829" h="1333500">
                <a:moveTo>
                  <a:pt x="1533690" y="419099"/>
                </a:moveTo>
                <a:lnTo>
                  <a:pt x="1532966" y="431799"/>
                </a:lnTo>
                <a:lnTo>
                  <a:pt x="1539354" y="431799"/>
                </a:lnTo>
                <a:lnTo>
                  <a:pt x="1539989" y="428790"/>
                </a:lnTo>
                <a:lnTo>
                  <a:pt x="1533690" y="419099"/>
                </a:lnTo>
                <a:close/>
              </a:path>
              <a:path w="2322829" h="1333500">
                <a:moveTo>
                  <a:pt x="1552305" y="419099"/>
                </a:moveTo>
                <a:lnTo>
                  <a:pt x="1542034" y="419099"/>
                </a:lnTo>
                <a:lnTo>
                  <a:pt x="1539989" y="428790"/>
                </a:lnTo>
                <a:lnTo>
                  <a:pt x="1541945" y="431799"/>
                </a:lnTo>
                <a:lnTo>
                  <a:pt x="1550738" y="431799"/>
                </a:lnTo>
                <a:lnTo>
                  <a:pt x="1552305" y="419099"/>
                </a:lnTo>
                <a:close/>
              </a:path>
              <a:path w="2322829" h="1333500">
                <a:moveTo>
                  <a:pt x="1632205" y="419099"/>
                </a:moveTo>
                <a:lnTo>
                  <a:pt x="1563332" y="419099"/>
                </a:lnTo>
                <a:lnTo>
                  <a:pt x="1563433" y="431799"/>
                </a:lnTo>
                <a:lnTo>
                  <a:pt x="1636401" y="431799"/>
                </a:lnTo>
                <a:lnTo>
                  <a:pt x="1632205" y="419099"/>
                </a:lnTo>
                <a:close/>
              </a:path>
              <a:path w="2322829" h="1333500">
                <a:moveTo>
                  <a:pt x="1649825" y="406399"/>
                </a:moveTo>
                <a:lnTo>
                  <a:pt x="1563635" y="406399"/>
                </a:lnTo>
                <a:lnTo>
                  <a:pt x="1561339" y="419099"/>
                </a:lnTo>
                <a:lnTo>
                  <a:pt x="1632879" y="419099"/>
                </a:lnTo>
                <a:lnTo>
                  <a:pt x="1649597" y="409594"/>
                </a:lnTo>
                <a:lnTo>
                  <a:pt x="1649825" y="406399"/>
                </a:lnTo>
                <a:close/>
              </a:path>
              <a:path w="2322829" h="1333500">
                <a:moveTo>
                  <a:pt x="1653075" y="407617"/>
                </a:moveTo>
                <a:lnTo>
                  <a:pt x="1649597" y="409594"/>
                </a:lnTo>
                <a:lnTo>
                  <a:pt x="1648920" y="419099"/>
                </a:lnTo>
                <a:lnTo>
                  <a:pt x="1654263" y="419099"/>
                </a:lnTo>
                <a:lnTo>
                  <a:pt x="1653075" y="407617"/>
                </a:lnTo>
                <a:close/>
              </a:path>
              <a:path w="2322829" h="1333500">
                <a:moveTo>
                  <a:pt x="1662252" y="406399"/>
                </a:moveTo>
                <a:lnTo>
                  <a:pt x="1655216" y="406399"/>
                </a:lnTo>
                <a:lnTo>
                  <a:pt x="1659245" y="419099"/>
                </a:lnTo>
                <a:lnTo>
                  <a:pt x="1662252" y="406399"/>
                </a:lnTo>
                <a:close/>
              </a:path>
              <a:path w="2322829" h="1333500">
                <a:moveTo>
                  <a:pt x="1655216" y="406399"/>
                </a:moveTo>
                <a:lnTo>
                  <a:pt x="1652949" y="406399"/>
                </a:lnTo>
                <a:lnTo>
                  <a:pt x="1653075" y="407617"/>
                </a:lnTo>
                <a:lnTo>
                  <a:pt x="1655216" y="406399"/>
                </a:lnTo>
                <a:close/>
              </a:path>
              <a:path w="2322829" h="1333500">
                <a:moveTo>
                  <a:pt x="1589803" y="393699"/>
                </a:moveTo>
                <a:lnTo>
                  <a:pt x="1584663" y="406399"/>
                </a:lnTo>
                <a:lnTo>
                  <a:pt x="1590763" y="406399"/>
                </a:lnTo>
                <a:lnTo>
                  <a:pt x="1589803" y="393699"/>
                </a:lnTo>
                <a:close/>
              </a:path>
              <a:path w="2322829" h="1333500">
                <a:moveTo>
                  <a:pt x="1653357" y="393699"/>
                </a:moveTo>
                <a:lnTo>
                  <a:pt x="1595939" y="393699"/>
                </a:lnTo>
                <a:lnTo>
                  <a:pt x="1590763" y="406399"/>
                </a:lnTo>
                <a:lnTo>
                  <a:pt x="1654857" y="406399"/>
                </a:lnTo>
                <a:lnTo>
                  <a:pt x="1653357" y="393699"/>
                </a:lnTo>
                <a:close/>
              </a:path>
              <a:path w="2322829" h="1333500">
                <a:moveTo>
                  <a:pt x="1680797" y="393699"/>
                </a:moveTo>
                <a:lnTo>
                  <a:pt x="1657248" y="393699"/>
                </a:lnTo>
                <a:lnTo>
                  <a:pt x="1654857" y="406399"/>
                </a:lnTo>
                <a:lnTo>
                  <a:pt x="1683273" y="406399"/>
                </a:lnTo>
                <a:lnTo>
                  <a:pt x="1680797" y="393699"/>
                </a:lnTo>
                <a:close/>
              </a:path>
              <a:path w="2322829" h="1333500">
                <a:moveTo>
                  <a:pt x="1692351" y="380999"/>
                </a:moveTo>
                <a:lnTo>
                  <a:pt x="1620338" y="380999"/>
                </a:lnTo>
                <a:lnTo>
                  <a:pt x="1619656" y="393699"/>
                </a:lnTo>
                <a:lnTo>
                  <a:pt x="1679420" y="393699"/>
                </a:lnTo>
                <a:lnTo>
                  <a:pt x="1692351" y="380999"/>
                </a:lnTo>
                <a:close/>
              </a:path>
              <a:path w="2322829" h="1333500">
                <a:moveTo>
                  <a:pt x="1701471" y="380999"/>
                </a:moveTo>
                <a:lnTo>
                  <a:pt x="1692351" y="380999"/>
                </a:lnTo>
                <a:lnTo>
                  <a:pt x="1695982" y="393699"/>
                </a:lnTo>
                <a:lnTo>
                  <a:pt x="1701471" y="380999"/>
                </a:lnTo>
                <a:close/>
              </a:path>
              <a:path w="2322829" h="1333500">
                <a:moveTo>
                  <a:pt x="1711701" y="380999"/>
                </a:moveTo>
                <a:lnTo>
                  <a:pt x="1706658" y="380999"/>
                </a:lnTo>
                <a:lnTo>
                  <a:pt x="1709381" y="393699"/>
                </a:lnTo>
                <a:lnTo>
                  <a:pt x="1711701" y="380999"/>
                </a:lnTo>
                <a:close/>
              </a:path>
              <a:path w="2322829" h="1333500">
                <a:moveTo>
                  <a:pt x="1651965" y="368299"/>
                </a:moveTo>
                <a:lnTo>
                  <a:pt x="1641906" y="368299"/>
                </a:lnTo>
                <a:lnTo>
                  <a:pt x="1623430" y="380999"/>
                </a:lnTo>
                <a:lnTo>
                  <a:pt x="1650081" y="380999"/>
                </a:lnTo>
                <a:lnTo>
                  <a:pt x="1651965" y="368299"/>
                </a:lnTo>
                <a:close/>
              </a:path>
              <a:path w="2322829" h="1333500">
                <a:moveTo>
                  <a:pt x="1712226" y="368299"/>
                </a:moveTo>
                <a:lnTo>
                  <a:pt x="1654799" y="368299"/>
                </a:lnTo>
                <a:lnTo>
                  <a:pt x="1650081" y="380999"/>
                </a:lnTo>
                <a:lnTo>
                  <a:pt x="1706581" y="380999"/>
                </a:lnTo>
                <a:lnTo>
                  <a:pt x="1712226" y="368299"/>
                </a:lnTo>
                <a:close/>
              </a:path>
              <a:path w="2322829" h="1333500">
                <a:moveTo>
                  <a:pt x="1721058" y="368299"/>
                </a:moveTo>
                <a:lnTo>
                  <a:pt x="1712226" y="368299"/>
                </a:lnTo>
                <a:lnTo>
                  <a:pt x="1709792" y="380999"/>
                </a:lnTo>
                <a:lnTo>
                  <a:pt x="1721446" y="380999"/>
                </a:lnTo>
                <a:lnTo>
                  <a:pt x="1721058" y="368299"/>
                </a:lnTo>
                <a:close/>
              </a:path>
              <a:path w="2322829" h="1333500">
                <a:moveTo>
                  <a:pt x="1736122" y="368299"/>
                </a:moveTo>
                <a:lnTo>
                  <a:pt x="1722489" y="368299"/>
                </a:lnTo>
                <a:lnTo>
                  <a:pt x="1726895" y="380999"/>
                </a:lnTo>
                <a:lnTo>
                  <a:pt x="1735429" y="380999"/>
                </a:lnTo>
                <a:lnTo>
                  <a:pt x="1736122" y="368299"/>
                </a:lnTo>
                <a:close/>
              </a:path>
              <a:path w="2322829" h="1333500">
                <a:moveTo>
                  <a:pt x="1686463" y="355599"/>
                </a:moveTo>
                <a:lnTo>
                  <a:pt x="1664454" y="355599"/>
                </a:lnTo>
                <a:lnTo>
                  <a:pt x="1656237" y="368299"/>
                </a:lnTo>
                <a:lnTo>
                  <a:pt x="1688900" y="368299"/>
                </a:lnTo>
                <a:lnTo>
                  <a:pt x="1686463" y="355599"/>
                </a:lnTo>
                <a:close/>
              </a:path>
              <a:path w="2322829" h="1333500">
                <a:moveTo>
                  <a:pt x="1726971" y="355599"/>
                </a:moveTo>
                <a:lnTo>
                  <a:pt x="1692191" y="355599"/>
                </a:lnTo>
                <a:lnTo>
                  <a:pt x="1699463" y="368299"/>
                </a:lnTo>
                <a:lnTo>
                  <a:pt x="1724291" y="368299"/>
                </a:lnTo>
                <a:lnTo>
                  <a:pt x="1726971" y="355599"/>
                </a:lnTo>
                <a:close/>
              </a:path>
              <a:path w="2322829" h="1333500">
                <a:moveTo>
                  <a:pt x="1735656" y="355599"/>
                </a:moveTo>
                <a:lnTo>
                  <a:pt x="1729841" y="355599"/>
                </a:lnTo>
                <a:lnTo>
                  <a:pt x="1724291" y="368299"/>
                </a:lnTo>
                <a:lnTo>
                  <a:pt x="1733278" y="368299"/>
                </a:lnTo>
                <a:lnTo>
                  <a:pt x="1735656" y="355599"/>
                </a:lnTo>
                <a:close/>
              </a:path>
              <a:path w="2322829" h="1333500">
                <a:moveTo>
                  <a:pt x="1762152" y="355599"/>
                </a:moveTo>
                <a:lnTo>
                  <a:pt x="1747125" y="355599"/>
                </a:lnTo>
                <a:lnTo>
                  <a:pt x="1753174" y="368299"/>
                </a:lnTo>
                <a:lnTo>
                  <a:pt x="1762152" y="355599"/>
                </a:lnTo>
                <a:close/>
              </a:path>
              <a:path w="2322829" h="1333500">
                <a:moveTo>
                  <a:pt x="1779652" y="330199"/>
                </a:moveTo>
                <a:lnTo>
                  <a:pt x="1710359" y="330199"/>
                </a:lnTo>
                <a:lnTo>
                  <a:pt x="1688063" y="342899"/>
                </a:lnTo>
                <a:lnTo>
                  <a:pt x="1685199" y="355599"/>
                </a:lnTo>
                <a:lnTo>
                  <a:pt x="1772160" y="355599"/>
                </a:lnTo>
                <a:lnTo>
                  <a:pt x="1772032" y="342899"/>
                </a:lnTo>
                <a:lnTo>
                  <a:pt x="1772805" y="342899"/>
                </a:lnTo>
                <a:lnTo>
                  <a:pt x="1779652" y="330199"/>
                </a:lnTo>
                <a:close/>
              </a:path>
              <a:path w="2322829" h="1333500">
                <a:moveTo>
                  <a:pt x="1781505" y="342899"/>
                </a:moveTo>
                <a:lnTo>
                  <a:pt x="1772805" y="355599"/>
                </a:lnTo>
                <a:lnTo>
                  <a:pt x="1779727" y="355599"/>
                </a:lnTo>
                <a:lnTo>
                  <a:pt x="1781505" y="342899"/>
                </a:lnTo>
                <a:close/>
              </a:path>
              <a:path w="2322829" h="1333500">
                <a:moveTo>
                  <a:pt x="1727949" y="317499"/>
                </a:moveTo>
                <a:lnTo>
                  <a:pt x="1722564" y="317499"/>
                </a:lnTo>
                <a:lnTo>
                  <a:pt x="1723656" y="330199"/>
                </a:lnTo>
                <a:lnTo>
                  <a:pt x="1727949" y="317499"/>
                </a:lnTo>
                <a:close/>
              </a:path>
              <a:path w="2322829" h="1333500">
                <a:moveTo>
                  <a:pt x="1796757" y="317499"/>
                </a:moveTo>
                <a:lnTo>
                  <a:pt x="1737169" y="317499"/>
                </a:lnTo>
                <a:lnTo>
                  <a:pt x="1733118" y="330199"/>
                </a:lnTo>
                <a:lnTo>
                  <a:pt x="1783096" y="330199"/>
                </a:lnTo>
                <a:lnTo>
                  <a:pt x="1796757" y="317499"/>
                </a:lnTo>
                <a:close/>
              </a:path>
              <a:path w="2322829" h="1333500">
                <a:moveTo>
                  <a:pt x="1806438" y="317499"/>
                </a:moveTo>
                <a:lnTo>
                  <a:pt x="1796757" y="317499"/>
                </a:lnTo>
                <a:lnTo>
                  <a:pt x="1794321" y="330199"/>
                </a:lnTo>
                <a:lnTo>
                  <a:pt x="1806438" y="317499"/>
                </a:lnTo>
                <a:close/>
              </a:path>
              <a:path w="2322829" h="1333500">
                <a:moveTo>
                  <a:pt x="1825718" y="317499"/>
                </a:moveTo>
                <a:lnTo>
                  <a:pt x="1818246" y="317499"/>
                </a:lnTo>
                <a:lnTo>
                  <a:pt x="1814880" y="330199"/>
                </a:lnTo>
                <a:lnTo>
                  <a:pt x="1823288" y="330199"/>
                </a:lnTo>
                <a:lnTo>
                  <a:pt x="1825718" y="317499"/>
                </a:lnTo>
                <a:close/>
              </a:path>
              <a:path w="2322829" h="1333500">
                <a:moveTo>
                  <a:pt x="1830541" y="304799"/>
                </a:moveTo>
                <a:lnTo>
                  <a:pt x="1779813" y="304799"/>
                </a:lnTo>
                <a:lnTo>
                  <a:pt x="1774024" y="317499"/>
                </a:lnTo>
                <a:lnTo>
                  <a:pt x="1826293" y="317499"/>
                </a:lnTo>
                <a:lnTo>
                  <a:pt x="1823288" y="330199"/>
                </a:lnTo>
                <a:lnTo>
                  <a:pt x="1828694" y="330199"/>
                </a:lnTo>
                <a:lnTo>
                  <a:pt x="1831281" y="317499"/>
                </a:lnTo>
                <a:lnTo>
                  <a:pt x="1830541" y="304799"/>
                </a:lnTo>
                <a:close/>
              </a:path>
              <a:path w="2322829" h="1333500">
                <a:moveTo>
                  <a:pt x="1772644" y="304799"/>
                </a:moveTo>
                <a:lnTo>
                  <a:pt x="1751005" y="304799"/>
                </a:lnTo>
                <a:lnTo>
                  <a:pt x="1738933" y="317499"/>
                </a:lnTo>
                <a:lnTo>
                  <a:pt x="1774024" y="317499"/>
                </a:lnTo>
                <a:lnTo>
                  <a:pt x="1772644" y="304799"/>
                </a:lnTo>
                <a:close/>
              </a:path>
              <a:path w="2322829" h="1333500">
                <a:moveTo>
                  <a:pt x="1863326" y="292099"/>
                </a:moveTo>
                <a:lnTo>
                  <a:pt x="1856282" y="292099"/>
                </a:lnTo>
                <a:lnTo>
                  <a:pt x="1849094" y="304799"/>
                </a:lnTo>
                <a:lnTo>
                  <a:pt x="1838134" y="304799"/>
                </a:lnTo>
                <a:lnTo>
                  <a:pt x="1838502" y="317499"/>
                </a:lnTo>
                <a:lnTo>
                  <a:pt x="1855945" y="304799"/>
                </a:lnTo>
                <a:lnTo>
                  <a:pt x="1863326" y="292099"/>
                </a:lnTo>
                <a:close/>
              </a:path>
              <a:path w="2322829" h="1333500">
                <a:moveTo>
                  <a:pt x="1787029" y="292099"/>
                </a:moveTo>
                <a:lnTo>
                  <a:pt x="1772002" y="292099"/>
                </a:lnTo>
                <a:lnTo>
                  <a:pt x="1757375" y="304799"/>
                </a:lnTo>
                <a:lnTo>
                  <a:pt x="1780994" y="304799"/>
                </a:lnTo>
                <a:lnTo>
                  <a:pt x="1787029" y="292099"/>
                </a:lnTo>
                <a:close/>
              </a:path>
              <a:path w="2322829" h="1333500">
                <a:moveTo>
                  <a:pt x="1798193" y="292099"/>
                </a:moveTo>
                <a:lnTo>
                  <a:pt x="1788723" y="292099"/>
                </a:lnTo>
                <a:lnTo>
                  <a:pt x="1780994" y="304799"/>
                </a:lnTo>
                <a:lnTo>
                  <a:pt x="1797380" y="304799"/>
                </a:lnTo>
                <a:lnTo>
                  <a:pt x="1798193" y="292099"/>
                </a:lnTo>
                <a:close/>
              </a:path>
              <a:path w="2322829" h="1333500">
                <a:moveTo>
                  <a:pt x="1844270" y="292099"/>
                </a:moveTo>
                <a:lnTo>
                  <a:pt x="1812286" y="292099"/>
                </a:lnTo>
                <a:lnTo>
                  <a:pt x="1797380" y="304799"/>
                </a:lnTo>
                <a:lnTo>
                  <a:pt x="1849094" y="304799"/>
                </a:lnTo>
                <a:lnTo>
                  <a:pt x="1844270" y="292099"/>
                </a:lnTo>
                <a:close/>
              </a:path>
              <a:path w="2322829" h="1333500">
                <a:moveTo>
                  <a:pt x="1875688" y="292099"/>
                </a:moveTo>
                <a:lnTo>
                  <a:pt x="1866988" y="304799"/>
                </a:lnTo>
                <a:lnTo>
                  <a:pt x="1874024" y="304799"/>
                </a:lnTo>
                <a:lnTo>
                  <a:pt x="1875688" y="292099"/>
                </a:lnTo>
                <a:close/>
              </a:path>
              <a:path w="2322829" h="1333500">
                <a:moveTo>
                  <a:pt x="1786326" y="280558"/>
                </a:moveTo>
                <a:lnTo>
                  <a:pt x="1782394" y="292099"/>
                </a:lnTo>
                <a:lnTo>
                  <a:pt x="1782989" y="292099"/>
                </a:lnTo>
                <a:lnTo>
                  <a:pt x="1784731" y="289530"/>
                </a:lnTo>
                <a:lnTo>
                  <a:pt x="1786326" y="280558"/>
                </a:lnTo>
                <a:close/>
              </a:path>
              <a:path w="2322829" h="1333500">
                <a:moveTo>
                  <a:pt x="1801488" y="279399"/>
                </a:moveTo>
                <a:lnTo>
                  <a:pt x="1791601" y="279399"/>
                </a:lnTo>
                <a:lnTo>
                  <a:pt x="1784731" y="289530"/>
                </a:lnTo>
                <a:lnTo>
                  <a:pt x="1784274" y="292099"/>
                </a:lnTo>
                <a:lnTo>
                  <a:pt x="1803199" y="292099"/>
                </a:lnTo>
                <a:lnTo>
                  <a:pt x="1801488" y="279399"/>
                </a:lnTo>
                <a:close/>
              </a:path>
              <a:path w="2322829" h="1333500">
                <a:moveTo>
                  <a:pt x="1869266" y="260233"/>
                </a:moveTo>
                <a:lnTo>
                  <a:pt x="1870021" y="266699"/>
                </a:lnTo>
                <a:lnTo>
                  <a:pt x="1874442" y="279399"/>
                </a:lnTo>
                <a:lnTo>
                  <a:pt x="1811566" y="279399"/>
                </a:lnTo>
                <a:lnTo>
                  <a:pt x="1803199" y="292099"/>
                </a:lnTo>
                <a:lnTo>
                  <a:pt x="1884743" y="292099"/>
                </a:lnTo>
                <a:lnTo>
                  <a:pt x="1876965" y="279399"/>
                </a:lnTo>
                <a:lnTo>
                  <a:pt x="1872408" y="266699"/>
                </a:lnTo>
                <a:lnTo>
                  <a:pt x="1869266" y="260233"/>
                </a:lnTo>
                <a:close/>
              </a:path>
              <a:path w="2322829" h="1333500">
                <a:moveTo>
                  <a:pt x="1897951" y="279399"/>
                </a:moveTo>
                <a:lnTo>
                  <a:pt x="1882613" y="279399"/>
                </a:lnTo>
                <a:lnTo>
                  <a:pt x="1895348" y="292099"/>
                </a:lnTo>
                <a:lnTo>
                  <a:pt x="1896198" y="292099"/>
                </a:lnTo>
                <a:lnTo>
                  <a:pt x="1898594" y="282477"/>
                </a:lnTo>
                <a:lnTo>
                  <a:pt x="1897951" y="279399"/>
                </a:lnTo>
                <a:close/>
              </a:path>
              <a:path w="2322829" h="1333500">
                <a:moveTo>
                  <a:pt x="1903526" y="279399"/>
                </a:moveTo>
                <a:lnTo>
                  <a:pt x="1899361" y="279399"/>
                </a:lnTo>
                <a:lnTo>
                  <a:pt x="1898594" y="282477"/>
                </a:lnTo>
                <a:lnTo>
                  <a:pt x="1900605" y="292099"/>
                </a:lnTo>
                <a:lnTo>
                  <a:pt x="1903526" y="279399"/>
                </a:lnTo>
                <a:close/>
              </a:path>
              <a:path w="2322829" h="1333500">
                <a:moveTo>
                  <a:pt x="1786721" y="279399"/>
                </a:moveTo>
                <a:lnTo>
                  <a:pt x="1786532" y="279399"/>
                </a:lnTo>
                <a:lnTo>
                  <a:pt x="1786326" y="280558"/>
                </a:lnTo>
                <a:lnTo>
                  <a:pt x="1786721" y="279399"/>
                </a:lnTo>
                <a:close/>
              </a:path>
              <a:path w="2322829" h="1333500">
                <a:moveTo>
                  <a:pt x="1845716" y="241299"/>
                </a:moveTo>
                <a:lnTo>
                  <a:pt x="1842376" y="253999"/>
                </a:lnTo>
                <a:lnTo>
                  <a:pt x="1839912" y="266699"/>
                </a:lnTo>
                <a:lnTo>
                  <a:pt x="1819271" y="266699"/>
                </a:lnTo>
                <a:lnTo>
                  <a:pt x="1819514" y="279399"/>
                </a:lnTo>
                <a:lnTo>
                  <a:pt x="1874442" y="279399"/>
                </a:lnTo>
                <a:lnTo>
                  <a:pt x="1870021" y="266699"/>
                </a:lnTo>
                <a:lnTo>
                  <a:pt x="1869266" y="260233"/>
                </a:lnTo>
                <a:lnTo>
                  <a:pt x="1866237" y="253999"/>
                </a:lnTo>
                <a:lnTo>
                  <a:pt x="1853615" y="253999"/>
                </a:lnTo>
                <a:lnTo>
                  <a:pt x="1845716" y="241299"/>
                </a:lnTo>
                <a:close/>
              </a:path>
              <a:path w="2322829" h="1333500">
                <a:moveTo>
                  <a:pt x="1874215" y="253999"/>
                </a:moveTo>
                <a:lnTo>
                  <a:pt x="1868538" y="253999"/>
                </a:lnTo>
                <a:lnTo>
                  <a:pt x="1869266" y="260233"/>
                </a:lnTo>
                <a:lnTo>
                  <a:pt x="1872408" y="266699"/>
                </a:lnTo>
                <a:lnTo>
                  <a:pt x="1876965" y="279399"/>
                </a:lnTo>
                <a:lnTo>
                  <a:pt x="1912122" y="279399"/>
                </a:lnTo>
                <a:lnTo>
                  <a:pt x="1915972" y="266699"/>
                </a:lnTo>
                <a:lnTo>
                  <a:pt x="1878212" y="266699"/>
                </a:lnTo>
                <a:lnTo>
                  <a:pt x="1874215" y="253999"/>
                </a:lnTo>
                <a:close/>
              </a:path>
              <a:path w="2322829" h="1333500">
                <a:moveTo>
                  <a:pt x="1876620" y="253999"/>
                </a:moveTo>
                <a:lnTo>
                  <a:pt x="1874215" y="253999"/>
                </a:lnTo>
                <a:lnTo>
                  <a:pt x="1878212" y="266699"/>
                </a:lnTo>
                <a:lnTo>
                  <a:pt x="1876620" y="253999"/>
                </a:lnTo>
                <a:close/>
              </a:path>
              <a:path w="2322829" h="1333500">
                <a:moveTo>
                  <a:pt x="1921447" y="253999"/>
                </a:moveTo>
                <a:lnTo>
                  <a:pt x="1876620" y="253999"/>
                </a:lnTo>
                <a:lnTo>
                  <a:pt x="1878212" y="266699"/>
                </a:lnTo>
                <a:lnTo>
                  <a:pt x="1915972" y="266699"/>
                </a:lnTo>
                <a:lnTo>
                  <a:pt x="1921447" y="253999"/>
                </a:lnTo>
                <a:close/>
              </a:path>
              <a:path w="2322829" h="1333500">
                <a:moveTo>
                  <a:pt x="1935883" y="241299"/>
                </a:moveTo>
                <a:lnTo>
                  <a:pt x="1864604" y="241299"/>
                </a:lnTo>
                <a:lnTo>
                  <a:pt x="1865406" y="253999"/>
                </a:lnTo>
                <a:lnTo>
                  <a:pt x="1938794" y="253999"/>
                </a:lnTo>
                <a:lnTo>
                  <a:pt x="1935883" y="241299"/>
                </a:lnTo>
                <a:close/>
              </a:path>
              <a:path w="2322829" h="1333500">
                <a:moveTo>
                  <a:pt x="1958441" y="241299"/>
                </a:moveTo>
                <a:lnTo>
                  <a:pt x="1955540" y="241299"/>
                </a:lnTo>
                <a:lnTo>
                  <a:pt x="1955965" y="253999"/>
                </a:lnTo>
                <a:lnTo>
                  <a:pt x="1960104" y="253999"/>
                </a:lnTo>
                <a:lnTo>
                  <a:pt x="1958441" y="241299"/>
                </a:lnTo>
                <a:close/>
              </a:path>
              <a:path w="2322829" h="1333500">
                <a:moveTo>
                  <a:pt x="1937435" y="228599"/>
                </a:moveTo>
                <a:lnTo>
                  <a:pt x="1886800" y="228599"/>
                </a:lnTo>
                <a:lnTo>
                  <a:pt x="1887732" y="241299"/>
                </a:lnTo>
                <a:lnTo>
                  <a:pt x="1936110" y="241299"/>
                </a:lnTo>
                <a:lnTo>
                  <a:pt x="1937435" y="228599"/>
                </a:lnTo>
                <a:close/>
              </a:path>
              <a:path w="2322829" h="1333500">
                <a:moveTo>
                  <a:pt x="1960760" y="228599"/>
                </a:moveTo>
                <a:lnTo>
                  <a:pt x="1950753" y="228599"/>
                </a:lnTo>
                <a:lnTo>
                  <a:pt x="1943257" y="241299"/>
                </a:lnTo>
                <a:lnTo>
                  <a:pt x="1970735" y="241299"/>
                </a:lnTo>
                <a:lnTo>
                  <a:pt x="1960760" y="228599"/>
                </a:lnTo>
                <a:close/>
              </a:path>
              <a:path w="2322829" h="1333500">
                <a:moveTo>
                  <a:pt x="1978281" y="228599"/>
                </a:moveTo>
                <a:lnTo>
                  <a:pt x="1976367" y="241299"/>
                </a:lnTo>
                <a:lnTo>
                  <a:pt x="1979980" y="241299"/>
                </a:lnTo>
                <a:lnTo>
                  <a:pt x="1978281" y="228599"/>
                </a:lnTo>
                <a:close/>
              </a:path>
              <a:path w="2322829" h="1333500">
                <a:moveTo>
                  <a:pt x="1993995" y="215899"/>
                </a:moveTo>
                <a:lnTo>
                  <a:pt x="1906611" y="215899"/>
                </a:lnTo>
                <a:lnTo>
                  <a:pt x="1902948" y="228599"/>
                </a:lnTo>
                <a:lnTo>
                  <a:pt x="1977285" y="228599"/>
                </a:lnTo>
                <a:lnTo>
                  <a:pt x="1993995" y="215899"/>
                </a:lnTo>
                <a:close/>
              </a:path>
              <a:path w="2322829" h="1333500">
                <a:moveTo>
                  <a:pt x="1994033" y="215899"/>
                </a:moveTo>
                <a:lnTo>
                  <a:pt x="1984578" y="228599"/>
                </a:lnTo>
                <a:lnTo>
                  <a:pt x="1989031" y="228599"/>
                </a:lnTo>
                <a:lnTo>
                  <a:pt x="1994033" y="215899"/>
                </a:lnTo>
                <a:close/>
              </a:path>
              <a:path w="2322829" h="1333500">
                <a:moveTo>
                  <a:pt x="2019971" y="215899"/>
                </a:moveTo>
                <a:lnTo>
                  <a:pt x="1999940" y="215899"/>
                </a:lnTo>
                <a:lnTo>
                  <a:pt x="1995843" y="228599"/>
                </a:lnTo>
                <a:lnTo>
                  <a:pt x="2008022" y="228599"/>
                </a:lnTo>
                <a:lnTo>
                  <a:pt x="2019971" y="215899"/>
                </a:lnTo>
                <a:close/>
              </a:path>
              <a:path w="2322829" h="1333500">
                <a:moveTo>
                  <a:pt x="2010794" y="203199"/>
                </a:moveTo>
                <a:lnTo>
                  <a:pt x="1928983" y="203199"/>
                </a:lnTo>
                <a:lnTo>
                  <a:pt x="1926330" y="215899"/>
                </a:lnTo>
                <a:lnTo>
                  <a:pt x="2009482" y="215899"/>
                </a:lnTo>
                <a:lnTo>
                  <a:pt x="2010794" y="203199"/>
                </a:lnTo>
                <a:close/>
              </a:path>
              <a:path w="2322829" h="1333500">
                <a:moveTo>
                  <a:pt x="2021459" y="203199"/>
                </a:moveTo>
                <a:lnTo>
                  <a:pt x="2014000" y="203199"/>
                </a:lnTo>
                <a:lnTo>
                  <a:pt x="2013440" y="215899"/>
                </a:lnTo>
                <a:lnTo>
                  <a:pt x="2021459" y="203199"/>
                </a:lnTo>
                <a:close/>
              </a:path>
              <a:path w="2322829" h="1333500">
                <a:moveTo>
                  <a:pt x="2030267" y="203199"/>
                </a:moveTo>
                <a:lnTo>
                  <a:pt x="2029148" y="203199"/>
                </a:lnTo>
                <a:lnTo>
                  <a:pt x="2025113" y="215899"/>
                </a:lnTo>
                <a:lnTo>
                  <a:pt x="2032508" y="215899"/>
                </a:lnTo>
                <a:lnTo>
                  <a:pt x="2030267" y="203199"/>
                </a:lnTo>
                <a:close/>
              </a:path>
              <a:path w="2322829" h="1333500">
                <a:moveTo>
                  <a:pt x="2043315" y="190499"/>
                </a:moveTo>
                <a:lnTo>
                  <a:pt x="1953514" y="190499"/>
                </a:lnTo>
                <a:lnTo>
                  <a:pt x="1949649" y="203199"/>
                </a:lnTo>
                <a:lnTo>
                  <a:pt x="2037565" y="203199"/>
                </a:lnTo>
                <a:lnTo>
                  <a:pt x="2043315" y="190499"/>
                </a:lnTo>
                <a:close/>
              </a:path>
              <a:path w="2322829" h="1333500">
                <a:moveTo>
                  <a:pt x="1984692" y="177799"/>
                </a:moveTo>
                <a:lnTo>
                  <a:pt x="1970836" y="177799"/>
                </a:lnTo>
                <a:lnTo>
                  <a:pt x="1953542" y="190499"/>
                </a:lnTo>
                <a:lnTo>
                  <a:pt x="1974405" y="190499"/>
                </a:lnTo>
                <a:lnTo>
                  <a:pt x="1984692" y="177799"/>
                </a:lnTo>
                <a:close/>
              </a:path>
              <a:path w="2322829" h="1333500">
                <a:moveTo>
                  <a:pt x="2037488" y="177799"/>
                </a:moveTo>
                <a:lnTo>
                  <a:pt x="1988140" y="177799"/>
                </a:lnTo>
                <a:lnTo>
                  <a:pt x="1984830" y="190499"/>
                </a:lnTo>
                <a:lnTo>
                  <a:pt x="2037686" y="190499"/>
                </a:lnTo>
                <a:lnTo>
                  <a:pt x="2037488" y="177799"/>
                </a:lnTo>
                <a:close/>
              </a:path>
              <a:path w="2322829" h="1333500">
                <a:moveTo>
                  <a:pt x="2062552" y="177799"/>
                </a:moveTo>
                <a:lnTo>
                  <a:pt x="2040039" y="177799"/>
                </a:lnTo>
                <a:lnTo>
                  <a:pt x="2039060" y="190499"/>
                </a:lnTo>
                <a:lnTo>
                  <a:pt x="2054491" y="190499"/>
                </a:lnTo>
                <a:lnTo>
                  <a:pt x="2062552" y="177799"/>
                </a:lnTo>
                <a:close/>
              </a:path>
              <a:path w="2322829" h="1333500">
                <a:moveTo>
                  <a:pt x="2062311" y="165099"/>
                </a:moveTo>
                <a:lnTo>
                  <a:pt x="1990102" y="165099"/>
                </a:lnTo>
                <a:lnTo>
                  <a:pt x="1988507" y="177799"/>
                </a:lnTo>
                <a:lnTo>
                  <a:pt x="2058903" y="177799"/>
                </a:lnTo>
                <a:lnTo>
                  <a:pt x="2062311" y="165099"/>
                </a:lnTo>
                <a:close/>
              </a:path>
              <a:path w="2322829" h="1333500">
                <a:moveTo>
                  <a:pt x="2072944" y="165099"/>
                </a:moveTo>
                <a:lnTo>
                  <a:pt x="2062311" y="165099"/>
                </a:lnTo>
                <a:lnTo>
                  <a:pt x="2059241" y="177799"/>
                </a:lnTo>
                <a:lnTo>
                  <a:pt x="2068960" y="177799"/>
                </a:lnTo>
                <a:lnTo>
                  <a:pt x="2072944" y="165099"/>
                </a:lnTo>
                <a:close/>
              </a:path>
              <a:path w="2322829" h="1333500">
                <a:moveTo>
                  <a:pt x="2102087" y="165099"/>
                </a:moveTo>
                <a:lnTo>
                  <a:pt x="2072944" y="165099"/>
                </a:lnTo>
                <a:lnTo>
                  <a:pt x="2073732" y="177799"/>
                </a:lnTo>
                <a:lnTo>
                  <a:pt x="2091748" y="177799"/>
                </a:lnTo>
                <a:lnTo>
                  <a:pt x="2102087" y="165099"/>
                </a:lnTo>
                <a:close/>
              </a:path>
              <a:path w="2322829" h="1333500">
                <a:moveTo>
                  <a:pt x="2023110" y="152399"/>
                </a:moveTo>
                <a:lnTo>
                  <a:pt x="2018309" y="152399"/>
                </a:lnTo>
                <a:lnTo>
                  <a:pt x="2008403" y="165099"/>
                </a:lnTo>
                <a:lnTo>
                  <a:pt x="2023097" y="165099"/>
                </a:lnTo>
                <a:lnTo>
                  <a:pt x="2023110" y="152399"/>
                </a:lnTo>
                <a:close/>
              </a:path>
              <a:path w="2322829" h="1333500">
                <a:moveTo>
                  <a:pt x="2105866" y="152399"/>
                </a:moveTo>
                <a:lnTo>
                  <a:pt x="2031878" y="152399"/>
                </a:lnTo>
                <a:lnTo>
                  <a:pt x="2028467" y="165099"/>
                </a:lnTo>
                <a:lnTo>
                  <a:pt x="2103335" y="165099"/>
                </a:lnTo>
                <a:lnTo>
                  <a:pt x="2105866" y="152399"/>
                </a:lnTo>
                <a:close/>
              </a:path>
              <a:path w="2322829" h="1333500">
                <a:moveTo>
                  <a:pt x="2115128" y="152399"/>
                </a:moveTo>
                <a:lnTo>
                  <a:pt x="2106566" y="152399"/>
                </a:lnTo>
                <a:lnTo>
                  <a:pt x="2106879" y="165099"/>
                </a:lnTo>
                <a:lnTo>
                  <a:pt x="2115128" y="152399"/>
                </a:lnTo>
                <a:close/>
              </a:path>
              <a:path w="2322829" h="1333500">
                <a:moveTo>
                  <a:pt x="2123411" y="152399"/>
                </a:moveTo>
                <a:lnTo>
                  <a:pt x="2118856" y="152399"/>
                </a:lnTo>
                <a:lnTo>
                  <a:pt x="2115591" y="165099"/>
                </a:lnTo>
                <a:lnTo>
                  <a:pt x="2123411" y="152399"/>
                </a:lnTo>
                <a:close/>
              </a:path>
              <a:path w="2322829" h="1333500">
                <a:moveTo>
                  <a:pt x="2050846" y="139699"/>
                </a:moveTo>
                <a:lnTo>
                  <a:pt x="2037857" y="139699"/>
                </a:lnTo>
                <a:lnTo>
                  <a:pt x="2036127" y="152399"/>
                </a:lnTo>
                <a:lnTo>
                  <a:pt x="2052180" y="152399"/>
                </a:lnTo>
                <a:lnTo>
                  <a:pt x="2050846" y="139699"/>
                </a:lnTo>
                <a:close/>
              </a:path>
              <a:path w="2322829" h="1333500">
                <a:moveTo>
                  <a:pt x="2136532" y="126999"/>
                </a:moveTo>
                <a:lnTo>
                  <a:pt x="2103359" y="126999"/>
                </a:lnTo>
                <a:lnTo>
                  <a:pt x="2095207" y="139699"/>
                </a:lnTo>
                <a:lnTo>
                  <a:pt x="2050846" y="139699"/>
                </a:lnTo>
                <a:lnTo>
                  <a:pt x="2060143" y="152399"/>
                </a:lnTo>
                <a:lnTo>
                  <a:pt x="2132850" y="152399"/>
                </a:lnTo>
                <a:lnTo>
                  <a:pt x="2127562" y="139699"/>
                </a:lnTo>
                <a:lnTo>
                  <a:pt x="2136532" y="126999"/>
                </a:lnTo>
                <a:close/>
              </a:path>
              <a:path w="2322829" h="1333500">
                <a:moveTo>
                  <a:pt x="2086825" y="126999"/>
                </a:moveTo>
                <a:lnTo>
                  <a:pt x="2057209" y="126999"/>
                </a:lnTo>
                <a:lnTo>
                  <a:pt x="2054965" y="139699"/>
                </a:lnTo>
                <a:lnTo>
                  <a:pt x="2095207" y="139699"/>
                </a:lnTo>
                <a:lnTo>
                  <a:pt x="2086825" y="126999"/>
                </a:lnTo>
                <a:close/>
              </a:path>
              <a:path w="2322829" h="1333500">
                <a:moveTo>
                  <a:pt x="2169761" y="126999"/>
                </a:moveTo>
                <a:lnTo>
                  <a:pt x="2163305" y="126999"/>
                </a:lnTo>
                <a:lnTo>
                  <a:pt x="2160070" y="139699"/>
                </a:lnTo>
                <a:lnTo>
                  <a:pt x="2165453" y="139699"/>
                </a:lnTo>
                <a:lnTo>
                  <a:pt x="2169761" y="126999"/>
                </a:lnTo>
                <a:close/>
              </a:path>
              <a:path w="2322829" h="1333500">
                <a:moveTo>
                  <a:pt x="2177578" y="114299"/>
                </a:moveTo>
                <a:lnTo>
                  <a:pt x="2088866" y="114299"/>
                </a:lnTo>
                <a:lnTo>
                  <a:pt x="2076526" y="126999"/>
                </a:lnTo>
                <a:lnTo>
                  <a:pt x="2161818" y="126999"/>
                </a:lnTo>
                <a:lnTo>
                  <a:pt x="2177578" y="114299"/>
                </a:lnTo>
                <a:close/>
              </a:path>
              <a:path w="2322829" h="1333500">
                <a:moveTo>
                  <a:pt x="2116810" y="101600"/>
                </a:moveTo>
                <a:lnTo>
                  <a:pt x="2113861" y="101600"/>
                </a:lnTo>
                <a:lnTo>
                  <a:pt x="2108149" y="114299"/>
                </a:lnTo>
                <a:lnTo>
                  <a:pt x="2116607" y="114299"/>
                </a:lnTo>
                <a:lnTo>
                  <a:pt x="2116810" y="101600"/>
                </a:lnTo>
                <a:close/>
              </a:path>
              <a:path w="2322829" h="1333500">
                <a:moveTo>
                  <a:pt x="2177903" y="101600"/>
                </a:moveTo>
                <a:lnTo>
                  <a:pt x="2116810" y="101600"/>
                </a:lnTo>
                <a:lnTo>
                  <a:pt x="2116607" y="114299"/>
                </a:lnTo>
                <a:lnTo>
                  <a:pt x="2175754" y="114299"/>
                </a:lnTo>
                <a:lnTo>
                  <a:pt x="2177903" y="101600"/>
                </a:lnTo>
                <a:close/>
              </a:path>
              <a:path w="2322829" h="1333500">
                <a:moveTo>
                  <a:pt x="2188750" y="101600"/>
                </a:moveTo>
                <a:lnTo>
                  <a:pt x="2177903" y="101600"/>
                </a:lnTo>
                <a:lnTo>
                  <a:pt x="2178278" y="114299"/>
                </a:lnTo>
                <a:lnTo>
                  <a:pt x="2188829" y="114299"/>
                </a:lnTo>
                <a:lnTo>
                  <a:pt x="2189946" y="113205"/>
                </a:lnTo>
                <a:lnTo>
                  <a:pt x="2188750" y="101600"/>
                </a:lnTo>
                <a:close/>
              </a:path>
              <a:path w="2322829" h="1333500">
                <a:moveTo>
                  <a:pt x="2205151" y="101600"/>
                </a:moveTo>
                <a:lnTo>
                  <a:pt x="2201801" y="101600"/>
                </a:lnTo>
                <a:lnTo>
                  <a:pt x="2189946" y="113205"/>
                </a:lnTo>
                <a:lnTo>
                  <a:pt x="2190059" y="114299"/>
                </a:lnTo>
                <a:lnTo>
                  <a:pt x="2204593" y="114299"/>
                </a:lnTo>
                <a:lnTo>
                  <a:pt x="2205151" y="101600"/>
                </a:lnTo>
                <a:close/>
              </a:path>
              <a:path w="2322829" h="1333500">
                <a:moveTo>
                  <a:pt x="2213483" y="88900"/>
                </a:moveTo>
                <a:lnTo>
                  <a:pt x="2140728" y="88900"/>
                </a:lnTo>
                <a:lnTo>
                  <a:pt x="2130145" y="101600"/>
                </a:lnTo>
                <a:lnTo>
                  <a:pt x="2201186" y="101600"/>
                </a:lnTo>
                <a:lnTo>
                  <a:pt x="2213483" y="88900"/>
                </a:lnTo>
                <a:close/>
              </a:path>
              <a:path w="2322829" h="1333500">
                <a:moveTo>
                  <a:pt x="2231158" y="83634"/>
                </a:moveTo>
                <a:lnTo>
                  <a:pt x="2226290" y="88900"/>
                </a:lnTo>
                <a:lnTo>
                  <a:pt x="2213483" y="88900"/>
                </a:lnTo>
                <a:lnTo>
                  <a:pt x="2212632" y="101600"/>
                </a:lnTo>
                <a:lnTo>
                  <a:pt x="2223325" y="101600"/>
                </a:lnTo>
                <a:lnTo>
                  <a:pt x="2230882" y="88900"/>
                </a:lnTo>
                <a:lnTo>
                  <a:pt x="2231158" y="83634"/>
                </a:lnTo>
                <a:close/>
              </a:path>
              <a:path w="2322829" h="1333500">
                <a:moveTo>
                  <a:pt x="2224947" y="76200"/>
                </a:moveTo>
                <a:lnTo>
                  <a:pt x="2153742" y="76200"/>
                </a:lnTo>
                <a:lnTo>
                  <a:pt x="2155225" y="88900"/>
                </a:lnTo>
                <a:lnTo>
                  <a:pt x="2226290" y="88900"/>
                </a:lnTo>
                <a:lnTo>
                  <a:pt x="2224947" y="76200"/>
                </a:lnTo>
                <a:close/>
              </a:path>
              <a:path w="2322829" h="1333500">
                <a:moveTo>
                  <a:pt x="2217075" y="52797"/>
                </a:moveTo>
                <a:lnTo>
                  <a:pt x="2216972" y="63500"/>
                </a:lnTo>
                <a:lnTo>
                  <a:pt x="2220379" y="63500"/>
                </a:lnTo>
                <a:lnTo>
                  <a:pt x="2225734" y="76200"/>
                </a:lnTo>
                <a:lnTo>
                  <a:pt x="2224947" y="76200"/>
                </a:lnTo>
                <a:lnTo>
                  <a:pt x="2226290" y="88900"/>
                </a:lnTo>
                <a:lnTo>
                  <a:pt x="2231158" y="83634"/>
                </a:lnTo>
                <a:lnTo>
                  <a:pt x="2231548" y="76200"/>
                </a:lnTo>
                <a:lnTo>
                  <a:pt x="2226118" y="63500"/>
                </a:lnTo>
                <a:lnTo>
                  <a:pt x="2217075" y="52797"/>
                </a:lnTo>
                <a:close/>
              </a:path>
              <a:path w="2322829" h="1333500">
                <a:moveTo>
                  <a:pt x="2263330" y="76200"/>
                </a:moveTo>
                <a:lnTo>
                  <a:pt x="2238032" y="76200"/>
                </a:lnTo>
                <a:lnTo>
                  <a:pt x="2243946" y="88900"/>
                </a:lnTo>
                <a:lnTo>
                  <a:pt x="2256078" y="88900"/>
                </a:lnTo>
                <a:lnTo>
                  <a:pt x="2263330" y="76200"/>
                </a:lnTo>
                <a:close/>
              </a:path>
              <a:path w="2322829" h="1333500">
                <a:moveTo>
                  <a:pt x="2262868" y="78039"/>
                </a:moveTo>
                <a:lnTo>
                  <a:pt x="2257609" y="88900"/>
                </a:lnTo>
                <a:lnTo>
                  <a:pt x="2260142" y="88900"/>
                </a:lnTo>
                <a:lnTo>
                  <a:pt x="2262868" y="78039"/>
                </a:lnTo>
                <a:close/>
              </a:path>
              <a:path w="2322829" h="1333500">
                <a:moveTo>
                  <a:pt x="2276764" y="50800"/>
                </a:moveTo>
                <a:lnTo>
                  <a:pt x="2217094" y="50800"/>
                </a:lnTo>
                <a:lnTo>
                  <a:pt x="2217075" y="52797"/>
                </a:lnTo>
                <a:lnTo>
                  <a:pt x="2226118" y="63500"/>
                </a:lnTo>
                <a:lnTo>
                  <a:pt x="2231548" y="76200"/>
                </a:lnTo>
                <a:lnTo>
                  <a:pt x="2231158" y="83634"/>
                </a:lnTo>
                <a:lnTo>
                  <a:pt x="2238032" y="76200"/>
                </a:lnTo>
                <a:lnTo>
                  <a:pt x="2233803" y="76200"/>
                </a:lnTo>
                <a:lnTo>
                  <a:pt x="2236103" y="63500"/>
                </a:lnTo>
                <a:lnTo>
                  <a:pt x="2280056" y="63500"/>
                </a:lnTo>
                <a:lnTo>
                  <a:pt x="2276764" y="50800"/>
                </a:lnTo>
                <a:close/>
              </a:path>
              <a:path w="2322829" h="1333500">
                <a:moveTo>
                  <a:pt x="2264740" y="63500"/>
                </a:moveTo>
                <a:lnTo>
                  <a:pt x="2257207" y="63500"/>
                </a:lnTo>
                <a:lnTo>
                  <a:pt x="2258097" y="76200"/>
                </a:lnTo>
                <a:lnTo>
                  <a:pt x="2263330" y="76200"/>
                </a:lnTo>
                <a:lnTo>
                  <a:pt x="2262868" y="78039"/>
                </a:lnTo>
                <a:lnTo>
                  <a:pt x="2263759" y="76200"/>
                </a:lnTo>
                <a:lnTo>
                  <a:pt x="2264740" y="63500"/>
                </a:lnTo>
                <a:close/>
              </a:path>
              <a:path w="2322829" h="1333500">
                <a:moveTo>
                  <a:pt x="2186755" y="63500"/>
                </a:moveTo>
                <a:lnTo>
                  <a:pt x="2177286" y="63500"/>
                </a:lnTo>
                <a:lnTo>
                  <a:pt x="2167805" y="76200"/>
                </a:lnTo>
                <a:lnTo>
                  <a:pt x="2186038" y="76200"/>
                </a:lnTo>
                <a:lnTo>
                  <a:pt x="2186755" y="63500"/>
                </a:lnTo>
                <a:close/>
              </a:path>
              <a:path w="2322829" h="1333500">
                <a:moveTo>
                  <a:pt x="2215388" y="50800"/>
                </a:moveTo>
                <a:lnTo>
                  <a:pt x="2201241" y="50800"/>
                </a:lnTo>
                <a:lnTo>
                  <a:pt x="2192929" y="63500"/>
                </a:lnTo>
                <a:lnTo>
                  <a:pt x="2186038" y="76200"/>
                </a:lnTo>
                <a:lnTo>
                  <a:pt x="2217737" y="76200"/>
                </a:lnTo>
                <a:lnTo>
                  <a:pt x="2216007" y="63500"/>
                </a:lnTo>
                <a:lnTo>
                  <a:pt x="2216972" y="63500"/>
                </a:lnTo>
                <a:lnTo>
                  <a:pt x="2217075" y="52797"/>
                </a:lnTo>
                <a:lnTo>
                  <a:pt x="2215388" y="50800"/>
                </a:lnTo>
                <a:close/>
              </a:path>
              <a:path w="2322829" h="1333500">
                <a:moveTo>
                  <a:pt x="2219350" y="63500"/>
                </a:moveTo>
                <a:lnTo>
                  <a:pt x="2216007" y="63500"/>
                </a:lnTo>
                <a:lnTo>
                  <a:pt x="2217737" y="76200"/>
                </a:lnTo>
                <a:lnTo>
                  <a:pt x="2221547" y="76200"/>
                </a:lnTo>
                <a:lnTo>
                  <a:pt x="2219350" y="63500"/>
                </a:lnTo>
                <a:close/>
              </a:path>
              <a:path w="2322829" h="1333500">
                <a:moveTo>
                  <a:pt x="2220379" y="63500"/>
                </a:moveTo>
                <a:lnTo>
                  <a:pt x="2219350" y="63500"/>
                </a:lnTo>
                <a:lnTo>
                  <a:pt x="2221547" y="76200"/>
                </a:lnTo>
                <a:lnTo>
                  <a:pt x="2225734" y="76200"/>
                </a:lnTo>
                <a:lnTo>
                  <a:pt x="2220379" y="63500"/>
                </a:lnTo>
                <a:close/>
              </a:path>
              <a:path w="2322829" h="1333500">
                <a:moveTo>
                  <a:pt x="2254162" y="63500"/>
                </a:moveTo>
                <a:lnTo>
                  <a:pt x="2236103" y="63500"/>
                </a:lnTo>
                <a:lnTo>
                  <a:pt x="2241346" y="76200"/>
                </a:lnTo>
                <a:lnTo>
                  <a:pt x="2246147" y="76200"/>
                </a:lnTo>
                <a:lnTo>
                  <a:pt x="2254162" y="63500"/>
                </a:lnTo>
                <a:close/>
              </a:path>
              <a:path w="2322829" h="1333500">
                <a:moveTo>
                  <a:pt x="2291075" y="50800"/>
                </a:moveTo>
                <a:lnTo>
                  <a:pt x="2287303" y="50800"/>
                </a:lnTo>
                <a:lnTo>
                  <a:pt x="2282469" y="63500"/>
                </a:lnTo>
                <a:lnTo>
                  <a:pt x="2288857" y="63500"/>
                </a:lnTo>
                <a:lnTo>
                  <a:pt x="2290677" y="60313"/>
                </a:lnTo>
                <a:lnTo>
                  <a:pt x="2291075" y="50800"/>
                </a:lnTo>
                <a:close/>
              </a:path>
              <a:path w="2322829" h="1333500">
                <a:moveTo>
                  <a:pt x="2290677" y="60313"/>
                </a:moveTo>
                <a:lnTo>
                  <a:pt x="2288857" y="63500"/>
                </a:lnTo>
                <a:lnTo>
                  <a:pt x="2290543" y="63500"/>
                </a:lnTo>
                <a:lnTo>
                  <a:pt x="2290677" y="60313"/>
                </a:lnTo>
                <a:close/>
              </a:path>
              <a:path w="2322829" h="1333500">
                <a:moveTo>
                  <a:pt x="2296109" y="50800"/>
                </a:moveTo>
                <a:lnTo>
                  <a:pt x="2290677" y="60313"/>
                </a:lnTo>
                <a:lnTo>
                  <a:pt x="2290543" y="63500"/>
                </a:lnTo>
                <a:lnTo>
                  <a:pt x="2292921" y="63500"/>
                </a:lnTo>
                <a:lnTo>
                  <a:pt x="2296109" y="50800"/>
                </a:lnTo>
                <a:close/>
              </a:path>
              <a:path w="2322829" h="1333500">
                <a:moveTo>
                  <a:pt x="2305812" y="50800"/>
                </a:moveTo>
                <a:lnTo>
                  <a:pt x="2296604" y="50800"/>
                </a:lnTo>
                <a:lnTo>
                  <a:pt x="2297217" y="63500"/>
                </a:lnTo>
                <a:lnTo>
                  <a:pt x="2305812" y="50800"/>
                </a:lnTo>
                <a:close/>
              </a:path>
              <a:path w="2322829" h="1333500">
                <a:moveTo>
                  <a:pt x="2231555" y="38100"/>
                </a:moveTo>
                <a:lnTo>
                  <a:pt x="2217362" y="38100"/>
                </a:lnTo>
                <a:lnTo>
                  <a:pt x="2212835" y="50800"/>
                </a:lnTo>
                <a:lnTo>
                  <a:pt x="2228303" y="50800"/>
                </a:lnTo>
                <a:lnTo>
                  <a:pt x="2231555" y="38100"/>
                </a:lnTo>
                <a:close/>
              </a:path>
              <a:path w="2322829" h="1333500">
                <a:moveTo>
                  <a:pt x="2308491" y="38100"/>
                </a:moveTo>
                <a:lnTo>
                  <a:pt x="2231555" y="38100"/>
                </a:lnTo>
                <a:lnTo>
                  <a:pt x="2231910" y="50800"/>
                </a:lnTo>
                <a:lnTo>
                  <a:pt x="2312276" y="50800"/>
                </a:lnTo>
                <a:lnTo>
                  <a:pt x="2308491" y="38100"/>
                </a:lnTo>
                <a:close/>
              </a:path>
              <a:path w="2322829" h="1333500">
                <a:moveTo>
                  <a:pt x="2241524" y="25400"/>
                </a:moveTo>
                <a:lnTo>
                  <a:pt x="2235366" y="38100"/>
                </a:lnTo>
                <a:lnTo>
                  <a:pt x="2246896" y="38100"/>
                </a:lnTo>
                <a:lnTo>
                  <a:pt x="2241524" y="25400"/>
                </a:lnTo>
                <a:close/>
              </a:path>
              <a:path w="2322829" h="1333500">
                <a:moveTo>
                  <a:pt x="2304730" y="25400"/>
                </a:moveTo>
                <a:lnTo>
                  <a:pt x="2250109" y="25400"/>
                </a:lnTo>
                <a:lnTo>
                  <a:pt x="2246896" y="38100"/>
                </a:lnTo>
                <a:lnTo>
                  <a:pt x="2300733" y="38100"/>
                </a:lnTo>
                <a:lnTo>
                  <a:pt x="2304730" y="25400"/>
                </a:lnTo>
                <a:close/>
              </a:path>
              <a:path w="2322829" h="1333500">
                <a:moveTo>
                  <a:pt x="2322370" y="25400"/>
                </a:moveTo>
                <a:lnTo>
                  <a:pt x="2319369" y="25400"/>
                </a:lnTo>
                <a:lnTo>
                  <a:pt x="2313739" y="38100"/>
                </a:lnTo>
                <a:lnTo>
                  <a:pt x="2318715" y="38100"/>
                </a:lnTo>
                <a:lnTo>
                  <a:pt x="2322370" y="25400"/>
                </a:lnTo>
                <a:close/>
              </a:path>
              <a:path w="2322829" h="1333500">
                <a:moveTo>
                  <a:pt x="2259677" y="23657"/>
                </a:moveTo>
                <a:lnTo>
                  <a:pt x="2259326" y="25400"/>
                </a:lnTo>
                <a:lnTo>
                  <a:pt x="2261146" y="25400"/>
                </a:lnTo>
                <a:lnTo>
                  <a:pt x="2259677" y="23657"/>
                </a:lnTo>
                <a:close/>
              </a:path>
              <a:path w="2322829" h="1333500">
                <a:moveTo>
                  <a:pt x="2265629" y="12700"/>
                </a:moveTo>
                <a:lnTo>
                  <a:pt x="2261882" y="12700"/>
                </a:lnTo>
                <a:lnTo>
                  <a:pt x="2260351" y="20307"/>
                </a:lnTo>
                <a:lnTo>
                  <a:pt x="2261146" y="25400"/>
                </a:lnTo>
                <a:lnTo>
                  <a:pt x="2269515" y="25400"/>
                </a:lnTo>
                <a:lnTo>
                  <a:pt x="2265629" y="12700"/>
                </a:lnTo>
                <a:close/>
              </a:path>
              <a:path w="2322829" h="1333500">
                <a:moveTo>
                  <a:pt x="2305955" y="12700"/>
                </a:moveTo>
                <a:lnTo>
                  <a:pt x="2271390" y="12700"/>
                </a:lnTo>
                <a:lnTo>
                  <a:pt x="2270975" y="25400"/>
                </a:lnTo>
                <a:lnTo>
                  <a:pt x="2312714" y="25400"/>
                </a:lnTo>
                <a:lnTo>
                  <a:pt x="2305955" y="12700"/>
                </a:lnTo>
                <a:close/>
              </a:path>
              <a:path w="2322829" h="1333500">
                <a:moveTo>
                  <a:pt x="2259164" y="12700"/>
                </a:moveTo>
                <a:lnTo>
                  <a:pt x="2250440" y="12700"/>
                </a:lnTo>
                <a:lnTo>
                  <a:pt x="2259677" y="23657"/>
                </a:lnTo>
                <a:lnTo>
                  <a:pt x="2260351" y="20307"/>
                </a:lnTo>
                <a:lnTo>
                  <a:pt x="2259164" y="12700"/>
                </a:lnTo>
                <a:close/>
              </a:path>
              <a:path w="2322829" h="1333500">
                <a:moveTo>
                  <a:pt x="2291972" y="0"/>
                </a:moveTo>
                <a:lnTo>
                  <a:pt x="2288543" y="0"/>
                </a:lnTo>
                <a:lnTo>
                  <a:pt x="2283042" y="12700"/>
                </a:lnTo>
                <a:lnTo>
                  <a:pt x="2288146" y="12700"/>
                </a:lnTo>
                <a:lnTo>
                  <a:pt x="2291972" y="0"/>
                </a:lnTo>
                <a:close/>
              </a:path>
              <a:path w="2322829" h="1333500">
                <a:moveTo>
                  <a:pt x="2307645" y="0"/>
                </a:moveTo>
                <a:lnTo>
                  <a:pt x="2301459" y="0"/>
                </a:lnTo>
                <a:lnTo>
                  <a:pt x="2293563" y="12700"/>
                </a:lnTo>
                <a:lnTo>
                  <a:pt x="2307932" y="12700"/>
                </a:lnTo>
                <a:lnTo>
                  <a:pt x="2307645" y="0"/>
                </a:lnTo>
                <a:close/>
              </a:path>
            </a:pathLst>
          </a:custGeom>
          <a:solidFill>
            <a:srgbClr val="DB28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19320" y="4315902"/>
            <a:ext cx="276250" cy="260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378700" y="2730500"/>
            <a:ext cx="371221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75">
                <a:solidFill>
                  <a:srgbClr val="FF2E00"/>
                </a:solidFill>
                <a:latin typeface="Verdana"/>
                <a:cs typeface="Verdana"/>
              </a:rPr>
              <a:t>&lt;img&gt; -&gt;</a:t>
            </a:r>
            <a:r>
              <a:rPr dirty="0" sz="3000" spc="295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dirty="0" sz="3000" spc="-140">
                <a:solidFill>
                  <a:srgbClr val="FF2E00"/>
                </a:solidFill>
                <a:latin typeface="Verdana"/>
                <a:cs typeface="Verdana"/>
              </a:rPr>
              <a:t>&lt;Image&gt;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96836" y="6332807"/>
            <a:ext cx="2063114" cy="1943100"/>
          </a:xfrm>
          <a:custGeom>
            <a:avLst/>
            <a:gdLst/>
            <a:ahLst/>
            <a:cxnLst/>
            <a:rect l="l" t="t" r="r" b="b"/>
            <a:pathLst>
              <a:path w="2063115" h="1943100">
                <a:moveTo>
                  <a:pt x="2020150" y="1930400"/>
                </a:moveTo>
                <a:lnTo>
                  <a:pt x="2008760" y="1930400"/>
                </a:lnTo>
                <a:lnTo>
                  <a:pt x="2012915" y="1943100"/>
                </a:lnTo>
                <a:lnTo>
                  <a:pt x="2021814" y="1943100"/>
                </a:lnTo>
                <a:lnTo>
                  <a:pt x="2020150" y="1930400"/>
                </a:lnTo>
                <a:close/>
              </a:path>
              <a:path w="2063115" h="1943100">
                <a:moveTo>
                  <a:pt x="2033252" y="1930400"/>
                </a:moveTo>
                <a:lnTo>
                  <a:pt x="2025637" y="1930400"/>
                </a:lnTo>
                <a:lnTo>
                  <a:pt x="2021814" y="1943100"/>
                </a:lnTo>
                <a:lnTo>
                  <a:pt x="2032609" y="1943100"/>
                </a:lnTo>
                <a:lnTo>
                  <a:pt x="2033252" y="1930400"/>
                </a:lnTo>
                <a:close/>
              </a:path>
              <a:path w="2063115" h="1943100">
                <a:moveTo>
                  <a:pt x="2037906" y="1934894"/>
                </a:moveTo>
                <a:lnTo>
                  <a:pt x="2037003" y="1943100"/>
                </a:lnTo>
                <a:lnTo>
                  <a:pt x="2038972" y="1937904"/>
                </a:lnTo>
                <a:lnTo>
                  <a:pt x="2037906" y="1934894"/>
                </a:lnTo>
                <a:close/>
              </a:path>
              <a:path w="2063115" h="1943100">
                <a:moveTo>
                  <a:pt x="2048405" y="1930400"/>
                </a:moveTo>
                <a:lnTo>
                  <a:pt x="2041817" y="1930400"/>
                </a:lnTo>
                <a:lnTo>
                  <a:pt x="2038972" y="1937904"/>
                </a:lnTo>
                <a:lnTo>
                  <a:pt x="2040813" y="1943100"/>
                </a:lnTo>
                <a:lnTo>
                  <a:pt x="2046438" y="1943100"/>
                </a:lnTo>
                <a:lnTo>
                  <a:pt x="2048405" y="1930400"/>
                </a:lnTo>
                <a:close/>
              </a:path>
              <a:path w="2063115" h="1943100">
                <a:moveTo>
                  <a:pt x="2038400" y="1930400"/>
                </a:moveTo>
                <a:lnTo>
                  <a:pt x="2036313" y="1930400"/>
                </a:lnTo>
                <a:lnTo>
                  <a:pt x="2037906" y="1934894"/>
                </a:lnTo>
                <a:lnTo>
                  <a:pt x="2038400" y="1930400"/>
                </a:lnTo>
                <a:close/>
              </a:path>
              <a:path w="2063115" h="1943100">
                <a:moveTo>
                  <a:pt x="2006691" y="1917700"/>
                </a:moveTo>
                <a:lnTo>
                  <a:pt x="2003969" y="1917700"/>
                </a:lnTo>
                <a:lnTo>
                  <a:pt x="2003044" y="1930400"/>
                </a:lnTo>
                <a:lnTo>
                  <a:pt x="2007565" y="1930400"/>
                </a:lnTo>
                <a:lnTo>
                  <a:pt x="2006691" y="1917700"/>
                </a:lnTo>
                <a:close/>
              </a:path>
              <a:path w="2063115" h="1943100">
                <a:moveTo>
                  <a:pt x="2019479" y="1917700"/>
                </a:moveTo>
                <a:lnTo>
                  <a:pt x="2011426" y="1917700"/>
                </a:lnTo>
                <a:lnTo>
                  <a:pt x="2012536" y="1930400"/>
                </a:lnTo>
                <a:lnTo>
                  <a:pt x="2017636" y="1930400"/>
                </a:lnTo>
                <a:lnTo>
                  <a:pt x="2019551" y="1918202"/>
                </a:lnTo>
                <a:lnTo>
                  <a:pt x="2019479" y="1917700"/>
                </a:lnTo>
                <a:close/>
              </a:path>
              <a:path w="2063115" h="1943100">
                <a:moveTo>
                  <a:pt x="2059153" y="1917700"/>
                </a:moveTo>
                <a:lnTo>
                  <a:pt x="2019630" y="1917700"/>
                </a:lnTo>
                <a:lnTo>
                  <a:pt x="2019551" y="1918202"/>
                </a:lnTo>
                <a:lnTo>
                  <a:pt x="2021305" y="1930400"/>
                </a:lnTo>
                <a:lnTo>
                  <a:pt x="2062849" y="1930400"/>
                </a:lnTo>
                <a:lnTo>
                  <a:pt x="2059153" y="1917700"/>
                </a:lnTo>
                <a:close/>
              </a:path>
              <a:path w="2063115" h="1943100">
                <a:moveTo>
                  <a:pt x="1999272" y="1905000"/>
                </a:moveTo>
                <a:lnTo>
                  <a:pt x="1996771" y="1917700"/>
                </a:lnTo>
                <a:lnTo>
                  <a:pt x="2000796" y="1917700"/>
                </a:lnTo>
                <a:lnTo>
                  <a:pt x="1999272" y="1905000"/>
                </a:lnTo>
                <a:close/>
              </a:path>
              <a:path w="2063115" h="1943100">
                <a:moveTo>
                  <a:pt x="2006714" y="1905000"/>
                </a:moveTo>
                <a:lnTo>
                  <a:pt x="2004885" y="1905000"/>
                </a:lnTo>
                <a:lnTo>
                  <a:pt x="2002027" y="1917700"/>
                </a:lnTo>
                <a:lnTo>
                  <a:pt x="2005660" y="1917700"/>
                </a:lnTo>
                <a:lnTo>
                  <a:pt x="2006714" y="1905000"/>
                </a:lnTo>
                <a:close/>
              </a:path>
              <a:path w="2063115" h="1943100">
                <a:moveTo>
                  <a:pt x="2050796" y="1905000"/>
                </a:moveTo>
                <a:lnTo>
                  <a:pt x="2006714" y="1905000"/>
                </a:lnTo>
                <a:lnTo>
                  <a:pt x="2012823" y="1917700"/>
                </a:lnTo>
                <a:lnTo>
                  <a:pt x="2050237" y="1917700"/>
                </a:lnTo>
                <a:lnTo>
                  <a:pt x="2050796" y="1905000"/>
                </a:lnTo>
                <a:close/>
              </a:path>
              <a:path w="2063115" h="1943100">
                <a:moveTo>
                  <a:pt x="2056557" y="1905000"/>
                </a:moveTo>
                <a:lnTo>
                  <a:pt x="2050796" y="1905000"/>
                </a:lnTo>
                <a:lnTo>
                  <a:pt x="2051050" y="1917700"/>
                </a:lnTo>
                <a:lnTo>
                  <a:pt x="2055710" y="1917700"/>
                </a:lnTo>
                <a:lnTo>
                  <a:pt x="2056557" y="1905000"/>
                </a:lnTo>
                <a:close/>
              </a:path>
              <a:path w="2063115" h="1943100">
                <a:moveTo>
                  <a:pt x="1993214" y="1892300"/>
                </a:moveTo>
                <a:lnTo>
                  <a:pt x="1985036" y="1892300"/>
                </a:lnTo>
                <a:lnTo>
                  <a:pt x="1990477" y="1905000"/>
                </a:lnTo>
                <a:lnTo>
                  <a:pt x="1991017" y="1905000"/>
                </a:lnTo>
                <a:lnTo>
                  <a:pt x="1993214" y="1892300"/>
                </a:lnTo>
                <a:close/>
              </a:path>
              <a:path w="2063115" h="1943100">
                <a:moveTo>
                  <a:pt x="2052065" y="1892300"/>
                </a:moveTo>
                <a:lnTo>
                  <a:pt x="2005929" y="1892300"/>
                </a:lnTo>
                <a:lnTo>
                  <a:pt x="2005674" y="1905000"/>
                </a:lnTo>
                <a:lnTo>
                  <a:pt x="2055825" y="1905000"/>
                </a:lnTo>
                <a:lnTo>
                  <a:pt x="2052065" y="1892300"/>
                </a:lnTo>
                <a:close/>
              </a:path>
              <a:path w="2063115" h="1943100">
                <a:moveTo>
                  <a:pt x="1998003" y="1879600"/>
                </a:moveTo>
                <a:lnTo>
                  <a:pt x="1989443" y="1879600"/>
                </a:lnTo>
                <a:lnTo>
                  <a:pt x="1992414" y="1892300"/>
                </a:lnTo>
                <a:lnTo>
                  <a:pt x="2000161" y="1892300"/>
                </a:lnTo>
                <a:lnTo>
                  <a:pt x="1998003" y="1879600"/>
                </a:lnTo>
                <a:close/>
              </a:path>
              <a:path w="2063115" h="1943100">
                <a:moveTo>
                  <a:pt x="2035479" y="1879600"/>
                </a:moveTo>
                <a:lnTo>
                  <a:pt x="2003732" y="1879600"/>
                </a:lnTo>
                <a:lnTo>
                  <a:pt x="2000161" y="1892300"/>
                </a:lnTo>
                <a:lnTo>
                  <a:pt x="2033943" y="1892300"/>
                </a:lnTo>
                <a:lnTo>
                  <a:pt x="2035479" y="1879600"/>
                </a:lnTo>
                <a:close/>
              </a:path>
              <a:path w="2063115" h="1943100">
                <a:moveTo>
                  <a:pt x="2042022" y="1879600"/>
                </a:moveTo>
                <a:lnTo>
                  <a:pt x="2038083" y="1879600"/>
                </a:lnTo>
                <a:lnTo>
                  <a:pt x="2033943" y="1892300"/>
                </a:lnTo>
                <a:lnTo>
                  <a:pt x="2038273" y="1892300"/>
                </a:lnTo>
                <a:lnTo>
                  <a:pt x="2042022" y="1879600"/>
                </a:lnTo>
                <a:close/>
              </a:path>
              <a:path w="2063115" h="1943100">
                <a:moveTo>
                  <a:pt x="2005190" y="1866900"/>
                </a:moveTo>
                <a:lnTo>
                  <a:pt x="1976873" y="1866900"/>
                </a:lnTo>
                <a:lnTo>
                  <a:pt x="1975383" y="1879600"/>
                </a:lnTo>
                <a:lnTo>
                  <a:pt x="1999866" y="1879600"/>
                </a:lnTo>
                <a:lnTo>
                  <a:pt x="2005190" y="1866900"/>
                </a:lnTo>
                <a:close/>
              </a:path>
              <a:path w="2063115" h="1943100">
                <a:moveTo>
                  <a:pt x="2008207" y="1841500"/>
                </a:moveTo>
                <a:lnTo>
                  <a:pt x="1969725" y="1841500"/>
                </a:lnTo>
                <a:lnTo>
                  <a:pt x="1977782" y="1854200"/>
                </a:lnTo>
                <a:lnTo>
                  <a:pt x="1982911" y="1866900"/>
                </a:lnTo>
                <a:lnTo>
                  <a:pt x="2005190" y="1866900"/>
                </a:lnTo>
                <a:lnTo>
                  <a:pt x="1999866" y="1879600"/>
                </a:lnTo>
                <a:lnTo>
                  <a:pt x="2012941" y="1879600"/>
                </a:lnTo>
                <a:lnTo>
                  <a:pt x="2019528" y="1866900"/>
                </a:lnTo>
                <a:lnTo>
                  <a:pt x="2025017" y="1854200"/>
                </a:lnTo>
                <a:lnTo>
                  <a:pt x="2018314" y="1854200"/>
                </a:lnTo>
                <a:lnTo>
                  <a:pt x="2008207" y="1841500"/>
                </a:lnTo>
                <a:close/>
              </a:path>
              <a:path w="2063115" h="1943100">
                <a:moveTo>
                  <a:pt x="2026653" y="1866900"/>
                </a:moveTo>
                <a:lnTo>
                  <a:pt x="2019528" y="1866900"/>
                </a:lnTo>
                <a:lnTo>
                  <a:pt x="2012941" y="1879600"/>
                </a:lnTo>
                <a:lnTo>
                  <a:pt x="2022767" y="1879600"/>
                </a:lnTo>
                <a:lnTo>
                  <a:pt x="2026653" y="1866900"/>
                </a:lnTo>
                <a:close/>
              </a:path>
              <a:path w="2063115" h="1943100">
                <a:moveTo>
                  <a:pt x="2032876" y="1866900"/>
                </a:moveTo>
                <a:lnTo>
                  <a:pt x="2026653" y="1866900"/>
                </a:lnTo>
                <a:lnTo>
                  <a:pt x="2031326" y="1879600"/>
                </a:lnTo>
                <a:lnTo>
                  <a:pt x="2031806" y="1879600"/>
                </a:lnTo>
                <a:lnTo>
                  <a:pt x="2032876" y="1866900"/>
                </a:lnTo>
                <a:close/>
              </a:path>
              <a:path w="2063115" h="1943100">
                <a:moveTo>
                  <a:pt x="1966616" y="1844670"/>
                </a:moveTo>
                <a:lnTo>
                  <a:pt x="1962345" y="1849025"/>
                </a:lnTo>
                <a:lnTo>
                  <a:pt x="1964258" y="1854200"/>
                </a:lnTo>
                <a:lnTo>
                  <a:pt x="1963280" y="1866900"/>
                </a:lnTo>
                <a:lnTo>
                  <a:pt x="1972081" y="1866900"/>
                </a:lnTo>
                <a:lnTo>
                  <a:pt x="1971839" y="1854200"/>
                </a:lnTo>
                <a:lnTo>
                  <a:pt x="1966616" y="1844670"/>
                </a:lnTo>
                <a:close/>
              </a:path>
              <a:path w="2063115" h="1943100">
                <a:moveTo>
                  <a:pt x="2025256" y="1854200"/>
                </a:moveTo>
                <a:lnTo>
                  <a:pt x="2021340" y="1866900"/>
                </a:lnTo>
                <a:lnTo>
                  <a:pt x="2028240" y="1866900"/>
                </a:lnTo>
                <a:lnTo>
                  <a:pt x="2025256" y="1854200"/>
                </a:lnTo>
                <a:close/>
              </a:path>
              <a:path w="2063115" h="1943100">
                <a:moveTo>
                  <a:pt x="1999556" y="1816100"/>
                </a:moveTo>
                <a:lnTo>
                  <a:pt x="1943277" y="1816100"/>
                </a:lnTo>
                <a:lnTo>
                  <a:pt x="1952804" y="1828800"/>
                </a:lnTo>
                <a:lnTo>
                  <a:pt x="1955236" y="1841500"/>
                </a:lnTo>
                <a:lnTo>
                  <a:pt x="1957270" y="1854200"/>
                </a:lnTo>
                <a:lnTo>
                  <a:pt x="1962345" y="1849025"/>
                </a:lnTo>
                <a:lnTo>
                  <a:pt x="1959563" y="1841500"/>
                </a:lnTo>
                <a:lnTo>
                  <a:pt x="2011946" y="1841500"/>
                </a:lnTo>
                <a:lnTo>
                  <a:pt x="2008020" y="1828800"/>
                </a:lnTo>
                <a:lnTo>
                  <a:pt x="1992845" y="1828800"/>
                </a:lnTo>
                <a:lnTo>
                  <a:pt x="1999556" y="1816100"/>
                </a:lnTo>
                <a:close/>
              </a:path>
              <a:path w="2063115" h="1943100">
                <a:moveTo>
                  <a:pt x="1969725" y="1841500"/>
                </a:moveTo>
                <a:lnTo>
                  <a:pt x="1964878" y="1841500"/>
                </a:lnTo>
                <a:lnTo>
                  <a:pt x="1966616" y="1844670"/>
                </a:lnTo>
                <a:lnTo>
                  <a:pt x="1969725" y="1841500"/>
                </a:lnTo>
                <a:close/>
              </a:path>
              <a:path w="2063115" h="1943100">
                <a:moveTo>
                  <a:pt x="1937669" y="1803400"/>
                </a:moveTo>
                <a:lnTo>
                  <a:pt x="1934264" y="1803400"/>
                </a:lnTo>
                <a:lnTo>
                  <a:pt x="1938959" y="1816100"/>
                </a:lnTo>
                <a:lnTo>
                  <a:pt x="1941719" y="1816100"/>
                </a:lnTo>
                <a:lnTo>
                  <a:pt x="1937669" y="1803400"/>
                </a:lnTo>
                <a:close/>
              </a:path>
              <a:path w="2063115" h="1943100">
                <a:moveTo>
                  <a:pt x="1978164" y="1790700"/>
                </a:moveTo>
                <a:lnTo>
                  <a:pt x="1924408" y="1790700"/>
                </a:lnTo>
                <a:lnTo>
                  <a:pt x="1925583" y="1803400"/>
                </a:lnTo>
                <a:lnTo>
                  <a:pt x="1943425" y="1803400"/>
                </a:lnTo>
                <a:lnTo>
                  <a:pt x="1947453" y="1816100"/>
                </a:lnTo>
                <a:lnTo>
                  <a:pt x="1983025" y="1816100"/>
                </a:lnTo>
                <a:lnTo>
                  <a:pt x="1986917" y="1803400"/>
                </a:lnTo>
                <a:lnTo>
                  <a:pt x="1978164" y="1790700"/>
                </a:lnTo>
                <a:close/>
              </a:path>
              <a:path w="2063115" h="1943100">
                <a:moveTo>
                  <a:pt x="1919516" y="1778000"/>
                </a:moveTo>
                <a:lnTo>
                  <a:pt x="1916925" y="1778000"/>
                </a:lnTo>
                <a:lnTo>
                  <a:pt x="1921313" y="1790700"/>
                </a:lnTo>
                <a:lnTo>
                  <a:pt x="1921578" y="1790700"/>
                </a:lnTo>
                <a:lnTo>
                  <a:pt x="1919516" y="1778000"/>
                </a:lnTo>
                <a:close/>
              </a:path>
              <a:path w="2063115" h="1943100">
                <a:moveTo>
                  <a:pt x="1974289" y="1778000"/>
                </a:moveTo>
                <a:lnTo>
                  <a:pt x="1921744" y="1778000"/>
                </a:lnTo>
                <a:lnTo>
                  <a:pt x="1924618" y="1790700"/>
                </a:lnTo>
                <a:lnTo>
                  <a:pt x="1977589" y="1790700"/>
                </a:lnTo>
                <a:lnTo>
                  <a:pt x="1974289" y="1778000"/>
                </a:lnTo>
                <a:close/>
              </a:path>
              <a:path w="2063115" h="1943100">
                <a:moveTo>
                  <a:pt x="1908482" y="1775013"/>
                </a:moveTo>
                <a:lnTo>
                  <a:pt x="1907692" y="1778000"/>
                </a:lnTo>
                <a:lnTo>
                  <a:pt x="1909131" y="1775931"/>
                </a:lnTo>
                <a:lnTo>
                  <a:pt x="1908482" y="1775013"/>
                </a:lnTo>
                <a:close/>
              </a:path>
              <a:path w="2063115" h="1943100">
                <a:moveTo>
                  <a:pt x="1940929" y="1765300"/>
                </a:moveTo>
                <a:lnTo>
                  <a:pt x="1916532" y="1765300"/>
                </a:lnTo>
                <a:lnTo>
                  <a:pt x="1909131" y="1775931"/>
                </a:lnTo>
                <a:lnTo>
                  <a:pt x="1910593" y="1778000"/>
                </a:lnTo>
                <a:lnTo>
                  <a:pt x="1942574" y="1778000"/>
                </a:lnTo>
                <a:lnTo>
                  <a:pt x="1940929" y="1765300"/>
                </a:lnTo>
                <a:close/>
              </a:path>
              <a:path w="2063115" h="1943100">
                <a:moveTo>
                  <a:pt x="1959981" y="1765300"/>
                </a:moveTo>
                <a:lnTo>
                  <a:pt x="1952985" y="1765300"/>
                </a:lnTo>
                <a:lnTo>
                  <a:pt x="1949246" y="1778000"/>
                </a:lnTo>
                <a:lnTo>
                  <a:pt x="1963184" y="1778000"/>
                </a:lnTo>
                <a:lnTo>
                  <a:pt x="1959981" y="1765300"/>
                </a:lnTo>
                <a:close/>
              </a:path>
              <a:path w="2063115" h="1943100">
                <a:moveTo>
                  <a:pt x="1911053" y="1765300"/>
                </a:moveTo>
                <a:lnTo>
                  <a:pt x="1901615" y="1765300"/>
                </a:lnTo>
                <a:lnTo>
                  <a:pt x="1908482" y="1775013"/>
                </a:lnTo>
                <a:lnTo>
                  <a:pt x="1911053" y="1765300"/>
                </a:lnTo>
                <a:close/>
              </a:path>
              <a:path w="2063115" h="1943100">
                <a:moveTo>
                  <a:pt x="1944131" y="1752600"/>
                </a:moveTo>
                <a:lnTo>
                  <a:pt x="1897024" y="1752600"/>
                </a:lnTo>
                <a:lnTo>
                  <a:pt x="1895170" y="1765300"/>
                </a:lnTo>
                <a:lnTo>
                  <a:pt x="1941169" y="1765300"/>
                </a:lnTo>
                <a:lnTo>
                  <a:pt x="1944131" y="1752600"/>
                </a:lnTo>
                <a:close/>
              </a:path>
              <a:path w="2063115" h="1943100">
                <a:moveTo>
                  <a:pt x="1947214" y="1752600"/>
                </a:moveTo>
                <a:lnTo>
                  <a:pt x="1944131" y="1752600"/>
                </a:lnTo>
                <a:lnTo>
                  <a:pt x="1949675" y="1765300"/>
                </a:lnTo>
                <a:lnTo>
                  <a:pt x="1954478" y="1765300"/>
                </a:lnTo>
                <a:lnTo>
                  <a:pt x="1947214" y="1752600"/>
                </a:lnTo>
                <a:close/>
              </a:path>
              <a:path w="2063115" h="1943100">
                <a:moveTo>
                  <a:pt x="1886978" y="1739900"/>
                </a:moveTo>
                <a:lnTo>
                  <a:pt x="1881929" y="1739900"/>
                </a:lnTo>
                <a:lnTo>
                  <a:pt x="1883678" y="1752600"/>
                </a:lnTo>
                <a:lnTo>
                  <a:pt x="1887076" y="1752600"/>
                </a:lnTo>
                <a:lnTo>
                  <a:pt x="1886978" y="1739900"/>
                </a:lnTo>
                <a:close/>
              </a:path>
              <a:path w="2063115" h="1943100">
                <a:moveTo>
                  <a:pt x="1940026" y="1727200"/>
                </a:moveTo>
                <a:lnTo>
                  <a:pt x="1930184" y="1727200"/>
                </a:lnTo>
                <a:lnTo>
                  <a:pt x="1923732" y="1739900"/>
                </a:lnTo>
                <a:lnTo>
                  <a:pt x="1894141" y="1739900"/>
                </a:lnTo>
                <a:lnTo>
                  <a:pt x="1902999" y="1752600"/>
                </a:lnTo>
                <a:lnTo>
                  <a:pt x="1943373" y="1752600"/>
                </a:lnTo>
                <a:lnTo>
                  <a:pt x="1945303" y="1739900"/>
                </a:lnTo>
                <a:lnTo>
                  <a:pt x="1940026" y="1727200"/>
                </a:lnTo>
                <a:close/>
              </a:path>
              <a:path w="2063115" h="1943100">
                <a:moveTo>
                  <a:pt x="1885166" y="1727200"/>
                </a:moveTo>
                <a:lnTo>
                  <a:pt x="1881098" y="1727200"/>
                </a:lnTo>
                <a:lnTo>
                  <a:pt x="1879303" y="1739900"/>
                </a:lnTo>
                <a:lnTo>
                  <a:pt x="1880977" y="1739900"/>
                </a:lnTo>
                <a:lnTo>
                  <a:pt x="1885166" y="1727200"/>
                </a:lnTo>
                <a:close/>
              </a:path>
              <a:path w="2063115" h="1943100">
                <a:moveTo>
                  <a:pt x="1925586" y="1727200"/>
                </a:moveTo>
                <a:lnTo>
                  <a:pt x="1885166" y="1727200"/>
                </a:lnTo>
                <a:lnTo>
                  <a:pt x="1890915" y="1739900"/>
                </a:lnTo>
                <a:lnTo>
                  <a:pt x="1923732" y="1739900"/>
                </a:lnTo>
                <a:lnTo>
                  <a:pt x="1925586" y="1727200"/>
                </a:lnTo>
                <a:close/>
              </a:path>
              <a:path w="2063115" h="1943100">
                <a:moveTo>
                  <a:pt x="1868976" y="1714500"/>
                </a:moveTo>
                <a:lnTo>
                  <a:pt x="1864546" y="1714500"/>
                </a:lnTo>
                <a:lnTo>
                  <a:pt x="1865693" y="1727200"/>
                </a:lnTo>
                <a:lnTo>
                  <a:pt x="1869455" y="1715416"/>
                </a:lnTo>
                <a:lnTo>
                  <a:pt x="1868976" y="1714500"/>
                </a:lnTo>
                <a:close/>
              </a:path>
              <a:path w="2063115" h="1943100">
                <a:moveTo>
                  <a:pt x="1918080" y="1714500"/>
                </a:moveTo>
                <a:lnTo>
                  <a:pt x="1869748" y="1714500"/>
                </a:lnTo>
                <a:lnTo>
                  <a:pt x="1869455" y="1715416"/>
                </a:lnTo>
                <a:lnTo>
                  <a:pt x="1875616" y="1727200"/>
                </a:lnTo>
                <a:lnTo>
                  <a:pt x="1920064" y="1727200"/>
                </a:lnTo>
                <a:lnTo>
                  <a:pt x="1918080" y="1714500"/>
                </a:lnTo>
                <a:close/>
              </a:path>
              <a:path w="2063115" h="1943100">
                <a:moveTo>
                  <a:pt x="1927982" y="1714500"/>
                </a:moveTo>
                <a:lnTo>
                  <a:pt x="1923961" y="1714500"/>
                </a:lnTo>
                <a:lnTo>
                  <a:pt x="1924806" y="1727200"/>
                </a:lnTo>
                <a:lnTo>
                  <a:pt x="1932079" y="1727200"/>
                </a:lnTo>
                <a:lnTo>
                  <a:pt x="1927982" y="1714500"/>
                </a:lnTo>
                <a:close/>
              </a:path>
              <a:path w="2063115" h="1943100">
                <a:moveTo>
                  <a:pt x="1860715" y="1689100"/>
                </a:moveTo>
                <a:lnTo>
                  <a:pt x="1842137" y="1689100"/>
                </a:lnTo>
                <a:lnTo>
                  <a:pt x="1849959" y="1701800"/>
                </a:lnTo>
                <a:lnTo>
                  <a:pt x="1858260" y="1714500"/>
                </a:lnTo>
                <a:lnTo>
                  <a:pt x="1858441" y="1701800"/>
                </a:lnTo>
                <a:lnTo>
                  <a:pt x="1856994" y="1701800"/>
                </a:lnTo>
                <a:lnTo>
                  <a:pt x="1860715" y="1689100"/>
                </a:lnTo>
                <a:close/>
              </a:path>
              <a:path w="2063115" h="1943100">
                <a:moveTo>
                  <a:pt x="1866534" y="1701800"/>
                </a:moveTo>
                <a:lnTo>
                  <a:pt x="1863280" y="1701800"/>
                </a:lnTo>
                <a:lnTo>
                  <a:pt x="1868563" y="1714500"/>
                </a:lnTo>
                <a:lnTo>
                  <a:pt x="1870803" y="1714500"/>
                </a:lnTo>
                <a:lnTo>
                  <a:pt x="1866534" y="1701800"/>
                </a:lnTo>
                <a:close/>
              </a:path>
              <a:path w="2063115" h="1943100">
                <a:moveTo>
                  <a:pt x="1904707" y="1701800"/>
                </a:moveTo>
                <a:lnTo>
                  <a:pt x="1868352" y="1701800"/>
                </a:lnTo>
                <a:lnTo>
                  <a:pt x="1871378" y="1714500"/>
                </a:lnTo>
                <a:lnTo>
                  <a:pt x="1918309" y="1714500"/>
                </a:lnTo>
                <a:lnTo>
                  <a:pt x="1917992" y="1713372"/>
                </a:lnTo>
                <a:lnTo>
                  <a:pt x="1904707" y="1701800"/>
                </a:lnTo>
                <a:close/>
              </a:path>
              <a:path w="2063115" h="1943100">
                <a:moveTo>
                  <a:pt x="1917992" y="1713372"/>
                </a:moveTo>
                <a:lnTo>
                  <a:pt x="1918309" y="1714500"/>
                </a:lnTo>
                <a:lnTo>
                  <a:pt x="1919287" y="1714500"/>
                </a:lnTo>
                <a:lnTo>
                  <a:pt x="1917992" y="1713372"/>
                </a:lnTo>
                <a:close/>
              </a:path>
              <a:path w="2063115" h="1943100">
                <a:moveTo>
                  <a:pt x="1909856" y="1689100"/>
                </a:moveTo>
                <a:lnTo>
                  <a:pt x="1863042" y="1689100"/>
                </a:lnTo>
                <a:lnTo>
                  <a:pt x="1862344" y="1701800"/>
                </a:lnTo>
                <a:lnTo>
                  <a:pt x="1914740" y="1701800"/>
                </a:lnTo>
                <a:lnTo>
                  <a:pt x="1917992" y="1713372"/>
                </a:lnTo>
                <a:lnTo>
                  <a:pt x="1919287" y="1714500"/>
                </a:lnTo>
                <a:lnTo>
                  <a:pt x="1921167" y="1714500"/>
                </a:lnTo>
                <a:lnTo>
                  <a:pt x="1917960" y="1701800"/>
                </a:lnTo>
                <a:lnTo>
                  <a:pt x="1909856" y="1689100"/>
                </a:lnTo>
                <a:close/>
              </a:path>
              <a:path w="2063115" h="1943100">
                <a:moveTo>
                  <a:pt x="1881835" y="1663700"/>
                </a:moveTo>
                <a:lnTo>
                  <a:pt x="1837304" y="1663700"/>
                </a:lnTo>
                <a:lnTo>
                  <a:pt x="1849156" y="1676400"/>
                </a:lnTo>
                <a:lnTo>
                  <a:pt x="1856444" y="1689100"/>
                </a:lnTo>
                <a:lnTo>
                  <a:pt x="1891004" y="1689100"/>
                </a:lnTo>
                <a:lnTo>
                  <a:pt x="1889452" y="1676400"/>
                </a:lnTo>
                <a:lnTo>
                  <a:pt x="1885811" y="1676400"/>
                </a:lnTo>
                <a:lnTo>
                  <a:pt x="1881835" y="1663700"/>
                </a:lnTo>
                <a:close/>
              </a:path>
              <a:path w="2063115" h="1943100">
                <a:moveTo>
                  <a:pt x="1899831" y="1676400"/>
                </a:moveTo>
                <a:lnTo>
                  <a:pt x="1892095" y="1676400"/>
                </a:lnTo>
                <a:lnTo>
                  <a:pt x="1894192" y="1689100"/>
                </a:lnTo>
                <a:lnTo>
                  <a:pt x="1902073" y="1689100"/>
                </a:lnTo>
                <a:lnTo>
                  <a:pt x="1899831" y="1676400"/>
                </a:lnTo>
                <a:close/>
              </a:path>
              <a:path w="2063115" h="1943100">
                <a:moveTo>
                  <a:pt x="1837304" y="1663700"/>
                </a:moveTo>
                <a:lnTo>
                  <a:pt x="1827169" y="1663700"/>
                </a:lnTo>
                <a:lnTo>
                  <a:pt x="1836661" y="1676400"/>
                </a:lnTo>
                <a:lnTo>
                  <a:pt x="1837304" y="1663700"/>
                </a:lnTo>
                <a:close/>
              </a:path>
              <a:path w="2063115" h="1943100">
                <a:moveTo>
                  <a:pt x="1878315" y="1651000"/>
                </a:moveTo>
                <a:lnTo>
                  <a:pt x="1824697" y="1651000"/>
                </a:lnTo>
                <a:lnTo>
                  <a:pt x="1828631" y="1663700"/>
                </a:lnTo>
                <a:lnTo>
                  <a:pt x="1881835" y="1663700"/>
                </a:lnTo>
                <a:lnTo>
                  <a:pt x="1892528" y="1676400"/>
                </a:lnTo>
                <a:lnTo>
                  <a:pt x="1887942" y="1663700"/>
                </a:lnTo>
                <a:lnTo>
                  <a:pt x="1878315" y="1651000"/>
                </a:lnTo>
                <a:close/>
              </a:path>
              <a:path w="2063115" h="1943100">
                <a:moveTo>
                  <a:pt x="1861978" y="1625600"/>
                </a:moveTo>
                <a:lnTo>
                  <a:pt x="1815028" y="1625600"/>
                </a:lnTo>
                <a:lnTo>
                  <a:pt x="1814401" y="1638300"/>
                </a:lnTo>
                <a:lnTo>
                  <a:pt x="1811293" y="1651000"/>
                </a:lnTo>
                <a:lnTo>
                  <a:pt x="1816988" y="1651000"/>
                </a:lnTo>
                <a:lnTo>
                  <a:pt x="1822402" y="1638300"/>
                </a:lnTo>
                <a:lnTo>
                  <a:pt x="1859673" y="1638300"/>
                </a:lnTo>
                <a:lnTo>
                  <a:pt x="1861978" y="1625600"/>
                </a:lnTo>
                <a:close/>
              </a:path>
              <a:path w="2063115" h="1943100">
                <a:moveTo>
                  <a:pt x="1833707" y="1638300"/>
                </a:moveTo>
                <a:lnTo>
                  <a:pt x="1822402" y="1638300"/>
                </a:lnTo>
                <a:lnTo>
                  <a:pt x="1826429" y="1651000"/>
                </a:lnTo>
                <a:lnTo>
                  <a:pt x="1833137" y="1651000"/>
                </a:lnTo>
                <a:lnTo>
                  <a:pt x="1833707" y="1638300"/>
                </a:lnTo>
                <a:close/>
              </a:path>
              <a:path w="2063115" h="1943100">
                <a:moveTo>
                  <a:pt x="1864073" y="1625600"/>
                </a:moveTo>
                <a:lnTo>
                  <a:pt x="1859673" y="1638300"/>
                </a:lnTo>
                <a:lnTo>
                  <a:pt x="1839163" y="1638300"/>
                </a:lnTo>
                <a:lnTo>
                  <a:pt x="1847634" y="1651000"/>
                </a:lnTo>
                <a:lnTo>
                  <a:pt x="1870100" y="1651000"/>
                </a:lnTo>
                <a:lnTo>
                  <a:pt x="1867188" y="1638300"/>
                </a:lnTo>
                <a:lnTo>
                  <a:pt x="1864073" y="1625600"/>
                </a:lnTo>
                <a:close/>
              </a:path>
              <a:path w="2063115" h="1943100">
                <a:moveTo>
                  <a:pt x="1798535" y="1612900"/>
                </a:moveTo>
                <a:lnTo>
                  <a:pt x="1790820" y="1612900"/>
                </a:lnTo>
                <a:lnTo>
                  <a:pt x="1795223" y="1625600"/>
                </a:lnTo>
                <a:lnTo>
                  <a:pt x="1797391" y="1625600"/>
                </a:lnTo>
                <a:lnTo>
                  <a:pt x="1798535" y="1612900"/>
                </a:lnTo>
                <a:close/>
              </a:path>
              <a:path w="2063115" h="1943100">
                <a:moveTo>
                  <a:pt x="1856079" y="1612900"/>
                </a:moveTo>
                <a:lnTo>
                  <a:pt x="1800236" y="1612900"/>
                </a:lnTo>
                <a:lnTo>
                  <a:pt x="1797391" y="1625600"/>
                </a:lnTo>
                <a:lnTo>
                  <a:pt x="1855439" y="1625600"/>
                </a:lnTo>
                <a:lnTo>
                  <a:pt x="1856079" y="1612900"/>
                </a:lnTo>
                <a:close/>
              </a:path>
              <a:path w="2063115" h="1943100">
                <a:moveTo>
                  <a:pt x="1826571" y="1574800"/>
                </a:moveTo>
                <a:lnTo>
                  <a:pt x="1812901" y="1574800"/>
                </a:lnTo>
                <a:lnTo>
                  <a:pt x="1811540" y="1587500"/>
                </a:lnTo>
                <a:lnTo>
                  <a:pt x="1787380" y="1587500"/>
                </a:lnTo>
                <a:lnTo>
                  <a:pt x="1782176" y="1600200"/>
                </a:lnTo>
                <a:lnTo>
                  <a:pt x="1779866" y="1612900"/>
                </a:lnTo>
                <a:lnTo>
                  <a:pt x="1842168" y="1612900"/>
                </a:lnTo>
                <a:lnTo>
                  <a:pt x="1835048" y="1600200"/>
                </a:lnTo>
                <a:lnTo>
                  <a:pt x="1826374" y="1600200"/>
                </a:lnTo>
                <a:lnTo>
                  <a:pt x="1819402" y="1587500"/>
                </a:lnTo>
                <a:lnTo>
                  <a:pt x="1826571" y="1574800"/>
                </a:lnTo>
                <a:close/>
              </a:path>
              <a:path w="2063115" h="1943100">
                <a:moveTo>
                  <a:pt x="1766277" y="1587500"/>
                </a:moveTo>
                <a:lnTo>
                  <a:pt x="1763839" y="1600200"/>
                </a:lnTo>
                <a:lnTo>
                  <a:pt x="1768703" y="1600200"/>
                </a:lnTo>
                <a:lnTo>
                  <a:pt x="1766277" y="1587500"/>
                </a:lnTo>
                <a:close/>
              </a:path>
              <a:path w="2063115" h="1943100">
                <a:moveTo>
                  <a:pt x="1786276" y="1587500"/>
                </a:moveTo>
                <a:lnTo>
                  <a:pt x="1775654" y="1587500"/>
                </a:lnTo>
                <a:lnTo>
                  <a:pt x="1774701" y="1600200"/>
                </a:lnTo>
                <a:lnTo>
                  <a:pt x="1778558" y="1600200"/>
                </a:lnTo>
                <a:lnTo>
                  <a:pt x="1786276" y="1587500"/>
                </a:lnTo>
                <a:close/>
              </a:path>
              <a:path w="2063115" h="1943100">
                <a:moveTo>
                  <a:pt x="1834369" y="1587500"/>
                </a:moveTo>
                <a:lnTo>
                  <a:pt x="1831420" y="1600200"/>
                </a:lnTo>
                <a:lnTo>
                  <a:pt x="1835048" y="1600200"/>
                </a:lnTo>
                <a:lnTo>
                  <a:pt x="1834369" y="1587500"/>
                </a:lnTo>
                <a:close/>
              </a:path>
              <a:path w="2063115" h="1943100">
                <a:moveTo>
                  <a:pt x="1772272" y="1574800"/>
                </a:moveTo>
                <a:lnTo>
                  <a:pt x="1761772" y="1574800"/>
                </a:lnTo>
                <a:lnTo>
                  <a:pt x="1768740" y="1587500"/>
                </a:lnTo>
                <a:lnTo>
                  <a:pt x="1774249" y="1587500"/>
                </a:lnTo>
                <a:lnTo>
                  <a:pt x="1772272" y="1574800"/>
                </a:lnTo>
                <a:close/>
              </a:path>
              <a:path w="2063115" h="1943100">
                <a:moveTo>
                  <a:pt x="1809483" y="1562100"/>
                </a:moveTo>
                <a:lnTo>
                  <a:pt x="1765062" y="1562100"/>
                </a:lnTo>
                <a:lnTo>
                  <a:pt x="1769133" y="1574800"/>
                </a:lnTo>
                <a:lnTo>
                  <a:pt x="1772272" y="1574800"/>
                </a:lnTo>
                <a:lnTo>
                  <a:pt x="1776060" y="1587500"/>
                </a:lnTo>
                <a:lnTo>
                  <a:pt x="1796126" y="1587500"/>
                </a:lnTo>
                <a:lnTo>
                  <a:pt x="1804922" y="1574800"/>
                </a:lnTo>
                <a:lnTo>
                  <a:pt x="1809483" y="1562100"/>
                </a:lnTo>
                <a:close/>
              </a:path>
              <a:path w="2063115" h="1943100">
                <a:moveTo>
                  <a:pt x="1748605" y="1562100"/>
                </a:moveTo>
                <a:lnTo>
                  <a:pt x="1745221" y="1562100"/>
                </a:lnTo>
                <a:lnTo>
                  <a:pt x="1747573" y="1574800"/>
                </a:lnTo>
                <a:lnTo>
                  <a:pt x="1749045" y="1574800"/>
                </a:lnTo>
                <a:lnTo>
                  <a:pt x="1748605" y="1562100"/>
                </a:lnTo>
                <a:close/>
              </a:path>
              <a:path w="2063115" h="1943100">
                <a:moveTo>
                  <a:pt x="1760631" y="1573569"/>
                </a:moveTo>
                <a:lnTo>
                  <a:pt x="1760156" y="1574800"/>
                </a:lnTo>
                <a:lnTo>
                  <a:pt x="1761772" y="1574800"/>
                </a:lnTo>
                <a:lnTo>
                  <a:pt x="1760631" y="1573569"/>
                </a:lnTo>
                <a:close/>
              </a:path>
              <a:path w="2063115" h="1943100">
                <a:moveTo>
                  <a:pt x="1765062" y="1562100"/>
                </a:moveTo>
                <a:lnTo>
                  <a:pt x="1749996" y="1562100"/>
                </a:lnTo>
                <a:lnTo>
                  <a:pt x="1760631" y="1573569"/>
                </a:lnTo>
                <a:lnTo>
                  <a:pt x="1765062" y="1562100"/>
                </a:lnTo>
                <a:close/>
              </a:path>
              <a:path w="2063115" h="1943100">
                <a:moveTo>
                  <a:pt x="1800275" y="1549400"/>
                </a:moveTo>
                <a:lnTo>
                  <a:pt x="1735581" y="1549400"/>
                </a:lnTo>
                <a:lnTo>
                  <a:pt x="1737516" y="1562100"/>
                </a:lnTo>
                <a:lnTo>
                  <a:pt x="1803806" y="1562100"/>
                </a:lnTo>
                <a:lnTo>
                  <a:pt x="1800275" y="1549400"/>
                </a:lnTo>
                <a:close/>
              </a:path>
              <a:path w="2063115" h="1943100">
                <a:moveTo>
                  <a:pt x="1755495" y="1524000"/>
                </a:moveTo>
                <a:lnTo>
                  <a:pt x="1733038" y="1524000"/>
                </a:lnTo>
                <a:lnTo>
                  <a:pt x="1737594" y="1536700"/>
                </a:lnTo>
                <a:lnTo>
                  <a:pt x="1741960" y="1549400"/>
                </a:lnTo>
                <a:lnTo>
                  <a:pt x="1796221" y="1549400"/>
                </a:lnTo>
                <a:lnTo>
                  <a:pt x="1792878" y="1536700"/>
                </a:lnTo>
                <a:lnTo>
                  <a:pt x="1766538" y="1536700"/>
                </a:lnTo>
                <a:lnTo>
                  <a:pt x="1755495" y="1524000"/>
                </a:lnTo>
                <a:close/>
              </a:path>
              <a:path w="2063115" h="1943100">
                <a:moveTo>
                  <a:pt x="1772742" y="1511300"/>
                </a:moveTo>
                <a:lnTo>
                  <a:pt x="1762239" y="1511300"/>
                </a:lnTo>
                <a:lnTo>
                  <a:pt x="1765991" y="1524000"/>
                </a:lnTo>
                <a:lnTo>
                  <a:pt x="1768730" y="1536700"/>
                </a:lnTo>
                <a:lnTo>
                  <a:pt x="1779168" y="1536700"/>
                </a:lnTo>
                <a:lnTo>
                  <a:pt x="1770552" y="1524000"/>
                </a:lnTo>
                <a:lnTo>
                  <a:pt x="1776000" y="1524000"/>
                </a:lnTo>
                <a:lnTo>
                  <a:pt x="1772742" y="1511300"/>
                </a:lnTo>
                <a:close/>
              </a:path>
              <a:path w="2063115" h="1943100">
                <a:moveTo>
                  <a:pt x="1705038" y="1511300"/>
                </a:moveTo>
                <a:lnTo>
                  <a:pt x="1702777" y="1524000"/>
                </a:lnTo>
                <a:lnTo>
                  <a:pt x="1707730" y="1524000"/>
                </a:lnTo>
                <a:lnTo>
                  <a:pt x="1705038" y="1511300"/>
                </a:lnTo>
                <a:close/>
              </a:path>
              <a:path w="2063115" h="1943100">
                <a:moveTo>
                  <a:pt x="1758538" y="1511300"/>
                </a:moveTo>
                <a:lnTo>
                  <a:pt x="1730618" y="1511300"/>
                </a:lnTo>
                <a:lnTo>
                  <a:pt x="1738845" y="1524000"/>
                </a:lnTo>
                <a:lnTo>
                  <a:pt x="1762141" y="1524000"/>
                </a:lnTo>
                <a:lnTo>
                  <a:pt x="1758538" y="1511300"/>
                </a:lnTo>
                <a:close/>
              </a:path>
              <a:path w="2063115" h="1943100">
                <a:moveTo>
                  <a:pt x="1742351" y="1498600"/>
                </a:moveTo>
                <a:lnTo>
                  <a:pt x="1703476" y="1498600"/>
                </a:lnTo>
                <a:lnTo>
                  <a:pt x="1704622" y="1511300"/>
                </a:lnTo>
                <a:lnTo>
                  <a:pt x="1744631" y="1511300"/>
                </a:lnTo>
                <a:lnTo>
                  <a:pt x="1742351" y="1498600"/>
                </a:lnTo>
                <a:close/>
              </a:path>
              <a:path w="2063115" h="1943100">
                <a:moveTo>
                  <a:pt x="1760494" y="1498600"/>
                </a:moveTo>
                <a:lnTo>
                  <a:pt x="1744849" y="1498600"/>
                </a:lnTo>
                <a:lnTo>
                  <a:pt x="1745537" y="1511300"/>
                </a:lnTo>
                <a:lnTo>
                  <a:pt x="1762231" y="1511300"/>
                </a:lnTo>
                <a:lnTo>
                  <a:pt x="1760494" y="1498600"/>
                </a:lnTo>
                <a:close/>
              </a:path>
              <a:path w="2063115" h="1943100">
                <a:moveTo>
                  <a:pt x="1746199" y="1485900"/>
                </a:moveTo>
                <a:lnTo>
                  <a:pt x="1690524" y="1485900"/>
                </a:lnTo>
                <a:lnTo>
                  <a:pt x="1690824" y="1498600"/>
                </a:lnTo>
                <a:lnTo>
                  <a:pt x="1758245" y="1498600"/>
                </a:lnTo>
                <a:lnTo>
                  <a:pt x="1746199" y="1485900"/>
                </a:lnTo>
                <a:close/>
              </a:path>
              <a:path w="2063115" h="1943100">
                <a:moveTo>
                  <a:pt x="1685921" y="1473200"/>
                </a:moveTo>
                <a:lnTo>
                  <a:pt x="1671629" y="1473200"/>
                </a:lnTo>
                <a:lnTo>
                  <a:pt x="1673555" y="1485900"/>
                </a:lnTo>
                <a:lnTo>
                  <a:pt x="1681587" y="1485900"/>
                </a:lnTo>
                <a:lnTo>
                  <a:pt x="1685921" y="1473200"/>
                </a:lnTo>
                <a:close/>
              </a:path>
              <a:path w="2063115" h="1943100">
                <a:moveTo>
                  <a:pt x="1726914" y="1460500"/>
                </a:moveTo>
                <a:lnTo>
                  <a:pt x="1726971" y="1473200"/>
                </a:lnTo>
                <a:lnTo>
                  <a:pt x="1690975" y="1473200"/>
                </a:lnTo>
                <a:lnTo>
                  <a:pt x="1701164" y="1485900"/>
                </a:lnTo>
                <a:lnTo>
                  <a:pt x="1746341" y="1485900"/>
                </a:lnTo>
                <a:lnTo>
                  <a:pt x="1726914" y="1460500"/>
                </a:lnTo>
                <a:close/>
              </a:path>
              <a:path w="2063115" h="1943100">
                <a:moveTo>
                  <a:pt x="1679930" y="1460500"/>
                </a:moveTo>
                <a:lnTo>
                  <a:pt x="1663330" y="1460500"/>
                </a:lnTo>
                <a:lnTo>
                  <a:pt x="1671447" y="1473200"/>
                </a:lnTo>
                <a:lnTo>
                  <a:pt x="1679930" y="1460500"/>
                </a:lnTo>
                <a:close/>
              </a:path>
              <a:path w="2063115" h="1943100">
                <a:moveTo>
                  <a:pt x="1688185" y="1460500"/>
                </a:moveTo>
                <a:lnTo>
                  <a:pt x="1679930" y="1460500"/>
                </a:lnTo>
                <a:lnTo>
                  <a:pt x="1676873" y="1473200"/>
                </a:lnTo>
                <a:lnTo>
                  <a:pt x="1690890" y="1473200"/>
                </a:lnTo>
                <a:lnTo>
                  <a:pt x="1688185" y="1460500"/>
                </a:lnTo>
                <a:close/>
              </a:path>
              <a:path w="2063115" h="1943100">
                <a:moveTo>
                  <a:pt x="1716595" y="1447800"/>
                </a:moveTo>
                <a:lnTo>
                  <a:pt x="1671241" y="1447800"/>
                </a:lnTo>
                <a:lnTo>
                  <a:pt x="1674952" y="1460500"/>
                </a:lnTo>
                <a:lnTo>
                  <a:pt x="1690992" y="1460500"/>
                </a:lnTo>
                <a:lnTo>
                  <a:pt x="1697130" y="1473200"/>
                </a:lnTo>
                <a:lnTo>
                  <a:pt x="1723288" y="1473200"/>
                </a:lnTo>
                <a:lnTo>
                  <a:pt x="1719922" y="1460500"/>
                </a:lnTo>
                <a:lnTo>
                  <a:pt x="1716595" y="1447800"/>
                </a:lnTo>
                <a:close/>
              </a:path>
              <a:path w="2063115" h="1943100">
                <a:moveTo>
                  <a:pt x="1670504" y="1447800"/>
                </a:moveTo>
                <a:lnTo>
                  <a:pt x="1659008" y="1447800"/>
                </a:lnTo>
                <a:lnTo>
                  <a:pt x="1661538" y="1460500"/>
                </a:lnTo>
                <a:lnTo>
                  <a:pt x="1671991" y="1460500"/>
                </a:lnTo>
                <a:lnTo>
                  <a:pt x="1670504" y="1447800"/>
                </a:lnTo>
                <a:close/>
              </a:path>
              <a:path w="2063115" h="1943100">
                <a:moveTo>
                  <a:pt x="1671307" y="1435100"/>
                </a:moveTo>
                <a:lnTo>
                  <a:pt x="1650738" y="1435100"/>
                </a:lnTo>
                <a:lnTo>
                  <a:pt x="1662061" y="1447800"/>
                </a:lnTo>
                <a:lnTo>
                  <a:pt x="1680730" y="1447800"/>
                </a:lnTo>
                <a:lnTo>
                  <a:pt x="1671307" y="1435100"/>
                </a:lnTo>
                <a:close/>
              </a:path>
              <a:path w="2063115" h="1943100">
                <a:moveTo>
                  <a:pt x="1691559" y="1422400"/>
                </a:moveTo>
                <a:lnTo>
                  <a:pt x="1686765" y="1430454"/>
                </a:lnTo>
                <a:lnTo>
                  <a:pt x="1685351" y="1435100"/>
                </a:lnTo>
                <a:lnTo>
                  <a:pt x="1683999" y="1435100"/>
                </a:lnTo>
                <a:lnTo>
                  <a:pt x="1680730" y="1447800"/>
                </a:lnTo>
                <a:lnTo>
                  <a:pt x="1713026" y="1447800"/>
                </a:lnTo>
                <a:lnTo>
                  <a:pt x="1701777" y="1435100"/>
                </a:lnTo>
                <a:lnTo>
                  <a:pt x="1685351" y="1435100"/>
                </a:lnTo>
                <a:lnTo>
                  <a:pt x="1686765" y="1430454"/>
                </a:lnTo>
                <a:lnTo>
                  <a:pt x="1698039" y="1430454"/>
                </a:lnTo>
                <a:lnTo>
                  <a:pt x="1691559" y="1422400"/>
                </a:lnTo>
                <a:close/>
              </a:path>
              <a:path w="2063115" h="1943100">
                <a:moveTo>
                  <a:pt x="1676212" y="1422400"/>
                </a:moveTo>
                <a:lnTo>
                  <a:pt x="1631060" y="1422400"/>
                </a:lnTo>
                <a:lnTo>
                  <a:pt x="1633678" y="1435100"/>
                </a:lnTo>
                <a:lnTo>
                  <a:pt x="1671745" y="1435100"/>
                </a:lnTo>
                <a:lnTo>
                  <a:pt x="1676212" y="1422400"/>
                </a:lnTo>
                <a:close/>
              </a:path>
              <a:path w="2063115" h="1943100">
                <a:moveTo>
                  <a:pt x="1674737" y="1397000"/>
                </a:moveTo>
                <a:lnTo>
                  <a:pt x="1619664" y="1397000"/>
                </a:lnTo>
                <a:lnTo>
                  <a:pt x="1633715" y="1409700"/>
                </a:lnTo>
                <a:lnTo>
                  <a:pt x="1622484" y="1422400"/>
                </a:lnTo>
                <a:lnTo>
                  <a:pt x="1678876" y="1422400"/>
                </a:lnTo>
                <a:lnTo>
                  <a:pt x="1680609" y="1435100"/>
                </a:lnTo>
                <a:lnTo>
                  <a:pt x="1683999" y="1435100"/>
                </a:lnTo>
                <a:lnTo>
                  <a:pt x="1686765" y="1430454"/>
                </a:lnTo>
                <a:lnTo>
                  <a:pt x="1689215" y="1422400"/>
                </a:lnTo>
                <a:lnTo>
                  <a:pt x="1688312" y="1409700"/>
                </a:lnTo>
                <a:lnTo>
                  <a:pt x="1677286" y="1409700"/>
                </a:lnTo>
                <a:lnTo>
                  <a:pt x="1674737" y="1397000"/>
                </a:lnTo>
                <a:close/>
              </a:path>
              <a:path w="2063115" h="1943100">
                <a:moveTo>
                  <a:pt x="1654123" y="1371600"/>
                </a:moveTo>
                <a:lnTo>
                  <a:pt x="1593945" y="1371600"/>
                </a:lnTo>
                <a:lnTo>
                  <a:pt x="1608048" y="1384300"/>
                </a:lnTo>
                <a:lnTo>
                  <a:pt x="1602993" y="1384300"/>
                </a:lnTo>
                <a:lnTo>
                  <a:pt x="1598508" y="1397000"/>
                </a:lnTo>
                <a:lnTo>
                  <a:pt x="1661439" y="1397000"/>
                </a:lnTo>
                <a:lnTo>
                  <a:pt x="1654123" y="1371600"/>
                </a:lnTo>
                <a:close/>
              </a:path>
              <a:path w="2063115" h="1943100">
                <a:moveTo>
                  <a:pt x="1581384" y="1358900"/>
                </a:moveTo>
                <a:lnTo>
                  <a:pt x="1580349" y="1358900"/>
                </a:lnTo>
                <a:lnTo>
                  <a:pt x="1581378" y="1371600"/>
                </a:lnTo>
                <a:lnTo>
                  <a:pt x="1585472" y="1363278"/>
                </a:lnTo>
                <a:lnTo>
                  <a:pt x="1581384" y="1358900"/>
                </a:lnTo>
                <a:close/>
              </a:path>
              <a:path w="2063115" h="1943100">
                <a:moveTo>
                  <a:pt x="1636629" y="1358900"/>
                </a:moveTo>
                <a:lnTo>
                  <a:pt x="1587627" y="1358900"/>
                </a:lnTo>
                <a:lnTo>
                  <a:pt x="1585472" y="1363278"/>
                </a:lnTo>
                <a:lnTo>
                  <a:pt x="1593240" y="1371600"/>
                </a:lnTo>
                <a:lnTo>
                  <a:pt x="1638368" y="1371600"/>
                </a:lnTo>
                <a:lnTo>
                  <a:pt x="1636629" y="1358900"/>
                </a:lnTo>
                <a:close/>
              </a:path>
              <a:path w="2063115" h="1943100">
                <a:moveTo>
                  <a:pt x="1624609" y="1346200"/>
                </a:moveTo>
                <a:lnTo>
                  <a:pt x="1565317" y="1346200"/>
                </a:lnTo>
                <a:lnTo>
                  <a:pt x="1562569" y="1358900"/>
                </a:lnTo>
                <a:lnTo>
                  <a:pt x="1632967" y="1358900"/>
                </a:lnTo>
                <a:lnTo>
                  <a:pt x="1624609" y="1346200"/>
                </a:lnTo>
                <a:close/>
              </a:path>
              <a:path w="2063115" h="1943100">
                <a:moveTo>
                  <a:pt x="1561986" y="1335995"/>
                </a:moveTo>
                <a:lnTo>
                  <a:pt x="1555838" y="1346200"/>
                </a:lnTo>
                <a:lnTo>
                  <a:pt x="1562649" y="1346200"/>
                </a:lnTo>
                <a:lnTo>
                  <a:pt x="1563092" y="1339499"/>
                </a:lnTo>
                <a:lnTo>
                  <a:pt x="1561986" y="1335995"/>
                </a:lnTo>
                <a:close/>
              </a:path>
              <a:path w="2063115" h="1943100">
                <a:moveTo>
                  <a:pt x="1570402" y="1333500"/>
                </a:moveTo>
                <a:lnTo>
                  <a:pt x="1563489" y="1333500"/>
                </a:lnTo>
                <a:lnTo>
                  <a:pt x="1563092" y="1339499"/>
                </a:lnTo>
                <a:lnTo>
                  <a:pt x="1565208" y="1346200"/>
                </a:lnTo>
                <a:lnTo>
                  <a:pt x="1572450" y="1346200"/>
                </a:lnTo>
                <a:lnTo>
                  <a:pt x="1570402" y="1333500"/>
                </a:lnTo>
                <a:close/>
              </a:path>
              <a:path w="2063115" h="1943100">
                <a:moveTo>
                  <a:pt x="1618355" y="1333500"/>
                </a:moveTo>
                <a:lnTo>
                  <a:pt x="1570402" y="1333500"/>
                </a:lnTo>
                <a:lnTo>
                  <a:pt x="1573874" y="1346200"/>
                </a:lnTo>
                <a:lnTo>
                  <a:pt x="1625222" y="1346200"/>
                </a:lnTo>
                <a:lnTo>
                  <a:pt x="1618355" y="1333500"/>
                </a:lnTo>
                <a:close/>
              </a:path>
              <a:path w="2063115" h="1943100">
                <a:moveTo>
                  <a:pt x="1563489" y="1333500"/>
                </a:moveTo>
                <a:lnTo>
                  <a:pt x="1561198" y="1333500"/>
                </a:lnTo>
                <a:lnTo>
                  <a:pt x="1561986" y="1335995"/>
                </a:lnTo>
                <a:lnTo>
                  <a:pt x="1563489" y="1333500"/>
                </a:lnTo>
                <a:close/>
              </a:path>
              <a:path w="2063115" h="1943100">
                <a:moveTo>
                  <a:pt x="1539459" y="1308100"/>
                </a:moveTo>
                <a:lnTo>
                  <a:pt x="1531848" y="1308100"/>
                </a:lnTo>
                <a:lnTo>
                  <a:pt x="1531189" y="1309517"/>
                </a:lnTo>
                <a:lnTo>
                  <a:pt x="1531893" y="1320800"/>
                </a:lnTo>
                <a:lnTo>
                  <a:pt x="1536150" y="1320800"/>
                </a:lnTo>
                <a:lnTo>
                  <a:pt x="1539047" y="1333500"/>
                </a:lnTo>
                <a:lnTo>
                  <a:pt x="1556829" y="1333500"/>
                </a:lnTo>
                <a:lnTo>
                  <a:pt x="1539459" y="1308100"/>
                </a:lnTo>
                <a:close/>
              </a:path>
              <a:path w="2063115" h="1943100">
                <a:moveTo>
                  <a:pt x="1592338" y="1308100"/>
                </a:moveTo>
                <a:lnTo>
                  <a:pt x="1542275" y="1308100"/>
                </a:lnTo>
                <a:lnTo>
                  <a:pt x="1555348" y="1320800"/>
                </a:lnTo>
                <a:lnTo>
                  <a:pt x="1568750" y="1333500"/>
                </a:lnTo>
                <a:lnTo>
                  <a:pt x="1592135" y="1333500"/>
                </a:lnTo>
                <a:lnTo>
                  <a:pt x="1584562" y="1320800"/>
                </a:lnTo>
                <a:lnTo>
                  <a:pt x="1597039" y="1320800"/>
                </a:lnTo>
                <a:lnTo>
                  <a:pt x="1592338" y="1308100"/>
                </a:lnTo>
                <a:close/>
              </a:path>
              <a:path w="2063115" h="1943100">
                <a:moveTo>
                  <a:pt x="1610257" y="1320800"/>
                </a:moveTo>
                <a:lnTo>
                  <a:pt x="1604637" y="1320800"/>
                </a:lnTo>
                <a:lnTo>
                  <a:pt x="1598176" y="1333500"/>
                </a:lnTo>
                <a:lnTo>
                  <a:pt x="1613776" y="1333500"/>
                </a:lnTo>
                <a:lnTo>
                  <a:pt x="1610257" y="1320800"/>
                </a:lnTo>
                <a:close/>
              </a:path>
              <a:path w="2063115" h="1943100">
                <a:moveTo>
                  <a:pt x="1531100" y="1308100"/>
                </a:moveTo>
                <a:lnTo>
                  <a:pt x="1524596" y="1308100"/>
                </a:lnTo>
                <a:lnTo>
                  <a:pt x="1525943" y="1320800"/>
                </a:lnTo>
                <a:lnTo>
                  <a:pt x="1531189" y="1309517"/>
                </a:lnTo>
                <a:lnTo>
                  <a:pt x="1531100" y="1308100"/>
                </a:lnTo>
                <a:close/>
              </a:path>
              <a:path w="2063115" h="1943100">
                <a:moveTo>
                  <a:pt x="1579004" y="1282700"/>
                </a:moveTo>
                <a:lnTo>
                  <a:pt x="1556664" y="1282700"/>
                </a:lnTo>
                <a:lnTo>
                  <a:pt x="1552477" y="1295400"/>
                </a:lnTo>
                <a:lnTo>
                  <a:pt x="1535044" y="1295400"/>
                </a:lnTo>
                <a:lnTo>
                  <a:pt x="1531100" y="1308100"/>
                </a:lnTo>
                <a:lnTo>
                  <a:pt x="1581086" y="1308100"/>
                </a:lnTo>
                <a:lnTo>
                  <a:pt x="1579004" y="1282700"/>
                </a:lnTo>
                <a:close/>
              </a:path>
              <a:path w="2063115" h="1943100">
                <a:moveTo>
                  <a:pt x="1591233" y="1295400"/>
                </a:moveTo>
                <a:lnTo>
                  <a:pt x="1584858" y="1295400"/>
                </a:lnTo>
                <a:lnTo>
                  <a:pt x="1586903" y="1308100"/>
                </a:lnTo>
                <a:lnTo>
                  <a:pt x="1591233" y="1295400"/>
                </a:lnTo>
                <a:close/>
              </a:path>
              <a:path w="2063115" h="1943100">
                <a:moveTo>
                  <a:pt x="1549175" y="1282700"/>
                </a:moveTo>
                <a:lnTo>
                  <a:pt x="1504013" y="1282700"/>
                </a:lnTo>
                <a:lnTo>
                  <a:pt x="1507574" y="1295400"/>
                </a:lnTo>
                <a:lnTo>
                  <a:pt x="1540649" y="1295400"/>
                </a:lnTo>
                <a:lnTo>
                  <a:pt x="1549175" y="1282700"/>
                </a:lnTo>
                <a:close/>
              </a:path>
              <a:path w="2063115" h="1943100">
                <a:moveTo>
                  <a:pt x="1560817" y="1270000"/>
                </a:moveTo>
                <a:lnTo>
                  <a:pt x="1511052" y="1270000"/>
                </a:lnTo>
                <a:lnTo>
                  <a:pt x="1519101" y="1282700"/>
                </a:lnTo>
                <a:lnTo>
                  <a:pt x="1549175" y="1282700"/>
                </a:lnTo>
                <a:lnTo>
                  <a:pt x="1540649" y="1295400"/>
                </a:lnTo>
                <a:lnTo>
                  <a:pt x="1552477" y="1295400"/>
                </a:lnTo>
                <a:lnTo>
                  <a:pt x="1556664" y="1282700"/>
                </a:lnTo>
                <a:lnTo>
                  <a:pt x="1560817" y="1270000"/>
                </a:lnTo>
                <a:close/>
              </a:path>
              <a:path w="2063115" h="1943100">
                <a:moveTo>
                  <a:pt x="1495101" y="1270000"/>
                </a:moveTo>
                <a:lnTo>
                  <a:pt x="1492566" y="1270000"/>
                </a:lnTo>
                <a:lnTo>
                  <a:pt x="1496809" y="1282700"/>
                </a:lnTo>
                <a:lnTo>
                  <a:pt x="1505163" y="1282700"/>
                </a:lnTo>
                <a:lnTo>
                  <a:pt x="1495101" y="1270000"/>
                </a:lnTo>
                <a:close/>
              </a:path>
              <a:path w="2063115" h="1943100">
                <a:moveTo>
                  <a:pt x="1524496" y="1231900"/>
                </a:moveTo>
                <a:lnTo>
                  <a:pt x="1464868" y="1231900"/>
                </a:lnTo>
                <a:lnTo>
                  <a:pt x="1476607" y="1244600"/>
                </a:lnTo>
                <a:lnTo>
                  <a:pt x="1482718" y="1257300"/>
                </a:lnTo>
                <a:lnTo>
                  <a:pt x="1487668" y="1270000"/>
                </a:lnTo>
                <a:lnTo>
                  <a:pt x="1492566" y="1270000"/>
                </a:lnTo>
                <a:lnTo>
                  <a:pt x="1488324" y="1257300"/>
                </a:lnTo>
                <a:lnTo>
                  <a:pt x="1542365" y="1257300"/>
                </a:lnTo>
                <a:lnTo>
                  <a:pt x="1536193" y="1244600"/>
                </a:lnTo>
                <a:lnTo>
                  <a:pt x="1518767" y="1244600"/>
                </a:lnTo>
                <a:lnTo>
                  <a:pt x="1524496" y="1231900"/>
                </a:lnTo>
                <a:close/>
              </a:path>
              <a:path w="2063115" h="1943100">
                <a:moveTo>
                  <a:pt x="1539996" y="1257300"/>
                </a:moveTo>
                <a:lnTo>
                  <a:pt x="1488324" y="1257300"/>
                </a:lnTo>
                <a:lnTo>
                  <a:pt x="1495101" y="1270000"/>
                </a:lnTo>
                <a:lnTo>
                  <a:pt x="1552160" y="1270000"/>
                </a:lnTo>
                <a:lnTo>
                  <a:pt x="1539996" y="1257300"/>
                </a:lnTo>
                <a:close/>
              </a:path>
              <a:path w="2063115" h="1943100">
                <a:moveTo>
                  <a:pt x="1468120" y="1244600"/>
                </a:moveTo>
                <a:lnTo>
                  <a:pt x="1466062" y="1244600"/>
                </a:lnTo>
                <a:lnTo>
                  <a:pt x="1470520" y="1257300"/>
                </a:lnTo>
                <a:lnTo>
                  <a:pt x="1468120" y="1244600"/>
                </a:lnTo>
                <a:close/>
              </a:path>
              <a:path w="2063115" h="1943100">
                <a:moveTo>
                  <a:pt x="1525023" y="1231900"/>
                </a:moveTo>
                <a:lnTo>
                  <a:pt x="1518767" y="1244600"/>
                </a:lnTo>
                <a:lnTo>
                  <a:pt x="1536193" y="1244600"/>
                </a:lnTo>
                <a:lnTo>
                  <a:pt x="1525023" y="1231900"/>
                </a:lnTo>
                <a:close/>
              </a:path>
              <a:path w="2063115" h="1943100">
                <a:moveTo>
                  <a:pt x="1504540" y="1219200"/>
                </a:moveTo>
                <a:lnTo>
                  <a:pt x="1461236" y="1219200"/>
                </a:lnTo>
                <a:lnTo>
                  <a:pt x="1468129" y="1231900"/>
                </a:lnTo>
                <a:lnTo>
                  <a:pt x="1502835" y="1231900"/>
                </a:lnTo>
                <a:lnTo>
                  <a:pt x="1504540" y="1219200"/>
                </a:lnTo>
                <a:close/>
              </a:path>
              <a:path w="2063115" h="1943100">
                <a:moveTo>
                  <a:pt x="1437490" y="1206500"/>
                </a:moveTo>
                <a:lnTo>
                  <a:pt x="1427314" y="1206500"/>
                </a:lnTo>
                <a:lnTo>
                  <a:pt x="1437434" y="1219200"/>
                </a:lnTo>
                <a:lnTo>
                  <a:pt x="1437490" y="1206500"/>
                </a:lnTo>
                <a:close/>
              </a:path>
              <a:path w="2063115" h="1943100">
                <a:moveTo>
                  <a:pt x="1492621" y="1193800"/>
                </a:moveTo>
                <a:lnTo>
                  <a:pt x="1432151" y="1193800"/>
                </a:lnTo>
                <a:lnTo>
                  <a:pt x="1437490" y="1206500"/>
                </a:lnTo>
                <a:lnTo>
                  <a:pt x="1438778" y="1206500"/>
                </a:lnTo>
                <a:lnTo>
                  <a:pt x="1441054" y="1219200"/>
                </a:lnTo>
                <a:lnTo>
                  <a:pt x="1506354" y="1219200"/>
                </a:lnTo>
                <a:lnTo>
                  <a:pt x="1495031" y="1206500"/>
                </a:lnTo>
                <a:lnTo>
                  <a:pt x="1492621" y="1193800"/>
                </a:lnTo>
                <a:close/>
              </a:path>
              <a:path w="2063115" h="1943100">
                <a:moveTo>
                  <a:pt x="1432968" y="1204744"/>
                </a:moveTo>
                <a:lnTo>
                  <a:pt x="1433436" y="1206500"/>
                </a:lnTo>
                <a:lnTo>
                  <a:pt x="1433847" y="1206500"/>
                </a:lnTo>
                <a:lnTo>
                  <a:pt x="1432968" y="1204744"/>
                </a:lnTo>
                <a:close/>
              </a:path>
              <a:path w="2063115" h="1943100">
                <a:moveTo>
                  <a:pt x="1430053" y="1193800"/>
                </a:moveTo>
                <a:lnTo>
                  <a:pt x="1427492" y="1193800"/>
                </a:lnTo>
                <a:lnTo>
                  <a:pt x="1432968" y="1204744"/>
                </a:lnTo>
                <a:lnTo>
                  <a:pt x="1430053" y="1193800"/>
                </a:lnTo>
                <a:close/>
              </a:path>
              <a:path w="2063115" h="1943100">
                <a:moveTo>
                  <a:pt x="1447507" y="1168400"/>
                </a:moveTo>
                <a:lnTo>
                  <a:pt x="1399628" y="1168400"/>
                </a:lnTo>
                <a:lnTo>
                  <a:pt x="1399149" y="1181100"/>
                </a:lnTo>
                <a:lnTo>
                  <a:pt x="1408450" y="1193800"/>
                </a:lnTo>
                <a:lnTo>
                  <a:pt x="1415262" y="1193800"/>
                </a:lnTo>
                <a:lnTo>
                  <a:pt x="1416316" y="1181100"/>
                </a:lnTo>
                <a:lnTo>
                  <a:pt x="1449192" y="1181100"/>
                </a:lnTo>
                <a:lnTo>
                  <a:pt x="1447507" y="1168400"/>
                </a:lnTo>
                <a:close/>
              </a:path>
              <a:path w="2063115" h="1943100">
                <a:moveTo>
                  <a:pt x="1449192" y="1181100"/>
                </a:moveTo>
                <a:lnTo>
                  <a:pt x="1423995" y="1181100"/>
                </a:lnTo>
                <a:lnTo>
                  <a:pt x="1415262" y="1193800"/>
                </a:lnTo>
                <a:lnTo>
                  <a:pt x="1452735" y="1193800"/>
                </a:lnTo>
                <a:lnTo>
                  <a:pt x="1449192" y="1181100"/>
                </a:lnTo>
                <a:close/>
              </a:path>
              <a:path w="2063115" h="1943100">
                <a:moveTo>
                  <a:pt x="1474111" y="1181100"/>
                </a:moveTo>
                <a:lnTo>
                  <a:pt x="1459420" y="1181100"/>
                </a:lnTo>
                <a:lnTo>
                  <a:pt x="1456642" y="1193800"/>
                </a:lnTo>
                <a:lnTo>
                  <a:pt x="1475130" y="1193800"/>
                </a:lnTo>
                <a:lnTo>
                  <a:pt x="1474111" y="1181100"/>
                </a:lnTo>
                <a:close/>
              </a:path>
              <a:path w="2063115" h="1943100">
                <a:moveTo>
                  <a:pt x="1451279" y="1155700"/>
                </a:moveTo>
                <a:lnTo>
                  <a:pt x="1394137" y="1155700"/>
                </a:lnTo>
                <a:lnTo>
                  <a:pt x="1404612" y="1168400"/>
                </a:lnTo>
                <a:lnTo>
                  <a:pt x="1456464" y="1168400"/>
                </a:lnTo>
                <a:lnTo>
                  <a:pt x="1461591" y="1181100"/>
                </a:lnTo>
                <a:lnTo>
                  <a:pt x="1469329" y="1181100"/>
                </a:lnTo>
                <a:lnTo>
                  <a:pt x="1461485" y="1168400"/>
                </a:lnTo>
                <a:lnTo>
                  <a:pt x="1451279" y="1155700"/>
                </a:lnTo>
                <a:close/>
              </a:path>
              <a:path w="2063115" h="1943100">
                <a:moveTo>
                  <a:pt x="1386509" y="1155700"/>
                </a:moveTo>
                <a:lnTo>
                  <a:pt x="1380550" y="1155700"/>
                </a:lnTo>
                <a:lnTo>
                  <a:pt x="1383638" y="1168400"/>
                </a:lnTo>
                <a:lnTo>
                  <a:pt x="1388161" y="1168400"/>
                </a:lnTo>
                <a:lnTo>
                  <a:pt x="1386509" y="1155700"/>
                </a:lnTo>
                <a:close/>
              </a:path>
              <a:path w="2063115" h="1943100">
                <a:moveTo>
                  <a:pt x="1381239" y="1143000"/>
                </a:moveTo>
                <a:lnTo>
                  <a:pt x="1376464" y="1143000"/>
                </a:lnTo>
                <a:lnTo>
                  <a:pt x="1376678" y="1155700"/>
                </a:lnTo>
                <a:lnTo>
                  <a:pt x="1377699" y="1155700"/>
                </a:lnTo>
                <a:lnTo>
                  <a:pt x="1381239" y="1143000"/>
                </a:lnTo>
                <a:close/>
              </a:path>
              <a:path w="2063115" h="1943100">
                <a:moveTo>
                  <a:pt x="1423720" y="1143000"/>
                </a:moveTo>
                <a:lnTo>
                  <a:pt x="1381239" y="1143000"/>
                </a:lnTo>
                <a:lnTo>
                  <a:pt x="1389011" y="1155700"/>
                </a:lnTo>
                <a:lnTo>
                  <a:pt x="1423670" y="1155700"/>
                </a:lnTo>
                <a:lnTo>
                  <a:pt x="1423720" y="1143000"/>
                </a:lnTo>
                <a:close/>
              </a:path>
              <a:path w="2063115" h="1943100">
                <a:moveTo>
                  <a:pt x="1439545" y="1143000"/>
                </a:moveTo>
                <a:lnTo>
                  <a:pt x="1428089" y="1143000"/>
                </a:lnTo>
                <a:lnTo>
                  <a:pt x="1423670" y="1155700"/>
                </a:lnTo>
                <a:lnTo>
                  <a:pt x="1447845" y="1155700"/>
                </a:lnTo>
                <a:lnTo>
                  <a:pt x="1439545" y="1143000"/>
                </a:lnTo>
                <a:close/>
              </a:path>
              <a:path w="2063115" h="1943100">
                <a:moveTo>
                  <a:pt x="1360884" y="1130300"/>
                </a:moveTo>
                <a:lnTo>
                  <a:pt x="1355454" y="1130300"/>
                </a:lnTo>
                <a:lnTo>
                  <a:pt x="1358315" y="1143000"/>
                </a:lnTo>
                <a:lnTo>
                  <a:pt x="1361621" y="1131377"/>
                </a:lnTo>
                <a:lnTo>
                  <a:pt x="1360884" y="1130300"/>
                </a:lnTo>
                <a:close/>
              </a:path>
              <a:path w="2063115" h="1943100">
                <a:moveTo>
                  <a:pt x="1390580" y="1130300"/>
                </a:moveTo>
                <a:lnTo>
                  <a:pt x="1361927" y="1130300"/>
                </a:lnTo>
                <a:lnTo>
                  <a:pt x="1361621" y="1131377"/>
                </a:lnTo>
                <a:lnTo>
                  <a:pt x="1369567" y="1143000"/>
                </a:lnTo>
                <a:lnTo>
                  <a:pt x="1383082" y="1143000"/>
                </a:lnTo>
                <a:lnTo>
                  <a:pt x="1390580" y="1130300"/>
                </a:lnTo>
                <a:close/>
              </a:path>
              <a:path w="2063115" h="1943100">
                <a:moveTo>
                  <a:pt x="1415813" y="1130300"/>
                </a:moveTo>
                <a:lnTo>
                  <a:pt x="1390580" y="1130300"/>
                </a:lnTo>
                <a:lnTo>
                  <a:pt x="1387792" y="1143000"/>
                </a:lnTo>
                <a:lnTo>
                  <a:pt x="1420861" y="1143000"/>
                </a:lnTo>
                <a:lnTo>
                  <a:pt x="1415813" y="1130300"/>
                </a:lnTo>
                <a:close/>
              </a:path>
              <a:path w="2063115" h="1943100">
                <a:moveTo>
                  <a:pt x="1428975" y="1130300"/>
                </a:moveTo>
                <a:lnTo>
                  <a:pt x="1418386" y="1130300"/>
                </a:lnTo>
                <a:lnTo>
                  <a:pt x="1422993" y="1143000"/>
                </a:lnTo>
                <a:lnTo>
                  <a:pt x="1435074" y="1143000"/>
                </a:lnTo>
                <a:lnTo>
                  <a:pt x="1428975" y="1130300"/>
                </a:lnTo>
                <a:close/>
              </a:path>
              <a:path w="2063115" h="1943100">
                <a:moveTo>
                  <a:pt x="1324648" y="1092200"/>
                </a:moveTo>
                <a:lnTo>
                  <a:pt x="1324744" y="1104900"/>
                </a:lnTo>
                <a:lnTo>
                  <a:pt x="1336695" y="1117600"/>
                </a:lnTo>
                <a:lnTo>
                  <a:pt x="1347877" y="1130300"/>
                </a:lnTo>
                <a:lnTo>
                  <a:pt x="1345666" y="1117600"/>
                </a:lnTo>
                <a:lnTo>
                  <a:pt x="1343240" y="1117600"/>
                </a:lnTo>
                <a:lnTo>
                  <a:pt x="1345957" y="1104900"/>
                </a:lnTo>
                <a:lnTo>
                  <a:pt x="1340090" y="1104900"/>
                </a:lnTo>
                <a:lnTo>
                  <a:pt x="1324648" y="1092200"/>
                </a:lnTo>
                <a:close/>
              </a:path>
              <a:path w="2063115" h="1943100">
                <a:moveTo>
                  <a:pt x="1356049" y="1117600"/>
                </a:moveTo>
                <a:lnTo>
                  <a:pt x="1351490" y="1117600"/>
                </a:lnTo>
                <a:lnTo>
                  <a:pt x="1358696" y="1130300"/>
                </a:lnTo>
                <a:lnTo>
                  <a:pt x="1359294" y="1125418"/>
                </a:lnTo>
                <a:lnTo>
                  <a:pt x="1356049" y="1117600"/>
                </a:lnTo>
                <a:close/>
              </a:path>
              <a:path w="2063115" h="1943100">
                <a:moveTo>
                  <a:pt x="1405170" y="1117600"/>
                </a:moveTo>
                <a:lnTo>
                  <a:pt x="1360252" y="1117600"/>
                </a:lnTo>
                <a:lnTo>
                  <a:pt x="1359294" y="1125418"/>
                </a:lnTo>
                <a:lnTo>
                  <a:pt x="1361320" y="1130300"/>
                </a:lnTo>
                <a:lnTo>
                  <a:pt x="1409944" y="1130300"/>
                </a:lnTo>
                <a:lnTo>
                  <a:pt x="1405170" y="1117600"/>
                </a:lnTo>
                <a:close/>
              </a:path>
              <a:path w="2063115" h="1943100">
                <a:moveTo>
                  <a:pt x="1408211" y="1104900"/>
                </a:moveTo>
                <a:lnTo>
                  <a:pt x="1347875" y="1104900"/>
                </a:lnTo>
                <a:lnTo>
                  <a:pt x="1343240" y="1117600"/>
                </a:lnTo>
                <a:lnTo>
                  <a:pt x="1413916" y="1117600"/>
                </a:lnTo>
                <a:lnTo>
                  <a:pt x="1408211" y="1104900"/>
                </a:lnTo>
                <a:close/>
              </a:path>
              <a:path w="2063115" h="1943100">
                <a:moveTo>
                  <a:pt x="1361452" y="1079500"/>
                </a:moveTo>
                <a:lnTo>
                  <a:pt x="1313014" y="1079500"/>
                </a:lnTo>
                <a:lnTo>
                  <a:pt x="1328854" y="1092200"/>
                </a:lnTo>
                <a:lnTo>
                  <a:pt x="1340090" y="1104900"/>
                </a:lnTo>
                <a:lnTo>
                  <a:pt x="1397706" y="1104900"/>
                </a:lnTo>
                <a:lnTo>
                  <a:pt x="1387661" y="1092200"/>
                </a:lnTo>
                <a:lnTo>
                  <a:pt x="1367873" y="1092200"/>
                </a:lnTo>
                <a:lnTo>
                  <a:pt x="1361452" y="1079500"/>
                </a:lnTo>
                <a:close/>
              </a:path>
              <a:path w="2063115" h="1943100">
                <a:moveTo>
                  <a:pt x="1353115" y="1054100"/>
                </a:moveTo>
                <a:lnTo>
                  <a:pt x="1310106" y="1054100"/>
                </a:lnTo>
                <a:lnTo>
                  <a:pt x="1320888" y="1066800"/>
                </a:lnTo>
                <a:lnTo>
                  <a:pt x="1297863" y="1066800"/>
                </a:lnTo>
                <a:lnTo>
                  <a:pt x="1304839" y="1079500"/>
                </a:lnTo>
                <a:lnTo>
                  <a:pt x="1374682" y="1079500"/>
                </a:lnTo>
                <a:lnTo>
                  <a:pt x="1366856" y="1066800"/>
                </a:lnTo>
                <a:lnTo>
                  <a:pt x="1353115" y="1054100"/>
                </a:lnTo>
                <a:close/>
              </a:path>
              <a:path w="2063115" h="1943100">
                <a:moveTo>
                  <a:pt x="1304783" y="1054100"/>
                </a:moveTo>
                <a:lnTo>
                  <a:pt x="1297330" y="1054100"/>
                </a:lnTo>
                <a:lnTo>
                  <a:pt x="1300125" y="1066800"/>
                </a:lnTo>
                <a:lnTo>
                  <a:pt x="1309779" y="1066800"/>
                </a:lnTo>
                <a:lnTo>
                  <a:pt x="1304783" y="1054100"/>
                </a:lnTo>
                <a:close/>
              </a:path>
              <a:path w="2063115" h="1943100">
                <a:moveTo>
                  <a:pt x="1338610" y="1041400"/>
                </a:moveTo>
                <a:lnTo>
                  <a:pt x="1281373" y="1041400"/>
                </a:lnTo>
                <a:lnTo>
                  <a:pt x="1282795" y="1054100"/>
                </a:lnTo>
                <a:lnTo>
                  <a:pt x="1343867" y="1054100"/>
                </a:lnTo>
                <a:lnTo>
                  <a:pt x="1338610" y="1041400"/>
                </a:lnTo>
                <a:close/>
              </a:path>
              <a:path w="2063115" h="1943100">
                <a:moveTo>
                  <a:pt x="1308211" y="1016000"/>
                </a:moveTo>
                <a:lnTo>
                  <a:pt x="1247399" y="1016000"/>
                </a:lnTo>
                <a:lnTo>
                  <a:pt x="1252189" y="1028700"/>
                </a:lnTo>
                <a:lnTo>
                  <a:pt x="1259068" y="1041400"/>
                </a:lnTo>
                <a:lnTo>
                  <a:pt x="1323642" y="1041400"/>
                </a:lnTo>
                <a:lnTo>
                  <a:pt x="1322336" y="1028700"/>
                </a:lnTo>
                <a:lnTo>
                  <a:pt x="1309662" y="1028700"/>
                </a:lnTo>
                <a:lnTo>
                  <a:pt x="1308211" y="1016000"/>
                </a:lnTo>
                <a:close/>
              </a:path>
              <a:path w="2063115" h="1943100">
                <a:moveTo>
                  <a:pt x="1262652" y="990600"/>
                </a:moveTo>
                <a:lnTo>
                  <a:pt x="1250972" y="990600"/>
                </a:lnTo>
                <a:lnTo>
                  <a:pt x="1244280" y="1000033"/>
                </a:lnTo>
                <a:lnTo>
                  <a:pt x="1242515" y="1003300"/>
                </a:lnTo>
                <a:lnTo>
                  <a:pt x="1239061" y="1016000"/>
                </a:lnTo>
                <a:lnTo>
                  <a:pt x="1239596" y="1028700"/>
                </a:lnTo>
                <a:lnTo>
                  <a:pt x="1245997" y="1028700"/>
                </a:lnTo>
                <a:lnTo>
                  <a:pt x="1247399" y="1016000"/>
                </a:lnTo>
                <a:lnTo>
                  <a:pt x="1304818" y="1016000"/>
                </a:lnTo>
                <a:lnTo>
                  <a:pt x="1294930" y="1003300"/>
                </a:lnTo>
                <a:lnTo>
                  <a:pt x="1260867" y="1003300"/>
                </a:lnTo>
                <a:lnTo>
                  <a:pt x="1261440" y="1002132"/>
                </a:lnTo>
                <a:lnTo>
                  <a:pt x="1262652" y="990600"/>
                </a:lnTo>
                <a:close/>
              </a:path>
              <a:path w="2063115" h="1943100">
                <a:moveTo>
                  <a:pt x="1314770" y="1016000"/>
                </a:moveTo>
                <a:lnTo>
                  <a:pt x="1308211" y="1016000"/>
                </a:lnTo>
                <a:lnTo>
                  <a:pt x="1311624" y="1028700"/>
                </a:lnTo>
                <a:lnTo>
                  <a:pt x="1322336" y="1028700"/>
                </a:lnTo>
                <a:lnTo>
                  <a:pt x="1314770" y="1016000"/>
                </a:lnTo>
                <a:close/>
              </a:path>
              <a:path w="2063115" h="1943100">
                <a:moveTo>
                  <a:pt x="1249377" y="990600"/>
                </a:moveTo>
                <a:lnTo>
                  <a:pt x="1220981" y="990600"/>
                </a:lnTo>
                <a:lnTo>
                  <a:pt x="1224424" y="1003300"/>
                </a:lnTo>
                <a:lnTo>
                  <a:pt x="1229944" y="1003300"/>
                </a:lnTo>
                <a:lnTo>
                  <a:pt x="1229633" y="1016000"/>
                </a:lnTo>
                <a:lnTo>
                  <a:pt x="1235862" y="1016000"/>
                </a:lnTo>
                <a:lnTo>
                  <a:pt x="1241963" y="1003300"/>
                </a:lnTo>
                <a:lnTo>
                  <a:pt x="1244280" y="1000033"/>
                </a:lnTo>
                <a:lnTo>
                  <a:pt x="1249377" y="990600"/>
                </a:lnTo>
                <a:close/>
              </a:path>
              <a:path w="2063115" h="1943100">
                <a:moveTo>
                  <a:pt x="1261440" y="1002132"/>
                </a:moveTo>
                <a:lnTo>
                  <a:pt x="1260867" y="1003300"/>
                </a:lnTo>
                <a:lnTo>
                  <a:pt x="1261317" y="1003300"/>
                </a:lnTo>
                <a:lnTo>
                  <a:pt x="1261440" y="1002132"/>
                </a:lnTo>
                <a:close/>
              </a:path>
              <a:path w="2063115" h="1943100">
                <a:moveTo>
                  <a:pt x="1276108" y="990600"/>
                </a:moveTo>
                <a:lnTo>
                  <a:pt x="1267104" y="990600"/>
                </a:lnTo>
                <a:lnTo>
                  <a:pt x="1261440" y="1002132"/>
                </a:lnTo>
                <a:lnTo>
                  <a:pt x="1261317" y="1003300"/>
                </a:lnTo>
                <a:lnTo>
                  <a:pt x="1285286" y="1003300"/>
                </a:lnTo>
                <a:lnTo>
                  <a:pt x="1276108" y="990600"/>
                </a:lnTo>
                <a:close/>
              </a:path>
              <a:path w="2063115" h="1943100">
                <a:moveTo>
                  <a:pt x="1250972" y="990600"/>
                </a:moveTo>
                <a:lnTo>
                  <a:pt x="1249377" y="990600"/>
                </a:lnTo>
                <a:lnTo>
                  <a:pt x="1244280" y="1000033"/>
                </a:lnTo>
                <a:lnTo>
                  <a:pt x="1250972" y="990600"/>
                </a:lnTo>
                <a:close/>
              </a:path>
              <a:path w="2063115" h="1943100">
                <a:moveTo>
                  <a:pt x="1209014" y="977900"/>
                </a:moveTo>
                <a:lnTo>
                  <a:pt x="1196238" y="977900"/>
                </a:lnTo>
                <a:lnTo>
                  <a:pt x="1212199" y="990600"/>
                </a:lnTo>
                <a:lnTo>
                  <a:pt x="1219373" y="990600"/>
                </a:lnTo>
                <a:lnTo>
                  <a:pt x="1209014" y="977900"/>
                </a:lnTo>
                <a:close/>
              </a:path>
              <a:path w="2063115" h="1943100">
                <a:moveTo>
                  <a:pt x="1262926" y="965200"/>
                </a:moveTo>
                <a:lnTo>
                  <a:pt x="1203871" y="965200"/>
                </a:lnTo>
                <a:lnTo>
                  <a:pt x="1210106" y="977900"/>
                </a:lnTo>
                <a:lnTo>
                  <a:pt x="1218530" y="977900"/>
                </a:lnTo>
                <a:lnTo>
                  <a:pt x="1219373" y="990600"/>
                </a:lnTo>
                <a:lnTo>
                  <a:pt x="1258547" y="990600"/>
                </a:lnTo>
                <a:lnTo>
                  <a:pt x="1260348" y="977900"/>
                </a:lnTo>
                <a:lnTo>
                  <a:pt x="1262926" y="965200"/>
                </a:lnTo>
                <a:close/>
              </a:path>
              <a:path w="2063115" h="1943100">
                <a:moveTo>
                  <a:pt x="1274735" y="977900"/>
                </a:moveTo>
                <a:lnTo>
                  <a:pt x="1266498" y="990600"/>
                </a:lnTo>
                <a:lnTo>
                  <a:pt x="1281407" y="990600"/>
                </a:lnTo>
                <a:lnTo>
                  <a:pt x="1274735" y="977900"/>
                </a:lnTo>
                <a:close/>
              </a:path>
              <a:path w="2063115" h="1943100">
                <a:moveTo>
                  <a:pt x="1244694" y="952500"/>
                </a:moveTo>
                <a:lnTo>
                  <a:pt x="1176197" y="952500"/>
                </a:lnTo>
                <a:lnTo>
                  <a:pt x="1181289" y="965200"/>
                </a:lnTo>
                <a:lnTo>
                  <a:pt x="1247876" y="965200"/>
                </a:lnTo>
                <a:lnTo>
                  <a:pt x="1244694" y="952500"/>
                </a:lnTo>
                <a:close/>
              </a:path>
              <a:path w="2063115" h="1943100">
                <a:moveTo>
                  <a:pt x="1236264" y="939800"/>
                </a:moveTo>
                <a:lnTo>
                  <a:pt x="1176356" y="939800"/>
                </a:lnTo>
                <a:lnTo>
                  <a:pt x="1183470" y="952500"/>
                </a:lnTo>
                <a:lnTo>
                  <a:pt x="1241396" y="952500"/>
                </a:lnTo>
                <a:lnTo>
                  <a:pt x="1236264" y="939800"/>
                </a:lnTo>
                <a:close/>
              </a:path>
              <a:path w="2063115" h="1943100">
                <a:moveTo>
                  <a:pt x="1192593" y="927100"/>
                </a:moveTo>
                <a:lnTo>
                  <a:pt x="1163978" y="927100"/>
                </a:lnTo>
                <a:lnTo>
                  <a:pt x="1175448" y="939800"/>
                </a:lnTo>
                <a:lnTo>
                  <a:pt x="1207221" y="939800"/>
                </a:lnTo>
                <a:lnTo>
                  <a:pt x="1192593" y="927100"/>
                </a:lnTo>
                <a:close/>
              </a:path>
              <a:path w="2063115" h="1943100">
                <a:moveTo>
                  <a:pt x="1208912" y="914400"/>
                </a:moveTo>
                <a:lnTo>
                  <a:pt x="1197152" y="914400"/>
                </a:lnTo>
                <a:lnTo>
                  <a:pt x="1203026" y="927100"/>
                </a:lnTo>
                <a:lnTo>
                  <a:pt x="1208541" y="939800"/>
                </a:lnTo>
                <a:lnTo>
                  <a:pt x="1219961" y="939800"/>
                </a:lnTo>
                <a:lnTo>
                  <a:pt x="1209288" y="927100"/>
                </a:lnTo>
                <a:lnTo>
                  <a:pt x="1214086" y="927100"/>
                </a:lnTo>
                <a:lnTo>
                  <a:pt x="1208912" y="914400"/>
                </a:lnTo>
                <a:close/>
              </a:path>
              <a:path w="2063115" h="1943100">
                <a:moveTo>
                  <a:pt x="1135532" y="914400"/>
                </a:moveTo>
                <a:lnTo>
                  <a:pt x="1134783" y="927100"/>
                </a:lnTo>
                <a:lnTo>
                  <a:pt x="1140231" y="927100"/>
                </a:lnTo>
                <a:lnTo>
                  <a:pt x="1135532" y="914400"/>
                </a:lnTo>
                <a:close/>
              </a:path>
              <a:path w="2063115" h="1943100">
                <a:moveTo>
                  <a:pt x="1188516" y="914400"/>
                </a:moveTo>
                <a:lnTo>
                  <a:pt x="1143977" y="914400"/>
                </a:lnTo>
                <a:lnTo>
                  <a:pt x="1155269" y="927100"/>
                </a:lnTo>
                <a:lnTo>
                  <a:pt x="1193763" y="927100"/>
                </a:lnTo>
                <a:lnTo>
                  <a:pt x="1188516" y="914400"/>
                </a:lnTo>
                <a:close/>
              </a:path>
              <a:path w="2063115" h="1943100">
                <a:moveTo>
                  <a:pt x="1174127" y="889000"/>
                </a:moveTo>
                <a:lnTo>
                  <a:pt x="1149134" y="889000"/>
                </a:lnTo>
                <a:lnTo>
                  <a:pt x="1149146" y="901700"/>
                </a:lnTo>
                <a:lnTo>
                  <a:pt x="1116601" y="901700"/>
                </a:lnTo>
                <a:lnTo>
                  <a:pt x="1124796" y="914400"/>
                </a:lnTo>
                <a:lnTo>
                  <a:pt x="1193463" y="914400"/>
                </a:lnTo>
                <a:lnTo>
                  <a:pt x="1189710" y="901700"/>
                </a:lnTo>
                <a:lnTo>
                  <a:pt x="1174127" y="889000"/>
                </a:lnTo>
                <a:close/>
              </a:path>
              <a:path w="2063115" h="1943100">
                <a:moveTo>
                  <a:pt x="1149134" y="889000"/>
                </a:moveTo>
                <a:lnTo>
                  <a:pt x="1112829" y="889000"/>
                </a:lnTo>
                <a:lnTo>
                  <a:pt x="1126909" y="901700"/>
                </a:lnTo>
                <a:lnTo>
                  <a:pt x="1149146" y="901700"/>
                </a:lnTo>
                <a:lnTo>
                  <a:pt x="1149134" y="889000"/>
                </a:lnTo>
                <a:close/>
              </a:path>
              <a:path w="2063115" h="1943100">
                <a:moveTo>
                  <a:pt x="1153591" y="876300"/>
                </a:moveTo>
                <a:lnTo>
                  <a:pt x="1091089" y="876300"/>
                </a:lnTo>
                <a:lnTo>
                  <a:pt x="1094968" y="889000"/>
                </a:lnTo>
                <a:lnTo>
                  <a:pt x="1155484" y="889000"/>
                </a:lnTo>
                <a:lnTo>
                  <a:pt x="1153591" y="876300"/>
                </a:lnTo>
                <a:close/>
              </a:path>
              <a:path w="2063115" h="1943100">
                <a:moveTo>
                  <a:pt x="1148540" y="863600"/>
                </a:moveTo>
                <a:lnTo>
                  <a:pt x="1149972" y="876300"/>
                </a:lnTo>
                <a:lnTo>
                  <a:pt x="1153591" y="876300"/>
                </a:lnTo>
                <a:lnTo>
                  <a:pt x="1155484" y="889000"/>
                </a:lnTo>
                <a:lnTo>
                  <a:pt x="1172851" y="889000"/>
                </a:lnTo>
                <a:lnTo>
                  <a:pt x="1160245" y="876300"/>
                </a:lnTo>
                <a:lnTo>
                  <a:pt x="1148540" y="863600"/>
                </a:lnTo>
                <a:close/>
              </a:path>
              <a:path w="2063115" h="1943100">
                <a:moveTo>
                  <a:pt x="1106576" y="863600"/>
                </a:moveTo>
                <a:lnTo>
                  <a:pt x="1080425" y="863600"/>
                </a:lnTo>
                <a:lnTo>
                  <a:pt x="1079745" y="876300"/>
                </a:lnTo>
                <a:lnTo>
                  <a:pt x="1110805" y="876300"/>
                </a:lnTo>
                <a:lnTo>
                  <a:pt x="1106576" y="863600"/>
                </a:lnTo>
                <a:close/>
              </a:path>
              <a:path w="2063115" h="1943100">
                <a:moveTo>
                  <a:pt x="1140137" y="863600"/>
                </a:moveTo>
                <a:lnTo>
                  <a:pt x="1109421" y="863600"/>
                </a:lnTo>
                <a:lnTo>
                  <a:pt x="1117850" y="876300"/>
                </a:lnTo>
                <a:lnTo>
                  <a:pt x="1145302" y="876300"/>
                </a:lnTo>
                <a:lnTo>
                  <a:pt x="1140137" y="863600"/>
                </a:lnTo>
                <a:close/>
              </a:path>
              <a:path w="2063115" h="1943100">
                <a:moveTo>
                  <a:pt x="1077493" y="850900"/>
                </a:moveTo>
                <a:lnTo>
                  <a:pt x="1068739" y="850900"/>
                </a:lnTo>
                <a:lnTo>
                  <a:pt x="1072499" y="863600"/>
                </a:lnTo>
                <a:lnTo>
                  <a:pt x="1076985" y="863600"/>
                </a:lnTo>
                <a:lnTo>
                  <a:pt x="1077493" y="850900"/>
                </a:lnTo>
                <a:close/>
              </a:path>
              <a:path w="2063115" h="1943100">
                <a:moveTo>
                  <a:pt x="1113269" y="825500"/>
                </a:moveTo>
                <a:lnTo>
                  <a:pt x="1102177" y="825500"/>
                </a:lnTo>
                <a:lnTo>
                  <a:pt x="1096149" y="837897"/>
                </a:lnTo>
                <a:lnTo>
                  <a:pt x="1096103" y="838200"/>
                </a:lnTo>
                <a:lnTo>
                  <a:pt x="1094282" y="850900"/>
                </a:lnTo>
                <a:lnTo>
                  <a:pt x="1077493" y="850900"/>
                </a:lnTo>
                <a:lnTo>
                  <a:pt x="1076985" y="863600"/>
                </a:lnTo>
                <a:lnTo>
                  <a:pt x="1134832" y="863600"/>
                </a:lnTo>
                <a:lnTo>
                  <a:pt x="1129741" y="850900"/>
                </a:lnTo>
                <a:lnTo>
                  <a:pt x="1113269" y="825500"/>
                </a:lnTo>
                <a:close/>
              </a:path>
              <a:path w="2063115" h="1943100">
                <a:moveTo>
                  <a:pt x="1051153" y="838200"/>
                </a:moveTo>
                <a:lnTo>
                  <a:pt x="1041859" y="838200"/>
                </a:lnTo>
                <a:lnTo>
                  <a:pt x="1048337" y="850900"/>
                </a:lnTo>
                <a:lnTo>
                  <a:pt x="1051969" y="840103"/>
                </a:lnTo>
                <a:lnTo>
                  <a:pt x="1051153" y="838200"/>
                </a:lnTo>
                <a:close/>
              </a:path>
              <a:path w="2063115" h="1943100">
                <a:moveTo>
                  <a:pt x="1056354" y="838200"/>
                </a:moveTo>
                <a:lnTo>
                  <a:pt x="1052610" y="838200"/>
                </a:lnTo>
                <a:lnTo>
                  <a:pt x="1051969" y="840103"/>
                </a:lnTo>
                <a:lnTo>
                  <a:pt x="1056599" y="850900"/>
                </a:lnTo>
                <a:lnTo>
                  <a:pt x="1056354" y="838200"/>
                </a:lnTo>
                <a:close/>
              </a:path>
              <a:path w="2063115" h="1943100">
                <a:moveTo>
                  <a:pt x="1081930" y="838200"/>
                </a:moveTo>
                <a:lnTo>
                  <a:pt x="1059118" y="838200"/>
                </a:lnTo>
                <a:lnTo>
                  <a:pt x="1073594" y="850900"/>
                </a:lnTo>
                <a:lnTo>
                  <a:pt x="1094282" y="850900"/>
                </a:lnTo>
                <a:lnTo>
                  <a:pt x="1081930" y="838200"/>
                </a:lnTo>
                <a:close/>
              </a:path>
              <a:path w="2063115" h="1943100">
                <a:moveTo>
                  <a:pt x="1052610" y="838200"/>
                </a:moveTo>
                <a:lnTo>
                  <a:pt x="1051153" y="838200"/>
                </a:lnTo>
                <a:lnTo>
                  <a:pt x="1051969" y="840103"/>
                </a:lnTo>
                <a:lnTo>
                  <a:pt x="1052610" y="838200"/>
                </a:lnTo>
                <a:close/>
              </a:path>
              <a:path w="2063115" h="1943100">
                <a:moveTo>
                  <a:pt x="1047965" y="825500"/>
                </a:moveTo>
                <a:lnTo>
                  <a:pt x="1041784" y="825500"/>
                </a:lnTo>
                <a:lnTo>
                  <a:pt x="1036701" y="838200"/>
                </a:lnTo>
                <a:lnTo>
                  <a:pt x="1054963" y="838200"/>
                </a:lnTo>
                <a:lnTo>
                  <a:pt x="1047965" y="825500"/>
                </a:lnTo>
                <a:close/>
              </a:path>
              <a:path w="2063115" h="1943100">
                <a:moveTo>
                  <a:pt x="1085181" y="825500"/>
                </a:moveTo>
                <a:lnTo>
                  <a:pt x="1052893" y="825500"/>
                </a:lnTo>
                <a:lnTo>
                  <a:pt x="1054963" y="838200"/>
                </a:lnTo>
                <a:lnTo>
                  <a:pt x="1081112" y="838200"/>
                </a:lnTo>
                <a:lnTo>
                  <a:pt x="1085181" y="825500"/>
                </a:lnTo>
                <a:close/>
              </a:path>
              <a:path w="2063115" h="1943100">
                <a:moveTo>
                  <a:pt x="1095260" y="812800"/>
                </a:moveTo>
                <a:lnTo>
                  <a:pt x="1058756" y="812800"/>
                </a:lnTo>
                <a:lnTo>
                  <a:pt x="1060121" y="825500"/>
                </a:lnTo>
                <a:lnTo>
                  <a:pt x="1087488" y="825500"/>
                </a:lnTo>
                <a:lnTo>
                  <a:pt x="1091794" y="838200"/>
                </a:lnTo>
                <a:lnTo>
                  <a:pt x="1096003" y="838200"/>
                </a:lnTo>
                <a:lnTo>
                  <a:pt x="1096149" y="837897"/>
                </a:lnTo>
                <a:lnTo>
                  <a:pt x="1098048" y="825500"/>
                </a:lnTo>
                <a:lnTo>
                  <a:pt x="1095260" y="812800"/>
                </a:lnTo>
                <a:close/>
              </a:path>
              <a:path w="2063115" h="1943100">
                <a:moveTo>
                  <a:pt x="1096149" y="837897"/>
                </a:moveTo>
                <a:lnTo>
                  <a:pt x="1096003" y="838200"/>
                </a:lnTo>
                <a:lnTo>
                  <a:pt x="1096149" y="837897"/>
                </a:lnTo>
                <a:close/>
              </a:path>
              <a:path w="2063115" h="1943100">
                <a:moveTo>
                  <a:pt x="1078545" y="800100"/>
                </a:moveTo>
                <a:lnTo>
                  <a:pt x="1016962" y="800100"/>
                </a:lnTo>
                <a:lnTo>
                  <a:pt x="1036307" y="812800"/>
                </a:lnTo>
                <a:lnTo>
                  <a:pt x="1025701" y="825500"/>
                </a:lnTo>
                <a:lnTo>
                  <a:pt x="1060121" y="825500"/>
                </a:lnTo>
                <a:lnTo>
                  <a:pt x="1056322" y="812800"/>
                </a:lnTo>
                <a:lnTo>
                  <a:pt x="1082974" y="812800"/>
                </a:lnTo>
                <a:lnTo>
                  <a:pt x="1078545" y="800100"/>
                </a:lnTo>
                <a:close/>
              </a:path>
              <a:path w="2063115" h="1943100">
                <a:moveTo>
                  <a:pt x="1022441" y="749300"/>
                </a:moveTo>
                <a:lnTo>
                  <a:pt x="948626" y="749300"/>
                </a:lnTo>
                <a:lnTo>
                  <a:pt x="947127" y="762000"/>
                </a:lnTo>
                <a:lnTo>
                  <a:pt x="967007" y="762000"/>
                </a:lnTo>
                <a:lnTo>
                  <a:pt x="982560" y="774700"/>
                </a:lnTo>
                <a:lnTo>
                  <a:pt x="983311" y="787400"/>
                </a:lnTo>
                <a:lnTo>
                  <a:pt x="1003160" y="787400"/>
                </a:lnTo>
                <a:lnTo>
                  <a:pt x="1003203" y="800100"/>
                </a:lnTo>
                <a:lnTo>
                  <a:pt x="1061745" y="800100"/>
                </a:lnTo>
                <a:lnTo>
                  <a:pt x="1050171" y="774700"/>
                </a:lnTo>
                <a:lnTo>
                  <a:pt x="1031365" y="774700"/>
                </a:lnTo>
                <a:lnTo>
                  <a:pt x="1027771" y="762000"/>
                </a:lnTo>
                <a:lnTo>
                  <a:pt x="1022441" y="749300"/>
                </a:lnTo>
                <a:close/>
              </a:path>
              <a:path w="2063115" h="1943100">
                <a:moveTo>
                  <a:pt x="1064780" y="774700"/>
                </a:moveTo>
                <a:lnTo>
                  <a:pt x="1058024" y="774700"/>
                </a:lnTo>
                <a:lnTo>
                  <a:pt x="1061631" y="787400"/>
                </a:lnTo>
                <a:lnTo>
                  <a:pt x="1064780" y="774700"/>
                </a:lnTo>
                <a:close/>
              </a:path>
              <a:path w="2063115" h="1943100">
                <a:moveTo>
                  <a:pt x="952180" y="736600"/>
                </a:moveTo>
                <a:lnTo>
                  <a:pt x="941452" y="736600"/>
                </a:lnTo>
                <a:lnTo>
                  <a:pt x="946813" y="749300"/>
                </a:lnTo>
                <a:lnTo>
                  <a:pt x="955484" y="749300"/>
                </a:lnTo>
                <a:lnTo>
                  <a:pt x="952180" y="736600"/>
                </a:lnTo>
                <a:close/>
              </a:path>
              <a:path w="2063115" h="1943100">
                <a:moveTo>
                  <a:pt x="1003733" y="736600"/>
                </a:moveTo>
                <a:lnTo>
                  <a:pt x="952180" y="736600"/>
                </a:lnTo>
                <a:lnTo>
                  <a:pt x="956694" y="749300"/>
                </a:lnTo>
                <a:lnTo>
                  <a:pt x="1012020" y="749300"/>
                </a:lnTo>
                <a:lnTo>
                  <a:pt x="1003733" y="736600"/>
                </a:lnTo>
                <a:close/>
              </a:path>
              <a:path w="2063115" h="1943100">
                <a:moveTo>
                  <a:pt x="914164" y="711200"/>
                </a:moveTo>
                <a:lnTo>
                  <a:pt x="912963" y="711200"/>
                </a:lnTo>
                <a:lnTo>
                  <a:pt x="924104" y="723900"/>
                </a:lnTo>
                <a:lnTo>
                  <a:pt x="911850" y="723900"/>
                </a:lnTo>
                <a:lnTo>
                  <a:pt x="916543" y="736600"/>
                </a:lnTo>
                <a:lnTo>
                  <a:pt x="935532" y="736600"/>
                </a:lnTo>
                <a:lnTo>
                  <a:pt x="914164" y="711200"/>
                </a:lnTo>
                <a:close/>
              </a:path>
              <a:path w="2063115" h="1943100">
                <a:moveTo>
                  <a:pt x="962758" y="723900"/>
                </a:moveTo>
                <a:lnTo>
                  <a:pt x="939758" y="723900"/>
                </a:lnTo>
                <a:lnTo>
                  <a:pt x="952099" y="736600"/>
                </a:lnTo>
                <a:lnTo>
                  <a:pt x="973442" y="736600"/>
                </a:lnTo>
                <a:lnTo>
                  <a:pt x="962758" y="723900"/>
                </a:lnTo>
                <a:close/>
              </a:path>
              <a:path w="2063115" h="1943100">
                <a:moveTo>
                  <a:pt x="992062" y="723900"/>
                </a:moveTo>
                <a:lnTo>
                  <a:pt x="979610" y="723900"/>
                </a:lnTo>
                <a:lnTo>
                  <a:pt x="973442" y="736600"/>
                </a:lnTo>
                <a:lnTo>
                  <a:pt x="998474" y="736600"/>
                </a:lnTo>
                <a:lnTo>
                  <a:pt x="992062" y="723900"/>
                </a:lnTo>
                <a:close/>
              </a:path>
              <a:path w="2063115" h="1943100">
                <a:moveTo>
                  <a:pt x="950269" y="685800"/>
                </a:moveTo>
                <a:lnTo>
                  <a:pt x="922287" y="685800"/>
                </a:lnTo>
                <a:lnTo>
                  <a:pt x="915071" y="698500"/>
                </a:lnTo>
                <a:lnTo>
                  <a:pt x="905243" y="698500"/>
                </a:lnTo>
                <a:lnTo>
                  <a:pt x="903739" y="711200"/>
                </a:lnTo>
                <a:lnTo>
                  <a:pt x="906534" y="723900"/>
                </a:lnTo>
                <a:lnTo>
                  <a:pt x="924104" y="723900"/>
                </a:lnTo>
                <a:lnTo>
                  <a:pt x="912963" y="711200"/>
                </a:lnTo>
                <a:lnTo>
                  <a:pt x="957618" y="711200"/>
                </a:lnTo>
                <a:lnTo>
                  <a:pt x="955890" y="698500"/>
                </a:lnTo>
                <a:lnTo>
                  <a:pt x="950269" y="685800"/>
                </a:lnTo>
                <a:close/>
              </a:path>
              <a:path w="2063115" h="1943100">
                <a:moveTo>
                  <a:pt x="976022" y="711200"/>
                </a:moveTo>
                <a:lnTo>
                  <a:pt x="914164" y="711200"/>
                </a:lnTo>
                <a:lnTo>
                  <a:pt x="924848" y="723900"/>
                </a:lnTo>
                <a:lnTo>
                  <a:pt x="968789" y="723900"/>
                </a:lnTo>
                <a:lnTo>
                  <a:pt x="976022" y="711200"/>
                </a:lnTo>
                <a:close/>
              </a:path>
              <a:path w="2063115" h="1943100">
                <a:moveTo>
                  <a:pt x="965987" y="698500"/>
                </a:moveTo>
                <a:lnTo>
                  <a:pt x="959294" y="698500"/>
                </a:lnTo>
                <a:lnTo>
                  <a:pt x="963358" y="711200"/>
                </a:lnTo>
                <a:lnTo>
                  <a:pt x="965987" y="698500"/>
                </a:lnTo>
                <a:close/>
              </a:path>
              <a:path w="2063115" h="1943100">
                <a:moveTo>
                  <a:pt x="918211" y="685800"/>
                </a:moveTo>
                <a:lnTo>
                  <a:pt x="869202" y="685800"/>
                </a:lnTo>
                <a:lnTo>
                  <a:pt x="873561" y="698500"/>
                </a:lnTo>
                <a:lnTo>
                  <a:pt x="909904" y="698500"/>
                </a:lnTo>
                <a:lnTo>
                  <a:pt x="918211" y="685800"/>
                </a:lnTo>
                <a:close/>
              </a:path>
              <a:path w="2063115" h="1943100">
                <a:moveTo>
                  <a:pt x="916536" y="660400"/>
                </a:moveTo>
                <a:lnTo>
                  <a:pt x="860225" y="660400"/>
                </a:lnTo>
                <a:lnTo>
                  <a:pt x="874298" y="673100"/>
                </a:lnTo>
                <a:lnTo>
                  <a:pt x="885253" y="685800"/>
                </a:lnTo>
                <a:lnTo>
                  <a:pt x="918211" y="685800"/>
                </a:lnTo>
                <a:lnTo>
                  <a:pt x="909904" y="698500"/>
                </a:lnTo>
                <a:lnTo>
                  <a:pt x="915071" y="698500"/>
                </a:lnTo>
                <a:lnTo>
                  <a:pt x="922287" y="685800"/>
                </a:lnTo>
                <a:lnTo>
                  <a:pt x="924242" y="673100"/>
                </a:lnTo>
                <a:lnTo>
                  <a:pt x="927178" y="673100"/>
                </a:lnTo>
                <a:lnTo>
                  <a:pt x="916536" y="660400"/>
                </a:lnTo>
                <a:close/>
              </a:path>
              <a:path w="2063115" h="1943100">
                <a:moveTo>
                  <a:pt x="868374" y="673100"/>
                </a:moveTo>
                <a:lnTo>
                  <a:pt x="859180" y="673100"/>
                </a:lnTo>
                <a:lnTo>
                  <a:pt x="860729" y="685800"/>
                </a:lnTo>
                <a:lnTo>
                  <a:pt x="870851" y="685800"/>
                </a:lnTo>
                <a:lnTo>
                  <a:pt x="868374" y="673100"/>
                </a:lnTo>
                <a:close/>
              </a:path>
              <a:path w="2063115" h="1943100">
                <a:moveTo>
                  <a:pt x="881399" y="635000"/>
                </a:moveTo>
                <a:lnTo>
                  <a:pt x="816305" y="635000"/>
                </a:lnTo>
                <a:lnTo>
                  <a:pt x="830328" y="647700"/>
                </a:lnTo>
                <a:lnTo>
                  <a:pt x="840036" y="660400"/>
                </a:lnTo>
                <a:lnTo>
                  <a:pt x="847832" y="673100"/>
                </a:lnTo>
                <a:lnTo>
                  <a:pt x="852255" y="668567"/>
                </a:lnTo>
                <a:lnTo>
                  <a:pt x="846941" y="660400"/>
                </a:lnTo>
                <a:lnTo>
                  <a:pt x="902232" y="660400"/>
                </a:lnTo>
                <a:lnTo>
                  <a:pt x="894181" y="647700"/>
                </a:lnTo>
                <a:lnTo>
                  <a:pt x="894932" y="647700"/>
                </a:lnTo>
                <a:lnTo>
                  <a:pt x="881399" y="635000"/>
                </a:lnTo>
                <a:close/>
              </a:path>
              <a:path w="2063115" h="1943100">
                <a:moveTo>
                  <a:pt x="853541" y="667249"/>
                </a:moveTo>
                <a:lnTo>
                  <a:pt x="852255" y="668567"/>
                </a:lnTo>
                <a:lnTo>
                  <a:pt x="855205" y="673100"/>
                </a:lnTo>
                <a:lnTo>
                  <a:pt x="859180" y="673100"/>
                </a:lnTo>
                <a:lnTo>
                  <a:pt x="853541" y="667249"/>
                </a:lnTo>
                <a:close/>
              </a:path>
              <a:path w="2063115" h="1943100">
                <a:moveTo>
                  <a:pt x="846941" y="660400"/>
                </a:moveTo>
                <a:lnTo>
                  <a:pt x="852255" y="668567"/>
                </a:lnTo>
                <a:lnTo>
                  <a:pt x="853541" y="667249"/>
                </a:lnTo>
                <a:lnTo>
                  <a:pt x="846941" y="660400"/>
                </a:lnTo>
                <a:close/>
              </a:path>
              <a:path w="2063115" h="1943100">
                <a:moveTo>
                  <a:pt x="860225" y="660400"/>
                </a:moveTo>
                <a:lnTo>
                  <a:pt x="846941" y="660400"/>
                </a:lnTo>
                <a:lnTo>
                  <a:pt x="853541" y="667249"/>
                </a:lnTo>
                <a:lnTo>
                  <a:pt x="860225" y="660400"/>
                </a:lnTo>
                <a:close/>
              </a:path>
              <a:path w="2063115" h="1943100">
                <a:moveTo>
                  <a:pt x="821918" y="647700"/>
                </a:moveTo>
                <a:lnTo>
                  <a:pt x="820270" y="647700"/>
                </a:lnTo>
                <a:lnTo>
                  <a:pt x="825790" y="660400"/>
                </a:lnTo>
                <a:lnTo>
                  <a:pt x="821918" y="647700"/>
                </a:lnTo>
                <a:close/>
              </a:path>
              <a:path w="2063115" h="1943100">
                <a:moveTo>
                  <a:pt x="804995" y="622300"/>
                </a:moveTo>
                <a:lnTo>
                  <a:pt x="801096" y="622300"/>
                </a:lnTo>
                <a:lnTo>
                  <a:pt x="809129" y="635000"/>
                </a:lnTo>
                <a:lnTo>
                  <a:pt x="810962" y="635000"/>
                </a:lnTo>
                <a:lnTo>
                  <a:pt x="804995" y="622300"/>
                </a:lnTo>
                <a:close/>
              </a:path>
              <a:path w="2063115" h="1943100">
                <a:moveTo>
                  <a:pt x="856349" y="609600"/>
                </a:moveTo>
                <a:lnTo>
                  <a:pt x="796752" y="609600"/>
                </a:lnTo>
                <a:lnTo>
                  <a:pt x="809040" y="622300"/>
                </a:lnTo>
                <a:lnTo>
                  <a:pt x="818757" y="635000"/>
                </a:lnTo>
                <a:lnTo>
                  <a:pt x="855869" y="635000"/>
                </a:lnTo>
                <a:lnTo>
                  <a:pt x="856489" y="622300"/>
                </a:lnTo>
                <a:lnTo>
                  <a:pt x="856349" y="609600"/>
                </a:lnTo>
                <a:close/>
              </a:path>
              <a:path w="2063115" h="1943100">
                <a:moveTo>
                  <a:pt x="871321" y="622300"/>
                </a:moveTo>
                <a:lnTo>
                  <a:pt x="867524" y="622300"/>
                </a:lnTo>
                <a:lnTo>
                  <a:pt x="855869" y="635000"/>
                </a:lnTo>
                <a:lnTo>
                  <a:pt x="877103" y="635000"/>
                </a:lnTo>
                <a:lnTo>
                  <a:pt x="871321" y="622300"/>
                </a:lnTo>
                <a:close/>
              </a:path>
              <a:path w="2063115" h="1943100">
                <a:moveTo>
                  <a:pt x="796752" y="609600"/>
                </a:moveTo>
                <a:lnTo>
                  <a:pt x="782975" y="609600"/>
                </a:lnTo>
                <a:lnTo>
                  <a:pt x="786330" y="622300"/>
                </a:lnTo>
                <a:lnTo>
                  <a:pt x="791489" y="622300"/>
                </a:lnTo>
                <a:lnTo>
                  <a:pt x="796752" y="609600"/>
                </a:lnTo>
                <a:close/>
              </a:path>
              <a:path w="2063115" h="1943100">
                <a:moveTo>
                  <a:pt x="772482" y="596900"/>
                </a:moveTo>
                <a:lnTo>
                  <a:pt x="767905" y="596900"/>
                </a:lnTo>
                <a:lnTo>
                  <a:pt x="776222" y="609600"/>
                </a:lnTo>
                <a:lnTo>
                  <a:pt x="775583" y="601973"/>
                </a:lnTo>
                <a:lnTo>
                  <a:pt x="772482" y="596900"/>
                </a:lnTo>
                <a:close/>
              </a:path>
              <a:path w="2063115" h="1943100">
                <a:moveTo>
                  <a:pt x="838232" y="596900"/>
                </a:moveTo>
                <a:lnTo>
                  <a:pt x="775158" y="596900"/>
                </a:lnTo>
                <a:lnTo>
                  <a:pt x="775583" y="601973"/>
                </a:lnTo>
                <a:lnTo>
                  <a:pt x="780245" y="609600"/>
                </a:lnTo>
                <a:lnTo>
                  <a:pt x="842416" y="609600"/>
                </a:lnTo>
                <a:lnTo>
                  <a:pt x="838232" y="596900"/>
                </a:lnTo>
                <a:close/>
              </a:path>
              <a:path w="2063115" h="1943100">
                <a:moveTo>
                  <a:pt x="751529" y="571500"/>
                </a:moveTo>
                <a:lnTo>
                  <a:pt x="737704" y="571500"/>
                </a:lnTo>
                <a:lnTo>
                  <a:pt x="743298" y="582391"/>
                </a:lnTo>
                <a:lnTo>
                  <a:pt x="745028" y="584200"/>
                </a:lnTo>
                <a:lnTo>
                  <a:pt x="759101" y="596900"/>
                </a:lnTo>
                <a:lnTo>
                  <a:pt x="832731" y="596900"/>
                </a:lnTo>
                <a:lnTo>
                  <a:pt x="825769" y="584200"/>
                </a:lnTo>
                <a:lnTo>
                  <a:pt x="752640" y="584200"/>
                </a:lnTo>
                <a:lnTo>
                  <a:pt x="751529" y="571500"/>
                </a:lnTo>
                <a:close/>
              </a:path>
              <a:path w="2063115" h="1943100">
                <a:moveTo>
                  <a:pt x="739097" y="578000"/>
                </a:moveTo>
                <a:lnTo>
                  <a:pt x="740426" y="584200"/>
                </a:lnTo>
                <a:lnTo>
                  <a:pt x="744227" y="584200"/>
                </a:lnTo>
                <a:lnTo>
                  <a:pt x="743298" y="582391"/>
                </a:lnTo>
                <a:lnTo>
                  <a:pt x="739097" y="578000"/>
                </a:lnTo>
                <a:close/>
              </a:path>
              <a:path w="2063115" h="1943100">
                <a:moveTo>
                  <a:pt x="784186" y="571500"/>
                </a:moveTo>
                <a:lnTo>
                  <a:pt x="751529" y="571500"/>
                </a:lnTo>
                <a:lnTo>
                  <a:pt x="757745" y="584200"/>
                </a:lnTo>
                <a:lnTo>
                  <a:pt x="787727" y="584200"/>
                </a:lnTo>
                <a:lnTo>
                  <a:pt x="784186" y="571500"/>
                </a:lnTo>
                <a:close/>
              </a:path>
              <a:path w="2063115" h="1943100">
                <a:moveTo>
                  <a:pt x="809207" y="571500"/>
                </a:moveTo>
                <a:lnTo>
                  <a:pt x="800637" y="571500"/>
                </a:lnTo>
                <a:lnTo>
                  <a:pt x="799922" y="584200"/>
                </a:lnTo>
                <a:lnTo>
                  <a:pt x="815558" y="584200"/>
                </a:lnTo>
                <a:lnTo>
                  <a:pt x="809207" y="571500"/>
                </a:lnTo>
                <a:close/>
              </a:path>
              <a:path w="2063115" h="1943100">
                <a:moveTo>
                  <a:pt x="737704" y="571500"/>
                </a:moveTo>
                <a:lnTo>
                  <a:pt x="732880" y="571500"/>
                </a:lnTo>
                <a:lnTo>
                  <a:pt x="739097" y="578000"/>
                </a:lnTo>
                <a:lnTo>
                  <a:pt x="737704" y="571500"/>
                </a:lnTo>
                <a:close/>
              </a:path>
              <a:path w="2063115" h="1943100">
                <a:moveTo>
                  <a:pt x="715822" y="558800"/>
                </a:moveTo>
                <a:lnTo>
                  <a:pt x="713312" y="558800"/>
                </a:lnTo>
                <a:lnTo>
                  <a:pt x="718971" y="571500"/>
                </a:lnTo>
                <a:lnTo>
                  <a:pt x="715822" y="558800"/>
                </a:lnTo>
                <a:close/>
              </a:path>
              <a:path w="2063115" h="1943100">
                <a:moveTo>
                  <a:pt x="728129" y="558800"/>
                </a:moveTo>
                <a:lnTo>
                  <a:pt x="723671" y="558800"/>
                </a:lnTo>
                <a:lnTo>
                  <a:pt x="730329" y="571500"/>
                </a:lnTo>
                <a:lnTo>
                  <a:pt x="731081" y="571500"/>
                </a:lnTo>
                <a:lnTo>
                  <a:pt x="728129" y="558800"/>
                </a:lnTo>
                <a:close/>
              </a:path>
              <a:path w="2063115" h="1943100">
                <a:moveTo>
                  <a:pt x="785863" y="558800"/>
                </a:moveTo>
                <a:lnTo>
                  <a:pt x="736185" y="558800"/>
                </a:lnTo>
                <a:lnTo>
                  <a:pt x="742533" y="571500"/>
                </a:lnTo>
                <a:lnTo>
                  <a:pt x="799020" y="571500"/>
                </a:lnTo>
                <a:lnTo>
                  <a:pt x="785863" y="558800"/>
                </a:lnTo>
                <a:close/>
              </a:path>
              <a:path w="2063115" h="1943100">
                <a:moveTo>
                  <a:pt x="752271" y="533400"/>
                </a:moveTo>
                <a:lnTo>
                  <a:pt x="693336" y="533400"/>
                </a:lnTo>
                <a:lnTo>
                  <a:pt x="701675" y="546100"/>
                </a:lnTo>
                <a:lnTo>
                  <a:pt x="703802" y="558800"/>
                </a:lnTo>
                <a:lnTo>
                  <a:pt x="704224" y="546100"/>
                </a:lnTo>
                <a:lnTo>
                  <a:pt x="753922" y="546100"/>
                </a:lnTo>
                <a:lnTo>
                  <a:pt x="752271" y="533400"/>
                </a:lnTo>
                <a:close/>
              </a:path>
              <a:path w="2063115" h="1943100">
                <a:moveTo>
                  <a:pt x="722957" y="546100"/>
                </a:moveTo>
                <a:lnTo>
                  <a:pt x="707204" y="546100"/>
                </a:lnTo>
                <a:lnTo>
                  <a:pt x="717003" y="558800"/>
                </a:lnTo>
                <a:lnTo>
                  <a:pt x="722439" y="558800"/>
                </a:lnTo>
                <a:lnTo>
                  <a:pt x="722957" y="546100"/>
                </a:lnTo>
                <a:close/>
              </a:path>
              <a:path w="2063115" h="1943100">
                <a:moveTo>
                  <a:pt x="769645" y="533400"/>
                </a:moveTo>
                <a:lnTo>
                  <a:pt x="756488" y="533400"/>
                </a:lnTo>
                <a:lnTo>
                  <a:pt x="753922" y="546100"/>
                </a:lnTo>
                <a:lnTo>
                  <a:pt x="722957" y="546100"/>
                </a:lnTo>
                <a:lnTo>
                  <a:pt x="730669" y="558800"/>
                </a:lnTo>
                <a:lnTo>
                  <a:pt x="780788" y="558800"/>
                </a:lnTo>
                <a:lnTo>
                  <a:pt x="780939" y="546100"/>
                </a:lnTo>
                <a:lnTo>
                  <a:pt x="769645" y="533400"/>
                </a:lnTo>
                <a:close/>
              </a:path>
              <a:path w="2063115" h="1943100">
                <a:moveTo>
                  <a:pt x="724293" y="508000"/>
                </a:moveTo>
                <a:lnTo>
                  <a:pt x="673689" y="508000"/>
                </a:lnTo>
                <a:lnTo>
                  <a:pt x="681169" y="520700"/>
                </a:lnTo>
                <a:lnTo>
                  <a:pt x="683903" y="533400"/>
                </a:lnTo>
                <a:lnTo>
                  <a:pt x="741988" y="533400"/>
                </a:lnTo>
                <a:lnTo>
                  <a:pt x="735723" y="520700"/>
                </a:lnTo>
                <a:lnTo>
                  <a:pt x="723404" y="520700"/>
                </a:lnTo>
                <a:lnTo>
                  <a:pt x="724293" y="508000"/>
                </a:lnTo>
                <a:close/>
              </a:path>
              <a:path w="2063115" h="1943100">
                <a:moveTo>
                  <a:pt x="748344" y="520700"/>
                </a:moveTo>
                <a:lnTo>
                  <a:pt x="743356" y="520700"/>
                </a:lnTo>
                <a:lnTo>
                  <a:pt x="751593" y="533400"/>
                </a:lnTo>
                <a:lnTo>
                  <a:pt x="756438" y="533400"/>
                </a:lnTo>
                <a:lnTo>
                  <a:pt x="748344" y="520700"/>
                </a:lnTo>
                <a:close/>
              </a:path>
              <a:path w="2063115" h="1943100">
                <a:moveTo>
                  <a:pt x="673689" y="508000"/>
                </a:moveTo>
                <a:lnTo>
                  <a:pt x="645115" y="508000"/>
                </a:lnTo>
                <a:lnTo>
                  <a:pt x="653138" y="520700"/>
                </a:lnTo>
                <a:lnTo>
                  <a:pt x="662698" y="520700"/>
                </a:lnTo>
                <a:lnTo>
                  <a:pt x="673689" y="508000"/>
                </a:lnTo>
                <a:close/>
              </a:path>
              <a:path w="2063115" h="1943100">
                <a:moveTo>
                  <a:pt x="716132" y="495300"/>
                </a:moveTo>
                <a:lnTo>
                  <a:pt x="652635" y="495300"/>
                </a:lnTo>
                <a:lnTo>
                  <a:pt x="656553" y="508000"/>
                </a:lnTo>
                <a:lnTo>
                  <a:pt x="727849" y="508000"/>
                </a:lnTo>
                <a:lnTo>
                  <a:pt x="733793" y="520700"/>
                </a:lnTo>
                <a:lnTo>
                  <a:pt x="737222" y="520700"/>
                </a:lnTo>
                <a:lnTo>
                  <a:pt x="729067" y="508000"/>
                </a:lnTo>
                <a:lnTo>
                  <a:pt x="716132" y="495300"/>
                </a:lnTo>
                <a:close/>
              </a:path>
              <a:path w="2063115" h="1943100">
                <a:moveTo>
                  <a:pt x="644216" y="506577"/>
                </a:moveTo>
                <a:lnTo>
                  <a:pt x="644182" y="508000"/>
                </a:lnTo>
                <a:lnTo>
                  <a:pt x="645115" y="508000"/>
                </a:lnTo>
                <a:lnTo>
                  <a:pt x="644216" y="506577"/>
                </a:lnTo>
                <a:close/>
              </a:path>
              <a:path w="2063115" h="1943100">
                <a:moveTo>
                  <a:pt x="644491" y="495300"/>
                </a:moveTo>
                <a:lnTo>
                  <a:pt x="637091" y="495300"/>
                </a:lnTo>
                <a:lnTo>
                  <a:pt x="644216" y="506577"/>
                </a:lnTo>
                <a:lnTo>
                  <a:pt x="644491" y="495300"/>
                </a:lnTo>
                <a:close/>
              </a:path>
              <a:path w="2063115" h="1943100">
                <a:moveTo>
                  <a:pt x="623458" y="482600"/>
                </a:moveTo>
                <a:lnTo>
                  <a:pt x="620927" y="495300"/>
                </a:lnTo>
                <a:lnTo>
                  <a:pt x="627595" y="495300"/>
                </a:lnTo>
                <a:lnTo>
                  <a:pt x="623458" y="482600"/>
                </a:lnTo>
                <a:close/>
              </a:path>
              <a:path w="2063115" h="1943100">
                <a:moveTo>
                  <a:pt x="671537" y="469900"/>
                </a:moveTo>
                <a:lnTo>
                  <a:pt x="616612" y="469900"/>
                </a:lnTo>
                <a:lnTo>
                  <a:pt x="629545" y="482600"/>
                </a:lnTo>
                <a:lnTo>
                  <a:pt x="646719" y="495300"/>
                </a:lnTo>
                <a:lnTo>
                  <a:pt x="690638" y="495300"/>
                </a:lnTo>
                <a:lnTo>
                  <a:pt x="686754" y="482600"/>
                </a:lnTo>
                <a:lnTo>
                  <a:pt x="680370" y="482600"/>
                </a:lnTo>
                <a:lnTo>
                  <a:pt x="671537" y="469900"/>
                </a:lnTo>
                <a:close/>
              </a:path>
              <a:path w="2063115" h="1943100">
                <a:moveTo>
                  <a:pt x="697433" y="482600"/>
                </a:moveTo>
                <a:lnTo>
                  <a:pt x="693587" y="482600"/>
                </a:lnTo>
                <a:lnTo>
                  <a:pt x="690638" y="495300"/>
                </a:lnTo>
                <a:lnTo>
                  <a:pt x="703794" y="495300"/>
                </a:lnTo>
                <a:lnTo>
                  <a:pt x="697433" y="482600"/>
                </a:lnTo>
                <a:close/>
              </a:path>
              <a:path w="2063115" h="1943100">
                <a:moveTo>
                  <a:pt x="658525" y="444500"/>
                </a:moveTo>
                <a:lnTo>
                  <a:pt x="653859" y="457200"/>
                </a:lnTo>
                <a:lnTo>
                  <a:pt x="602506" y="457200"/>
                </a:lnTo>
                <a:lnTo>
                  <a:pt x="600875" y="469900"/>
                </a:lnTo>
                <a:lnTo>
                  <a:pt x="610831" y="482600"/>
                </a:lnTo>
                <a:lnTo>
                  <a:pt x="622439" y="482600"/>
                </a:lnTo>
                <a:lnTo>
                  <a:pt x="616612" y="469900"/>
                </a:lnTo>
                <a:lnTo>
                  <a:pt x="676357" y="469900"/>
                </a:lnTo>
                <a:lnTo>
                  <a:pt x="658525" y="444500"/>
                </a:lnTo>
                <a:close/>
              </a:path>
              <a:path w="2063115" h="1943100">
                <a:moveTo>
                  <a:pt x="676357" y="469900"/>
                </a:moveTo>
                <a:lnTo>
                  <a:pt x="671537" y="469900"/>
                </a:lnTo>
                <a:lnTo>
                  <a:pt x="687360" y="482600"/>
                </a:lnTo>
                <a:lnTo>
                  <a:pt x="676357" y="469900"/>
                </a:lnTo>
                <a:close/>
              </a:path>
              <a:path w="2063115" h="1943100">
                <a:moveTo>
                  <a:pt x="633957" y="431800"/>
                </a:moveTo>
                <a:lnTo>
                  <a:pt x="577689" y="431800"/>
                </a:lnTo>
                <a:lnTo>
                  <a:pt x="581067" y="444500"/>
                </a:lnTo>
                <a:lnTo>
                  <a:pt x="581129" y="457200"/>
                </a:lnTo>
                <a:lnTo>
                  <a:pt x="587463" y="457200"/>
                </a:lnTo>
                <a:lnTo>
                  <a:pt x="591868" y="444500"/>
                </a:lnTo>
                <a:lnTo>
                  <a:pt x="640600" y="444500"/>
                </a:lnTo>
                <a:lnTo>
                  <a:pt x="633957" y="431800"/>
                </a:lnTo>
                <a:close/>
              </a:path>
              <a:path w="2063115" h="1943100">
                <a:moveTo>
                  <a:pt x="603873" y="444500"/>
                </a:moveTo>
                <a:lnTo>
                  <a:pt x="591868" y="444500"/>
                </a:lnTo>
                <a:lnTo>
                  <a:pt x="598193" y="457200"/>
                </a:lnTo>
                <a:lnTo>
                  <a:pt x="606458" y="457200"/>
                </a:lnTo>
                <a:lnTo>
                  <a:pt x="603873" y="444500"/>
                </a:lnTo>
                <a:close/>
              </a:path>
              <a:path w="2063115" h="1943100">
                <a:moveTo>
                  <a:pt x="648158" y="444500"/>
                </a:moveTo>
                <a:lnTo>
                  <a:pt x="611187" y="444500"/>
                </a:lnTo>
                <a:lnTo>
                  <a:pt x="624331" y="457200"/>
                </a:lnTo>
                <a:lnTo>
                  <a:pt x="653859" y="457200"/>
                </a:lnTo>
                <a:lnTo>
                  <a:pt x="648158" y="444500"/>
                </a:lnTo>
                <a:close/>
              </a:path>
              <a:path w="2063115" h="1943100">
                <a:moveTo>
                  <a:pt x="539762" y="419100"/>
                </a:moveTo>
                <a:lnTo>
                  <a:pt x="531088" y="431800"/>
                </a:lnTo>
                <a:lnTo>
                  <a:pt x="540880" y="431800"/>
                </a:lnTo>
                <a:lnTo>
                  <a:pt x="539762" y="419100"/>
                </a:lnTo>
                <a:close/>
              </a:path>
              <a:path w="2063115" h="1943100">
                <a:moveTo>
                  <a:pt x="551802" y="419100"/>
                </a:moveTo>
                <a:lnTo>
                  <a:pt x="543355" y="419100"/>
                </a:lnTo>
                <a:lnTo>
                  <a:pt x="552672" y="431800"/>
                </a:lnTo>
                <a:lnTo>
                  <a:pt x="553672" y="431800"/>
                </a:lnTo>
                <a:lnTo>
                  <a:pt x="551802" y="419100"/>
                </a:lnTo>
                <a:close/>
              </a:path>
              <a:path w="2063115" h="1943100">
                <a:moveTo>
                  <a:pt x="609609" y="406400"/>
                </a:moveTo>
                <a:lnTo>
                  <a:pt x="602649" y="406400"/>
                </a:lnTo>
                <a:lnTo>
                  <a:pt x="606947" y="419100"/>
                </a:lnTo>
                <a:lnTo>
                  <a:pt x="555512" y="419100"/>
                </a:lnTo>
                <a:lnTo>
                  <a:pt x="553672" y="431800"/>
                </a:lnTo>
                <a:lnTo>
                  <a:pt x="622362" y="431800"/>
                </a:lnTo>
                <a:lnTo>
                  <a:pt x="619201" y="419100"/>
                </a:lnTo>
                <a:lnTo>
                  <a:pt x="609609" y="406400"/>
                </a:lnTo>
                <a:close/>
              </a:path>
              <a:path w="2063115" h="1943100">
                <a:moveTo>
                  <a:pt x="585381" y="393700"/>
                </a:moveTo>
                <a:lnTo>
                  <a:pt x="527656" y="393700"/>
                </a:lnTo>
                <a:lnTo>
                  <a:pt x="525793" y="406400"/>
                </a:lnTo>
                <a:lnTo>
                  <a:pt x="529018" y="419100"/>
                </a:lnTo>
                <a:lnTo>
                  <a:pt x="604837" y="419100"/>
                </a:lnTo>
                <a:lnTo>
                  <a:pt x="602649" y="406400"/>
                </a:lnTo>
                <a:lnTo>
                  <a:pt x="598016" y="406400"/>
                </a:lnTo>
                <a:lnTo>
                  <a:pt x="585381" y="393700"/>
                </a:lnTo>
                <a:close/>
              </a:path>
              <a:path w="2063115" h="1943100">
                <a:moveTo>
                  <a:pt x="525792" y="342900"/>
                </a:moveTo>
                <a:lnTo>
                  <a:pt x="447115" y="342900"/>
                </a:lnTo>
                <a:lnTo>
                  <a:pt x="463902" y="355600"/>
                </a:lnTo>
                <a:lnTo>
                  <a:pt x="476104" y="355600"/>
                </a:lnTo>
                <a:lnTo>
                  <a:pt x="479374" y="368300"/>
                </a:lnTo>
                <a:lnTo>
                  <a:pt x="492945" y="368300"/>
                </a:lnTo>
                <a:lnTo>
                  <a:pt x="504441" y="381000"/>
                </a:lnTo>
                <a:lnTo>
                  <a:pt x="513499" y="393700"/>
                </a:lnTo>
                <a:lnTo>
                  <a:pt x="533829" y="393700"/>
                </a:lnTo>
                <a:lnTo>
                  <a:pt x="535915" y="390970"/>
                </a:lnTo>
                <a:lnTo>
                  <a:pt x="534850" y="381000"/>
                </a:lnTo>
                <a:lnTo>
                  <a:pt x="545553" y="381000"/>
                </a:lnTo>
                <a:lnTo>
                  <a:pt x="548979" y="368300"/>
                </a:lnTo>
                <a:lnTo>
                  <a:pt x="525792" y="342900"/>
                </a:lnTo>
                <a:close/>
              </a:path>
              <a:path w="2063115" h="1943100">
                <a:moveTo>
                  <a:pt x="535915" y="390970"/>
                </a:moveTo>
                <a:lnTo>
                  <a:pt x="533829" y="393700"/>
                </a:lnTo>
                <a:lnTo>
                  <a:pt x="536206" y="393700"/>
                </a:lnTo>
                <a:lnTo>
                  <a:pt x="535915" y="390970"/>
                </a:lnTo>
                <a:close/>
              </a:path>
              <a:path w="2063115" h="1943100">
                <a:moveTo>
                  <a:pt x="548053" y="381000"/>
                </a:moveTo>
                <a:lnTo>
                  <a:pt x="543534" y="381000"/>
                </a:lnTo>
                <a:lnTo>
                  <a:pt x="535915" y="390970"/>
                </a:lnTo>
                <a:lnTo>
                  <a:pt x="536206" y="393700"/>
                </a:lnTo>
                <a:lnTo>
                  <a:pt x="547422" y="393700"/>
                </a:lnTo>
                <a:lnTo>
                  <a:pt x="547568" y="393369"/>
                </a:lnTo>
                <a:lnTo>
                  <a:pt x="548053" y="381000"/>
                </a:lnTo>
                <a:close/>
              </a:path>
              <a:path w="2063115" h="1943100">
                <a:moveTo>
                  <a:pt x="547568" y="393369"/>
                </a:moveTo>
                <a:lnTo>
                  <a:pt x="547422" y="393700"/>
                </a:lnTo>
                <a:lnTo>
                  <a:pt x="547555" y="393700"/>
                </a:lnTo>
                <a:lnTo>
                  <a:pt x="547568" y="393369"/>
                </a:lnTo>
                <a:close/>
              </a:path>
              <a:path w="2063115" h="1943100">
                <a:moveTo>
                  <a:pt x="558911" y="368300"/>
                </a:moveTo>
                <a:lnTo>
                  <a:pt x="550568" y="381000"/>
                </a:lnTo>
                <a:lnTo>
                  <a:pt x="553034" y="381000"/>
                </a:lnTo>
                <a:lnTo>
                  <a:pt x="547568" y="393369"/>
                </a:lnTo>
                <a:lnTo>
                  <a:pt x="547555" y="393700"/>
                </a:lnTo>
                <a:lnTo>
                  <a:pt x="563245" y="393700"/>
                </a:lnTo>
                <a:lnTo>
                  <a:pt x="566868" y="381000"/>
                </a:lnTo>
                <a:lnTo>
                  <a:pt x="558911" y="368300"/>
                </a:lnTo>
                <a:close/>
              </a:path>
              <a:path w="2063115" h="1943100">
                <a:moveTo>
                  <a:pt x="483929" y="368300"/>
                </a:moveTo>
                <a:lnTo>
                  <a:pt x="477154" y="368300"/>
                </a:lnTo>
                <a:lnTo>
                  <a:pt x="482307" y="381000"/>
                </a:lnTo>
                <a:lnTo>
                  <a:pt x="483929" y="368300"/>
                </a:lnTo>
                <a:close/>
              </a:path>
              <a:path w="2063115" h="1943100">
                <a:moveTo>
                  <a:pt x="470053" y="355600"/>
                </a:moveTo>
                <a:lnTo>
                  <a:pt x="453085" y="355600"/>
                </a:lnTo>
                <a:lnTo>
                  <a:pt x="467204" y="368300"/>
                </a:lnTo>
                <a:lnTo>
                  <a:pt x="468663" y="368300"/>
                </a:lnTo>
                <a:lnTo>
                  <a:pt x="470053" y="355600"/>
                </a:lnTo>
                <a:close/>
              </a:path>
              <a:path w="2063115" h="1943100">
                <a:moveTo>
                  <a:pt x="435458" y="342900"/>
                </a:moveTo>
                <a:lnTo>
                  <a:pt x="435069" y="342900"/>
                </a:lnTo>
                <a:lnTo>
                  <a:pt x="443877" y="355600"/>
                </a:lnTo>
                <a:lnTo>
                  <a:pt x="435458" y="342900"/>
                </a:lnTo>
                <a:close/>
              </a:path>
              <a:path w="2063115" h="1943100">
                <a:moveTo>
                  <a:pt x="499867" y="330200"/>
                </a:moveTo>
                <a:lnTo>
                  <a:pt x="432725" y="330200"/>
                </a:lnTo>
                <a:lnTo>
                  <a:pt x="431279" y="342900"/>
                </a:lnTo>
                <a:lnTo>
                  <a:pt x="509940" y="342900"/>
                </a:lnTo>
                <a:lnTo>
                  <a:pt x="499867" y="330200"/>
                </a:lnTo>
                <a:close/>
              </a:path>
              <a:path w="2063115" h="1943100">
                <a:moveTo>
                  <a:pt x="457427" y="292100"/>
                </a:moveTo>
                <a:lnTo>
                  <a:pt x="410992" y="292100"/>
                </a:lnTo>
                <a:lnTo>
                  <a:pt x="425107" y="304800"/>
                </a:lnTo>
                <a:lnTo>
                  <a:pt x="429198" y="317500"/>
                </a:lnTo>
                <a:lnTo>
                  <a:pt x="415625" y="317500"/>
                </a:lnTo>
                <a:lnTo>
                  <a:pt x="422686" y="330200"/>
                </a:lnTo>
                <a:lnTo>
                  <a:pt x="483857" y="330200"/>
                </a:lnTo>
                <a:lnTo>
                  <a:pt x="478688" y="317500"/>
                </a:lnTo>
                <a:lnTo>
                  <a:pt x="483615" y="304800"/>
                </a:lnTo>
                <a:lnTo>
                  <a:pt x="462791" y="304800"/>
                </a:lnTo>
                <a:lnTo>
                  <a:pt x="457427" y="292100"/>
                </a:lnTo>
                <a:close/>
              </a:path>
              <a:path w="2063115" h="1943100">
                <a:moveTo>
                  <a:pt x="394093" y="304800"/>
                </a:moveTo>
                <a:lnTo>
                  <a:pt x="393420" y="317500"/>
                </a:lnTo>
                <a:lnTo>
                  <a:pt x="400740" y="317500"/>
                </a:lnTo>
                <a:lnTo>
                  <a:pt x="394093" y="304800"/>
                </a:lnTo>
                <a:close/>
              </a:path>
              <a:path w="2063115" h="1943100">
                <a:moveTo>
                  <a:pt x="406260" y="304800"/>
                </a:moveTo>
                <a:lnTo>
                  <a:pt x="401607" y="304800"/>
                </a:lnTo>
                <a:lnTo>
                  <a:pt x="407665" y="317500"/>
                </a:lnTo>
                <a:lnTo>
                  <a:pt x="413020" y="317500"/>
                </a:lnTo>
                <a:lnTo>
                  <a:pt x="406260" y="304800"/>
                </a:lnTo>
                <a:close/>
              </a:path>
              <a:path w="2063115" h="1943100">
                <a:moveTo>
                  <a:pt x="410992" y="292100"/>
                </a:moveTo>
                <a:lnTo>
                  <a:pt x="403288" y="292100"/>
                </a:lnTo>
                <a:lnTo>
                  <a:pt x="405076" y="304800"/>
                </a:lnTo>
                <a:lnTo>
                  <a:pt x="409926" y="304800"/>
                </a:lnTo>
                <a:lnTo>
                  <a:pt x="426008" y="317500"/>
                </a:lnTo>
                <a:lnTo>
                  <a:pt x="429198" y="317500"/>
                </a:lnTo>
                <a:lnTo>
                  <a:pt x="418425" y="304800"/>
                </a:lnTo>
                <a:lnTo>
                  <a:pt x="410992" y="292100"/>
                </a:lnTo>
                <a:close/>
              </a:path>
              <a:path w="2063115" h="1943100">
                <a:moveTo>
                  <a:pt x="372109" y="292100"/>
                </a:moveTo>
                <a:lnTo>
                  <a:pt x="365647" y="292100"/>
                </a:lnTo>
                <a:lnTo>
                  <a:pt x="369682" y="304800"/>
                </a:lnTo>
                <a:lnTo>
                  <a:pt x="372109" y="292100"/>
                </a:lnTo>
                <a:close/>
              </a:path>
              <a:path w="2063115" h="1943100">
                <a:moveTo>
                  <a:pt x="388777" y="303651"/>
                </a:moveTo>
                <a:lnTo>
                  <a:pt x="388020" y="304800"/>
                </a:lnTo>
                <a:lnTo>
                  <a:pt x="388683" y="304800"/>
                </a:lnTo>
                <a:lnTo>
                  <a:pt x="388777" y="303651"/>
                </a:lnTo>
                <a:close/>
              </a:path>
              <a:path w="2063115" h="1943100">
                <a:moveTo>
                  <a:pt x="396392" y="292100"/>
                </a:moveTo>
                <a:lnTo>
                  <a:pt x="389727" y="292100"/>
                </a:lnTo>
                <a:lnTo>
                  <a:pt x="388777" y="303651"/>
                </a:lnTo>
                <a:lnTo>
                  <a:pt x="396392" y="292100"/>
                </a:lnTo>
                <a:close/>
              </a:path>
              <a:path w="2063115" h="1943100">
                <a:moveTo>
                  <a:pt x="346570" y="266700"/>
                </a:moveTo>
                <a:lnTo>
                  <a:pt x="330588" y="266700"/>
                </a:lnTo>
                <a:lnTo>
                  <a:pt x="348183" y="279400"/>
                </a:lnTo>
                <a:lnTo>
                  <a:pt x="353082" y="292100"/>
                </a:lnTo>
                <a:lnTo>
                  <a:pt x="356277" y="279400"/>
                </a:lnTo>
                <a:lnTo>
                  <a:pt x="354399" y="279400"/>
                </a:lnTo>
                <a:lnTo>
                  <a:pt x="346570" y="266700"/>
                </a:lnTo>
                <a:close/>
              </a:path>
              <a:path w="2063115" h="1943100">
                <a:moveTo>
                  <a:pt x="377444" y="228600"/>
                </a:moveTo>
                <a:lnTo>
                  <a:pt x="377875" y="241300"/>
                </a:lnTo>
                <a:lnTo>
                  <a:pt x="333234" y="241300"/>
                </a:lnTo>
                <a:lnTo>
                  <a:pt x="336079" y="251423"/>
                </a:lnTo>
                <a:lnTo>
                  <a:pt x="337883" y="254000"/>
                </a:lnTo>
                <a:lnTo>
                  <a:pt x="337096" y="254000"/>
                </a:lnTo>
                <a:lnTo>
                  <a:pt x="330958" y="266700"/>
                </a:lnTo>
                <a:lnTo>
                  <a:pt x="356528" y="266700"/>
                </a:lnTo>
                <a:lnTo>
                  <a:pt x="358428" y="279400"/>
                </a:lnTo>
                <a:lnTo>
                  <a:pt x="364004" y="279400"/>
                </a:lnTo>
                <a:lnTo>
                  <a:pt x="382498" y="292100"/>
                </a:lnTo>
                <a:lnTo>
                  <a:pt x="429921" y="292100"/>
                </a:lnTo>
                <a:lnTo>
                  <a:pt x="423390" y="279400"/>
                </a:lnTo>
                <a:lnTo>
                  <a:pt x="419620" y="266700"/>
                </a:lnTo>
                <a:lnTo>
                  <a:pt x="401993" y="254000"/>
                </a:lnTo>
                <a:lnTo>
                  <a:pt x="377444" y="228600"/>
                </a:lnTo>
                <a:close/>
              </a:path>
              <a:path w="2063115" h="1943100">
                <a:moveTo>
                  <a:pt x="312413" y="241300"/>
                </a:moveTo>
                <a:lnTo>
                  <a:pt x="302742" y="241300"/>
                </a:lnTo>
                <a:lnTo>
                  <a:pt x="308097" y="254000"/>
                </a:lnTo>
                <a:lnTo>
                  <a:pt x="319252" y="254000"/>
                </a:lnTo>
                <a:lnTo>
                  <a:pt x="312413" y="241300"/>
                </a:lnTo>
                <a:close/>
              </a:path>
              <a:path w="2063115" h="1943100">
                <a:moveTo>
                  <a:pt x="323078" y="241300"/>
                </a:moveTo>
                <a:lnTo>
                  <a:pt x="318961" y="241300"/>
                </a:lnTo>
                <a:lnTo>
                  <a:pt x="323354" y="254000"/>
                </a:lnTo>
                <a:lnTo>
                  <a:pt x="327333" y="254000"/>
                </a:lnTo>
                <a:lnTo>
                  <a:pt x="323078" y="241300"/>
                </a:lnTo>
                <a:close/>
              </a:path>
              <a:path w="2063115" h="1943100">
                <a:moveTo>
                  <a:pt x="328993" y="241300"/>
                </a:moveTo>
                <a:lnTo>
                  <a:pt x="329234" y="254000"/>
                </a:lnTo>
                <a:lnTo>
                  <a:pt x="336803" y="254000"/>
                </a:lnTo>
                <a:lnTo>
                  <a:pt x="336079" y="251423"/>
                </a:lnTo>
                <a:lnTo>
                  <a:pt x="328993" y="241300"/>
                </a:lnTo>
                <a:close/>
              </a:path>
              <a:path w="2063115" h="1943100">
                <a:moveTo>
                  <a:pt x="352811" y="228600"/>
                </a:moveTo>
                <a:lnTo>
                  <a:pt x="285390" y="228600"/>
                </a:lnTo>
                <a:lnTo>
                  <a:pt x="296894" y="241300"/>
                </a:lnTo>
                <a:lnTo>
                  <a:pt x="356628" y="241300"/>
                </a:lnTo>
                <a:lnTo>
                  <a:pt x="352811" y="228600"/>
                </a:lnTo>
                <a:close/>
              </a:path>
              <a:path w="2063115" h="1943100">
                <a:moveTo>
                  <a:pt x="365086" y="228600"/>
                </a:moveTo>
                <a:lnTo>
                  <a:pt x="358293" y="228600"/>
                </a:lnTo>
                <a:lnTo>
                  <a:pt x="356628" y="241300"/>
                </a:lnTo>
                <a:lnTo>
                  <a:pt x="374151" y="241300"/>
                </a:lnTo>
                <a:lnTo>
                  <a:pt x="365086" y="228600"/>
                </a:lnTo>
                <a:close/>
              </a:path>
              <a:path w="2063115" h="1943100">
                <a:moveTo>
                  <a:pt x="323079" y="215900"/>
                </a:moveTo>
                <a:lnTo>
                  <a:pt x="280100" y="215900"/>
                </a:lnTo>
                <a:lnTo>
                  <a:pt x="279778" y="228600"/>
                </a:lnTo>
                <a:lnTo>
                  <a:pt x="324230" y="228600"/>
                </a:lnTo>
                <a:lnTo>
                  <a:pt x="323079" y="215900"/>
                </a:lnTo>
                <a:close/>
              </a:path>
              <a:path w="2063115" h="1943100">
                <a:moveTo>
                  <a:pt x="334081" y="203200"/>
                </a:moveTo>
                <a:lnTo>
                  <a:pt x="268790" y="203200"/>
                </a:lnTo>
                <a:lnTo>
                  <a:pt x="281241" y="215900"/>
                </a:lnTo>
                <a:lnTo>
                  <a:pt x="323079" y="215900"/>
                </a:lnTo>
                <a:lnTo>
                  <a:pt x="328855" y="228600"/>
                </a:lnTo>
                <a:lnTo>
                  <a:pt x="366775" y="228600"/>
                </a:lnTo>
                <a:lnTo>
                  <a:pt x="345032" y="215900"/>
                </a:lnTo>
                <a:lnTo>
                  <a:pt x="334081" y="203200"/>
                </a:lnTo>
                <a:close/>
              </a:path>
              <a:path w="2063115" h="1943100">
                <a:moveTo>
                  <a:pt x="237477" y="190500"/>
                </a:moveTo>
                <a:lnTo>
                  <a:pt x="240863" y="203200"/>
                </a:lnTo>
                <a:lnTo>
                  <a:pt x="245501" y="203200"/>
                </a:lnTo>
                <a:lnTo>
                  <a:pt x="237477" y="190500"/>
                </a:lnTo>
                <a:close/>
              </a:path>
              <a:path w="2063115" h="1943100">
                <a:moveTo>
                  <a:pt x="302996" y="177800"/>
                </a:moveTo>
                <a:lnTo>
                  <a:pt x="230342" y="177800"/>
                </a:lnTo>
                <a:lnTo>
                  <a:pt x="240695" y="190500"/>
                </a:lnTo>
                <a:lnTo>
                  <a:pt x="245501" y="203200"/>
                </a:lnTo>
                <a:lnTo>
                  <a:pt x="316514" y="203200"/>
                </a:lnTo>
                <a:lnTo>
                  <a:pt x="317068" y="190500"/>
                </a:lnTo>
                <a:lnTo>
                  <a:pt x="304501" y="190500"/>
                </a:lnTo>
                <a:lnTo>
                  <a:pt x="302996" y="177800"/>
                </a:lnTo>
                <a:close/>
              </a:path>
              <a:path w="2063115" h="1943100">
                <a:moveTo>
                  <a:pt x="228153" y="177800"/>
                </a:moveTo>
                <a:lnTo>
                  <a:pt x="232816" y="190500"/>
                </a:lnTo>
                <a:lnTo>
                  <a:pt x="233383" y="190500"/>
                </a:lnTo>
                <a:lnTo>
                  <a:pt x="228153" y="177800"/>
                </a:lnTo>
                <a:close/>
              </a:path>
              <a:path w="2063115" h="1943100">
                <a:moveTo>
                  <a:pt x="207492" y="165100"/>
                </a:moveTo>
                <a:lnTo>
                  <a:pt x="201599" y="165100"/>
                </a:lnTo>
                <a:lnTo>
                  <a:pt x="207298" y="177800"/>
                </a:lnTo>
                <a:lnTo>
                  <a:pt x="213836" y="177800"/>
                </a:lnTo>
                <a:lnTo>
                  <a:pt x="207492" y="165100"/>
                </a:lnTo>
                <a:close/>
              </a:path>
              <a:path w="2063115" h="1943100">
                <a:moveTo>
                  <a:pt x="278846" y="165100"/>
                </a:moveTo>
                <a:lnTo>
                  <a:pt x="211721" y="165100"/>
                </a:lnTo>
                <a:lnTo>
                  <a:pt x="219122" y="177800"/>
                </a:lnTo>
                <a:lnTo>
                  <a:pt x="288869" y="177800"/>
                </a:lnTo>
                <a:lnTo>
                  <a:pt x="278846" y="165100"/>
                </a:lnTo>
                <a:close/>
              </a:path>
              <a:path w="2063115" h="1943100">
                <a:moveTo>
                  <a:pt x="247181" y="139700"/>
                </a:moveTo>
                <a:lnTo>
                  <a:pt x="238002" y="139700"/>
                </a:lnTo>
                <a:lnTo>
                  <a:pt x="230009" y="152400"/>
                </a:lnTo>
                <a:lnTo>
                  <a:pt x="200463" y="152400"/>
                </a:lnTo>
                <a:lnTo>
                  <a:pt x="210498" y="165100"/>
                </a:lnTo>
                <a:lnTo>
                  <a:pt x="267411" y="165100"/>
                </a:lnTo>
                <a:lnTo>
                  <a:pt x="257125" y="152400"/>
                </a:lnTo>
                <a:lnTo>
                  <a:pt x="247181" y="139700"/>
                </a:lnTo>
                <a:close/>
              </a:path>
              <a:path w="2063115" h="1943100">
                <a:moveTo>
                  <a:pt x="201245" y="101600"/>
                </a:moveTo>
                <a:lnTo>
                  <a:pt x="195192" y="101600"/>
                </a:lnTo>
                <a:lnTo>
                  <a:pt x="198423" y="114300"/>
                </a:lnTo>
                <a:lnTo>
                  <a:pt x="199260" y="127000"/>
                </a:lnTo>
                <a:lnTo>
                  <a:pt x="160300" y="127000"/>
                </a:lnTo>
                <a:lnTo>
                  <a:pt x="175668" y="139700"/>
                </a:lnTo>
                <a:lnTo>
                  <a:pt x="174332" y="152400"/>
                </a:lnTo>
                <a:lnTo>
                  <a:pt x="213915" y="152400"/>
                </a:lnTo>
                <a:lnTo>
                  <a:pt x="213458" y="152035"/>
                </a:lnTo>
                <a:lnTo>
                  <a:pt x="192741" y="139700"/>
                </a:lnTo>
                <a:lnTo>
                  <a:pt x="229780" y="139700"/>
                </a:lnTo>
                <a:lnTo>
                  <a:pt x="226787" y="127000"/>
                </a:lnTo>
                <a:lnTo>
                  <a:pt x="220112" y="114300"/>
                </a:lnTo>
                <a:lnTo>
                  <a:pt x="207365" y="114300"/>
                </a:lnTo>
                <a:lnTo>
                  <a:pt x="201245" y="101600"/>
                </a:lnTo>
                <a:close/>
              </a:path>
              <a:path w="2063115" h="1943100">
                <a:moveTo>
                  <a:pt x="229780" y="139700"/>
                </a:moveTo>
                <a:lnTo>
                  <a:pt x="197996" y="139700"/>
                </a:lnTo>
                <a:lnTo>
                  <a:pt x="213458" y="152035"/>
                </a:lnTo>
                <a:lnTo>
                  <a:pt x="214071" y="152400"/>
                </a:lnTo>
                <a:lnTo>
                  <a:pt x="230009" y="152400"/>
                </a:lnTo>
                <a:lnTo>
                  <a:pt x="229780" y="139700"/>
                </a:lnTo>
                <a:close/>
              </a:path>
              <a:path w="2063115" h="1943100">
                <a:moveTo>
                  <a:pt x="197996" y="139700"/>
                </a:moveTo>
                <a:lnTo>
                  <a:pt x="192741" y="139700"/>
                </a:lnTo>
                <a:lnTo>
                  <a:pt x="213458" y="152035"/>
                </a:lnTo>
                <a:lnTo>
                  <a:pt x="197996" y="139700"/>
                </a:lnTo>
                <a:close/>
              </a:path>
              <a:path w="2063115" h="1943100">
                <a:moveTo>
                  <a:pt x="132998" y="114300"/>
                </a:moveTo>
                <a:lnTo>
                  <a:pt x="137007" y="127000"/>
                </a:lnTo>
                <a:lnTo>
                  <a:pt x="137269" y="127000"/>
                </a:lnTo>
                <a:lnTo>
                  <a:pt x="132998" y="114300"/>
                </a:lnTo>
                <a:close/>
              </a:path>
              <a:path w="2063115" h="1943100">
                <a:moveTo>
                  <a:pt x="106772" y="87604"/>
                </a:moveTo>
                <a:lnTo>
                  <a:pt x="106462" y="88900"/>
                </a:lnTo>
                <a:lnTo>
                  <a:pt x="116371" y="101600"/>
                </a:lnTo>
                <a:lnTo>
                  <a:pt x="151383" y="127000"/>
                </a:lnTo>
                <a:lnTo>
                  <a:pt x="199260" y="127000"/>
                </a:lnTo>
                <a:lnTo>
                  <a:pt x="193636" y="114300"/>
                </a:lnTo>
                <a:lnTo>
                  <a:pt x="195192" y="101600"/>
                </a:lnTo>
                <a:lnTo>
                  <a:pt x="179919" y="101600"/>
                </a:lnTo>
                <a:lnTo>
                  <a:pt x="176904" y="88900"/>
                </a:lnTo>
                <a:lnTo>
                  <a:pt x="107697" y="88900"/>
                </a:lnTo>
                <a:lnTo>
                  <a:pt x="106772" y="87604"/>
                </a:lnTo>
                <a:close/>
              </a:path>
              <a:path w="2063115" h="1943100">
                <a:moveTo>
                  <a:pt x="101947" y="88900"/>
                </a:moveTo>
                <a:lnTo>
                  <a:pt x="98329" y="88900"/>
                </a:lnTo>
                <a:lnTo>
                  <a:pt x="103263" y="101600"/>
                </a:lnTo>
                <a:lnTo>
                  <a:pt x="101947" y="88900"/>
                </a:lnTo>
                <a:close/>
              </a:path>
              <a:path w="2063115" h="1943100">
                <a:moveTo>
                  <a:pt x="74223" y="88694"/>
                </a:moveTo>
                <a:lnTo>
                  <a:pt x="74282" y="88900"/>
                </a:lnTo>
                <a:lnTo>
                  <a:pt x="74451" y="88900"/>
                </a:lnTo>
                <a:lnTo>
                  <a:pt x="74223" y="88694"/>
                </a:lnTo>
                <a:close/>
              </a:path>
              <a:path w="2063115" h="1943100">
                <a:moveTo>
                  <a:pt x="98628" y="76200"/>
                </a:moveTo>
                <a:lnTo>
                  <a:pt x="82750" y="76200"/>
                </a:lnTo>
                <a:lnTo>
                  <a:pt x="85154" y="88900"/>
                </a:lnTo>
                <a:lnTo>
                  <a:pt x="98109" y="88900"/>
                </a:lnTo>
                <a:lnTo>
                  <a:pt x="99024" y="76754"/>
                </a:lnTo>
                <a:lnTo>
                  <a:pt x="98628" y="76200"/>
                </a:lnTo>
                <a:close/>
              </a:path>
              <a:path w="2063115" h="1943100">
                <a:moveTo>
                  <a:pt x="107748" y="83534"/>
                </a:moveTo>
                <a:lnTo>
                  <a:pt x="106772" y="87604"/>
                </a:lnTo>
                <a:lnTo>
                  <a:pt x="107697" y="88900"/>
                </a:lnTo>
                <a:lnTo>
                  <a:pt x="107748" y="83534"/>
                </a:lnTo>
                <a:close/>
              </a:path>
              <a:path w="2063115" h="1943100">
                <a:moveTo>
                  <a:pt x="150634" y="76200"/>
                </a:moveTo>
                <a:lnTo>
                  <a:pt x="109505" y="76200"/>
                </a:lnTo>
                <a:lnTo>
                  <a:pt x="107748" y="83534"/>
                </a:lnTo>
                <a:lnTo>
                  <a:pt x="107697" y="88900"/>
                </a:lnTo>
                <a:lnTo>
                  <a:pt x="153807" y="88900"/>
                </a:lnTo>
                <a:lnTo>
                  <a:pt x="150634" y="76200"/>
                </a:lnTo>
                <a:close/>
              </a:path>
              <a:path w="2063115" h="1943100">
                <a:moveTo>
                  <a:pt x="70624" y="76200"/>
                </a:moveTo>
                <a:lnTo>
                  <a:pt x="60312" y="76200"/>
                </a:lnTo>
                <a:lnTo>
                  <a:pt x="74223" y="88694"/>
                </a:lnTo>
                <a:lnTo>
                  <a:pt x="70624" y="76200"/>
                </a:lnTo>
                <a:close/>
              </a:path>
              <a:path w="2063115" h="1943100">
                <a:moveTo>
                  <a:pt x="107816" y="76200"/>
                </a:moveTo>
                <a:lnTo>
                  <a:pt x="99065" y="76200"/>
                </a:lnTo>
                <a:lnTo>
                  <a:pt x="99024" y="76754"/>
                </a:lnTo>
                <a:lnTo>
                  <a:pt x="106772" y="87604"/>
                </a:lnTo>
                <a:lnTo>
                  <a:pt x="107748" y="83534"/>
                </a:lnTo>
                <a:lnTo>
                  <a:pt x="107816" y="76200"/>
                </a:lnTo>
                <a:close/>
              </a:path>
              <a:path w="2063115" h="1943100">
                <a:moveTo>
                  <a:pt x="99065" y="76200"/>
                </a:moveTo>
                <a:lnTo>
                  <a:pt x="98628" y="76200"/>
                </a:lnTo>
                <a:lnTo>
                  <a:pt x="99024" y="76754"/>
                </a:lnTo>
                <a:lnTo>
                  <a:pt x="99065" y="76200"/>
                </a:lnTo>
                <a:close/>
              </a:path>
              <a:path w="2063115" h="1943100">
                <a:moveTo>
                  <a:pt x="99593" y="63500"/>
                </a:moveTo>
                <a:lnTo>
                  <a:pt x="56018" y="63500"/>
                </a:lnTo>
                <a:lnTo>
                  <a:pt x="52644" y="76200"/>
                </a:lnTo>
                <a:lnTo>
                  <a:pt x="103582" y="76200"/>
                </a:lnTo>
                <a:lnTo>
                  <a:pt x="99593" y="63500"/>
                </a:lnTo>
                <a:close/>
              </a:path>
              <a:path w="2063115" h="1943100">
                <a:moveTo>
                  <a:pt x="113182" y="63500"/>
                </a:moveTo>
                <a:lnTo>
                  <a:pt x="99593" y="63500"/>
                </a:lnTo>
                <a:lnTo>
                  <a:pt x="103790" y="76200"/>
                </a:lnTo>
                <a:lnTo>
                  <a:pt x="113347" y="76200"/>
                </a:lnTo>
                <a:lnTo>
                  <a:pt x="113182" y="63500"/>
                </a:lnTo>
                <a:close/>
              </a:path>
              <a:path w="2063115" h="1943100">
                <a:moveTo>
                  <a:pt x="119776" y="63500"/>
                </a:moveTo>
                <a:lnTo>
                  <a:pt x="113182" y="63500"/>
                </a:lnTo>
                <a:lnTo>
                  <a:pt x="113347" y="76200"/>
                </a:lnTo>
                <a:lnTo>
                  <a:pt x="118703" y="76200"/>
                </a:lnTo>
                <a:lnTo>
                  <a:pt x="119776" y="63500"/>
                </a:lnTo>
                <a:close/>
              </a:path>
              <a:path w="2063115" h="1943100">
                <a:moveTo>
                  <a:pt x="135369" y="63500"/>
                </a:moveTo>
                <a:lnTo>
                  <a:pt x="119776" y="63500"/>
                </a:lnTo>
                <a:lnTo>
                  <a:pt x="118703" y="76200"/>
                </a:lnTo>
                <a:lnTo>
                  <a:pt x="146728" y="76200"/>
                </a:lnTo>
                <a:lnTo>
                  <a:pt x="135369" y="63500"/>
                </a:lnTo>
                <a:close/>
              </a:path>
              <a:path w="2063115" h="1943100">
                <a:moveTo>
                  <a:pt x="66903" y="38100"/>
                </a:moveTo>
                <a:lnTo>
                  <a:pt x="12466" y="38100"/>
                </a:lnTo>
                <a:lnTo>
                  <a:pt x="26005" y="50800"/>
                </a:lnTo>
                <a:lnTo>
                  <a:pt x="35026" y="63500"/>
                </a:lnTo>
                <a:lnTo>
                  <a:pt x="38110" y="50800"/>
                </a:lnTo>
                <a:lnTo>
                  <a:pt x="66967" y="50800"/>
                </a:lnTo>
                <a:lnTo>
                  <a:pt x="66903" y="38100"/>
                </a:lnTo>
                <a:close/>
              </a:path>
              <a:path w="2063115" h="1943100">
                <a:moveTo>
                  <a:pt x="46848" y="50800"/>
                </a:moveTo>
                <a:lnTo>
                  <a:pt x="44361" y="50800"/>
                </a:lnTo>
                <a:lnTo>
                  <a:pt x="47231" y="63500"/>
                </a:lnTo>
                <a:lnTo>
                  <a:pt x="53359" y="63500"/>
                </a:lnTo>
                <a:lnTo>
                  <a:pt x="46848" y="50800"/>
                </a:lnTo>
                <a:close/>
              </a:path>
              <a:path w="2063115" h="1943100">
                <a:moveTo>
                  <a:pt x="63309" y="50800"/>
                </a:moveTo>
                <a:lnTo>
                  <a:pt x="52680" y="50800"/>
                </a:lnTo>
                <a:lnTo>
                  <a:pt x="67487" y="63500"/>
                </a:lnTo>
                <a:lnTo>
                  <a:pt x="71208" y="63500"/>
                </a:lnTo>
                <a:lnTo>
                  <a:pt x="63309" y="50800"/>
                </a:lnTo>
                <a:close/>
              </a:path>
              <a:path w="2063115" h="1943100">
                <a:moveTo>
                  <a:pt x="124042" y="50800"/>
                </a:moveTo>
                <a:lnTo>
                  <a:pt x="63309" y="50800"/>
                </a:lnTo>
                <a:lnTo>
                  <a:pt x="71843" y="63500"/>
                </a:lnTo>
                <a:lnTo>
                  <a:pt x="132075" y="63500"/>
                </a:lnTo>
                <a:lnTo>
                  <a:pt x="124042" y="50800"/>
                </a:lnTo>
                <a:close/>
              </a:path>
              <a:path w="2063115" h="1943100">
                <a:moveTo>
                  <a:pt x="101630" y="38100"/>
                </a:moveTo>
                <a:lnTo>
                  <a:pt x="70802" y="38100"/>
                </a:lnTo>
                <a:lnTo>
                  <a:pt x="73202" y="50800"/>
                </a:lnTo>
                <a:lnTo>
                  <a:pt x="110447" y="50800"/>
                </a:lnTo>
                <a:lnTo>
                  <a:pt x="101630" y="38100"/>
                </a:lnTo>
                <a:close/>
              </a:path>
              <a:path w="2063115" h="1943100">
                <a:moveTo>
                  <a:pt x="112115" y="38100"/>
                </a:moveTo>
                <a:lnTo>
                  <a:pt x="109689" y="38100"/>
                </a:lnTo>
                <a:lnTo>
                  <a:pt x="119125" y="50800"/>
                </a:lnTo>
                <a:lnTo>
                  <a:pt x="112115" y="38100"/>
                </a:lnTo>
                <a:close/>
              </a:path>
              <a:path w="2063115" h="1943100">
                <a:moveTo>
                  <a:pt x="5422" y="25400"/>
                </a:moveTo>
                <a:lnTo>
                  <a:pt x="2806" y="38100"/>
                </a:lnTo>
                <a:lnTo>
                  <a:pt x="20100" y="38100"/>
                </a:lnTo>
                <a:lnTo>
                  <a:pt x="5422" y="25400"/>
                </a:lnTo>
                <a:close/>
              </a:path>
              <a:path w="2063115" h="1943100">
                <a:moveTo>
                  <a:pt x="90906" y="25400"/>
                </a:moveTo>
                <a:lnTo>
                  <a:pt x="12812" y="25400"/>
                </a:lnTo>
                <a:lnTo>
                  <a:pt x="20100" y="38100"/>
                </a:lnTo>
                <a:lnTo>
                  <a:pt x="89137" y="38100"/>
                </a:lnTo>
                <a:lnTo>
                  <a:pt x="90906" y="25400"/>
                </a:lnTo>
                <a:close/>
              </a:path>
              <a:path w="2063115" h="1943100">
                <a:moveTo>
                  <a:pt x="6273" y="12700"/>
                </a:moveTo>
                <a:lnTo>
                  <a:pt x="0" y="12700"/>
                </a:lnTo>
                <a:lnTo>
                  <a:pt x="4495" y="25400"/>
                </a:lnTo>
                <a:lnTo>
                  <a:pt x="6273" y="12700"/>
                </a:lnTo>
                <a:close/>
              </a:path>
              <a:path w="2063115" h="1943100">
                <a:moveTo>
                  <a:pt x="69993" y="12700"/>
                </a:moveTo>
                <a:lnTo>
                  <a:pt x="15684" y="12700"/>
                </a:lnTo>
                <a:lnTo>
                  <a:pt x="24053" y="25400"/>
                </a:lnTo>
                <a:lnTo>
                  <a:pt x="77025" y="25400"/>
                </a:lnTo>
                <a:lnTo>
                  <a:pt x="69993" y="12700"/>
                </a:lnTo>
                <a:close/>
              </a:path>
              <a:path w="2063115" h="1943100">
                <a:moveTo>
                  <a:pt x="52400" y="0"/>
                </a:moveTo>
                <a:lnTo>
                  <a:pt x="20137" y="0"/>
                </a:lnTo>
                <a:lnTo>
                  <a:pt x="18664" y="12700"/>
                </a:lnTo>
                <a:lnTo>
                  <a:pt x="53424" y="12700"/>
                </a:lnTo>
                <a:lnTo>
                  <a:pt x="52400" y="0"/>
                </a:lnTo>
                <a:close/>
              </a:path>
            </a:pathLst>
          </a:custGeom>
          <a:solidFill>
            <a:srgbClr val="DB28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836156" y="6209601"/>
            <a:ext cx="277698" cy="2659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02731" y="7150100"/>
            <a:ext cx="11758930" cy="1651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92860" indent="-1280160">
              <a:lnSpc>
                <a:spcPts val="2790"/>
              </a:lnSpc>
              <a:spcBef>
                <a:spcPts val="100"/>
              </a:spcBef>
              <a:buClr>
                <a:srgbClr val="D9D8AF"/>
              </a:buClr>
              <a:buFont typeface="Courier New"/>
              <a:buAutoNum type="arabicPlain" startAt="11"/>
              <a:tabLst>
                <a:tab pos="1292860" algn="l"/>
                <a:tab pos="1293495" algn="l"/>
                <a:tab pos="239014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&lt;View	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style={styles.separator}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/&gt;</a:t>
            </a:r>
            <a:endParaRPr sz="2400">
              <a:latin typeface="Courier New"/>
              <a:cs typeface="Courier New"/>
            </a:endParaRPr>
          </a:p>
          <a:p>
            <a:pPr marL="561340" indent="-548640">
              <a:lnSpc>
                <a:spcPts val="2790"/>
              </a:lnSpc>
              <a:buClr>
                <a:srgbClr val="D9D8AF"/>
              </a:buClr>
              <a:buFont typeface="Courier New"/>
              <a:buAutoNum type="arabicPlain" startAt="11"/>
              <a:tabLst>
                <a:tab pos="561975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&lt;/View&gt;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>
              <a:latin typeface="Times New Roman"/>
              <a:cs typeface="Times New Roman"/>
            </a:endParaRPr>
          </a:p>
          <a:p>
            <a:pPr marL="7337425">
              <a:lnSpc>
                <a:spcPct val="100000"/>
              </a:lnSpc>
            </a:pPr>
            <a:r>
              <a:rPr dirty="0" sz="3000" spc="370">
                <a:solidFill>
                  <a:srgbClr val="FF2E00"/>
                </a:solidFill>
                <a:latin typeface="Verdana"/>
                <a:cs typeface="Verdana"/>
              </a:rPr>
              <a:t>Inline </a:t>
            </a:r>
            <a:r>
              <a:rPr dirty="0" sz="3000" spc="110">
                <a:solidFill>
                  <a:srgbClr val="FF2E00"/>
                </a:solidFill>
                <a:latin typeface="Verdana"/>
                <a:cs typeface="Verdana"/>
              </a:rPr>
              <a:t>text </a:t>
            </a:r>
            <a:r>
              <a:rPr dirty="0" sz="3000" spc="-275">
                <a:solidFill>
                  <a:srgbClr val="FF2E00"/>
                </a:solidFill>
                <a:latin typeface="Verdana"/>
                <a:cs typeface="Verdana"/>
              </a:rPr>
              <a:t>-&gt;</a:t>
            </a:r>
            <a:r>
              <a:rPr dirty="0" sz="3000" spc="-2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dirty="0" sz="3000" spc="-280">
                <a:solidFill>
                  <a:srgbClr val="FF2E00"/>
                </a:solidFill>
                <a:latin typeface="Verdana"/>
                <a:cs typeface="Verdana"/>
              </a:rPr>
              <a:t>&lt;Text&gt;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98500" y="567055"/>
            <a:ext cx="7364730" cy="13462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95"/>
              </a:spcBef>
              <a:tabLst>
                <a:tab pos="876300" algn="l"/>
                <a:tab pos="1940560" algn="l"/>
                <a:tab pos="2998470" algn="l"/>
                <a:tab pos="6395085" algn="l"/>
              </a:tabLst>
            </a:pPr>
            <a:r>
              <a:rPr dirty="0" sz="3800" spc="235" b="0">
                <a:solidFill>
                  <a:srgbClr val="55D7FF"/>
                </a:solidFill>
                <a:latin typeface="Arial"/>
                <a:cs typeface="Arial"/>
              </a:rPr>
              <a:t>M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229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3800" spc="-44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480" b="0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3800" spc="-44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270" b="0">
                <a:solidFill>
                  <a:srgbClr val="55D7FF"/>
                </a:solidFill>
                <a:latin typeface="Arial"/>
                <a:cs typeface="Arial"/>
              </a:rPr>
              <a:t>E	</a:t>
            </a:r>
            <a:r>
              <a:rPr dirty="0" sz="3800" spc="-5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229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3800" spc="-44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235" b="0">
                <a:solidFill>
                  <a:srgbClr val="55D7FF"/>
                </a:solidFill>
                <a:latin typeface="Arial"/>
                <a:cs typeface="Arial"/>
              </a:rPr>
              <a:t>M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340" b="0">
                <a:solidFill>
                  <a:srgbClr val="55D7FF"/>
                </a:solidFill>
                <a:latin typeface="Arial"/>
                <a:cs typeface="Arial"/>
              </a:rPr>
              <a:t>P</a:t>
            </a:r>
            <a:r>
              <a:rPr dirty="0" sz="3800" spc="-44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204" b="0">
                <a:solidFill>
                  <a:srgbClr val="55D7FF"/>
                </a:solidFill>
                <a:latin typeface="Arial"/>
                <a:cs typeface="Arial"/>
              </a:rPr>
              <a:t>L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6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3800" spc="-44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5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155" b="0">
                <a:solidFill>
                  <a:srgbClr val="55D7FF"/>
                </a:solidFill>
                <a:latin typeface="Arial"/>
                <a:cs typeface="Arial"/>
              </a:rPr>
              <a:t>AT</a:t>
            </a:r>
            <a:r>
              <a:rPr dirty="0" sz="3800" spc="-44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270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90" b="0">
                <a:solidFill>
                  <a:srgbClr val="55D7FF"/>
                </a:solidFill>
                <a:latin typeface="Arial"/>
                <a:cs typeface="Arial"/>
              </a:rPr>
              <a:t>D	</a:t>
            </a:r>
            <a:r>
              <a:rPr dirty="0" sz="3800" spc="-60" b="0">
                <a:solidFill>
                  <a:srgbClr val="55D7FF"/>
                </a:solidFill>
                <a:latin typeface="Arial"/>
                <a:cs typeface="Arial"/>
              </a:rPr>
              <a:t>J</a:t>
            </a:r>
            <a:r>
              <a:rPr dirty="0" sz="3800" spc="-57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409" b="0">
                <a:solidFill>
                  <a:srgbClr val="55D7FF"/>
                </a:solidFill>
                <a:latin typeface="Arial"/>
                <a:cs typeface="Arial"/>
              </a:rPr>
              <a:t>S </a:t>
            </a:r>
            <a:r>
              <a:rPr dirty="0" sz="3800" spc="-200" b="0">
                <a:solidFill>
                  <a:srgbClr val="55D7FF"/>
                </a:solidFill>
                <a:latin typeface="Arial"/>
                <a:cs typeface="Arial"/>
              </a:rPr>
              <a:t>X  </a:t>
            </a:r>
            <a:r>
              <a:rPr dirty="0" sz="3800" spc="-6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229" b="0">
                <a:solidFill>
                  <a:srgbClr val="55D7FF"/>
                </a:solidFill>
                <a:latin typeface="Arial"/>
                <a:cs typeface="Arial"/>
              </a:rPr>
              <a:t>N	</a:t>
            </a:r>
            <a:r>
              <a:rPr dirty="0" sz="3800" spc="-480" b="0">
                <a:solidFill>
                  <a:srgbClr val="55D7FF"/>
                </a:solidFill>
                <a:latin typeface="Arial"/>
                <a:cs typeface="Arial"/>
              </a:rPr>
              <a:t>R </a:t>
            </a:r>
            <a:r>
              <a:rPr dirty="0" sz="3800" spc="-270" b="0">
                <a:solidFill>
                  <a:srgbClr val="55D7FF"/>
                </a:solidFill>
                <a:latin typeface="Arial"/>
                <a:cs typeface="Arial"/>
              </a:rPr>
              <a:t>E </a:t>
            </a:r>
            <a:r>
              <a:rPr dirty="0" sz="3800" spc="85" b="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dirty="0" sz="3800" spc="-57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5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3800" spc="-44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130" b="0">
                <a:solidFill>
                  <a:srgbClr val="55D7FF"/>
                </a:solidFill>
                <a:latin typeface="Arial"/>
                <a:cs typeface="Arial"/>
              </a:rPr>
              <a:t>T	</a:t>
            </a:r>
            <a:r>
              <a:rPr dirty="0" sz="3800" spc="229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3800" spc="-4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155" b="0">
                <a:solidFill>
                  <a:srgbClr val="55D7FF"/>
                </a:solidFill>
                <a:latin typeface="Arial"/>
                <a:cs typeface="Arial"/>
              </a:rPr>
              <a:t>AT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6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3800" spc="-4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270" b="0">
                <a:solidFill>
                  <a:srgbClr val="55D7FF"/>
                </a:solidFill>
                <a:latin typeface="Arial"/>
                <a:cs typeface="Arial"/>
              </a:rPr>
              <a:t>V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270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567055"/>
            <a:ext cx="7787005" cy="13462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95"/>
              </a:spcBef>
              <a:tabLst>
                <a:tab pos="1454785" algn="l"/>
                <a:tab pos="3274060" algn="l"/>
                <a:tab pos="5015230" algn="l"/>
                <a:tab pos="5932805" algn="l"/>
              </a:tabLst>
            </a:pPr>
            <a:r>
              <a:rPr dirty="0" sz="3800" spc="-60" b="0">
                <a:solidFill>
                  <a:srgbClr val="55D7FF"/>
                </a:solidFill>
                <a:latin typeface="Arial"/>
                <a:cs typeface="Arial"/>
              </a:rPr>
              <a:t>J </a:t>
            </a:r>
            <a:r>
              <a:rPr dirty="0" sz="3800" spc="-409" b="0">
                <a:solidFill>
                  <a:srgbClr val="55D7FF"/>
                </a:solidFill>
                <a:latin typeface="Arial"/>
                <a:cs typeface="Arial"/>
              </a:rPr>
              <a:t>S</a:t>
            </a:r>
            <a:r>
              <a:rPr dirty="0" sz="3800" spc="-8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200" b="0">
                <a:solidFill>
                  <a:srgbClr val="55D7FF"/>
                </a:solidFill>
                <a:latin typeface="Arial"/>
                <a:cs typeface="Arial"/>
              </a:rPr>
              <a:t>X</a:t>
            </a:r>
            <a:r>
              <a:rPr dirty="0" sz="3800" spc="-44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65" b="0">
                <a:solidFill>
                  <a:srgbClr val="55D7FF"/>
                </a:solidFill>
                <a:latin typeface="Arial"/>
                <a:cs typeface="Arial"/>
              </a:rPr>
              <a:t>:	</a:t>
            </a:r>
            <a:r>
              <a:rPr dirty="0" sz="3800" spc="15" b="0">
                <a:solidFill>
                  <a:srgbClr val="55D7FF"/>
                </a:solidFill>
                <a:latin typeface="Arial"/>
                <a:cs typeface="Arial"/>
              </a:rPr>
              <a:t>H</a:t>
            </a:r>
            <a:r>
              <a:rPr dirty="0" sz="3800" spc="-76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130" b="0">
                <a:solidFill>
                  <a:srgbClr val="55D7FF"/>
                </a:solidFill>
                <a:latin typeface="Arial"/>
                <a:cs typeface="Arial"/>
              </a:rPr>
              <a:t>T </a:t>
            </a:r>
            <a:r>
              <a:rPr dirty="0" sz="3800" spc="235" b="0">
                <a:solidFill>
                  <a:srgbClr val="55D7FF"/>
                </a:solidFill>
                <a:latin typeface="Arial"/>
                <a:cs typeface="Arial"/>
              </a:rPr>
              <a:t>M</a:t>
            </a:r>
            <a:r>
              <a:rPr dirty="0" sz="3800" spc="-44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204" b="0">
                <a:solidFill>
                  <a:srgbClr val="55D7FF"/>
                </a:solidFill>
                <a:latin typeface="Arial"/>
                <a:cs typeface="Arial"/>
              </a:rPr>
              <a:t>L	</a:t>
            </a:r>
            <a:r>
              <a:rPr dirty="0" sz="3800" spc="155" b="0">
                <a:solidFill>
                  <a:srgbClr val="55D7FF"/>
                </a:solidFill>
                <a:latin typeface="Arial"/>
                <a:cs typeface="Arial"/>
              </a:rPr>
              <a:t>TA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20" b="0">
                <a:solidFill>
                  <a:srgbClr val="55D7FF"/>
                </a:solidFill>
                <a:latin typeface="Arial"/>
                <a:cs typeface="Arial"/>
              </a:rPr>
              <a:t>G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409" b="0">
                <a:solidFill>
                  <a:srgbClr val="55D7FF"/>
                </a:solidFill>
                <a:latin typeface="Arial"/>
                <a:cs typeface="Arial"/>
              </a:rPr>
              <a:t>S	</a:t>
            </a:r>
            <a:r>
              <a:rPr dirty="0" sz="3800" spc="-270" b="0">
                <a:solidFill>
                  <a:srgbClr val="55D7FF"/>
                </a:solidFill>
                <a:latin typeface="Arial"/>
                <a:cs typeface="Arial"/>
              </a:rPr>
              <a:t>V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409" b="0">
                <a:solidFill>
                  <a:srgbClr val="55D7FF"/>
                </a:solidFill>
                <a:latin typeface="Arial"/>
                <a:cs typeface="Arial"/>
              </a:rPr>
              <a:t>S	</a:t>
            </a:r>
            <a:r>
              <a:rPr dirty="0" sz="3800" spc="-480" b="0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3800" spc="-46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270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3800" spc="-46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85" b="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dirty="0" sz="3800" spc="-46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5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3800" spc="-47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130" b="0">
                <a:solidFill>
                  <a:srgbClr val="55D7FF"/>
                </a:solidFill>
                <a:latin typeface="Arial"/>
                <a:cs typeface="Arial"/>
              </a:rPr>
              <a:t>T  </a:t>
            </a:r>
            <a:r>
              <a:rPr dirty="0" sz="3800" spc="-5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3800" spc="-4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229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235" b="0">
                <a:solidFill>
                  <a:srgbClr val="55D7FF"/>
                </a:solidFill>
                <a:latin typeface="Arial"/>
                <a:cs typeface="Arial"/>
              </a:rPr>
              <a:t>M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340" b="0">
                <a:solidFill>
                  <a:srgbClr val="55D7FF"/>
                </a:solidFill>
                <a:latin typeface="Arial"/>
                <a:cs typeface="Arial"/>
              </a:rPr>
              <a:t>P</a:t>
            </a:r>
            <a:r>
              <a:rPr dirty="0" sz="3800" spc="-4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229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229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270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229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3800" spc="-4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130" b="0">
                <a:solidFill>
                  <a:srgbClr val="55D7FF"/>
                </a:solidFill>
                <a:latin typeface="Arial"/>
                <a:cs typeface="Arial"/>
              </a:rPr>
              <a:t>T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409" b="0">
                <a:solidFill>
                  <a:srgbClr val="55D7FF"/>
                </a:solidFill>
                <a:latin typeface="Arial"/>
                <a:cs typeface="Arial"/>
              </a:rPr>
              <a:t>S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863600" y="4622800"/>
            <a:ext cx="11091545" cy="67818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 marR="5080">
              <a:lnSpc>
                <a:spcPts val="2500"/>
              </a:lnSpc>
              <a:spcBef>
                <a:spcPts val="300"/>
              </a:spcBef>
              <a:tabLst>
                <a:tab pos="683260" algn="l"/>
                <a:tab pos="2862580" algn="l"/>
                <a:tab pos="5042535" algn="l"/>
                <a:tab pos="6718934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myDivElement	=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 &lt;div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className=</a:t>
            </a:r>
            <a:r>
              <a:rPr dirty="0" sz="2200">
                <a:solidFill>
                  <a:srgbClr val="96E284"/>
                </a:solidFill>
                <a:latin typeface="Courier New"/>
                <a:cs typeface="Courier New"/>
              </a:rPr>
              <a:t>"foo"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/&gt;;  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ReactDOM.</a:t>
            </a:r>
            <a:r>
              <a:rPr dirty="0" sz="2200" spc="-5">
                <a:solidFill>
                  <a:srgbClr val="EB97F1"/>
                </a:solidFill>
                <a:latin typeface="Courier New"/>
                <a:cs typeface="Courier New"/>
              </a:rPr>
              <a:t>render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(myDivElement,	document.</a:t>
            </a:r>
            <a:r>
              <a:rPr dirty="0" sz="2200" spc="-5">
                <a:solidFill>
                  <a:srgbClr val="EB97F1"/>
                </a:solidFill>
                <a:latin typeface="Courier New"/>
                <a:cs typeface="Courier New"/>
              </a:rPr>
              <a:t>getElementById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'example'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));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567055"/>
            <a:ext cx="7787005" cy="13462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95"/>
              </a:spcBef>
              <a:tabLst>
                <a:tab pos="1454785" algn="l"/>
                <a:tab pos="3274060" algn="l"/>
                <a:tab pos="5015230" algn="l"/>
                <a:tab pos="5932805" algn="l"/>
              </a:tabLst>
            </a:pPr>
            <a:r>
              <a:rPr dirty="0" sz="3800" spc="-60" b="0">
                <a:solidFill>
                  <a:srgbClr val="55D7FF"/>
                </a:solidFill>
                <a:latin typeface="Arial"/>
                <a:cs typeface="Arial"/>
              </a:rPr>
              <a:t>J </a:t>
            </a:r>
            <a:r>
              <a:rPr dirty="0" sz="3800" spc="-409" b="0">
                <a:solidFill>
                  <a:srgbClr val="55D7FF"/>
                </a:solidFill>
                <a:latin typeface="Arial"/>
                <a:cs typeface="Arial"/>
              </a:rPr>
              <a:t>S</a:t>
            </a:r>
            <a:r>
              <a:rPr dirty="0" sz="3800" spc="-8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200" b="0">
                <a:solidFill>
                  <a:srgbClr val="55D7FF"/>
                </a:solidFill>
                <a:latin typeface="Arial"/>
                <a:cs typeface="Arial"/>
              </a:rPr>
              <a:t>X</a:t>
            </a:r>
            <a:r>
              <a:rPr dirty="0" sz="3800" spc="-44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65" b="0">
                <a:solidFill>
                  <a:srgbClr val="55D7FF"/>
                </a:solidFill>
                <a:latin typeface="Arial"/>
                <a:cs typeface="Arial"/>
              </a:rPr>
              <a:t>:	</a:t>
            </a:r>
            <a:r>
              <a:rPr dirty="0" sz="3800" spc="15" b="0">
                <a:solidFill>
                  <a:srgbClr val="55D7FF"/>
                </a:solidFill>
                <a:latin typeface="Arial"/>
                <a:cs typeface="Arial"/>
              </a:rPr>
              <a:t>H</a:t>
            </a:r>
            <a:r>
              <a:rPr dirty="0" sz="3800" spc="-76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130" b="0">
                <a:solidFill>
                  <a:srgbClr val="55D7FF"/>
                </a:solidFill>
                <a:latin typeface="Arial"/>
                <a:cs typeface="Arial"/>
              </a:rPr>
              <a:t>T </a:t>
            </a:r>
            <a:r>
              <a:rPr dirty="0" sz="3800" spc="235" b="0">
                <a:solidFill>
                  <a:srgbClr val="55D7FF"/>
                </a:solidFill>
                <a:latin typeface="Arial"/>
                <a:cs typeface="Arial"/>
              </a:rPr>
              <a:t>M</a:t>
            </a:r>
            <a:r>
              <a:rPr dirty="0" sz="3800" spc="-44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204" b="0">
                <a:solidFill>
                  <a:srgbClr val="55D7FF"/>
                </a:solidFill>
                <a:latin typeface="Arial"/>
                <a:cs typeface="Arial"/>
              </a:rPr>
              <a:t>L	</a:t>
            </a:r>
            <a:r>
              <a:rPr dirty="0" sz="3800" spc="155" b="0">
                <a:solidFill>
                  <a:srgbClr val="55D7FF"/>
                </a:solidFill>
                <a:latin typeface="Arial"/>
                <a:cs typeface="Arial"/>
              </a:rPr>
              <a:t>TA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20" b="0">
                <a:solidFill>
                  <a:srgbClr val="55D7FF"/>
                </a:solidFill>
                <a:latin typeface="Arial"/>
                <a:cs typeface="Arial"/>
              </a:rPr>
              <a:t>G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409" b="0">
                <a:solidFill>
                  <a:srgbClr val="55D7FF"/>
                </a:solidFill>
                <a:latin typeface="Arial"/>
                <a:cs typeface="Arial"/>
              </a:rPr>
              <a:t>S	</a:t>
            </a:r>
            <a:r>
              <a:rPr dirty="0" sz="3800" spc="-270" b="0">
                <a:solidFill>
                  <a:srgbClr val="55D7FF"/>
                </a:solidFill>
                <a:latin typeface="Arial"/>
                <a:cs typeface="Arial"/>
              </a:rPr>
              <a:t>V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409" b="0">
                <a:solidFill>
                  <a:srgbClr val="55D7FF"/>
                </a:solidFill>
                <a:latin typeface="Arial"/>
                <a:cs typeface="Arial"/>
              </a:rPr>
              <a:t>S	</a:t>
            </a:r>
            <a:r>
              <a:rPr dirty="0" sz="3800" spc="-480" b="0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3800" spc="-46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270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3800" spc="-46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85" b="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dirty="0" sz="3800" spc="-46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5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3800" spc="-47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130" b="0">
                <a:solidFill>
                  <a:srgbClr val="55D7FF"/>
                </a:solidFill>
                <a:latin typeface="Arial"/>
                <a:cs typeface="Arial"/>
              </a:rPr>
              <a:t>T  </a:t>
            </a:r>
            <a:r>
              <a:rPr dirty="0" sz="3800" spc="-5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3800" spc="-4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229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235" b="0">
                <a:solidFill>
                  <a:srgbClr val="55D7FF"/>
                </a:solidFill>
                <a:latin typeface="Arial"/>
                <a:cs typeface="Arial"/>
              </a:rPr>
              <a:t>M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340" b="0">
                <a:solidFill>
                  <a:srgbClr val="55D7FF"/>
                </a:solidFill>
                <a:latin typeface="Arial"/>
                <a:cs typeface="Arial"/>
              </a:rPr>
              <a:t>P</a:t>
            </a:r>
            <a:r>
              <a:rPr dirty="0" sz="3800" spc="-4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229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229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270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229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3800" spc="-4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130" b="0">
                <a:solidFill>
                  <a:srgbClr val="55D7FF"/>
                </a:solidFill>
                <a:latin typeface="Arial"/>
                <a:cs typeface="Arial"/>
              </a:rPr>
              <a:t>T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409" b="0">
                <a:solidFill>
                  <a:srgbClr val="55D7FF"/>
                </a:solidFill>
                <a:latin typeface="Arial"/>
                <a:cs typeface="Arial"/>
              </a:rPr>
              <a:t>S</a:t>
            </a:r>
            <a:endParaRPr sz="3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863600" y="4622800"/>
            <a:ext cx="11091545" cy="67818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 marR="5080">
              <a:lnSpc>
                <a:spcPts val="2500"/>
              </a:lnSpc>
              <a:spcBef>
                <a:spcPts val="300"/>
              </a:spcBef>
              <a:tabLst>
                <a:tab pos="683260" algn="l"/>
                <a:tab pos="2862580" algn="l"/>
                <a:tab pos="5042535" algn="l"/>
                <a:tab pos="6718934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myDivElement	=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 &lt;div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className=</a:t>
            </a:r>
            <a:r>
              <a:rPr dirty="0" sz="2200">
                <a:solidFill>
                  <a:srgbClr val="96E284"/>
                </a:solidFill>
                <a:latin typeface="Courier New"/>
                <a:cs typeface="Courier New"/>
              </a:rPr>
              <a:t>"foo"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/&gt;;  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ReactDOM.</a:t>
            </a:r>
            <a:r>
              <a:rPr dirty="0" sz="2200" spc="-5">
                <a:solidFill>
                  <a:srgbClr val="EB97F1"/>
                </a:solidFill>
                <a:latin typeface="Courier New"/>
                <a:cs typeface="Courier New"/>
              </a:rPr>
              <a:t>render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(myDivElement,	document.</a:t>
            </a:r>
            <a:r>
              <a:rPr dirty="0" sz="2200" spc="-5">
                <a:solidFill>
                  <a:srgbClr val="EB97F1"/>
                </a:solidFill>
                <a:latin typeface="Courier New"/>
                <a:cs typeface="Courier New"/>
              </a:rPr>
              <a:t>getElementById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'example'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));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300" y="6337300"/>
            <a:ext cx="10588625" cy="995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570"/>
              </a:lnSpc>
              <a:spcBef>
                <a:spcPts val="100"/>
              </a:spcBef>
              <a:tabLst>
                <a:tab pos="683260" algn="l"/>
                <a:tab pos="2694940" algn="l"/>
                <a:tab pos="3030220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MyComponent	=	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React.</a:t>
            </a:r>
            <a:r>
              <a:rPr dirty="0" sz="2200" spc="-5">
                <a:solidFill>
                  <a:srgbClr val="EB97F1"/>
                </a:solidFill>
                <a:latin typeface="Courier New"/>
                <a:cs typeface="Courier New"/>
              </a:rPr>
              <a:t>createClass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({</a:t>
            </a:r>
            <a:r>
              <a:rPr dirty="0" sz="2200" spc="-5">
                <a:solidFill>
                  <a:srgbClr val="D9D8AF"/>
                </a:solidFill>
                <a:latin typeface="Courier New"/>
                <a:cs typeface="Courier New"/>
              </a:rPr>
              <a:t>/*...*/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2200">
              <a:latin typeface="Courier New"/>
              <a:cs typeface="Courier New"/>
            </a:endParaRPr>
          </a:p>
          <a:p>
            <a:pPr marL="12700" marR="5080">
              <a:lnSpc>
                <a:spcPts val="2500"/>
              </a:lnSpc>
              <a:spcBef>
                <a:spcPts val="130"/>
              </a:spcBef>
              <a:tabLst>
                <a:tab pos="683260" algn="l"/>
                <a:tab pos="2359660" algn="l"/>
                <a:tab pos="4539615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myElement	= 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&lt;MyComponent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someProperty={</a:t>
            </a: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true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 /&gt;;  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ReactDOM.</a:t>
            </a:r>
            <a:r>
              <a:rPr dirty="0" sz="2200" spc="-5">
                <a:solidFill>
                  <a:srgbClr val="EB97F1"/>
                </a:solidFill>
                <a:latin typeface="Courier New"/>
                <a:cs typeface="Courier New"/>
              </a:rPr>
              <a:t>render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(myElement,	document.</a:t>
            </a:r>
            <a:r>
              <a:rPr dirty="0" sz="2200" spc="-5">
                <a:solidFill>
                  <a:srgbClr val="EB97F1"/>
                </a:solidFill>
                <a:latin typeface="Courier New"/>
                <a:cs typeface="Courier New"/>
              </a:rPr>
              <a:t>getElementById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'example'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));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352869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V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85" b="0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4500" spc="-51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V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b="0">
                <a:solidFill>
                  <a:srgbClr val="55D7FF"/>
                </a:solidFill>
                <a:latin typeface="Arial"/>
                <a:cs typeface="Arial"/>
              </a:rPr>
              <a:t>W</a:t>
            </a:r>
            <a:endParaRPr sz="4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44145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</a:t>
            </a:fld>
            <a:r>
              <a:rPr dirty="0" baseline="1543" sz="2700" spc="15"/>
              <a:t>/95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2064511"/>
            <a:ext cx="5588000" cy="6783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0" indent="-368300">
              <a:lnSpc>
                <a:spcPct val="100000"/>
              </a:lnSpc>
              <a:spcBef>
                <a:spcPts val="95"/>
              </a:spcBef>
              <a:buClr>
                <a:srgbClr val="646464"/>
              </a:buClr>
              <a:buSzPct val="89473"/>
              <a:buChar char="•"/>
              <a:tabLst>
                <a:tab pos="380365" algn="l"/>
                <a:tab pos="381000" algn="l"/>
              </a:tabLst>
            </a:pPr>
            <a:r>
              <a:rPr dirty="0" sz="2850" spc="-80">
                <a:solidFill>
                  <a:srgbClr val="FFFFFF"/>
                </a:solidFill>
                <a:latin typeface="Arial"/>
                <a:cs typeface="Arial"/>
              </a:rPr>
              <a:t>React</a:t>
            </a:r>
            <a:endParaRPr sz="2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646464"/>
              </a:buClr>
              <a:buFont typeface="Arial"/>
              <a:buChar char="•"/>
            </a:pPr>
            <a:endParaRPr sz="3150">
              <a:latin typeface="Times New Roman"/>
              <a:cs typeface="Times New Roman"/>
            </a:endParaRPr>
          </a:p>
          <a:p>
            <a:pPr marL="381000" indent="-368300">
              <a:lnSpc>
                <a:spcPct val="100000"/>
              </a:lnSpc>
              <a:buClr>
                <a:srgbClr val="646464"/>
              </a:buClr>
              <a:buSzPct val="89473"/>
              <a:buChar char="•"/>
              <a:tabLst>
                <a:tab pos="380365" algn="l"/>
                <a:tab pos="381000" algn="l"/>
              </a:tabLst>
            </a:pPr>
            <a:r>
              <a:rPr dirty="0" sz="2850" spc="-180">
                <a:solidFill>
                  <a:srgbClr val="FFFFFF"/>
                </a:solidFill>
                <a:latin typeface="Arial"/>
                <a:cs typeface="Arial"/>
              </a:rPr>
              <a:t>JSX</a:t>
            </a:r>
            <a:endParaRPr sz="28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46464"/>
              </a:buClr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381000" indent="-368300">
              <a:lnSpc>
                <a:spcPct val="100000"/>
              </a:lnSpc>
              <a:buClr>
                <a:srgbClr val="646464"/>
              </a:buClr>
              <a:buSzPct val="89473"/>
              <a:buChar char="•"/>
              <a:tabLst>
                <a:tab pos="380365" algn="l"/>
                <a:tab pos="381000" algn="l"/>
              </a:tabLst>
            </a:pPr>
            <a:r>
              <a:rPr dirty="0" sz="2850" spc="-80">
                <a:solidFill>
                  <a:srgbClr val="FFFFFF"/>
                </a:solidFill>
                <a:latin typeface="Arial"/>
                <a:cs typeface="Arial"/>
              </a:rPr>
              <a:t>React</a:t>
            </a:r>
            <a:r>
              <a:rPr dirty="0" sz="285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50" spc="20">
                <a:solidFill>
                  <a:srgbClr val="FFFFFF"/>
                </a:solidFill>
                <a:latin typeface="Arial"/>
                <a:cs typeface="Arial"/>
              </a:rPr>
              <a:t>Native</a:t>
            </a:r>
            <a:endParaRPr sz="2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646464"/>
              </a:buClr>
              <a:buFont typeface="Arial"/>
              <a:buChar char="•"/>
            </a:pPr>
            <a:endParaRPr sz="3250">
              <a:latin typeface="Times New Roman"/>
              <a:cs typeface="Times New Roman"/>
            </a:endParaRPr>
          </a:p>
          <a:p>
            <a:pPr marL="381000" indent="-368300"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SzPct val="89473"/>
              <a:buChar char="•"/>
              <a:tabLst>
                <a:tab pos="380365" algn="l"/>
                <a:tab pos="381000" algn="l"/>
              </a:tabLst>
            </a:pPr>
            <a:r>
              <a:rPr dirty="0" sz="2850" spc="10">
                <a:solidFill>
                  <a:srgbClr val="FFFFFF"/>
                </a:solidFill>
                <a:latin typeface="Arial"/>
                <a:cs typeface="Arial"/>
              </a:rPr>
              <a:t>Compare </a:t>
            </a:r>
            <a:r>
              <a:rPr dirty="0" sz="2850" spc="-80">
                <a:solidFill>
                  <a:srgbClr val="FFFFFF"/>
                </a:solidFill>
                <a:latin typeface="Arial"/>
                <a:cs typeface="Arial"/>
              </a:rPr>
              <a:t>React </a:t>
            </a:r>
            <a:r>
              <a:rPr dirty="0" sz="2850" spc="20">
                <a:solidFill>
                  <a:srgbClr val="FFFFFF"/>
                </a:solidFill>
                <a:latin typeface="Arial"/>
                <a:cs typeface="Arial"/>
              </a:rPr>
              <a:t>Native </a:t>
            </a:r>
            <a:r>
              <a:rPr dirty="0" sz="2850" spc="1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85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Arial"/>
                <a:cs typeface="Arial"/>
              </a:rPr>
              <a:t>Ionic</a:t>
            </a:r>
            <a:endParaRPr sz="28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46464"/>
              </a:buClr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381000" indent="-368300">
              <a:lnSpc>
                <a:spcPct val="100000"/>
              </a:lnSpc>
              <a:buClr>
                <a:srgbClr val="646464"/>
              </a:buClr>
              <a:buSzPct val="89473"/>
              <a:buChar char="•"/>
              <a:tabLst>
                <a:tab pos="380365" algn="l"/>
                <a:tab pos="381000" algn="l"/>
              </a:tabLst>
            </a:pPr>
            <a:r>
              <a:rPr dirty="0" sz="2850" spc="5">
                <a:solidFill>
                  <a:srgbClr val="FFFFFF"/>
                </a:solidFill>
                <a:latin typeface="Arial"/>
                <a:cs typeface="Arial"/>
              </a:rPr>
              <a:t>Installation</a:t>
            </a:r>
            <a:endParaRPr sz="28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46464"/>
              </a:buClr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381000" indent="-368300">
              <a:lnSpc>
                <a:spcPct val="100000"/>
              </a:lnSpc>
              <a:buClr>
                <a:srgbClr val="646464"/>
              </a:buClr>
              <a:buSzPct val="89473"/>
              <a:buChar char="•"/>
              <a:tabLst>
                <a:tab pos="380365" algn="l"/>
                <a:tab pos="381000" algn="l"/>
              </a:tabLst>
            </a:pPr>
            <a:r>
              <a:rPr dirty="0" sz="2850" spc="-60">
                <a:solidFill>
                  <a:srgbClr val="FFFFFF"/>
                </a:solidFill>
                <a:latin typeface="Arial"/>
                <a:cs typeface="Arial"/>
              </a:rPr>
              <a:t>Props </a:t>
            </a:r>
            <a:r>
              <a:rPr dirty="0" sz="2850" spc="-125">
                <a:solidFill>
                  <a:srgbClr val="FFFFFF"/>
                </a:solidFill>
                <a:latin typeface="Arial"/>
                <a:cs typeface="Arial"/>
              </a:rPr>
              <a:t>vs.</a:t>
            </a:r>
            <a:r>
              <a:rPr dirty="0" sz="285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50" spc="-5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endParaRPr sz="28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46464"/>
              </a:buClr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381000" indent="-368300">
              <a:lnSpc>
                <a:spcPct val="100000"/>
              </a:lnSpc>
              <a:buClr>
                <a:srgbClr val="646464"/>
              </a:buClr>
              <a:buSzPct val="89473"/>
              <a:buChar char="•"/>
              <a:tabLst>
                <a:tab pos="380365" algn="l"/>
                <a:tab pos="381000" algn="l"/>
              </a:tabLst>
            </a:pPr>
            <a:r>
              <a:rPr dirty="0" sz="2850" spc="-20">
                <a:solidFill>
                  <a:srgbClr val="FFFFFF"/>
                </a:solidFill>
                <a:latin typeface="Arial"/>
                <a:cs typeface="Arial"/>
              </a:rPr>
              <a:t>Life </a:t>
            </a:r>
            <a:r>
              <a:rPr dirty="0" sz="2850" spc="-65">
                <a:solidFill>
                  <a:srgbClr val="FFFFFF"/>
                </a:solidFill>
                <a:latin typeface="Arial"/>
                <a:cs typeface="Arial"/>
              </a:rPr>
              <a:t>cycles </a:t>
            </a:r>
            <a:r>
              <a:rPr dirty="0" sz="2850" spc="-5">
                <a:solidFill>
                  <a:srgbClr val="FFFFFF"/>
                </a:solidFill>
                <a:latin typeface="Arial"/>
                <a:cs typeface="Arial"/>
              </a:rPr>
              <a:t>(initial,</a:t>
            </a:r>
            <a:r>
              <a:rPr dirty="0" sz="285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50" spc="15">
                <a:solidFill>
                  <a:srgbClr val="FFFFFF"/>
                </a:solidFill>
                <a:latin typeface="Arial"/>
                <a:cs typeface="Arial"/>
              </a:rPr>
              <a:t>update)</a:t>
            </a:r>
            <a:endParaRPr sz="28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46464"/>
              </a:buClr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381000" indent="-368300">
              <a:lnSpc>
                <a:spcPct val="100000"/>
              </a:lnSpc>
              <a:buClr>
                <a:srgbClr val="646464"/>
              </a:buClr>
              <a:buSzPct val="89473"/>
              <a:buChar char="•"/>
              <a:tabLst>
                <a:tab pos="380365" algn="l"/>
                <a:tab pos="381000" algn="l"/>
              </a:tabLst>
            </a:pPr>
            <a:r>
              <a:rPr dirty="0" sz="2850" spc="-75">
                <a:solidFill>
                  <a:srgbClr val="FFFFFF"/>
                </a:solidFill>
                <a:latin typeface="Arial"/>
                <a:cs typeface="Arial"/>
              </a:rPr>
              <a:t>Styles,</a:t>
            </a:r>
            <a:r>
              <a:rPr dirty="0" sz="285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50">
                <a:solidFill>
                  <a:srgbClr val="FFFFFF"/>
                </a:solidFill>
                <a:latin typeface="Arial"/>
                <a:cs typeface="Arial"/>
              </a:rPr>
              <a:t>Flexbox</a:t>
            </a:r>
            <a:endParaRPr sz="2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3898900"/>
            <a:ext cx="4468495" cy="288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dirty="0" sz="3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20">
                <a:solidFill>
                  <a:srgbClr val="FFFFFF"/>
                </a:solidFill>
                <a:latin typeface="Arial"/>
                <a:cs typeface="Arial"/>
              </a:rPr>
              <a:t>sharing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40">
                <a:solidFill>
                  <a:srgbClr val="FFFFFF"/>
                </a:solidFill>
                <a:latin typeface="Arial"/>
                <a:cs typeface="Arial"/>
              </a:rPr>
              <a:t>Better</a:t>
            </a:r>
            <a:r>
              <a:rPr dirty="0" sz="36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20">
                <a:solidFill>
                  <a:srgbClr val="FFFFFF"/>
                </a:solidFill>
                <a:latin typeface="Arial"/>
                <a:cs typeface="Arial"/>
              </a:rPr>
              <a:t>performance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155">
                <a:solidFill>
                  <a:srgbClr val="FFFFFF"/>
                </a:solidFill>
                <a:latin typeface="Arial"/>
                <a:cs typeface="Arial"/>
              </a:rPr>
              <a:t>SEO</a:t>
            </a:r>
            <a:r>
              <a:rPr dirty="0" sz="3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friendly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682307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16860" algn="l"/>
              </a:tabLst>
            </a:pPr>
            <a:r>
              <a:rPr dirty="0" sz="4500" spc="-500" b="0">
                <a:solidFill>
                  <a:srgbClr val="55D7FF"/>
                </a:solidFill>
                <a:latin typeface="Arial"/>
                <a:cs typeface="Arial"/>
              </a:rPr>
              <a:t>S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 </a:t>
            </a:r>
            <a:r>
              <a:rPr dirty="0" sz="4500" spc="-585" b="0">
                <a:solidFill>
                  <a:srgbClr val="55D7FF"/>
                </a:solidFill>
                <a:latin typeface="Arial"/>
                <a:cs typeface="Arial"/>
              </a:rPr>
              <a:t>R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V</a:t>
            </a:r>
            <a:r>
              <a:rPr dirty="0" sz="4500" spc="-68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85" b="0">
                <a:solidFill>
                  <a:srgbClr val="55D7FF"/>
                </a:solidFill>
                <a:latin typeface="Arial"/>
                <a:cs typeface="Arial"/>
              </a:rPr>
              <a:t>R	R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4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80" b="0">
                <a:solidFill>
                  <a:srgbClr val="55D7FF"/>
                </a:solidFill>
                <a:latin typeface="Arial"/>
                <a:cs typeface="Arial"/>
              </a:rPr>
              <a:t>D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85" b="0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b="0">
                <a:solidFill>
                  <a:srgbClr val="55D7FF"/>
                </a:solidFill>
                <a:latin typeface="Arial"/>
                <a:cs typeface="Arial"/>
              </a:rPr>
              <a:t>G</a:t>
            </a:r>
            <a:endParaRPr sz="4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4203700"/>
            <a:ext cx="1072642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21530" algn="l"/>
                <a:tab pos="5510530" algn="l"/>
                <a:tab pos="6233795" algn="l"/>
              </a:tabLst>
            </a:pP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V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85" b="0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4500" spc="-59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Y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" b="0">
                <a:solidFill>
                  <a:srgbClr val="55D7FF"/>
                </a:solidFill>
                <a:latin typeface="Arial"/>
                <a:cs typeface="Arial"/>
              </a:rPr>
              <a:t>H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b="0">
                <a:solidFill>
                  <a:srgbClr val="55D7FF"/>
                </a:solidFill>
                <a:latin typeface="Arial"/>
                <a:cs typeface="Arial"/>
              </a:rPr>
              <a:t>G	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00" b="0">
                <a:solidFill>
                  <a:srgbClr val="55D7FF"/>
                </a:solidFill>
                <a:latin typeface="Arial"/>
                <a:cs typeface="Arial"/>
              </a:rPr>
              <a:t>S	</a:t>
            </a:r>
            <a:r>
              <a:rPr dirty="0" sz="4500" spc="80" b="0">
                <a:solidFill>
                  <a:srgbClr val="55D7FF"/>
                </a:solidFill>
                <a:latin typeface="Arial"/>
                <a:cs typeface="Arial"/>
              </a:rPr>
              <a:t>A	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M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P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1072642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21530" algn="l"/>
                <a:tab pos="5510530" algn="l"/>
                <a:tab pos="6233795" algn="l"/>
              </a:tabLst>
            </a:pP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V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85" b="0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4500" spc="-59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Y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" b="0">
                <a:solidFill>
                  <a:srgbClr val="55D7FF"/>
                </a:solidFill>
                <a:latin typeface="Arial"/>
                <a:cs typeface="Arial"/>
              </a:rPr>
              <a:t>H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b="0">
                <a:solidFill>
                  <a:srgbClr val="55D7FF"/>
                </a:solidFill>
                <a:latin typeface="Arial"/>
                <a:cs typeface="Arial"/>
              </a:rPr>
              <a:t>G	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00" b="0">
                <a:solidFill>
                  <a:srgbClr val="55D7FF"/>
                </a:solidFill>
                <a:latin typeface="Arial"/>
                <a:cs typeface="Arial"/>
              </a:rPr>
              <a:t>S	</a:t>
            </a:r>
            <a:r>
              <a:rPr dirty="0" sz="4500" spc="80" b="0">
                <a:solidFill>
                  <a:srgbClr val="55D7FF"/>
                </a:solidFill>
                <a:latin typeface="Arial"/>
                <a:cs typeface="Arial"/>
              </a:rPr>
              <a:t>A	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M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P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41800" y="1765300"/>
            <a:ext cx="4521200" cy="798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41800" y="1765300"/>
            <a:ext cx="4521200" cy="798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469628" y="2415476"/>
            <a:ext cx="6313475" cy="5091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90600" y="2794000"/>
            <a:ext cx="136525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20">
                <a:solidFill>
                  <a:srgbClr val="FF2E00"/>
                </a:solidFill>
                <a:latin typeface="Verdana"/>
                <a:cs typeface="Verdana"/>
              </a:rPr>
              <a:t>Search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  <p:sp>
        <p:nvSpPr>
          <p:cNvPr id="5" name="object 5"/>
          <p:cNvSpPr txBox="1"/>
          <p:nvPr/>
        </p:nvSpPr>
        <p:spPr>
          <a:xfrm>
            <a:off x="698500" y="647700"/>
            <a:ext cx="1072642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21530" algn="l"/>
                <a:tab pos="5510530" algn="l"/>
                <a:tab pos="6233795" algn="l"/>
              </a:tabLst>
            </a:pPr>
            <a:r>
              <a:rPr dirty="0" sz="4500" spc="-335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>
                <a:solidFill>
                  <a:srgbClr val="55D7FF"/>
                </a:solidFill>
                <a:latin typeface="Arial"/>
                <a:cs typeface="Arial"/>
              </a:rPr>
              <a:t>V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3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85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4500" spc="-59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>
                <a:solidFill>
                  <a:srgbClr val="55D7FF"/>
                </a:solidFill>
                <a:latin typeface="Arial"/>
                <a:cs typeface="Arial"/>
              </a:rPr>
              <a:t>Y</a:t>
            </a:r>
            <a:r>
              <a:rPr dirty="0" sz="4500" spc="-53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>
                <a:solidFill>
                  <a:srgbClr val="55D7FF"/>
                </a:solidFill>
                <a:latin typeface="Arial"/>
                <a:cs typeface="Arial"/>
              </a:rPr>
              <a:t>T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">
                <a:solidFill>
                  <a:srgbClr val="55D7FF"/>
                </a:solidFill>
                <a:latin typeface="Arial"/>
                <a:cs typeface="Arial"/>
              </a:rPr>
              <a:t>H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>
                <a:solidFill>
                  <a:srgbClr val="55D7FF"/>
                </a:solidFill>
                <a:latin typeface="Arial"/>
                <a:cs typeface="Arial"/>
              </a:rPr>
              <a:t>G	</a:t>
            </a:r>
            <a:r>
              <a:rPr dirty="0" sz="4500" spc="-85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00">
                <a:solidFill>
                  <a:srgbClr val="55D7FF"/>
                </a:solidFill>
                <a:latin typeface="Arial"/>
                <a:cs typeface="Arial"/>
              </a:rPr>
              <a:t>S	</a:t>
            </a:r>
            <a:r>
              <a:rPr dirty="0" sz="4500" spc="80">
                <a:solidFill>
                  <a:srgbClr val="55D7FF"/>
                </a:solidFill>
                <a:latin typeface="Arial"/>
                <a:cs typeface="Arial"/>
              </a:rPr>
              <a:t>A	</a:t>
            </a:r>
            <a:r>
              <a:rPr dirty="0" sz="4500" spc="-85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4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4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55D7FF"/>
                </a:solidFill>
                <a:latin typeface="Arial"/>
                <a:cs typeface="Arial"/>
              </a:rPr>
              <a:t>M</a:t>
            </a:r>
            <a:r>
              <a:rPr dirty="0" sz="4500" spc="-54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>
                <a:solidFill>
                  <a:srgbClr val="55D7FF"/>
                </a:solidFill>
                <a:latin typeface="Arial"/>
                <a:cs typeface="Arial"/>
              </a:rPr>
              <a:t>P</a:t>
            </a:r>
            <a:r>
              <a:rPr dirty="0" sz="4500" spc="-54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4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4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4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4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>
                <a:solidFill>
                  <a:srgbClr val="55D7FF"/>
                </a:solidFill>
                <a:latin typeface="Arial"/>
                <a:cs typeface="Arial"/>
              </a:rPr>
              <a:t>T</a:t>
            </a:r>
            <a:endParaRPr sz="4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41800" y="1765300"/>
            <a:ext cx="4521200" cy="798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469628" y="2415476"/>
            <a:ext cx="6313475" cy="5091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90600" y="2794000"/>
            <a:ext cx="136525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20">
                <a:solidFill>
                  <a:srgbClr val="FF2E00"/>
                </a:solidFill>
                <a:latin typeface="Verdana"/>
                <a:cs typeface="Verdana"/>
              </a:rPr>
              <a:t>Search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01105" y="1831276"/>
            <a:ext cx="1402588" cy="5067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287000" y="2159000"/>
            <a:ext cx="147828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5">
                <a:solidFill>
                  <a:srgbClr val="FF2E00"/>
                </a:solidFill>
                <a:latin typeface="Verdana"/>
                <a:cs typeface="Verdana"/>
              </a:rPr>
              <a:t>He</a:t>
            </a:r>
            <a:r>
              <a:rPr dirty="0" sz="3000" spc="-125">
                <a:solidFill>
                  <a:srgbClr val="FF2E00"/>
                </a:solidFill>
                <a:latin typeface="Verdana"/>
                <a:cs typeface="Verdana"/>
              </a:rPr>
              <a:t>a</a:t>
            </a:r>
            <a:r>
              <a:rPr dirty="0" sz="3000" spc="470">
                <a:solidFill>
                  <a:srgbClr val="FF2E00"/>
                </a:solidFill>
                <a:latin typeface="Verdana"/>
                <a:cs typeface="Verdana"/>
              </a:rPr>
              <a:t>d</a:t>
            </a:r>
            <a:r>
              <a:rPr dirty="0" sz="3000" spc="35">
                <a:solidFill>
                  <a:srgbClr val="FF2E00"/>
                </a:solidFill>
                <a:latin typeface="Verdana"/>
                <a:cs typeface="Verdana"/>
              </a:rPr>
              <a:t>e</a:t>
            </a:r>
            <a:r>
              <a:rPr dirty="0" sz="3000" spc="300">
                <a:solidFill>
                  <a:srgbClr val="FF2E00"/>
                </a:solidFill>
                <a:latin typeface="Verdana"/>
                <a:cs typeface="Verdana"/>
              </a:rPr>
              <a:t>r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86573" y="1934133"/>
            <a:ext cx="2512787" cy="3227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1072642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21530" algn="l"/>
                <a:tab pos="5510530" algn="l"/>
                <a:tab pos="6233795" algn="l"/>
              </a:tabLst>
            </a:pP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V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85" b="0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4500" spc="-59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Y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" b="0">
                <a:solidFill>
                  <a:srgbClr val="55D7FF"/>
                </a:solidFill>
                <a:latin typeface="Arial"/>
                <a:cs typeface="Arial"/>
              </a:rPr>
              <a:t>H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b="0">
                <a:solidFill>
                  <a:srgbClr val="55D7FF"/>
                </a:solidFill>
                <a:latin typeface="Arial"/>
                <a:cs typeface="Arial"/>
              </a:rPr>
              <a:t>G	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00" b="0">
                <a:solidFill>
                  <a:srgbClr val="55D7FF"/>
                </a:solidFill>
                <a:latin typeface="Arial"/>
                <a:cs typeface="Arial"/>
              </a:rPr>
              <a:t>S	</a:t>
            </a:r>
            <a:r>
              <a:rPr dirty="0" sz="4500" spc="80" b="0">
                <a:solidFill>
                  <a:srgbClr val="55D7FF"/>
                </a:solidFill>
                <a:latin typeface="Arial"/>
                <a:cs typeface="Arial"/>
              </a:rPr>
              <a:t>A	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M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P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</a:t>
            </a:r>
            <a:endParaRPr sz="45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41800" y="1765300"/>
            <a:ext cx="4521200" cy="798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95308" y="2415476"/>
            <a:ext cx="6387795" cy="2310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90600" y="2794000"/>
            <a:ext cx="136525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20">
                <a:solidFill>
                  <a:srgbClr val="FF2E00"/>
                </a:solidFill>
                <a:latin typeface="Verdana"/>
                <a:cs typeface="Verdana"/>
              </a:rPr>
              <a:t>Search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01105" y="1831276"/>
            <a:ext cx="1402588" cy="5067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287000" y="2159000"/>
            <a:ext cx="147828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5">
                <a:solidFill>
                  <a:srgbClr val="FF2E00"/>
                </a:solidFill>
                <a:latin typeface="Verdana"/>
                <a:cs typeface="Verdana"/>
              </a:rPr>
              <a:t>He</a:t>
            </a:r>
            <a:r>
              <a:rPr dirty="0" sz="3000" spc="-125">
                <a:solidFill>
                  <a:srgbClr val="FF2E00"/>
                </a:solidFill>
                <a:latin typeface="Verdana"/>
                <a:cs typeface="Verdana"/>
              </a:rPr>
              <a:t>a</a:t>
            </a:r>
            <a:r>
              <a:rPr dirty="0" sz="3000" spc="470">
                <a:solidFill>
                  <a:srgbClr val="FF2E00"/>
                </a:solidFill>
                <a:latin typeface="Verdana"/>
                <a:cs typeface="Verdana"/>
              </a:rPr>
              <a:t>d</a:t>
            </a:r>
            <a:r>
              <a:rPr dirty="0" sz="3000" spc="35">
                <a:solidFill>
                  <a:srgbClr val="FF2E00"/>
                </a:solidFill>
                <a:latin typeface="Verdana"/>
                <a:cs typeface="Verdana"/>
              </a:rPr>
              <a:t>e</a:t>
            </a:r>
            <a:r>
              <a:rPr dirty="0" sz="3000" spc="300">
                <a:solidFill>
                  <a:srgbClr val="FF2E00"/>
                </a:solidFill>
                <a:latin typeface="Verdana"/>
                <a:cs typeface="Verdana"/>
              </a:rPr>
              <a:t>r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86573" y="1934133"/>
            <a:ext cx="2512787" cy="3227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320800" y="4864100"/>
            <a:ext cx="123761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365">
                <a:solidFill>
                  <a:srgbClr val="FF2E00"/>
                </a:solidFill>
                <a:latin typeface="Verdana"/>
                <a:cs typeface="Verdana"/>
              </a:rPr>
              <a:t>I</a:t>
            </a:r>
            <a:r>
              <a:rPr dirty="0" sz="3000" spc="310">
                <a:solidFill>
                  <a:srgbClr val="FF2E00"/>
                </a:solidFill>
                <a:latin typeface="Verdana"/>
                <a:cs typeface="Verdana"/>
              </a:rPr>
              <a:t>t</a:t>
            </a:r>
            <a:r>
              <a:rPr dirty="0" sz="3000" spc="65">
                <a:solidFill>
                  <a:srgbClr val="FF2E00"/>
                </a:solidFill>
                <a:latin typeface="Verdana"/>
                <a:cs typeface="Verdana"/>
              </a:rPr>
              <a:t>e</a:t>
            </a:r>
            <a:r>
              <a:rPr dirty="0" sz="3000" spc="114">
                <a:solidFill>
                  <a:srgbClr val="FF2E00"/>
                </a:solidFill>
                <a:latin typeface="Verdana"/>
                <a:cs typeface="Verdana"/>
              </a:rPr>
              <a:t>m</a:t>
            </a:r>
            <a:r>
              <a:rPr dirty="0" sz="3000" spc="-50">
                <a:solidFill>
                  <a:srgbClr val="FF2E00"/>
                </a:solidFill>
                <a:latin typeface="Verdana"/>
                <a:cs typeface="Verdana"/>
              </a:rPr>
              <a:t>s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1072642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21530" algn="l"/>
                <a:tab pos="5510530" algn="l"/>
                <a:tab pos="6233795" algn="l"/>
              </a:tabLst>
            </a:pP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V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85" b="0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4500" spc="-59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Y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" b="0">
                <a:solidFill>
                  <a:srgbClr val="55D7FF"/>
                </a:solidFill>
                <a:latin typeface="Arial"/>
                <a:cs typeface="Arial"/>
              </a:rPr>
              <a:t>H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b="0">
                <a:solidFill>
                  <a:srgbClr val="55D7FF"/>
                </a:solidFill>
                <a:latin typeface="Arial"/>
                <a:cs typeface="Arial"/>
              </a:rPr>
              <a:t>G	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00" b="0">
                <a:solidFill>
                  <a:srgbClr val="55D7FF"/>
                </a:solidFill>
                <a:latin typeface="Arial"/>
                <a:cs typeface="Arial"/>
              </a:rPr>
              <a:t>S	</a:t>
            </a:r>
            <a:r>
              <a:rPr dirty="0" sz="4500" spc="80" b="0">
                <a:solidFill>
                  <a:srgbClr val="55D7FF"/>
                </a:solidFill>
                <a:latin typeface="Arial"/>
                <a:cs typeface="Arial"/>
              </a:rPr>
              <a:t>A	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M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P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</a:t>
            </a:r>
            <a:endParaRPr sz="4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41800" y="1765300"/>
            <a:ext cx="4521200" cy="798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95308" y="2415476"/>
            <a:ext cx="6387795" cy="2310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90600" y="2794000"/>
            <a:ext cx="136525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20">
                <a:solidFill>
                  <a:srgbClr val="FF2E00"/>
                </a:solidFill>
                <a:latin typeface="Verdana"/>
                <a:cs typeface="Verdana"/>
              </a:rPr>
              <a:t>Search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01105" y="1831276"/>
            <a:ext cx="1402588" cy="5067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287000" y="2159000"/>
            <a:ext cx="147828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5">
                <a:solidFill>
                  <a:srgbClr val="FF2E00"/>
                </a:solidFill>
                <a:latin typeface="Verdana"/>
                <a:cs typeface="Verdana"/>
              </a:rPr>
              <a:t>He</a:t>
            </a:r>
            <a:r>
              <a:rPr dirty="0" sz="3000" spc="-125">
                <a:solidFill>
                  <a:srgbClr val="FF2E00"/>
                </a:solidFill>
                <a:latin typeface="Verdana"/>
                <a:cs typeface="Verdana"/>
              </a:rPr>
              <a:t>a</a:t>
            </a:r>
            <a:r>
              <a:rPr dirty="0" sz="3000" spc="470">
                <a:solidFill>
                  <a:srgbClr val="FF2E00"/>
                </a:solidFill>
                <a:latin typeface="Verdana"/>
                <a:cs typeface="Verdana"/>
              </a:rPr>
              <a:t>d</a:t>
            </a:r>
            <a:r>
              <a:rPr dirty="0" sz="3000" spc="35">
                <a:solidFill>
                  <a:srgbClr val="FF2E00"/>
                </a:solidFill>
                <a:latin typeface="Verdana"/>
                <a:cs typeface="Verdana"/>
              </a:rPr>
              <a:t>e</a:t>
            </a:r>
            <a:r>
              <a:rPr dirty="0" sz="3000" spc="300">
                <a:solidFill>
                  <a:srgbClr val="FF2E00"/>
                </a:solidFill>
                <a:latin typeface="Verdana"/>
                <a:cs typeface="Verdana"/>
              </a:rPr>
              <a:t>r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86573" y="1934133"/>
            <a:ext cx="2512787" cy="3227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320800" y="4864100"/>
            <a:ext cx="123761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365">
                <a:solidFill>
                  <a:srgbClr val="FF2E00"/>
                </a:solidFill>
                <a:latin typeface="Verdana"/>
                <a:cs typeface="Verdana"/>
              </a:rPr>
              <a:t>I</a:t>
            </a:r>
            <a:r>
              <a:rPr dirty="0" sz="3000" spc="310">
                <a:solidFill>
                  <a:srgbClr val="FF2E00"/>
                </a:solidFill>
                <a:latin typeface="Verdana"/>
                <a:cs typeface="Verdana"/>
              </a:rPr>
              <a:t>t</a:t>
            </a:r>
            <a:r>
              <a:rPr dirty="0" sz="3000" spc="65">
                <a:solidFill>
                  <a:srgbClr val="FF2E00"/>
                </a:solidFill>
                <a:latin typeface="Verdana"/>
                <a:cs typeface="Verdana"/>
              </a:rPr>
              <a:t>e</a:t>
            </a:r>
            <a:r>
              <a:rPr dirty="0" sz="3000" spc="114">
                <a:solidFill>
                  <a:srgbClr val="FF2E00"/>
                </a:solidFill>
                <a:latin typeface="Verdana"/>
                <a:cs typeface="Verdana"/>
              </a:rPr>
              <a:t>m</a:t>
            </a:r>
            <a:r>
              <a:rPr dirty="0" sz="3000" spc="-50">
                <a:solidFill>
                  <a:srgbClr val="FF2E00"/>
                </a:solidFill>
                <a:latin typeface="Verdana"/>
                <a:cs typeface="Verdana"/>
              </a:rPr>
              <a:t>s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85922" y="5732869"/>
            <a:ext cx="2156485" cy="7337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790700" y="6489700"/>
            <a:ext cx="138366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320">
                <a:solidFill>
                  <a:srgbClr val="FF2E00"/>
                </a:solidFill>
                <a:latin typeface="Verdana"/>
                <a:cs typeface="Verdana"/>
              </a:rPr>
              <a:t>Im</a:t>
            </a:r>
            <a:r>
              <a:rPr dirty="0" sz="3000" spc="105">
                <a:solidFill>
                  <a:srgbClr val="FF2E00"/>
                </a:solidFill>
                <a:latin typeface="Verdana"/>
                <a:cs typeface="Verdana"/>
              </a:rPr>
              <a:t>a</a:t>
            </a:r>
            <a:r>
              <a:rPr dirty="0" sz="3000" spc="220">
                <a:solidFill>
                  <a:srgbClr val="FF2E00"/>
                </a:solidFill>
                <a:latin typeface="Verdana"/>
                <a:cs typeface="Verdana"/>
              </a:rPr>
              <a:t>g</a:t>
            </a:r>
            <a:r>
              <a:rPr dirty="0" sz="3000" spc="70">
                <a:solidFill>
                  <a:srgbClr val="FF2E00"/>
                </a:solidFill>
                <a:latin typeface="Verdana"/>
                <a:cs typeface="Verdana"/>
              </a:rPr>
              <a:t>e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1072642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21530" algn="l"/>
                <a:tab pos="5510530" algn="l"/>
                <a:tab pos="6233795" algn="l"/>
              </a:tabLst>
            </a:pP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V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85" b="0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4500" spc="-59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Y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" b="0">
                <a:solidFill>
                  <a:srgbClr val="55D7FF"/>
                </a:solidFill>
                <a:latin typeface="Arial"/>
                <a:cs typeface="Arial"/>
              </a:rPr>
              <a:t>H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b="0">
                <a:solidFill>
                  <a:srgbClr val="55D7FF"/>
                </a:solidFill>
                <a:latin typeface="Arial"/>
                <a:cs typeface="Arial"/>
              </a:rPr>
              <a:t>G	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00" b="0">
                <a:solidFill>
                  <a:srgbClr val="55D7FF"/>
                </a:solidFill>
                <a:latin typeface="Arial"/>
                <a:cs typeface="Arial"/>
              </a:rPr>
              <a:t>S	</a:t>
            </a:r>
            <a:r>
              <a:rPr dirty="0" sz="4500" spc="80" b="0">
                <a:solidFill>
                  <a:srgbClr val="55D7FF"/>
                </a:solidFill>
                <a:latin typeface="Arial"/>
                <a:cs typeface="Arial"/>
              </a:rPr>
              <a:t>A	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M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P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</a:t>
            </a:r>
            <a:endParaRPr sz="4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41800" y="1765300"/>
            <a:ext cx="4521200" cy="798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95308" y="2415476"/>
            <a:ext cx="6387795" cy="2310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90600" y="2794000"/>
            <a:ext cx="136525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20">
                <a:solidFill>
                  <a:srgbClr val="FF2E00"/>
                </a:solidFill>
                <a:latin typeface="Verdana"/>
                <a:cs typeface="Verdana"/>
              </a:rPr>
              <a:t>Search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01105" y="1831276"/>
            <a:ext cx="1402588" cy="5067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287000" y="2159000"/>
            <a:ext cx="147828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5">
                <a:solidFill>
                  <a:srgbClr val="FF2E00"/>
                </a:solidFill>
                <a:latin typeface="Verdana"/>
                <a:cs typeface="Verdana"/>
              </a:rPr>
              <a:t>He</a:t>
            </a:r>
            <a:r>
              <a:rPr dirty="0" sz="3000" spc="-125">
                <a:solidFill>
                  <a:srgbClr val="FF2E00"/>
                </a:solidFill>
                <a:latin typeface="Verdana"/>
                <a:cs typeface="Verdana"/>
              </a:rPr>
              <a:t>a</a:t>
            </a:r>
            <a:r>
              <a:rPr dirty="0" sz="3000" spc="470">
                <a:solidFill>
                  <a:srgbClr val="FF2E00"/>
                </a:solidFill>
                <a:latin typeface="Verdana"/>
                <a:cs typeface="Verdana"/>
              </a:rPr>
              <a:t>d</a:t>
            </a:r>
            <a:r>
              <a:rPr dirty="0" sz="3000" spc="35">
                <a:solidFill>
                  <a:srgbClr val="FF2E00"/>
                </a:solidFill>
                <a:latin typeface="Verdana"/>
                <a:cs typeface="Verdana"/>
              </a:rPr>
              <a:t>e</a:t>
            </a:r>
            <a:r>
              <a:rPr dirty="0" sz="3000" spc="300">
                <a:solidFill>
                  <a:srgbClr val="FF2E00"/>
                </a:solidFill>
                <a:latin typeface="Verdana"/>
                <a:cs typeface="Verdana"/>
              </a:rPr>
              <a:t>r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86573" y="1934133"/>
            <a:ext cx="2512787" cy="3227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320800" y="4864100"/>
            <a:ext cx="123761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365">
                <a:solidFill>
                  <a:srgbClr val="FF2E00"/>
                </a:solidFill>
                <a:latin typeface="Verdana"/>
                <a:cs typeface="Verdana"/>
              </a:rPr>
              <a:t>I</a:t>
            </a:r>
            <a:r>
              <a:rPr dirty="0" sz="3000" spc="310">
                <a:solidFill>
                  <a:srgbClr val="FF2E00"/>
                </a:solidFill>
                <a:latin typeface="Verdana"/>
                <a:cs typeface="Verdana"/>
              </a:rPr>
              <a:t>t</a:t>
            </a:r>
            <a:r>
              <a:rPr dirty="0" sz="3000" spc="65">
                <a:solidFill>
                  <a:srgbClr val="FF2E00"/>
                </a:solidFill>
                <a:latin typeface="Verdana"/>
                <a:cs typeface="Verdana"/>
              </a:rPr>
              <a:t>e</a:t>
            </a:r>
            <a:r>
              <a:rPr dirty="0" sz="3000" spc="114">
                <a:solidFill>
                  <a:srgbClr val="FF2E00"/>
                </a:solidFill>
                <a:latin typeface="Verdana"/>
                <a:cs typeface="Verdana"/>
              </a:rPr>
              <a:t>m</a:t>
            </a:r>
            <a:r>
              <a:rPr dirty="0" sz="3000" spc="-50">
                <a:solidFill>
                  <a:srgbClr val="FF2E00"/>
                </a:solidFill>
                <a:latin typeface="Verdana"/>
                <a:cs typeface="Verdana"/>
              </a:rPr>
              <a:t>s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85922" y="5625923"/>
            <a:ext cx="7011933" cy="8406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790700" y="6489700"/>
            <a:ext cx="138366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320">
                <a:solidFill>
                  <a:srgbClr val="FF2E00"/>
                </a:solidFill>
                <a:latin typeface="Verdana"/>
                <a:cs typeface="Verdana"/>
              </a:rPr>
              <a:t>Im</a:t>
            </a:r>
            <a:r>
              <a:rPr dirty="0" sz="3000" spc="105">
                <a:solidFill>
                  <a:srgbClr val="FF2E00"/>
                </a:solidFill>
                <a:latin typeface="Verdana"/>
                <a:cs typeface="Verdana"/>
              </a:rPr>
              <a:t>a</a:t>
            </a:r>
            <a:r>
              <a:rPr dirty="0" sz="3000" spc="220">
                <a:solidFill>
                  <a:srgbClr val="FF2E00"/>
                </a:solidFill>
                <a:latin typeface="Verdana"/>
                <a:cs typeface="Verdana"/>
              </a:rPr>
              <a:t>g</a:t>
            </a:r>
            <a:r>
              <a:rPr dirty="0" sz="3000" spc="70">
                <a:solidFill>
                  <a:srgbClr val="FF2E00"/>
                </a:solidFill>
                <a:latin typeface="Verdana"/>
                <a:cs typeface="Verdana"/>
              </a:rPr>
              <a:t>e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  <p:sp>
        <p:nvSpPr>
          <p:cNvPr id="11" name="object 11"/>
          <p:cNvSpPr txBox="1"/>
          <p:nvPr/>
        </p:nvSpPr>
        <p:spPr>
          <a:xfrm>
            <a:off x="9931400" y="5461000"/>
            <a:ext cx="102933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470">
                <a:solidFill>
                  <a:srgbClr val="FF2E00"/>
                </a:solidFill>
                <a:latin typeface="Verdana"/>
                <a:cs typeface="Verdana"/>
              </a:rPr>
              <a:t>T</a:t>
            </a:r>
            <a:r>
              <a:rPr dirty="0" sz="3000" spc="285">
                <a:solidFill>
                  <a:srgbClr val="FF2E00"/>
                </a:solidFill>
                <a:latin typeface="Verdana"/>
                <a:cs typeface="Verdana"/>
              </a:rPr>
              <a:t>i</a:t>
            </a:r>
            <a:r>
              <a:rPr dirty="0" sz="3000" spc="180">
                <a:solidFill>
                  <a:srgbClr val="FF2E00"/>
                </a:solidFill>
                <a:latin typeface="Verdana"/>
                <a:cs typeface="Verdana"/>
              </a:rPr>
              <a:t>t</a:t>
            </a:r>
            <a:r>
              <a:rPr dirty="0" sz="3000" spc="415">
                <a:solidFill>
                  <a:srgbClr val="FF2E00"/>
                </a:solidFill>
                <a:latin typeface="Verdana"/>
                <a:cs typeface="Verdana"/>
              </a:rPr>
              <a:t>l</a:t>
            </a:r>
            <a:r>
              <a:rPr dirty="0" sz="3000" spc="70">
                <a:solidFill>
                  <a:srgbClr val="FF2E00"/>
                </a:solidFill>
                <a:latin typeface="Verdana"/>
                <a:cs typeface="Verdana"/>
              </a:rPr>
              <a:t>e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1072642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21530" algn="l"/>
                <a:tab pos="5510530" algn="l"/>
                <a:tab pos="6233795" algn="l"/>
              </a:tabLst>
            </a:pP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V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85" b="0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4500" spc="-59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Y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" b="0">
                <a:solidFill>
                  <a:srgbClr val="55D7FF"/>
                </a:solidFill>
                <a:latin typeface="Arial"/>
                <a:cs typeface="Arial"/>
              </a:rPr>
              <a:t>H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b="0">
                <a:solidFill>
                  <a:srgbClr val="55D7FF"/>
                </a:solidFill>
                <a:latin typeface="Arial"/>
                <a:cs typeface="Arial"/>
              </a:rPr>
              <a:t>G	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00" b="0">
                <a:solidFill>
                  <a:srgbClr val="55D7FF"/>
                </a:solidFill>
                <a:latin typeface="Arial"/>
                <a:cs typeface="Arial"/>
              </a:rPr>
              <a:t>S	</a:t>
            </a:r>
            <a:r>
              <a:rPr dirty="0" sz="4500" spc="80" b="0">
                <a:solidFill>
                  <a:srgbClr val="55D7FF"/>
                </a:solidFill>
                <a:latin typeface="Arial"/>
                <a:cs typeface="Arial"/>
              </a:rPr>
              <a:t>A	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M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P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</a:t>
            </a:r>
            <a:endParaRPr sz="4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41800" y="1765300"/>
            <a:ext cx="4521200" cy="798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95308" y="2415476"/>
            <a:ext cx="6387795" cy="2310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90600" y="2794000"/>
            <a:ext cx="136525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20">
                <a:solidFill>
                  <a:srgbClr val="FF2E00"/>
                </a:solidFill>
                <a:latin typeface="Verdana"/>
                <a:cs typeface="Verdana"/>
              </a:rPr>
              <a:t>Search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01105" y="1831276"/>
            <a:ext cx="1402588" cy="5067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287000" y="2159000"/>
            <a:ext cx="147828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5">
                <a:solidFill>
                  <a:srgbClr val="FF2E00"/>
                </a:solidFill>
                <a:latin typeface="Verdana"/>
                <a:cs typeface="Verdana"/>
              </a:rPr>
              <a:t>He</a:t>
            </a:r>
            <a:r>
              <a:rPr dirty="0" sz="3000" spc="-125">
                <a:solidFill>
                  <a:srgbClr val="FF2E00"/>
                </a:solidFill>
                <a:latin typeface="Verdana"/>
                <a:cs typeface="Verdana"/>
              </a:rPr>
              <a:t>a</a:t>
            </a:r>
            <a:r>
              <a:rPr dirty="0" sz="3000" spc="470">
                <a:solidFill>
                  <a:srgbClr val="FF2E00"/>
                </a:solidFill>
                <a:latin typeface="Verdana"/>
                <a:cs typeface="Verdana"/>
              </a:rPr>
              <a:t>d</a:t>
            </a:r>
            <a:r>
              <a:rPr dirty="0" sz="3000" spc="35">
                <a:solidFill>
                  <a:srgbClr val="FF2E00"/>
                </a:solidFill>
                <a:latin typeface="Verdana"/>
                <a:cs typeface="Verdana"/>
              </a:rPr>
              <a:t>e</a:t>
            </a:r>
            <a:r>
              <a:rPr dirty="0" sz="3000" spc="300">
                <a:solidFill>
                  <a:srgbClr val="FF2E00"/>
                </a:solidFill>
                <a:latin typeface="Verdana"/>
                <a:cs typeface="Verdana"/>
              </a:rPr>
              <a:t>r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86573" y="1934133"/>
            <a:ext cx="2512787" cy="3227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320800" y="4864100"/>
            <a:ext cx="123761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365">
                <a:solidFill>
                  <a:srgbClr val="FF2E00"/>
                </a:solidFill>
                <a:latin typeface="Verdana"/>
                <a:cs typeface="Verdana"/>
              </a:rPr>
              <a:t>I</a:t>
            </a:r>
            <a:r>
              <a:rPr dirty="0" sz="3000" spc="310">
                <a:solidFill>
                  <a:srgbClr val="FF2E00"/>
                </a:solidFill>
                <a:latin typeface="Verdana"/>
                <a:cs typeface="Verdana"/>
              </a:rPr>
              <a:t>t</a:t>
            </a:r>
            <a:r>
              <a:rPr dirty="0" sz="3000" spc="65">
                <a:solidFill>
                  <a:srgbClr val="FF2E00"/>
                </a:solidFill>
                <a:latin typeface="Verdana"/>
                <a:cs typeface="Verdana"/>
              </a:rPr>
              <a:t>e</a:t>
            </a:r>
            <a:r>
              <a:rPr dirty="0" sz="3000" spc="114">
                <a:solidFill>
                  <a:srgbClr val="FF2E00"/>
                </a:solidFill>
                <a:latin typeface="Verdana"/>
                <a:cs typeface="Verdana"/>
              </a:rPr>
              <a:t>m</a:t>
            </a:r>
            <a:r>
              <a:rPr dirty="0" sz="3000" spc="-50">
                <a:solidFill>
                  <a:srgbClr val="FF2E00"/>
                </a:solidFill>
                <a:latin typeface="Verdana"/>
                <a:cs typeface="Verdana"/>
              </a:rPr>
              <a:t>s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85922" y="5625923"/>
            <a:ext cx="7011933" cy="8406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931400" y="5461000"/>
            <a:ext cx="102933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470">
                <a:solidFill>
                  <a:srgbClr val="FF2E00"/>
                </a:solidFill>
                <a:latin typeface="Verdana"/>
                <a:cs typeface="Verdana"/>
              </a:rPr>
              <a:t>T</a:t>
            </a:r>
            <a:r>
              <a:rPr dirty="0" sz="3000" spc="285">
                <a:solidFill>
                  <a:srgbClr val="FF2E00"/>
                </a:solidFill>
                <a:latin typeface="Verdana"/>
                <a:cs typeface="Verdana"/>
              </a:rPr>
              <a:t>i</a:t>
            </a:r>
            <a:r>
              <a:rPr dirty="0" sz="3000" spc="180">
                <a:solidFill>
                  <a:srgbClr val="FF2E00"/>
                </a:solidFill>
                <a:latin typeface="Verdana"/>
                <a:cs typeface="Verdana"/>
              </a:rPr>
              <a:t>t</a:t>
            </a:r>
            <a:r>
              <a:rPr dirty="0" sz="3000" spc="415">
                <a:solidFill>
                  <a:srgbClr val="FF2E00"/>
                </a:solidFill>
                <a:latin typeface="Verdana"/>
                <a:cs typeface="Verdana"/>
              </a:rPr>
              <a:t>l</a:t>
            </a:r>
            <a:r>
              <a:rPr dirty="0" sz="3000" spc="70">
                <a:solidFill>
                  <a:srgbClr val="FF2E00"/>
                </a:solidFill>
                <a:latin typeface="Verdana"/>
                <a:cs typeface="Verdana"/>
              </a:rPr>
              <a:t>e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65300" y="6489700"/>
            <a:ext cx="1412240" cy="1803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3000" spc="204">
                <a:solidFill>
                  <a:srgbClr val="FF2E00"/>
                </a:solidFill>
                <a:latin typeface="Verdana"/>
                <a:cs typeface="Verdana"/>
              </a:rPr>
              <a:t>Image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30"/>
              </a:spcBef>
            </a:pPr>
            <a:r>
              <a:rPr dirty="0" sz="3000" spc="245">
                <a:solidFill>
                  <a:srgbClr val="FF2E00"/>
                </a:solidFill>
                <a:latin typeface="Verdana"/>
                <a:cs typeface="Verdana"/>
              </a:rPr>
              <a:t>R</a:t>
            </a:r>
            <a:r>
              <a:rPr dirty="0" sz="3000" spc="55">
                <a:solidFill>
                  <a:srgbClr val="FF2E00"/>
                </a:solidFill>
                <a:latin typeface="Verdana"/>
                <a:cs typeface="Verdana"/>
              </a:rPr>
              <a:t>a</a:t>
            </a:r>
            <a:r>
              <a:rPr dirty="0" sz="3000" spc="200">
                <a:solidFill>
                  <a:srgbClr val="FF2E00"/>
                </a:solidFill>
                <a:latin typeface="Verdana"/>
                <a:cs typeface="Verdana"/>
              </a:rPr>
              <a:t>t</a:t>
            </a:r>
            <a:r>
              <a:rPr dirty="0" sz="3000" spc="360">
                <a:solidFill>
                  <a:srgbClr val="FF2E00"/>
                </a:solidFill>
                <a:latin typeface="Verdana"/>
                <a:cs typeface="Verdana"/>
              </a:rPr>
              <a:t>i</a:t>
            </a:r>
            <a:r>
              <a:rPr dirty="0" sz="3000" spc="204">
                <a:solidFill>
                  <a:srgbClr val="FF2E00"/>
                </a:solidFill>
                <a:latin typeface="Verdana"/>
                <a:cs typeface="Verdana"/>
              </a:rPr>
              <a:t>n</a:t>
            </a:r>
            <a:r>
              <a:rPr dirty="0" sz="3000" spc="175">
                <a:solidFill>
                  <a:srgbClr val="FF2E00"/>
                </a:solidFill>
                <a:latin typeface="Verdana"/>
                <a:cs typeface="Verdana"/>
              </a:rPr>
              <a:t>g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82226" y="6413309"/>
            <a:ext cx="2096770" cy="1435100"/>
          </a:xfrm>
          <a:custGeom>
            <a:avLst/>
            <a:gdLst/>
            <a:ahLst/>
            <a:cxnLst/>
            <a:rect l="l" t="t" r="r" b="b"/>
            <a:pathLst>
              <a:path w="2096770" h="1435100">
                <a:moveTo>
                  <a:pt x="44462" y="1422400"/>
                </a:moveTo>
                <a:lnTo>
                  <a:pt x="21315" y="1422400"/>
                </a:lnTo>
                <a:lnTo>
                  <a:pt x="22351" y="1435100"/>
                </a:lnTo>
                <a:lnTo>
                  <a:pt x="43831" y="1435100"/>
                </a:lnTo>
                <a:lnTo>
                  <a:pt x="44462" y="1422400"/>
                </a:lnTo>
                <a:close/>
              </a:path>
              <a:path w="2096770" h="1435100">
                <a:moveTo>
                  <a:pt x="9573" y="1409700"/>
                </a:moveTo>
                <a:lnTo>
                  <a:pt x="3479" y="1409700"/>
                </a:lnTo>
                <a:lnTo>
                  <a:pt x="2940" y="1422400"/>
                </a:lnTo>
                <a:lnTo>
                  <a:pt x="5749" y="1422400"/>
                </a:lnTo>
                <a:lnTo>
                  <a:pt x="9573" y="1409700"/>
                </a:lnTo>
                <a:close/>
              </a:path>
              <a:path w="2096770" h="1435100">
                <a:moveTo>
                  <a:pt x="24764" y="1409700"/>
                </a:moveTo>
                <a:lnTo>
                  <a:pt x="17378" y="1409700"/>
                </a:lnTo>
                <a:lnTo>
                  <a:pt x="12496" y="1422400"/>
                </a:lnTo>
                <a:lnTo>
                  <a:pt x="15697" y="1422400"/>
                </a:lnTo>
                <a:lnTo>
                  <a:pt x="24764" y="1409700"/>
                </a:lnTo>
                <a:close/>
              </a:path>
              <a:path w="2096770" h="1435100">
                <a:moveTo>
                  <a:pt x="58037" y="1409700"/>
                </a:moveTo>
                <a:lnTo>
                  <a:pt x="24764" y="1409700"/>
                </a:lnTo>
                <a:lnTo>
                  <a:pt x="19240" y="1422400"/>
                </a:lnTo>
                <a:lnTo>
                  <a:pt x="58051" y="1422400"/>
                </a:lnTo>
                <a:lnTo>
                  <a:pt x="58037" y="1409700"/>
                </a:lnTo>
                <a:close/>
              </a:path>
              <a:path w="2096770" h="1435100">
                <a:moveTo>
                  <a:pt x="3776" y="1397000"/>
                </a:moveTo>
                <a:lnTo>
                  <a:pt x="1371" y="1397000"/>
                </a:lnTo>
                <a:lnTo>
                  <a:pt x="0" y="1409700"/>
                </a:lnTo>
                <a:lnTo>
                  <a:pt x="4017" y="1398381"/>
                </a:lnTo>
                <a:lnTo>
                  <a:pt x="3776" y="1397000"/>
                </a:lnTo>
                <a:close/>
              </a:path>
              <a:path w="2096770" h="1435100">
                <a:moveTo>
                  <a:pt x="5770" y="1408416"/>
                </a:moveTo>
                <a:lnTo>
                  <a:pt x="5105" y="1409700"/>
                </a:lnTo>
                <a:lnTo>
                  <a:pt x="5994" y="1409700"/>
                </a:lnTo>
                <a:lnTo>
                  <a:pt x="5770" y="1408416"/>
                </a:lnTo>
                <a:close/>
              </a:path>
              <a:path w="2096770" h="1435100">
                <a:moveTo>
                  <a:pt x="62814" y="1397000"/>
                </a:moveTo>
                <a:lnTo>
                  <a:pt x="18694" y="1397000"/>
                </a:lnTo>
                <a:lnTo>
                  <a:pt x="17843" y="1409700"/>
                </a:lnTo>
                <a:lnTo>
                  <a:pt x="66420" y="1409700"/>
                </a:lnTo>
                <a:lnTo>
                  <a:pt x="62814" y="1397000"/>
                </a:lnTo>
                <a:close/>
              </a:path>
              <a:path w="2096770" h="1435100">
                <a:moveTo>
                  <a:pt x="73664" y="1397000"/>
                </a:moveTo>
                <a:lnTo>
                  <a:pt x="66433" y="1397000"/>
                </a:lnTo>
                <a:lnTo>
                  <a:pt x="66420" y="1409700"/>
                </a:lnTo>
                <a:lnTo>
                  <a:pt x="70489" y="1409700"/>
                </a:lnTo>
                <a:lnTo>
                  <a:pt x="73664" y="1397000"/>
                </a:lnTo>
                <a:close/>
              </a:path>
              <a:path w="2096770" h="1435100">
                <a:moveTo>
                  <a:pt x="11683" y="1397000"/>
                </a:moveTo>
                <a:lnTo>
                  <a:pt x="4508" y="1397000"/>
                </a:lnTo>
                <a:lnTo>
                  <a:pt x="4017" y="1398381"/>
                </a:lnTo>
                <a:lnTo>
                  <a:pt x="5770" y="1408416"/>
                </a:lnTo>
                <a:lnTo>
                  <a:pt x="11683" y="1397000"/>
                </a:lnTo>
                <a:close/>
              </a:path>
              <a:path w="2096770" h="1435100">
                <a:moveTo>
                  <a:pt x="12366" y="1384300"/>
                </a:moveTo>
                <a:lnTo>
                  <a:pt x="7140" y="1397000"/>
                </a:lnTo>
                <a:lnTo>
                  <a:pt x="15265" y="1397000"/>
                </a:lnTo>
                <a:lnTo>
                  <a:pt x="15404" y="1395751"/>
                </a:lnTo>
                <a:lnTo>
                  <a:pt x="12366" y="1384300"/>
                </a:lnTo>
                <a:close/>
              </a:path>
              <a:path w="2096770" h="1435100">
                <a:moveTo>
                  <a:pt x="15535" y="1396247"/>
                </a:moveTo>
                <a:lnTo>
                  <a:pt x="15265" y="1397000"/>
                </a:lnTo>
                <a:lnTo>
                  <a:pt x="15735" y="1397000"/>
                </a:lnTo>
                <a:lnTo>
                  <a:pt x="15535" y="1396247"/>
                </a:lnTo>
                <a:close/>
              </a:path>
              <a:path w="2096770" h="1435100">
                <a:moveTo>
                  <a:pt x="25311" y="1384300"/>
                </a:moveTo>
                <a:lnTo>
                  <a:pt x="19824" y="1384300"/>
                </a:lnTo>
                <a:lnTo>
                  <a:pt x="19378" y="1385543"/>
                </a:lnTo>
                <a:lnTo>
                  <a:pt x="20810" y="1397000"/>
                </a:lnTo>
                <a:lnTo>
                  <a:pt x="24648" y="1397000"/>
                </a:lnTo>
                <a:lnTo>
                  <a:pt x="25311" y="1384300"/>
                </a:lnTo>
                <a:close/>
              </a:path>
              <a:path w="2096770" h="1435100">
                <a:moveTo>
                  <a:pt x="70764" y="1384300"/>
                </a:moveTo>
                <a:lnTo>
                  <a:pt x="30924" y="1384300"/>
                </a:lnTo>
                <a:lnTo>
                  <a:pt x="28360" y="1397000"/>
                </a:lnTo>
                <a:lnTo>
                  <a:pt x="74371" y="1397000"/>
                </a:lnTo>
                <a:lnTo>
                  <a:pt x="70764" y="1384300"/>
                </a:lnTo>
                <a:close/>
              </a:path>
              <a:path w="2096770" h="1435100">
                <a:moveTo>
                  <a:pt x="84753" y="1384300"/>
                </a:moveTo>
                <a:lnTo>
                  <a:pt x="75209" y="1384300"/>
                </a:lnTo>
                <a:lnTo>
                  <a:pt x="74371" y="1397000"/>
                </a:lnTo>
                <a:lnTo>
                  <a:pt x="82413" y="1397000"/>
                </a:lnTo>
                <a:lnTo>
                  <a:pt x="84753" y="1384300"/>
                </a:lnTo>
                <a:close/>
              </a:path>
              <a:path w="2096770" h="1435100">
                <a:moveTo>
                  <a:pt x="19222" y="1384300"/>
                </a:moveTo>
                <a:lnTo>
                  <a:pt x="16675" y="1384300"/>
                </a:lnTo>
                <a:lnTo>
                  <a:pt x="15404" y="1395751"/>
                </a:lnTo>
                <a:lnTo>
                  <a:pt x="15535" y="1396247"/>
                </a:lnTo>
                <a:lnTo>
                  <a:pt x="19378" y="1385543"/>
                </a:lnTo>
                <a:lnTo>
                  <a:pt x="19222" y="1384300"/>
                </a:lnTo>
                <a:close/>
              </a:path>
              <a:path w="2096770" h="1435100">
                <a:moveTo>
                  <a:pt x="19824" y="1384300"/>
                </a:moveTo>
                <a:lnTo>
                  <a:pt x="19222" y="1384300"/>
                </a:lnTo>
                <a:lnTo>
                  <a:pt x="19378" y="1385543"/>
                </a:lnTo>
                <a:lnTo>
                  <a:pt x="19824" y="1384300"/>
                </a:lnTo>
                <a:close/>
              </a:path>
              <a:path w="2096770" h="1435100">
                <a:moveTo>
                  <a:pt x="71761" y="1371600"/>
                </a:moveTo>
                <a:lnTo>
                  <a:pt x="30213" y="1371600"/>
                </a:lnTo>
                <a:lnTo>
                  <a:pt x="25907" y="1384300"/>
                </a:lnTo>
                <a:lnTo>
                  <a:pt x="82314" y="1384300"/>
                </a:lnTo>
                <a:lnTo>
                  <a:pt x="82142" y="1383337"/>
                </a:lnTo>
                <a:lnTo>
                  <a:pt x="71761" y="1371600"/>
                </a:lnTo>
                <a:close/>
              </a:path>
              <a:path w="2096770" h="1435100">
                <a:moveTo>
                  <a:pt x="100558" y="1358900"/>
                </a:moveTo>
                <a:lnTo>
                  <a:pt x="74129" y="1358900"/>
                </a:lnTo>
                <a:lnTo>
                  <a:pt x="78109" y="1371600"/>
                </a:lnTo>
                <a:lnTo>
                  <a:pt x="80046" y="1371600"/>
                </a:lnTo>
                <a:lnTo>
                  <a:pt x="82142" y="1383337"/>
                </a:lnTo>
                <a:lnTo>
                  <a:pt x="82994" y="1384300"/>
                </a:lnTo>
                <a:lnTo>
                  <a:pt x="93986" y="1384300"/>
                </a:lnTo>
                <a:lnTo>
                  <a:pt x="96799" y="1371600"/>
                </a:lnTo>
                <a:lnTo>
                  <a:pt x="100558" y="1358900"/>
                </a:lnTo>
                <a:close/>
              </a:path>
              <a:path w="2096770" h="1435100">
                <a:moveTo>
                  <a:pt x="80046" y="1371600"/>
                </a:moveTo>
                <a:lnTo>
                  <a:pt x="71761" y="1371600"/>
                </a:lnTo>
                <a:lnTo>
                  <a:pt x="82142" y="1383337"/>
                </a:lnTo>
                <a:lnTo>
                  <a:pt x="80046" y="1371600"/>
                </a:lnTo>
                <a:close/>
              </a:path>
              <a:path w="2096770" h="1435100">
                <a:moveTo>
                  <a:pt x="38392" y="1358900"/>
                </a:moveTo>
                <a:lnTo>
                  <a:pt x="37358" y="1358900"/>
                </a:lnTo>
                <a:lnTo>
                  <a:pt x="35128" y="1371600"/>
                </a:lnTo>
                <a:lnTo>
                  <a:pt x="38226" y="1371600"/>
                </a:lnTo>
                <a:lnTo>
                  <a:pt x="38392" y="1358900"/>
                </a:lnTo>
                <a:close/>
              </a:path>
              <a:path w="2096770" h="1435100">
                <a:moveTo>
                  <a:pt x="58490" y="1358900"/>
                </a:moveTo>
                <a:lnTo>
                  <a:pt x="49136" y="1358900"/>
                </a:lnTo>
                <a:lnTo>
                  <a:pt x="49606" y="1371600"/>
                </a:lnTo>
                <a:lnTo>
                  <a:pt x="54356" y="1371600"/>
                </a:lnTo>
                <a:lnTo>
                  <a:pt x="58490" y="1358900"/>
                </a:lnTo>
                <a:close/>
              </a:path>
              <a:path w="2096770" h="1435100">
                <a:moveTo>
                  <a:pt x="59454" y="1358900"/>
                </a:moveTo>
                <a:lnTo>
                  <a:pt x="58490" y="1358900"/>
                </a:lnTo>
                <a:lnTo>
                  <a:pt x="60885" y="1371600"/>
                </a:lnTo>
                <a:lnTo>
                  <a:pt x="63730" y="1371600"/>
                </a:lnTo>
                <a:lnTo>
                  <a:pt x="59454" y="1358900"/>
                </a:lnTo>
                <a:close/>
              </a:path>
              <a:path w="2096770" h="1435100">
                <a:moveTo>
                  <a:pt x="66446" y="1346200"/>
                </a:moveTo>
                <a:lnTo>
                  <a:pt x="59486" y="1346200"/>
                </a:lnTo>
                <a:lnTo>
                  <a:pt x="59454" y="1358900"/>
                </a:lnTo>
                <a:lnTo>
                  <a:pt x="63730" y="1371600"/>
                </a:lnTo>
                <a:lnTo>
                  <a:pt x="73456" y="1371600"/>
                </a:lnTo>
                <a:lnTo>
                  <a:pt x="67030" y="1358900"/>
                </a:lnTo>
                <a:lnTo>
                  <a:pt x="66840" y="1358900"/>
                </a:lnTo>
                <a:lnTo>
                  <a:pt x="66446" y="1346200"/>
                </a:lnTo>
                <a:close/>
              </a:path>
              <a:path w="2096770" h="1435100">
                <a:moveTo>
                  <a:pt x="70510" y="1358900"/>
                </a:moveTo>
                <a:lnTo>
                  <a:pt x="67030" y="1358900"/>
                </a:lnTo>
                <a:lnTo>
                  <a:pt x="73456" y="1371600"/>
                </a:lnTo>
                <a:lnTo>
                  <a:pt x="74066" y="1371600"/>
                </a:lnTo>
                <a:lnTo>
                  <a:pt x="70510" y="1358900"/>
                </a:lnTo>
                <a:close/>
              </a:path>
              <a:path w="2096770" h="1435100">
                <a:moveTo>
                  <a:pt x="74129" y="1358900"/>
                </a:moveTo>
                <a:lnTo>
                  <a:pt x="70510" y="1358900"/>
                </a:lnTo>
                <a:lnTo>
                  <a:pt x="74066" y="1371600"/>
                </a:lnTo>
                <a:lnTo>
                  <a:pt x="78109" y="1371600"/>
                </a:lnTo>
                <a:lnTo>
                  <a:pt x="74129" y="1358900"/>
                </a:lnTo>
                <a:close/>
              </a:path>
              <a:path w="2096770" h="1435100">
                <a:moveTo>
                  <a:pt x="110845" y="1346200"/>
                </a:moveTo>
                <a:lnTo>
                  <a:pt x="66446" y="1346200"/>
                </a:lnTo>
                <a:lnTo>
                  <a:pt x="66840" y="1358900"/>
                </a:lnTo>
                <a:lnTo>
                  <a:pt x="100558" y="1358900"/>
                </a:lnTo>
                <a:lnTo>
                  <a:pt x="103219" y="1371600"/>
                </a:lnTo>
                <a:lnTo>
                  <a:pt x="109454" y="1371600"/>
                </a:lnTo>
                <a:lnTo>
                  <a:pt x="113813" y="1358900"/>
                </a:lnTo>
                <a:lnTo>
                  <a:pt x="110845" y="1346200"/>
                </a:lnTo>
                <a:close/>
              </a:path>
              <a:path w="2096770" h="1435100">
                <a:moveTo>
                  <a:pt x="48285" y="1346200"/>
                </a:moveTo>
                <a:lnTo>
                  <a:pt x="42258" y="1358900"/>
                </a:lnTo>
                <a:lnTo>
                  <a:pt x="50899" y="1358900"/>
                </a:lnTo>
                <a:lnTo>
                  <a:pt x="48285" y="1346200"/>
                </a:lnTo>
                <a:close/>
              </a:path>
              <a:path w="2096770" h="1435100">
                <a:moveTo>
                  <a:pt x="118737" y="1346200"/>
                </a:moveTo>
                <a:lnTo>
                  <a:pt x="110845" y="1346200"/>
                </a:lnTo>
                <a:lnTo>
                  <a:pt x="117194" y="1358900"/>
                </a:lnTo>
                <a:lnTo>
                  <a:pt x="118381" y="1358900"/>
                </a:lnTo>
                <a:lnTo>
                  <a:pt x="118737" y="1346200"/>
                </a:lnTo>
                <a:close/>
              </a:path>
              <a:path w="2096770" h="1435100">
                <a:moveTo>
                  <a:pt x="66928" y="1333500"/>
                </a:moveTo>
                <a:lnTo>
                  <a:pt x="65374" y="1333500"/>
                </a:lnTo>
                <a:lnTo>
                  <a:pt x="63327" y="1346200"/>
                </a:lnTo>
                <a:lnTo>
                  <a:pt x="69291" y="1346200"/>
                </a:lnTo>
                <a:lnTo>
                  <a:pt x="66928" y="1333500"/>
                </a:lnTo>
                <a:close/>
              </a:path>
              <a:path w="2096770" h="1435100">
                <a:moveTo>
                  <a:pt x="116941" y="1333500"/>
                </a:moveTo>
                <a:lnTo>
                  <a:pt x="85607" y="1333500"/>
                </a:lnTo>
                <a:lnTo>
                  <a:pt x="78520" y="1346200"/>
                </a:lnTo>
                <a:lnTo>
                  <a:pt x="122593" y="1346200"/>
                </a:lnTo>
                <a:lnTo>
                  <a:pt x="116941" y="1333500"/>
                </a:lnTo>
                <a:close/>
              </a:path>
              <a:path w="2096770" h="1435100">
                <a:moveTo>
                  <a:pt x="136906" y="1333500"/>
                </a:moveTo>
                <a:lnTo>
                  <a:pt x="122286" y="1333500"/>
                </a:lnTo>
                <a:lnTo>
                  <a:pt x="131363" y="1346200"/>
                </a:lnTo>
                <a:lnTo>
                  <a:pt x="136906" y="1333500"/>
                </a:lnTo>
                <a:close/>
              </a:path>
              <a:path w="2096770" h="1435100">
                <a:moveTo>
                  <a:pt x="81511" y="1326400"/>
                </a:moveTo>
                <a:lnTo>
                  <a:pt x="75120" y="1333500"/>
                </a:lnTo>
                <a:lnTo>
                  <a:pt x="83654" y="1333500"/>
                </a:lnTo>
                <a:lnTo>
                  <a:pt x="81511" y="1326400"/>
                </a:lnTo>
                <a:close/>
              </a:path>
              <a:path w="2096770" h="1435100">
                <a:moveTo>
                  <a:pt x="90881" y="1320800"/>
                </a:moveTo>
                <a:lnTo>
                  <a:pt x="86553" y="1320800"/>
                </a:lnTo>
                <a:lnTo>
                  <a:pt x="83689" y="1333500"/>
                </a:lnTo>
                <a:lnTo>
                  <a:pt x="94049" y="1333500"/>
                </a:lnTo>
                <a:lnTo>
                  <a:pt x="90881" y="1320800"/>
                </a:lnTo>
                <a:close/>
              </a:path>
              <a:path w="2096770" h="1435100">
                <a:moveTo>
                  <a:pt x="147144" y="1320800"/>
                </a:moveTo>
                <a:lnTo>
                  <a:pt x="93443" y="1320800"/>
                </a:lnTo>
                <a:lnTo>
                  <a:pt x="94049" y="1333500"/>
                </a:lnTo>
                <a:lnTo>
                  <a:pt x="145807" y="1333500"/>
                </a:lnTo>
                <a:lnTo>
                  <a:pt x="147144" y="1320800"/>
                </a:lnTo>
                <a:close/>
              </a:path>
              <a:path w="2096770" h="1435100">
                <a:moveTo>
                  <a:pt x="86553" y="1320800"/>
                </a:moveTo>
                <a:lnTo>
                  <a:pt x="79820" y="1320800"/>
                </a:lnTo>
                <a:lnTo>
                  <a:pt x="81511" y="1326400"/>
                </a:lnTo>
                <a:lnTo>
                  <a:pt x="86553" y="1320800"/>
                </a:lnTo>
                <a:close/>
              </a:path>
              <a:path w="2096770" h="1435100">
                <a:moveTo>
                  <a:pt x="156419" y="1308100"/>
                </a:moveTo>
                <a:lnTo>
                  <a:pt x="101435" y="1308100"/>
                </a:lnTo>
                <a:lnTo>
                  <a:pt x="89334" y="1320800"/>
                </a:lnTo>
                <a:lnTo>
                  <a:pt x="152026" y="1320800"/>
                </a:lnTo>
                <a:lnTo>
                  <a:pt x="156419" y="1308100"/>
                </a:lnTo>
                <a:close/>
              </a:path>
              <a:path w="2096770" h="1435100">
                <a:moveTo>
                  <a:pt x="97963" y="1295400"/>
                </a:moveTo>
                <a:lnTo>
                  <a:pt x="94297" y="1308100"/>
                </a:lnTo>
                <a:lnTo>
                  <a:pt x="97002" y="1308100"/>
                </a:lnTo>
                <a:lnTo>
                  <a:pt x="97963" y="1295400"/>
                </a:lnTo>
                <a:close/>
              </a:path>
              <a:path w="2096770" h="1435100">
                <a:moveTo>
                  <a:pt x="144100" y="1295400"/>
                </a:moveTo>
                <a:lnTo>
                  <a:pt x="119022" y="1295400"/>
                </a:lnTo>
                <a:lnTo>
                  <a:pt x="110383" y="1308100"/>
                </a:lnTo>
                <a:lnTo>
                  <a:pt x="149021" y="1308100"/>
                </a:lnTo>
                <a:lnTo>
                  <a:pt x="144100" y="1295400"/>
                </a:lnTo>
                <a:close/>
              </a:path>
              <a:path w="2096770" h="1435100">
                <a:moveTo>
                  <a:pt x="170446" y="1295400"/>
                </a:moveTo>
                <a:lnTo>
                  <a:pt x="163207" y="1295400"/>
                </a:lnTo>
                <a:lnTo>
                  <a:pt x="161536" y="1308100"/>
                </a:lnTo>
                <a:lnTo>
                  <a:pt x="162669" y="1308100"/>
                </a:lnTo>
                <a:lnTo>
                  <a:pt x="170446" y="1295400"/>
                </a:lnTo>
                <a:close/>
              </a:path>
              <a:path w="2096770" h="1435100">
                <a:moveTo>
                  <a:pt x="184735" y="1282700"/>
                </a:moveTo>
                <a:lnTo>
                  <a:pt x="116560" y="1282700"/>
                </a:lnTo>
                <a:lnTo>
                  <a:pt x="123631" y="1295400"/>
                </a:lnTo>
                <a:lnTo>
                  <a:pt x="184175" y="1295400"/>
                </a:lnTo>
                <a:lnTo>
                  <a:pt x="184735" y="1282700"/>
                </a:lnTo>
                <a:close/>
              </a:path>
              <a:path w="2096770" h="1435100">
                <a:moveTo>
                  <a:pt x="126225" y="1270000"/>
                </a:moveTo>
                <a:lnTo>
                  <a:pt x="122544" y="1282700"/>
                </a:lnTo>
                <a:lnTo>
                  <a:pt x="125961" y="1282700"/>
                </a:lnTo>
                <a:lnTo>
                  <a:pt x="126225" y="1270000"/>
                </a:lnTo>
                <a:close/>
              </a:path>
              <a:path w="2096770" h="1435100">
                <a:moveTo>
                  <a:pt x="135483" y="1270000"/>
                </a:moveTo>
                <a:lnTo>
                  <a:pt x="134302" y="1270000"/>
                </a:lnTo>
                <a:lnTo>
                  <a:pt x="128914" y="1282700"/>
                </a:lnTo>
                <a:lnTo>
                  <a:pt x="131497" y="1282700"/>
                </a:lnTo>
                <a:lnTo>
                  <a:pt x="135483" y="1270000"/>
                </a:lnTo>
                <a:close/>
              </a:path>
              <a:path w="2096770" h="1435100">
                <a:moveTo>
                  <a:pt x="176072" y="1270000"/>
                </a:moveTo>
                <a:lnTo>
                  <a:pt x="137083" y="1270000"/>
                </a:lnTo>
                <a:lnTo>
                  <a:pt x="136856" y="1282700"/>
                </a:lnTo>
                <a:lnTo>
                  <a:pt x="182885" y="1282700"/>
                </a:lnTo>
                <a:lnTo>
                  <a:pt x="182893" y="1281759"/>
                </a:lnTo>
                <a:lnTo>
                  <a:pt x="176072" y="1270000"/>
                </a:lnTo>
                <a:close/>
              </a:path>
              <a:path w="2096770" h="1435100">
                <a:moveTo>
                  <a:pt x="183244" y="1282365"/>
                </a:moveTo>
                <a:lnTo>
                  <a:pt x="182885" y="1282700"/>
                </a:lnTo>
                <a:lnTo>
                  <a:pt x="183438" y="1282700"/>
                </a:lnTo>
                <a:lnTo>
                  <a:pt x="183244" y="1282365"/>
                </a:lnTo>
                <a:close/>
              </a:path>
              <a:path w="2096770" h="1435100">
                <a:moveTo>
                  <a:pt x="184764" y="1280946"/>
                </a:moveTo>
                <a:lnTo>
                  <a:pt x="183244" y="1282365"/>
                </a:lnTo>
                <a:lnTo>
                  <a:pt x="183438" y="1282700"/>
                </a:lnTo>
                <a:lnTo>
                  <a:pt x="186156" y="1282700"/>
                </a:lnTo>
                <a:lnTo>
                  <a:pt x="184764" y="1280946"/>
                </a:lnTo>
                <a:close/>
              </a:path>
              <a:path w="2096770" h="1435100">
                <a:moveTo>
                  <a:pt x="196494" y="1270000"/>
                </a:moveTo>
                <a:lnTo>
                  <a:pt x="184764" y="1280946"/>
                </a:lnTo>
                <a:lnTo>
                  <a:pt x="186156" y="1282700"/>
                </a:lnTo>
                <a:lnTo>
                  <a:pt x="196405" y="1282700"/>
                </a:lnTo>
                <a:lnTo>
                  <a:pt x="196494" y="1270000"/>
                </a:lnTo>
                <a:close/>
              </a:path>
              <a:path w="2096770" h="1435100">
                <a:moveTo>
                  <a:pt x="182918" y="1278621"/>
                </a:moveTo>
                <a:lnTo>
                  <a:pt x="182893" y="1281759"/>
                </a:lnTo>
                <a:lnTo>
                  <a:pt x="183244" y="1282365"/>
                </a:lnTo>
                <a:lnTo>
                  <a:pt x="184764" y="1280946"/>
                </a:lnTo>
                <a:lnTo>
                  <a:pt x="182918" y="1278621"/>
                </a:lnTo>
                <a:close/>
              </a:path>
              <a:path w="2096770" h="1435100">
                <a:moveTo>
                  <a:pt x="176072" y="1270000"/>
                </a:moveTo>
                <a:lnTo>
                  <a:pt x="182893" y="1281759"/>
                </a:lnTo>
                <a:lnTo>
                  <a:pt x="182918" y="1278621"/>
                </a:lnTo>
                <a:lnTo>
                  <a:pt x="176072" y="1270000"/>
                </a:lnTo>
                <a:close/>
              </a:path>
              <a:path w="2096770" h="1435100">
                <a:moveTo>
                  <a:pt x="182987" y="1270000"/>
                </a:moveTo>
                <a:lnTo>
                  <a:pt x="176072" y="1270000"/>
                </a:lnTo>
                <a:lnTo>
                  <a:pt x="182918" y="1278621"/>
                </a:lnTo>
                <a:lnTo>
                  <a:pt x="182987" y="1270000"/>
                </a:lnTo>
                <a:close/>
              </a:path>
              <a:path w="2096770" h="1435100">
                <a:moveTo>
                  <a:pt x="201091" y="1257300"/>
                </a:moveTo>
                <a:lnTo>
                  <a:pt x="141787" y="1257300"/>
                </a:lnTo>
                <a:lnTo>
                  <a:pt x="136157" y="1270000"/>
                </a:lnTo>
                <a:lnTo>
                  <a:pt x="196570" y="1270000"/>
                </a:lnTo>
                <a:lnTo>
                  <a:pt x="201091" y="1257300"/>
                </a:lnTo>
                <a:close/>
              </a:path>
              <a:path w="2096770" h="1435100">
                <a:moveTo>
                  <a:pt x="215382" y="1257300"/>
                </a:moveTo>
                <a:lnTo>
                  <a:pt x="201091" y="1257300"/>
                </a:lnTo>
                <a:lnTo>
                  <a:pt x="204431" y="1270000"/>
                </a:lnTo>
                <a:lnTo>
                  <a:pt x="209628" y="1270000"/>
                </a:lnTo>
                <a:lnTo>
                  <a:pt x="215382" y="1257300"/>
                </a:lnTo>
                <a:close/>
              </a:path>
              <a:path w="2096770" h="1435100">
                <a:moveTo>
                  <a:pt x="161264" y="1244600"/>
                </a:moveTo>
                <a:lnTo>
                  <a:pt x="151777" y="1257300"/>
                </a:lnTo>
                <a:lnTo>
                  <a:pt x="161507" y="1257300"/>
                </a:lnTo>
                <a:lnTo>
                  <a:pt x="161657" y="1256513"/>
                </a:lnTo>
                <a:lnTo>
                  <a:pt x="161264" y="1244600"/>
                </a:lnTo>
                <a:close/>
              </a:path>
              <a:path w="2096770" h="1435100">
                <a:moveTo>
                  <a:pt x="166700" y="1244600"/>
                </a:moveTo>
                <a:lnTo>
                  <a:pt x="163932" y="1244600"/>
                </a:lnTo>
                <a:lnTo>
                  <a:pt x="161657" y="1256513"/>
                </a:lnTo>
                <a:lnTo>
                  <a:pt x="161683" y="1257300"/>
                </a:lnTo>
                <a:lnTo>
                  <a:pt x="167468" y="1257300"/>
                </a:lnTo>
                <a:lnTo>
                  <a:pt x="166700" y="1244600"/>
                </a:lnTo>
                <a:close/>
              </a:path>
              <a:path w="2096770" h="1435100">
                <a:moveTo>
                  <a:pt x="227698" y="1244600"/>
                </a:moveTo>
                <a:lnTo>
                  <a:pt x="170432" y="1244600"/>
                </a:lnTo>
                <a:lnTo>
                  <a:pt x="169700" y="1257300"/>
                </a:lnTo>
                <a:lnTo>
                  <a:pt x="220770" y="1257300"/>
                </a:lnTo>
                <a:lnTo>
                  <a:pt x="227698" y="1244600"/>
                </a:lnTo>
                <a:close/>
              </a:path>
              <a:path w="2096770" h="1435100">
                <a:moveTo>
                  <a:pt x="164125" y="1231900"/>
                </a:moveTo>
                <a:lnTo>
                  <a:pt x="159862" y="1244600"/>
                </a:lnTo>
                <a:lnTo>
                  <a:pt x="162763" y="1244600"/>
                </a:lnTo>
                <a:lnTo>
                  <a:pt x="164125" y="1231900"/>
                </a:lnTo>
                <a:close/>
              </a:path>
              <a:path w="2096770" h="1435100">
                <a:moveTo>
                  <a:pt x="180353" y="1231900"/>
                </a:moveTo>
                <a:lnTo>
                  <a:pt x="170783" y="1231900"/>
                </a:lnTo>
                <a:lnTo>
                  <a:pt x="174873" y="1244600"/>
                </a:lnTo>
                <a:lnTo>
                  <a:pt x="182689" y="1244600"/>
                </a:lnTo>
                <a:lnTo>
                  <a:pt x="180353" y="1231900"/>
                </a:lnTo>
                <a:close/>
              </a:path>
              <a:path w="2096770" h="1435100">
                <a:moveTo>
                  <a:pt x="227660" y="1231900"/>
                </a:moveTo>
                <a:lnTo>
                  <a:pt x="180353" y="1231900"/>
                </a:lnTo>
                <a:lnTo>
                  <a:pt x="183327" y="1244600"/>
                </a:lnTo>
                <a:lnTo>
                  <a:pt x="226366" y="1244600"/>
                </a:lnTo>
                <a:lnTo>
                  <a:pt x="227660" y="1231900"/>
                </a:lnTo>
                <a:close/>
              </a:path>
              <a:path w="2096770" h="1435100">
                <a:moveTo>
                  <a:pt x="240477" y="1231900"/>
                </a:moveTo>
                <a:lnTo>
                  <a:pt x="235369" y="1231900"/>
                </a:lnTo>
                <a:lnTo>
                  <a:pt x="229955" y="1244600"/>
                </a:lnTo>
                <a:lnTo>
                  <a:pt x="240477" y="1231900"/>
                </a:lnTo>
                <a:close/>
              </a:path>
              <a:path w="2096770" h="1435100">
                <a:moveTo>
                  <a:pt x="250901" y="1219200"/>
                </a:moveTo>
                <a:lnTo>
                  <a:pt x="184061" y="1219200"/>
                </a:lnTo>
                <a:lnTo>
                  <a:pt x="179032" y="1231900"/>
                </a:lnTo>
                <a:lnTo>
                  <a:pt x="252328" y="1231900"/>
                </a:lnTo>
                <a:lnTo>
                  <a:pt x="250901" y="1219200"/>
                </a:lnTo>
                <a:close/>
              </a:path>
              <a:path w="2096770" h="1435100">
                <a:moveTo>
                  <a:pt x="200634" y="1206500"/>
                </a:moveTo>
                <a:lnTo>
                  <a:pt x="197535" y="1206500"/>
                </a:lnTo>
                <a:lnTo>
                  <a:pt x="199633" y="1219200"/>
                </a:lnTo>
                <a:lnTo>
                  <a:pt x="205410" y="1219200"/>
                </a:lnTo>
                <a:lnTo>
                  <a:pt x="200634" y="1206500"/>
                </a:lnTo>
                <a:close/>
              </a:path>
              <a:path w="2096770" h="1435100">
                <a:moveTo>
                  <a:pt x="261899" y="1206500"/>
                </a:moveTo>
                <a:lnTo>
                  <a:pt x="200634" y="1206500"/>
                </a:lnTo>
                <a:lnTo>
                  <a:pt x="205874" y="1219200"/>
                </a:lnTo>
                <a:lnTo>
                  <a:pt x="266526" y="1219200"/>
                </a:lnTo>
                <a:lnTo>
                  <a:pt x="261899" y="1206500"/>
                </a:lnTo>
                <a:close/>
              </a:path>
              <a:path w="2096770" h="1435100">
                <a:moveTo>
                  <a:pt x="205447" y="1197113"/>
                </a:moveTo>
                <a:lnTo>
                  <a:pt x="196153" y="1206500"/>
                </a:lnTo>
                <a:lnTo>
                  <a:pt x="205193" y="1206500"/>
                </a:lnTo>
                <a:lnTo>
                  <a:pt x="205447" y="1197113"/>
                </a:lnTo>
                <a:close/>
              </a:path>
              <a:path w="2096770" h="1435100">
                <a:moveTo>
                  <a:pt x="211075" y="1203951"/>
                </a:moveTo>
                <a:lnTo>
                  <a:pt x="210269" y="1206500"/>
                </a:lnTo>
                <a:lnTo>
                  <a:pt x="212466" y="1206500"/>
                </a:lnTo>
                <a:lnTo>
                  <a:pt x="211075" y="1203951"/>
                </a:lnTo>
                <a:close/>
              </a:path>
              <a:path w="2096770" h="1435100">
                <a:moveTo>
                  <a:pt x="283267" y="1193800"/>
                </a:moveTo>
                <a:lnTo>
                  <a:pt x="233125" y="1193800"/>
                </a:lnTo>
                <a:lnTo>
                  <a:pt x="222516" y="1206500"/>
                </a:lnTo>
                <a:lnTo>
                  <a:pt x="282185" y="1206500"/>
                </a:lnTo>
                <a:lnTo>
                  <a:pt x="283267" y="1193800"/>
                </a:lnTo>
                <a:close/>
              </a:path>
              <a:path w="2096770" h="1435100">
                <a:moveTo>
                  <a:pt x="214287" y="1193800"/>
                </a:moveTo>
                <a:lnTo>
                  <a:pt x="208728" y="1193800"/>
                </a:lnTo>
                <a:lnTo>
                  <a:pt x="206670" y="1195878"/>
                </a:lnTo>
                <a:lnTo>
                  <a:pt x="211075" y="1203951"/>
                </a:lnTo>
                <a:lnTo>
                  <a:pt x="214287" y="1193800"/>
                </a:lnTo>
                <a:close/>
              </a:path>
              <a:path w="2096770" h="1435100">
                <a:moveTo>
                  <a:pt x="205536" y="1193800"/>
                </a:moveTo>
                <a:lnTo>
                  <a:pt x="205447" y="1197113"/>
                </a:lnTo>
                <a:lnTo>
                  <a:pt x="206670" y="1195878"/>
                </a:lnTo>
                <a:lnTo>
                  <a:pt x="205536" y="1193800"/>
                </a:lnTo>
                <a:close/>
              </a:path>
              <a:path w="2096770" h="1435100">
                <a:moveTo>
                  <a:pt x="217888" y="1181100"/>
                </a:moveTo>
                <a:lnTo>
                  <a:pt x="214972" y="1193800"/>
                </a:lnTo>
                <a:lnTo>
                  <a:pt x="218836" y="1193800"/>
                </a:lnTo>
                <a:lnTo>
                  <a:pt x="217888" y="1181100"/>
                </a:lnTo>
                <a:close/>
              </a:path>
              <a:path w="2096770" h="1435100">
                <a:moveTo>
                  <a:pt x="247097" y="1181100"/>
                </a:moveTo>
                <a:lnTo>
                  <a:pt x="226077" y="1181100"/>
                </a:lnTo>
                <a:lnTo>
                  <a:pt x="224193" y="1193800"/>
                </a:lnTo>
                <a:lnTo>
                  <a:pt x="241540" y="1193800"/>
                </a:lnTo>
                <a:lnTo>
                  <a:pt x="247097" y="1181100"/>
                </a:lnTo>
                <a:close/>
              </a:path>
              <a:path w="2096770" h="1435100">
                <a:moveTo>
                  <a:pt x="293204" y="1181100"/>
                </a:moveTo>
                <a:lnTo>
                  <a:pt x="253521" y="1181100"/>
                </a:lnTo>
                <a:lnTo>
                  <a:pt x="254063" y="1193800"/>
                </a:lnTo>
                <a:lnTo>
                  <a:pt x="285139" y="1193800"/>
                </a:lnTo>
                <a:lnTo>
                  <a:pt x="293204" y="1181100"/>
                </a:lnTo>
                <a:close/>
              </a:path>
              <a:path w="2096770" h="1435100">
                <a:moveTo>
                  <a:pt x="232181" y="1168400"/>
                </a:moveTo>
                <a:lnTo>
                  <a:pt x="229277" y="1181100"/>
                </a:lnTo>
                <a:lnTo>
                  <a:pt x="233670" y="1181100"/>
                </a:lnTo>
                <a:lnTo>
                  <a:pt x="232181" y="1168400"/>
                </a:lnTo>
                <a:close/>
              </a:path>
              <a:path w="2096770" h="1435100">
                <a:moveTo>
                  <a:pt x="299834" y="1168400"/>
                </a:moveTo>
                <a:lnTo>
                  <a:pt x="250262" y="1168400"/>
                </a:lnTo>
                <a:lnTo>
                  <a:pt x="247402" y="1181100"/>
                </a:lnTo>
                <a:lnTo>
                  <a:pt x="293783" y="1181100"/>
                </a:lnTo>
                <a:lnTo>
                  <a:pt x="299834" y="1168400"/>
                </a:lnTo>
                <a:close/>
              </a:path>
              <a:path w="2096770" h="1435100">
                <a:moveTo>
                  <a:pt x="312697" y="1168400"/>
                </a:moveTo>
                <a:lnTo>
                  <a:pt x="300380" y="1168400"/>
                </a:lnTo>
                <a:lnTo>
                  <a:pt x="300396" y="1169117"/>
                </a:lnTo>
                <a:lnTo>
                  <a:pt x="309786" y="1181100"/>
                </a:lnTo>
                <a:lnTo>
                  <a:pt x="312697" y="1168400"/>
                </a:lnTo>
                <a:close/>
              </a:path>
              <a:path w="2096770" h="1435100">
                <a:moveTo>
                  <a:pt x="300380" y="1168400"/>
                </a:moveTo>
                <a:lnTo>
                  <a:pt x="299834" y="1168400"/>
                </a:lnTo>
                <a:lnTo>
                  <a:pt x="300396" y="1169117"/>
                </a:lnTo>
                <a:lnTo>
                  <a:pt x="300380" y="1168400"/>
                </a:lnTo>
                <a:close/>
              </a:path>
              <a:path w="2096770" h="1435100">
                <a:moveTo>
                  <a:pt x="298473" y="1143000"/>
                </a:moveTo>
                <a:lnTo>
                  <a:pt x="263020" y="1143000"/>
                </a:lnTo>
                <a:lnTo>
                  <a:pt x="261581" y="1155700"/>
                </a:lnTo>
                <a:lnTo>
                  <a:pt x="260678" y="1168400"/>
                </a:lnTo>
                <a:lnTo>
                  <a:pt x="301358" y="1168400"/>
                </a:lnTo>
                <a:lnTo>
                  <a:pt x="295764" y="1155700"/>
                </a:lnTo>
                <a:lnTo>
                  <a:pt x="304457" y="1155700"/>
                </a:lnTo>
                <a:lnTo>
                  <a:pt x="302237" y="1148955"/>
                </a:lnTo>
                <a:lnTo>
                  <a:pt x="298473" y="1143000"/>
                </a:lnTo>
                <a:close/>
              </a:path>
              <a:path w="2096770" h="1435100">
                <a:moveTo>
                  <a:pt x="327367" y="1155700"/>
                </a:moveTo>
                <a:lnTo>
                  <a:pt x="319024" y="1155700"/>
                </a:lnTo>
                <a:lnTo>
                  <a:pt x="327266" y="1168400"/>
                </a:lnTo>
                <a:lnTo>
                  <a:pt x="327367" y="1155700"/>
                </a:lnTo>
                <a:close/>
              </a:path>
              <a:path w="2096770" h="1435100">
                <a:moveTo>
                  <a:pt x="336653" y="1143000"/>
                </a:moveTo>
                <a:lnTo>
                  <a:pt x="300278" y="1143000"/>
                </a:lnTo>
                <a:lnTo>
                  <a:pt x="302237" y="1148955"/>
                </a:lnTo>
                <a:lnTo>
                  <a:pt x="306500" y="1155700"/>
                </a:lnTo>
                <a:lnTo>
                  <a:pt x="331891" y="1155700"/>
                </a:lnTo>
                <a:lnTo>
                  <a:pt x="336653" y="1143000"/>
                </a:lnTo>
                <a:close/>
              </a:path>
              <a:path w="2096770" h="1435100">
                <a:moveTo>
                  <a:pt x="300278" y="1143000"/>
                </a:moveTo>
                <a:lnTo>
                  <a:pt x="298473" y="1143000"/>
                </a:lnTo>
                <a:lnTo>
                  <a:pt x="302237" y="1148955"/>
                </a:lnTo>
                <a:lnTo>
                  <a:pt x="300278" y="1143000"/>
                </a:lnTo>
                <a:close/>
              </a:path>
              <a:path w="2096770" h="1435100">
                <a:moveTo>
                  <a:pt x="268605" y="1130300"/>
                </a:moveTo>
                <a:lnTo>
                  <a:pt x="268389" y="1143000"/>
                </a:lnTo>
                <a:lnTo>
                  <a:pt x="271259" y="1143000"/>
                </a:lnTo>
                <a:lnTo>
                  <a:pt x="271808" y="1138268"/>
                </a:lnTo>
                <a:lnTo>
                  <a:pt x="268605" y="1130300"/>
                </a:lnTo>
                <a:close/>
              </a:path>
              <a:path w="2096770" h="1435100">
                <a:moveTo>
                  <a:pt x="282409" y="1130300"/>
                </a:moveTo>
                <a:lnTo>
                  <a:pt x="272732" y="1130300"/>
                </a:lnTo>
                <a:lnTo>
                  <a:pt x="271808" y="1138268"/>
                </a:lnTo>
                <a:lnTo>
                  <a:pt x="273710" y="1143000"/>
                </a:lnTo>
                <a:lnTo>
                  <a:pt x="291568" y="1143000"/>
                </a:lnTo>
                <a:lnTo>
                  <a:pt x="282409" y="1130300"/>
                </a:lnTo>
                <a:close/>
              </a:path>
              <a:path w="2096770" h="1435100">
                <a:moveTo>
                  <a:pt x="285347" y="1130300"/>
                </a:moveTo>
                <a:lnTo>
                  <a:pt x="282409" y="1130300"/>
                </a:lnTo>
                <a:lnTo>
                  <a:pt x="291568" y="1143000"/>
                </a:lnTo>
                <a:lnTo>
                  <a:pt x="294112" y="1143000"/>
                </a:lnTo>
                <a:lnTo>
                  <a:pt x="285347" y="1130300"/>
                </a:lnTo>
                <a:close/>
              </a:path>
              <a:path w="2096770" h="1435100">
                <a:moveTo>
                  <a:pt x="347929" y="1130300"/>
                </a:moveTo>
                <a:lnTo>
                  <a:pt x="285347" y="1130300"/>
                </a:lnTo>
                <a:lnTo>
                  <a:pt x="294112" y="1143000"/>
                </a:lnTo>
                <a:lnTo>
                  <a:pt x="342385" y="1143000"/>
                </a:lnTo>
                <a:lnTo>
                  <a:pt x="347929" y="1130300"/>
                </a:lnTo>
                <a:close/>
              </a:path>
              <a:path w="2096770" h="1435100">
                <a:moveTo>
                  <a:pt x="291706" y="1117600"/>
                </a:moveTo>
                <a:lnTo>
                  <a:pt x="291612" y="1130300"/>
                </a:lnTo>
                <a:lnTo>
                  <a:pt x="296522" y="1130300"/>
                </a:lnTo>
                <a:lnTo>
                  <a:pt x="291706" y="1117600"/>
                </a:lnTo>
                <a:close/>
              </a:path>
              <a:path w="2096770" h="1435100">
                <a:moveTo>
                  <a:pt x="368928" y="1117600"/>
                </a:moveTo>
                <a:lnTo>
                  <a:pt x="298640" y="1117600"/>
                </a:lnTo>
                <a:lnTo>
                  <a:pt x="296522" y="1130300"/>
                </a:lnTo>
                <a:lnTo>
                  <a:pt x="364083" y="1130300"/>
                </a:lnTo>
                <a:lnTo>
                  <a:pt x="368928" y="1117600"/>
                </a:lnTo>
                <a:close/>
              </a:path>
              <a:path w="2096770" h="1435100">
                <a:moveTo>
                  <a:pt x="371170" y="1117600"/>
                </a:moveTo>
                <a:lnTo>
                  <a:pt x="369417" y="1117600"/>
                </a:lnTo>
                <a:lnTo>
                  <a:pt x="364528" y="1130300"/>
                </a:lnTo>
                <a:lnTo>
                  <a:pt x="371170" y="1117600"/>
                </a:lnTo>
                <a:close/>
              </a:path>
              <a:path w="2096770" h="1435100">
                <a:moveTo>
                  <a:pt x="316674" y="1104900"/>
                </a:moveTo>
                <a:lnTo>
                  <a:pt x="315671" y="1104900"/>
                </a:lnTo>
                <a:lnTo>
                  <a:pt x="303282" y="1117600"/>
                </a:lnTo>
                <a:lnTo>
                  <a:pt x="315582" y="1117600"/>
                </a:lnTo>
                <a:lnTo>
                  <a:pt x="316674" y="1104900"/>
                </a:lnTo>
                <a:close/>
              </a:path>
              <a:path w="2096770" h="1435100">
                <a:moveTo>
                  <a:pt x="371754" y="1092200"/>
                </a:moveTo>
                <a:lnTo>
                  <a:pt x="320301" y="1092200"/>
                </a:lnTo>
                <a:lnTo>
                  <a:pt x="323067" y="1104900"/>
                </a:lnTo>
                <a:lnTo>
                  <a:pt x="321703" y="1117600"/>
                </a:lnTo>
                <a:lnTo>
                  <a:pt x="343752" y="1117600"/>
                </a:lnTo>
                <a:lnTo>
                  <a:pt x="354190" y="1104900"/>
                </a:lnTo>
                <a:lnTo>
                  <a:pt x="367119" y="1104900"/>
                </a:lnTo>
                <a:lnTo>
                  <a:pt x="371754" y="1092200"/>
                </a:lnTo>
                <a:close/>
              </a:path>
              <a:path w="2096770" h="1435100">
                <a:moveTo>
                  <a:pt x="368845" y="1104900"/>
                </a:moveTo>
                <a:lnTo>
                  <a:pt x="354190" y="1104900"/>
                </a:lnTo>
                <a:lnTo>
                  <a:pt x="355257" y="1117600"/>
                </a:lnTo>
                <a:lnTo>
                  <a:pt x="362813" y="1117600"/>
                </a:lnTo>
                <a:lnTo>
                  <a:pt x="368845" y="1104900"/>
                </a:lnTo>
                <a:close/>
              </a:path>
              <a:path w="2096770" h="1435100">
                <a:moveTo>
                  <a:pt x="387858" y="1104900"/>
                </a:moveTo>
                <a:lnTo>
                  <a:pt x="368845" y="1104900"/>
                </a:lnTo>
                <a:lnTo>
                  <a:pt x="365340" y="1117600"/>
                </a:lnTo>
                <a:lnTo>
                  <a:pt x="377762" y="1117600"/>
                </a:lnTo>
                <a:lnTo>
                  <a:pt x="387858" y="1104900"/>
                </a:lnTo>
                <a:close/>
              </a:path>
              <a:path w="2096770" h="1435100">
                <a:moveTo>
                  <a:pt x="406792" y="1079500"/>
                </a:moveTo>
                <a:lnTo>
                  <a:pt x="361988" y="1079500"/>
                </a:lnTo>
                <a:lnTo>
                  <a:pt x="360386" y="1092200"/>
                </a:lnTo>
                <a:lnTo>
                  <a:pt x="371754" y="1092200"/>
                </a:lnTo>
                <a:lnTo>
                  <a:pt x="373667" y="1104900"/>
                </a:lnTo>
                <a:lnTo>
                  <a:pt x="393702" y="1104900"/>
                </a:lnTo>
                <a:lnTo>
                  <a:pt x="402155" y="1092200"/>
                </a:lnTo>
                <a:lnTo>
                  <a:pt x="406792" y="1079500"/>
                </a:lnTo>
                <a:close/>
              </a:path>
              <a:path w="2096770" h="1435100">
                <a:moveTo>
                  <a:pt x="405741" y="1092200"/>
                </a:moveTo>
                <a:lnTo>
                  <a:pt x="404012" y="1092200"/>
                </a:lnTo>
                <a:lnTo>
                  <a:pt x="401883" y="1104900"/>
                </a:lnTo>
                <a:lnTo>
                  <a:pt x="403745" y="1104900"/>
                </a:lnTo>
                <a:lnTo>
                  <a:pt x="405741" y="1092200"/>
                </a:lnTo>
                <a:close/>
              </a:path>
              <a:path w="2096770" h="1435100">
                <a:moveTo>
                  <a:pt x="365226" y="1066800"/>
                </a:moveTo>
                <a:lnTo>
                  <a:pt x="361465" y="1079500"/>
                </a:lnTo>
                <a:lnTo>
                  <a:pt x="368202" y="1079500"/>
                </a:lnTo>
                <a:lnTo>
                  <a:pt x="365226" y="1066800"/>
                </a:lnTo>
                <a:close/>
              </a:path>
              <a:path w="2096770" h="1435100">
                <a:moveTo>
                  <a:pt x="435367" y="1047223"/>
                </a:moveTo>
                <a:lnTo>
                  <a:pt x="437200" y="1054100"/>
                </a:lnTo>
                <a:lnTo>
                  <a:pt x="431190" y="1054100"/>
                </a:lnTo>
                <a:lnTo>
                  <a:pt x="430561" y="1066800"/>
                </a:lnTo>
                <a:lnTo>
                  <a:pt x="365501" y="1066800"/>
                </a:lnTo>
                <a:lnTo>
                  <a:pt x="368202" y="1079500"/>
                </a:lnTo>
                <a:lnTo>
                  <a:pt x="422122" y="1079500"/>
                </a:lnTo>
                <a:lnTo>
                  <a:pt x="439715" y="1066800"/>
                </a:lnTo>
                <a:lnTo>
                  <a:pt x="439827" y="1054100"/>
                </a:lnTo>
                <a:lnTo>
                  <a:pt x="435367" y="1047223"/>
                </a:lnTo>
                <a:close/>
              </a:path>
              <a:path w="2096770" h="1435100">
                <a:moveTo>
                  <a:pt x="356196" y="1054100"/>
                </a:moveTo>
                <a:lnTo>
                  <a:pt x="355866" y="1066800"/>
                </a:lnTo>
                <a:lnTo>
                  <a:pt x="363080" y="1066800"/>
                </a:lnTo>
                <a:lnTo>
                  <a:pt x="356196" y="1054100"/>
                </a:lnTo>
                <a:close/>
              </a:path>
              <a:path w="2096770" h="1435100">
                <a:moveTo>
                  <a:pt x="431190" y="1054100"/>
                </a:moveTo>
                <a:lnTo>
                  <a:pt x="370694" y="1054100"/>
                </a:lnTo>
                <a:lnTo>
                  <a:pt x="368833" y="1066800"/>
                </a:lnTo>
                <a:lnTo>
                  <a:pt x="429032" y="1066800"/>
                </a:lnTo>
                <a:lnTo>
                  <a:pt x="431190" y="1054100"/>
                </a:lnTo>
                <a:close/>
              </a:path>
              <a:path w="2096770" h="1435100">
                <a:moveTo>
                  <a:pt x="402653" y="1041400"/>
                </a:moveTo>
                <a:lnTo>
                  <a:pt x="394287" y="1041400"/>
                </a:lnTo>
                <a:lnTo>
                  <a:pt x="393390" y="1054100"/>
                </a:lnTo>
                <a:lnTo>
                  <a:pt x="399009" y="1054100"/>
                </a:lnTo>
                <a:lnTo>
                  <a:pt x="402653" y="1041400"/>
                </a:lnTo>
                <a:close/>
              </a:path>
              <a:path w="2096770" h="1435100">
                <a:moveTo>
                  <a:pt x="431589" y="1041400"/>
                </a:moveTo>
                <a:lnTo>
                  <a:pt x="402653" y="1041400"/>
                </a:lnTo>
                <a:lnTo>
                  <a:pt x="401358" y="1054100"/>
                </a:lnTo>
                <a:lnTo>
                  <a:pt x="437200" y="1054100"/>
                </a:lnTo>
                <a:lnTo>
                  <a:pt x="435367" y="1047223"/>
                </a:lnTo>
                <a:lnTo>
                  <a:pt x="431589" y="1041400"/>
                </a:lnTo>
                <a:close/>
              </a:path>
              <a:path w="2096770" h="1435100">
                <a:moveTo>
                  <a:pt x="455532" y="1041400"/>
                </a:moveTo>
                <a:lnTo>
                  <a:pt x="433814" y="1041400"/>
                </a:lnTo>
                <a:lnTo>
                  <a:pt x="435367" y="1047223"/>
                </a:lnTo>
                <a:lnTo>
                  <a:pt x="439827" y="1054100"/>
                </a:lnTo>
                <a:lnTo>
                  <a:pt x="453999" y="1054100"/>
                </a:lnTo>
                <a:lnTo>
                  <a:pt x="455532" y="1041400"/>
                </a:lnTo>
                <a:close/>
              </a:path>
              <a:path w="2096770" h="1435100">
                <a:moveTo>
                  <a:pt x="396647" y="1028700"/>
                </a:moveTo>
                <a:lnTo>
                  <a:pt x="389293" y="1028700"/>
                </a:lnTo>
                <a:lnTo>
                  <a:pt x="390626" y="1041400"/>
                </a:lnTo>
                <a:lnTo>
                  <a:pt x="401989" y="1041400"/>
                </a:lnTo>
                <a:lnTo>
                  <a:pt x="396647" y="1028700"/>
                </a:lnTo>
                <a:close/>
              </a:path>
              <a:path w="2096770" h="1435100">
                <a:moveTo>
                  <a:pt x="411200" y="1028700"/>
                </a:moveTo>
                <a:lnTo>
                  <a:pt x="401637" y="1028700"/>
                </a:lnTo>
                <a:lnTo>
                  <a:pt x="404069" y="1041400"/>
                </a:lnTo>
                <a:lnTo>
                  <a:pt x="410972" y="1041400"/>
                </a:lnTo>
                <a:lnTo>
                  <a:pt x="411200" y="1028700"/>
                </a:lnTo>
                <a:close/>
              </a:path>
              <a:path w="2096770" h="1435100">
                <a:moveTo>
                  <a:pt x="433028" y="1028700"/>
                </a:moveTo>
                <a:lnTo>
                  <a:pt x="421055" y="1028700"/>
                </a:lnTo>
                <a:lnTo>
                  <a:pt x="410972" y="1041400"/>
                </a:lnTo>
                <a:lnTo>
                  <a:pt x="424129" y="1041400"/>
                </a:lnTo>
                <a:lnTo>
                  <a:pt x="433028" y="1028700"/>
                </a:lnTo>
                <a:close/>
              </a:path>
              <a:path w="2096770" h="1435100">
                <a:moveTo>
                  <a:pt x="464210" y="1028700"/>
                </a:moveTo>
                <a:lnTo>
                  <a:pt x="433028" y="1028700"/>
                </a:lnTo>
                <a:lnTo>
                  <a:pt x="438367" y="1041400"/>
                </a:lnTo>
                <a:lnTo>
                  <a:pt x="462633" y="1041400"/>
                </a:lnTo>
                <a:lnTo>
                  <a:pt x="464210" y="1028700"/>
                </a:lnTo>
                <a:close/>
              </a:path>
              <a:path w="2096770" h="1435100">
                <a:moveTo>
                  <a:pt x="465280" y="1028700"/>
                </a:moveTo>
                <a:lnTo>
                  <a:pt x="464210" y="1028700"/>
                </a:lnTo>
                <a:lnTo>
                  <a:pt x="462633" y="1041400"/>
                </a:lnTo>
                <a:lnTo>
                  <a:pt x="465280" y="1028700"/>
                </a:lnTo>
                <a:close/>
              </a:path>
              <a:path w="2096770" h="1435100">
                <a:moveTo>
                  <a:pt x="472681" y="1028700"/>
                </a:moveTo>
                <a:lnTo>
                  <a:pt x="465280" y="1028700"/>
                </a:lnTo>
                <a:lnTo>
                  <a:pt x="462633" y="1041400"/>
                </a:lnTo>
                <a:lnTo>
                  <a:pt x="469890" y="1041400"/>
                </a:lnTo>
                <a:lnTo>
                  <a:pt x="472681" y="1028700"/>
                </a:lnTo>
                <a:close/>
              </a:path>
              <a:path w="2096770" h="1435100">
                <a:moveTo>
                  <a:pt x="409028" y="1016000"/>
                </a:moveTo>
                <a:lnTo>
                  <a:pt x="409067" y="1028700"/>
                </a:lnTo>
                <a:lnTo>
                  <a:pt x="412841" y="1028700"/>
                </a:lnTo>
                <a:lnTo>
                  <a:pt x="409028" y="1016000"/>
                </a:lnTo>
                <a:close/>
              </a:path>
              <a:path w="2096770" h="1435100">
                <a:moveTo>
                  <a:pt x="421496" y="1016000"/>
                </a:moveTo>
                <a:lnTo>
                  <a:pt x="417025" y="1016000"/>
                </a:lnTo>
                <a:lnTo>
                  <a:pt x="412841" y="1028700"/>
                </a:lnTo>
                <a:lnTo>
                  <a:pt x="426173" y="1028700"/>
                </a:lnTo>
                <a:lnTo>
                  <a:pt x="421496" y="1016000"/>
                </a:lnTo>
                <a:close/>
              </a:path>
              <a:path w="2096770" h="1435100">
                <a:moveTo>
                  <a:pt x="491423" y="1016000"/>
                </a:moveTo>
                <a:lnTo>
                  <a:pt x="435390" y="1016000"/>
                </a:lnTo>
                <a:lnTo>
                  <a:pt x="426173" y="1028700"/>
                </a:lnTo>
                <a:lnTo>
                  <a:pt x="488114" y="1028700"/>
                </a:lnTo>
                <a:lnTo>
                  <a:pt x="491423" y="1016000"/>
                </a:lnTo>
                <a:close/>
              </a:path>
              <a:path w="2096770" h="1435100">
                <a:moveTo>
                  <a:pt x="442023" y="1003300"/>
                </a:moveTo>
                <a:lnTo>
                  <a:pt x="437121" y="1003300"/>
                </a:lnTo>
                <a:lnTo>
                  <a:pt x="428468" y="1016000"/>
                </a:lnTo>
                <a:lnTo>
                  <a:pt x="439165" y="1016000"/>
                </a:lnTo>
                <a:lnTo>
                  <a:pt x="442023" y="1003300"/>
                </a:lnTo>
                <a:close/>
              </a:path>
              <a:path w="2096770" h="1435100">
                <a:moveTo>
                  <a:pt x="495866" y="1003300"/>
                </a:moveTo>
                <a:lnTo>
                  <a:pt x="442023" y="1003300"/>
                </a:lnTo>
                <a:lnTo>
                  <a:pt x="443738" y="1016000"/>
                </a:lnTo>
                <a:lnTo>
                  <a:pt x="488657" y="1016000"/>
                </a:lnTo>
                <a:lnTo>
                  <a:pt x="495866" y="1003300"/>
                </a:lnTo>
                <a:close/>
              </a:path>
              <a:path w="2096770" h="1435100">
                <a:moveTo>
                  <a:pt x="440283" y="990600"/>
                </a:moveTo>
                <a:lnTo>
                  <a:pt x="430545" y="1003300"/>
                </a:lnTo>
                <a:lnTo>
                  <a:pt x="445350" y="1003300"/>
                </a:lnTo>
                <a:lnTo>
                  <a:pt x="440283" y="990600"/>
                </a:lnTo>
                <a:close/>
              </a:path>
              <a:path w="2096770" h="1435100">
                <a:moveTo>
                  <a:pt x="447613" y="990600"/>
                </a:moveTo>
                <a:lnTo>
                  <a:pt x="446274" y="990600"/>
                </a:lnTo>
                <a:lnTo>
                  <a:pt x="445350" y="1003300"/>
                </a:lnTo>
                <a:lnTo>
                  <a:pt x="453923" y="1003300"/>
                </a:lnTo>
                <a:lnTo>
                  <a:pt x="447613" y="990600"/>
                </a:lnTo>
                <a:close/>
              </a:path>
              <a:path w="2096770" h="1435100">
                <a:moveTo>
                  <a:pt x="535262" y="977900"/>
                </a:moveTo>
                <a:lnTo>
                  <a:pt x="470622" y="977900"/>
                </a:lnTo>
                <a:lnTo>
                  <a:pt x="471467" y="990600"/>
                </a:lnTo>
                <a:lnTo>
                  <a:pt x="453923" y="1003300"/>
                </a:lnTo>
                <a:lnTo>
                  <a:pt x="517847" y="1003300"/>
                </a:lnTo>
                <a:lnTo>
                  <a:pt x="521669" y="990600"/>
                </a:lnTo>
                <a:lnTo>
                  <a:pt x="534302" y="990600"/>
                </a:lnTo>
                <a:lnTo>
                  <a:pt x="535262" y="977900"/>
                </a:lnTo>
                <a:close/>
              </a:path>
              <a:path w="2096770" h="1435100">
                <a:moveTo>
                  <a:pt x="473295" y="965200"/>
                </a:moveTo>
                <a:lnTo>
                  <a:pt x="470776" y="965200"/>
                </a:lnTo>
                <a:lnTo>
                  <a:pt x="465640" y="977900"/>
                </a:lnTo>
                <a:lnTo>
                  <a:pt x="474098" y="977900"/>
                </a:lnTo>
                <a:lnTo>
                  <a:pt x="473295" y="965200"/>
                </a:lnTo>
                <a:close/>
              </a:path>
              <a:path w="2096770" h="1435100">
                <a:moveTo>
                  <a:pt x="530682" y="965200"/>
                </a:moveTo>
                <a:lnTo>
                  <a:pt x="486322" y="965200"/>
                </a:lnTo>
                <a:lnTo>
                  <a:pt x="477012" y="977900"/>
                </a:lnTo>
                <a:lnTo>
                  <a:pt x="532033" y="977900"/>
                </a:lnTo>
                <a:lnTo>
                  <a:pt x="530682" y="965200"/>
                </a:lnTo>
                <a:close/>
              </a:path>
              <a:path w="2096770" h="1435100">
                <a:moveTo>
                  <a:pt x="549821" y="965200"/>
                </a:moveTo>
                <a:lnTo>
                  <a:pt x="542215" y="965200"/>
                </a:lnTo>
                <a:lnTo>
                  <a:pt x="542146" y="977900"/>
                </a:lnTo>
                <a:lnTo>
                  <a:pt x="550862" y="977900"/>
                </a:lnTo>
                <a:lnTo>
                  <a:pt x="552251" y="968763"/>
                </a:lnTo>
                <a:lnTo>
                  <a:pt x="549821" y="965200"/>
                </a:lnTo>
                <a:close/>
              </a:path>
              <a:path w="2096770" h="1435100">
                <a:moveTo>
                  <a:pt x="557872" y="965200"/>
                </a:moveTo>
                <a:lnTo>
                  <a:pt x="552792" y="965200"/>
                </a:lnTo>
                <a:lnTo>
                  <a:pt x="552251" y="968763"/>
                </a:lnTo>
                <a:lnTo>
                  <a:pt x="558482" y="977900"/>
                </a:lnTo>
                <a:lnTo>
                  <a:pt x="557872" y="965200"/>
                </a:lnTo>
                <a:close/>
              </a:path>
              <a:path w="2096770" h="1435100">
                <a:moveTo>
                  <a:pt x="501789" y="959878"/>
                </a:moveTo>
                <a:lnTo>
                  <a:pt x="496811" y="965200"/>
                </a:lnTo>
                <a:lnTo>
                  <a:pt x="505434" y="965200"/>
                </a:lnTo>
                <a:lnTo>
                  <a:pt x="501789" y="959878"/>
                </a:lnTo>
                <a:close/>
              </a:path>
              <a:path w="2096770" h="1435100">
                <a:moveTo>
                  <a:pt x="559079" y="914400"/>
                </a:moveTo>
                <a:lnTo>
                  <a:pt x="549547" y="914400"/>
                </a:lnTo>
                <a:lnTo>
                  <a:pt x="545825" y="927100"/>
                </a:lnTo>
                <a:lnTo>
                  <a:pt x="532632" y="939800"/>
                </a:lnTo>
                <a:lnTo>
                  <a:pt x="523161" y="952500"/>
                </a:lnTo>
                <a:lnTo>
                  <a:pt x="508693" y="952500"/>
                </a:lnTo>
                <a:lnTo>
                  <a:pt x="505370" y="956051"/>
                </a:lnTo>
                <a:lnTo>
                  <a:pt x="505434" y="965200"/>
                </a:lnTo>
                <a:lnTo>
                  <a:pt x="569711" y="965200"/>
                </a:lnTo>
                <a:lnTo>
                  <a:pt x="572904" y="952500"/>
                </a:lnTo>
                <a:lnTo>
                  <a:pt x="570032" y="939800"/>
                </a:lnTo>
                <a:lnTo>
                  <a:pt x="567695" y="939800"/>
                </a:lnTo>
                <a:lnTo>
                  <a:pt x="560917" y="927100"/>
                </a:lnTo>
                <a:lnTo>
                  <a:pt x="559079" y="914400"/>
                </a:lnTo>
                <a:close/>
              </a:path>
              <a:path w="2096770" h="1435100">
                <a:moveTo>
                  <a:pt x="505345" y="952500"/>
                </a:moveTo>
                <a:lnTo>
                  <a:pt x="496735" y="952500"/>
                </a:lnTo>
                <a:lnTo>
                  <a:pt x="501789" y="959878"/>
                </a:lnTo>
                <a:lnTo>
                  <a:pt x="505370" y="956051"/>
                </a:lnTo>
                <a:lnTo>
                  <a:pt x="505345" y="952500"/>
                </a:lnTo>
                <a:close/>
              </a:path>
              <a:path w="2096770" h="1435100">
                <a:moveTo>
                  <a:pt x="510679" y="939800"/>
                </a:moveTo>
                <a:lnTo>
                  <a:pt x="504530" y="939800"/>
                </a:lnTo>
                <a:lnTo>
                  <a:pt x="508142" y="952500"/>
                </a:lnTo>
                <a:lnTo>
                  <a:pt x="513842" y="952500"/>
                </a:lnTo>
                <a:lnTo>
                  <a:pt x="510679" y="939800"/>
                </a:lnTo>
                <a:close/>
              </a:path>
              <a:path w="2096770" h="1435100">
                <a:moveTo>
                  <a:pt x="540315" y="914400"/>
                </a:moveTo>
                <a:lnTo>
                  <a:pt x="530191" y="914400"/>
                </a:lnTo>
                <a:lnTo>
                  <a:pt x="523278" y="927100"/>
                </a:lnTo>
                <a:lnTo>
                  <a:pt x="525298" y="939800"/>
                </a:lnTo>
                <a:lnTo>
                  <a:pt x="514132" y="939800"/>
                </a:lnTo>
                <a:lnTo>
                  <a:pt x="513842" y="952500"/>
                </a:lnTo>
                <a:lnTo>
                  <a:pt x="523161" y="952500"/>
                </a:lnTo>
                <a:lnTo>
                  <a:pt x="530605" y="939800"/>
                </a:lnTo>
                <a:lnTo>
                  <a:pt x="543203" y="922907"/>
                </a:lnTo>
                <a:lnTo>
                  <a:pt x="540315" y="914400"/>
                </a:lnTo>
                <a:close/>
              </a:path>
              <a:path w="2096770" h="1435100">
                <a:moveTo>
                  <a:pt x="589495" y="914400"/>
                </a:moveTo>
                <a:lnTo>
                  <a:pt x="560577" y="914400"/>
                </a:lnTo>
                <a:lnTo>
                  <a:pt x="566445" y="927100"/>
                </a:lnTo>
                <a:lnTo>
                  <a:pt x="570032" y="939800"/>
                </a:lnTo>
                <a:lnTo>
                  <a:pt x="578713" y="939800"/>
                </a:lnTo>
                <a:lnTo>
                  <a:pt x="585327" y="952500"/>
                </a:lnTo>
                <a:lnTo>
                  <a:pt x="591305" y="939800"/>
                </a:lnTo>
                <a:lnTo>
                  <a:pt x="596855" y="927100"/>
                </a:lnTo>
                <a:lnTo>
                  <a:pt x="589648" y="927100"/>
                </a:lnTo>
                <a:lnTo>
                  <a:pt x="589495" y="914400"/>
                </a:lnTo>
                <a:close/>
              </a:path>
              <a:path w="2096770" h="1435100">
                <a:moveTo>
                  <a:pt x="519607" y="927100"/>
                </a:moveTo>
                <a:lnTo>
                  <a:pt x="516075" y="939800"/>
                </a:lnTo>
                <a:lnTo>
                  <a:pt x="521768" y="939800"/>
                </a:lnTo>
                <a:lnTo>
                  <a:pt x="519607" y="927100"/>
                </a:lnTo>
                <a:close/>
              </a:path>
              <a:path w="2096770" h="1435100">
                <a:moveTo>
                  <a:pt x="625944" y="901700"/>
                </a:moveTo>
                <a:lnTo>
                  <a:pt x="562876" y="901700"/>
                </a:lnTo>
                <a:lnTo>
                  <a:pt x="559079" y="914400"/>
                </a:lnTo>
                <a:lnTo>
                  <a:pt x="560917" y="927100"/>
                </a:lnTo>
                <a:lnTo>
                  <a:pt x="567695" y="939800"/>
                </a:lnTo>
                <a:lnTo>
                  <a:pt x="570032" y="939800"/>
                </a:lnTo>
                <a:lnTo>
                  <a:pt x="566445" y="927100"/>
                </a:lnTo>
                <a:lnTo>
                  <a:pt x="560577" y="914400"/>
                </a:lnTo>
                <a:lnTo>
                  <a:pt x="629488" y="914400"/>
                </a:lnTo>
                <a:lnTo>
                  <a:pt x="625944" y="901700"/>
                </a:lnTo>
                <a:close/>
              </a:path>
              <a:path w="2096770" h="1435100">
                <a:moveTo>
                  <a:pt x="543749" y="922174"/>
                </a:moveTo>
                <a:lnTo>
                  <a:pt x="543203" y="922907"/>
                </a:lnTo>
                <a:lnTo>
                  <a:pt x="544626" y="927100"/>
                </a:lnTo>
                <a:lnTo>
                  <a:pt x="543749" y="922174"/>
                </a:lnTo>
                <a:close/>
              </a:path>
              <a:path w="2096770" h="1435100">
                <a:moveTo>
                  <a:pt x="617997" y="914400"/>
                </a:moveTo>
                <a:lnTo>
                  <a:pt x="589495" y="914400"/>
                </a:lnTo>
                <a:lnTo>
                  <a:pt x="589648" y="927100"/>
                </a:lnTo>
                <a:lnTo>
                  <a:pt x="611046" y="927100"/>
                </a:lnTo>
                <a:lnTo>
                  <a:pt x="617997" y="914400"/>
                </a:lnTo>
                <a:close/>
              </a:path>
              <a:path w="2096770" h="1435100">
                <a:moveTo>
                  <a:pt x="542364" y="914400"/>
                </a:moveTo>
                <a:lnTo>
                  <a:pt x="540315" y="914400"/>
                </a:lnTo>
                <a:lnTo>
                  <a:pt x="543203" y="922907"/>
                </a:lnTo>
                <a:lnTo>
                  <a:pt x="543749" y="922174"/>
                </a:lnTo>
                <a:lnTo>
                  <a:pt x="542364" y="914400"/>
                </a:lnTo>
                <a:close/>
              </a:path>
              <a:path w="2096770" h="1435100">
                <a:moveTo>
                  <a:pt x="549547" y="914400"/>
                </a:moveTo>
                <a:lnTo>
                  <a:pt x="542364" y="914400"/>
                </a:lnTo>
                <a:lnTo>
                  <a:pt x="543749" y="922174"/>
                </a:lnTo>
                <a:lnTo>
                  <a:pt x="549547" y="914400"/>
                </a:lnTo>
                <a:close/>
              </a:path>
              <a:path w="2096770" h="1435100">
                <a:moveTo>
                  <a:pt x="552716" y="901700"/>
                </a:moveTo>
                <a:lnTo>
                  <a:pt x="543953" y="901700"/>
                </a:lnTo>
                <a:lnTo>
                  <a:pt x="552830" y="914400"/>
                </a:lnTo>
                <a:lnTo>
                  <a:pt x="552716" y="901700"/>
                </a:lnTo>
                <a:close/>
              </a:path>
              <a:path w="2096770" h="1435100">
                <a:moveTo>
                  <a:pt x="572801" y="889000"/>
                </a:moveTo>
                <a:lnTo>
                  <a:pt x="570406" y="889000"/>
                </a:lnTo>
                <a:lnTo>
                  <a:pt x="566818" y="901700"/>
                </a:lnTo>
                <a:lnTo>
                  <a:pt x="573163" y="901700"/>
                </a:lnTo>
                <a:lnTo>
                  <a:pt x="572801" y="889000"/>
                </a:lnTo>
                <a:close/>
              </a:path>
              <a:path w="2096770" h="1435100">
                <a:moveTo>
                  <a:pt x="594105" y="889000"/>
                </a:moveTo>
                <a:lnTo>
                  <a:pt x="593391" y="889000"/>
                </a:lnTo>
                <a:lnTo>
                  <a:pt x="583571" y="901700"/>
                </a:lnTo>
                <a:lnTo>
                  <a:pt x="593851" y="901700"/>
                </a:lnTo>
                <a:lnTo>
                  <a:pt x="594105" y="889000"/>
                </a:lnTo>
                <a:close/>
              </a:path>
              <a:path w="2096770" h="1435100">
                <a:moveTo>
                  <a:pt x="648639" y="889000"/>
                </a:moveTo>
                <a:lnTo>
                  <a:pt x="594105" y="889000"/>
                </a:lnTo>
                <a:lnTo>
                  <a:pt x="593851" y="901700"/>
                </a:lnTo>
                <a:lnTo>
                  <a:pt x="640453" y="901700"/>
                </a:lnTo>
                <a:lnTo>
                  <a:pt x="648639" y="889000"/>
                </a:lnTo>
                <a:close/>
              </a:path>
              <a:path w="2096770" h="1435100">
                <a:moveTo>
                  <a:pt x="590860" y="881775"/>
                </a:moveTo>
                <a:lnTo>
                  <a:pt x="582968" y="889000"/>
                </a:lnTo>
                <a:lnTo>
                  <a:pt x="592188" y="889000"/>
                </a:lnTo>
                <a:lnTo>
                  <a:pt x="590860" y="881775"/>
                </a:lnTo>
                <a:close/>
              </a:path>
              <a:path w="2096770" h="1435100">
                <a:moveTo>
                  <a:pt x="601332" y="876300"/>
                </a:moveTo>
                <a:lnTo>
                  <a:pt x="596841" y="876300"/>
                </a:lnTo>
                <a:lnTo>
                  <a:pt x="592391" y="889000"/>
                </a:lnTo>
                <a:lnTo>
                  <a:pt x="603080" y="889000"/>
                </a:lnTo>
                <a:lnTo>
                  <a:pt x="601332" y="876300"/>
                </a:lnTo>
                <a:close/>
              </a:path>
              <a:path w="2096770" h="1435100">
                <a:moveTo>
                  <a:pt x="658952" y="876300"/>
                </a:moveTo>
                <a:lnTo>
                  <a:pt x="603889" y="876300"/>
                </a:lnTo>
                <a:lnTo>
                  <a:pt x="603080" y="889000"/>
                </a:lnTo>
                <a:lnTo>
                  <a:pt x="658977" y="889000"/>
                </a:lnTo>
                <a:lnTo>
                  <a:pt x="658952" y="876300"/>
                </a:lnTo>
                <a:close/>
              </a:path>
              <a:path w="2096770" h="1435100">
                <a:moveTo>
                  <a:pt x="666356" y="876300"/>
                </a:moveTo>
                <a:lnTo>
                  <a:pt x="658952" y="876300"/>
                </a:lnTo>
                <a:lnTo>
                  <a:pt x="658977" y="889000"/>
                </a:lnTo>
                <a:lnTo>
                  <a:pt x="662070" y="889000"/>
                </a:lnTo>
                <a:lnTo>
                  <a:pt x="666356" y="876300"/>
                </a:lnTo>
                <a:close/>
              </a:path>
              <a:path w="2096770" h="1435100">
                <a:moveTo>
                  <a:pt x="596841" y="876300"/>
                </a:moveTo>
                <a:lnTo>
                  <a:pt x="589854" y="876300"/>
                </a:lnTo>
                <a:lnTo>
                  <a:pt x="590860" y="881775"/>
                </a:lnTo>
                <a:lnTo>
                  <a:pt x="596841" y="876300"/>
                </a:lnTo>
                <a:close/>
              </a:path>
              <a:path w="2096770" h="1435100">
                <a:moveTo>
                  <a:pt x="682686" y="863600"/>
                </a:moveTo>
                <a:lnTo>
                  <a:pt x="621563" y="863600"/>
                </a:lnTo>
                <a:lnTo>
                  <a:pt x="614989" y="876300"/>
                </a:lnTo>
                <a:lnTo>
                  <a:pt x="674500" y="876300"/>
                </a:lnTo>
                <a:lnTo>
                  <a:pt x="682686" y="863600"/>
                </a:lnTo>
                <a:close/>
              </a:path>
              <a:path w="2096770" h="1435100">
                <a:moveTo>
                  <a:pt x="631659" y="850900"/>
                </a:moveTo>
                <a:lnTo>
                  <a:pt x="626211" y="850900"/>
                </a:lnTo>
                <a:lnTo>
                  <a:pt x="628833" y="863600"/>
                </a:lnTo>
                <a:lnTo>
                  <a:pt x="631659" y="850900"/>
                </a:lnTo>
                <a:close/>
              </a:path>
              <a:path w="2096770" h="1435100">
                <a:moveTo>
                  <a:pt x="674556" y="850900"/>
                </a:moveTo>
                <a:lnTo>
                  <a:pt x="643650" y="850900"/>
                </a:lnTo>
                <a:lnTo>
                  <a:pt x="636716" y="863600"/>
                </a:lnTo>
                <a:lnTo>
                  <a:pt x="667261" y="863600"/>
                </a:lnTo>
                <a:lnTo>
                  <a:pt x="674556" y="850900"/>
                </a:lnTo>
                <a:close/>
              </a:path>
              <a:path w="2096770" h="1435100">
                <a:moveTo>
                  <a:pt x="693729" y="850900"/>
                </a:moveTo>
                <a:lnTo>
                  <a:pt x="682383" y="850900"/>
                </a:lnTo>
                <a:lnTo>
                  <a:pt x="685622" y="863600"/>
                </a:lnTo>
                <a:lnTo>
                  <a:pt x="692950" y="863600"/>
                </a:lnTo>
                <a:lnTo>
                  <a:pt x="693729" y="850900"/>
                </a:lnTo>
                <a:close/>
              </a:path>
              <a:path w="2096770" h="1435100">
                <a:moveTo>
                  <a:pt x="709777" y="850900"/>
                </a:moveTo>
                <a:lnTo>
                  <a:pt x="693729" y="850900"/>
                </a:lnTo>
                <a:lnTo>
                  <a:pt x="694458" y="863600"/>
                </a:lnTo>
                <a:lnTo>
                  <a:pt x="698640" y="863600"/>
                </a:lnTo>
                <a:lnTo>
                  <a:pt x="709777" y="850900"/>
                </a:lnTo>
                <a:close/>
              </a:path>
              <a:path w="2096770" h="1435100">
                <a:moveTo>
                  <a:pt x="696315" y="838200"/>
                </a:moveTo>
                <a:lnTo>
                  <a:pt x="641920" y="838200"/>
                </a:lnTo>
                <a:lnTo>
                  <a:pt x="637476" y="850900"/>
                </a:lnTo>
                <a:lnTo>
                  <a:pt x="696302" y="850900"/>
                </a:lnTo>
                <a:lnTo>
                  <a:pt x="696315" y="838200"/>
                </a:lnTo>
                <a:close/>
              </a:path>
              <a:path w="2096770" h="1435100">
                <a:moveTo>
                  <a:pt x="725992" y="838200"/>
                </a:moveTo>
                <a:lnTo>
                  <a:pt x="696315" y="838200"/>
                </a:lnTo>
                <a:lnTo>
                  <a:pt x="696302" y="850900"/>
                </a:lnTo>
                <a:lnTo>
                  <a:pt x="718710" y="850900"/>
                </a:lnTo>
                <a:lnTo>
                  <a:pt x="725992" y="838200"/>
                </a:lnTo>
                <a:close/>
              </a:path>
              <a:path w="2096770" h="1435100">
                <a:moveTo>
                  <a:pt x="651255" y="825500"/>
                </a:moveTo>
                <a:lnTo>
                  <a:pt x="645321" y="838200"/>
                </a:lnTo>
                <a:lnTo>
                  <a:pt x="649376" y="838200"/>
                </a:lnTo>
                <a:lnTo>
                  <a:pt x="651255" y="825500"/>
                </a:lnTo>
                <a:close/>
              </a:path>
              <a:path w="2096770" h="1435100">
                <a:moveTo>
                  <a:pt x="729183" y="825500"/>
                </a:moveTo>
                <a:lnTo>
                  <a:pt x="662939" y="825500"/>
                </a:lnTo>
                <a:lnTo>
                  <a:pt x="661466" y="838200"/>
                </a:lnTo>
                <a:lnTo>
                  <a:pt x="720726" y="838200"/>
                </a:lnTo>
                <a:lnTo>
                  <a:pt x="729183" y="825500"/>
                </a:lnTo>
                <a:close/>
              </a:path>
              <a:path w="2096770" h="1435100">
                <a:moveTo>
                  <a:pt x="736320" y="812800"/>
                </a:moveTo>
                <a:lnTo>
                  <a:pt x="692977" y="812800"/>
                </a:lnTo>
                <a:lnTo>
                  <a:pt x="689901" y="825500"/>
                </a:lnTo>
                <a:lnTo>
                  <a:pt x="729183" y="825500"/>
                </a:lnTo>
                <a:lnTo>
                  <a:pt x="728103" y="838200"/>
                </a:lnTo>
                <a:lnTo>
                  <a:pt x="736320" y="812800"/>
                </a:lnTo>
                <a:close/>
              </a:path>
              <a:path w="2096770" h="1435100">
                <a:moveTo>
                  <a:pt x="734067" y="837111"/>
                </a:moveTo>
                <a:lnTo>
                  <a:pt x="733247" y="838200"/>
                </a:lnTo>
                <a:lnTo>
                  <a:pt x="733717" y="838200"/>
                </a:lnTo>
                <a:lnTo>
                  <a:pt x="734067" y="837111"/>
                </a:lnTo>
                <a:close/>
              </a:path>
              <a:path w="2096770" h="1435100">
                <a:moveTo>
                  <a:pt x="758607" y="812800"/>
                </a:moveTo>
                <a:lnTo>
                  <a:pt x="736320" y="812800"/>
                </a:lnTo>
                <a:lnTo>
                  <a:pt x="737806" y="825500"/>
                </a:lnTo>
                <a:lnTo>
                  <a:pt x="734067" y="837111"/>
                </a:lnTo>
                <a:lnTo>
                  <a:pt x="742819" y="825500"/>
                </a:lnTo>
                <a:lnTo>
                  <a:pt x="750954" y="825500"/>
                </a:lnTo>
                <a:lnTo>
                  <a:pt x="758607" y="812800"/>
                </a:lnTo>
                <a:close/>
              </a:path>
              <a:path w="2096770" h="1435100">
                <a:moveTo>
                  <a:pt x="687552" y="812800"/>
                </a:moveTo>
                <a:lnTo>
                  <a:pt x="671450" y="812800"/>
                </a:lnTo>
                <a:lnTo>
                  <a:pt x="663201" y="825500"/>
                </a:lnTo>
                <a:lnTo>
                  <a:pt x="689901" y="825500"/>
                </a:lnTo>
                <a:lnTo>
                  <a:pt x="687552" y="812800"/>
                </a:lnTo>
                <a:close/>
              </a:path>
              <a:path w="2096770" h="1435100">
                <a:moveTo>
                  <a:pt x="718616" y="800100"/>
                </a:moveTo>
                <a:lnTo>
                  <a:pt x="704697" y="800100"/>
                </a:lnTo>
                <a:lnTo>
                  <a:pt x="697627" y="812800"/>
                </a:lnTo>
                <a:lnTo>
                  <a:pt x="721517" y="812800"/>
                </a:lnTo>
                <a:lnTo>
                  <a:pt x="718616" y="800100"/>
                </a:lnTo>
                <a:close/>
              </a:path>
              <a:path w="2096770" h="1435100">
                <a:moveTo>
                  <a:pt x="760298" y="800100"/>
                </a:moveTo>
                <a:lnTo>
                  <a:pt x="720226" y="800100"/>
                </a:lnTo>
                <a:lnTo>
                  <a:pt x="721517" y="812800"/>
                </a:lnTo>
                <a:lnTo>
                  <a:pt x="761576" y="812800"/>
                </a:lnTo>
                <a:lnTo>
                  <a:pt x="760298" y="800100"/>
                </a:lnTo>
                <a:close/>
              </a:path>
              <a:path w="2096770" h="1435100">
                <a:moveTo>
                  <a:pt x="767281" y="800100"/>
                </a:moveTo>
                <a:lnTo>
                  <a:pt x="764174" y="800100"/>
                </a:lnTo>
                <a:lnTo>
                  <a:pt x="761576" y="812800"/>
                </a:lnTo>
                <a:lnTo>
                  <a:pt x="767630" y="812800"/>
                </a:lnTo>
                <a:lnTo>
                  <a:pt x="767281" y="800100"/>
                </a:lnTo>
                <a:close/>
              </a:path>
              <a:path w="2096770" h="1435100">
                <a:moveTo>
                  <a:pt x="705094" y="787400"/>
                </a:moveTo>
                <a:lnTo>
                  <a:pt x="708126" y="800100"/>
                </a:lnTo>
                <a:lnTo>
                  <a:pt x="713765" y="800100"/>
                </a:lnTo>
                <a:lnTo>
                  <a:pt x="705094" y="787400"/>
                </a:lnTo>
                <a:close/>
              </a:path>
              <a:path w="2096770" h="1435100">
                <a:moveTo>
                  <a:pt x="798480" y="787400"/>
                </a:moveTo>
                <a:lnTo>
                  <a:pt x="718401" y="787400"/>
                </a:lnTo>
                <a:lnTo>
                  <a:pt x="713765" y="800100"/>
                </a:lnTo>
                <a:lnTo>
                  <a:pt x="783366" y="800100"/>
                </a:lnTo>
                <a:lnTo>
                  <a:pt x="798480" y="787400"/>
                </a:lnTo>
                <a:close/>
              </a:path>
              <a:path w="2096770" h="1435100">
                <a:moveTo>
                  <a:pt x="728577" y="774700"/>
                </a:moveTo>
                <a:lnTo>
                  <a:pt x="721740" y="774700"/>
                </a:lnTo>
                <a:lnTo>
                  <a:pt x="724439" y="787400"/>
                </a:lnTo>
                <a:lnTo>
                  <a:pt x="725401" y="787400"/>
                </a:lnTo>
                <a:lnTo>
                  <a:pt x="728577" y="774700"/>
                </a:lnTo>
                <a:close/>
              </a:path>
              <a:path w="2096770" h="1435100">
                <a:moveTo>
                  <a:pt x="739323" y="774958"/>
                </a:moveTo>
                <a:lnTo>
                  <a:pt x="732612" y="787400"/>
                </a:lnTo>
                <a:lnTo>
                  <a:pt x="735934" y="787400"/>
                </a:lnTo>
                <a:lnTo>
                  <a:pt x="739323" y="774958"/>
                </a:lnTo>
                <a:close/>
              </a:path>
              <a:path w="2096770" h="1435100">
                <a:moveTo>
                  <a:pt x="810321" y="774700"/>
                </a:moveTo>
                <a:lnTo>
                  <a:pt x="742556" y="774700"/>
                </a:lnTo>
                <a:lnTo>
                  <a:pt x="742700" y="787400"/>
                </a:lnTo>
                <a:lnTo>
                  <a:pt x="801067" y="787400"/>
                </a:lnTo>
                <a:lnTo>
                  <a:pt x="810321" y="774700"/>
                </a:lnTo>
                <a:close/>
              </a:path>
              <a:path w="2096770" h="1435100">
                <a:moveTo>
                  <a:pt x="739463" y="774700"/>
                </a:moveTo>
                <a:lnTo>
                  <a:pt x="739323" y="774958"/>
                </a:lnTo>
                <a:lnTo>
                  <a:pt x="739463" y="774700"/>
                </a:lnTo>
                <a:close/>
              </a:path>
              <a:path w="2096770" h="1435100">
                <a:moveTo>
                  <a:pt x="749292" y="756726"/>
                </a:moveTo>
                <a:lnTo>
                  <a:pt x="742845" y="762000"/>
                </a:lnTo>
                <a:lnTo>
                  <a:pt x="732589" y="774700"/>
                </a:lnTo>
                <a:lnTo>
                  <a:pt x="751365" y="774700"/>
                </a:lnTo>
                <a:lnTo>
                  <a:pt x="753922" y="762000"/>
                </a:lnTo>
                <a:lnTo>
                  <a:pt x="749287" y="762000"/>
                </a:lnTo>
                <a:lnTo>
                  <a:pt x="749292" y="756726"/>
                </a:lnTo>
                <a:close/>
              </a:path>
              <a:path w="2096770" h="1435100">
                <a:moveTo>
                  <a:pt x="758372" y="749300"/>
                </a:moveTo>
                <a:lnTo>
                  <a:pt x="749292" y="756726"/>
                </a:lnTo>
                <a:lnTo>
                  <a:pt x="749287" y="762000"/>
                </a:lnTo>
                <a:lnTo>
                  <a:pt x="756827" y="762000"/>
                </a:lnTo>
                <a:lnTo>
                  <a:pt x="751365" y="774700"/>
                </a:lnTo>
                <a:lnTo>
                  <a:pt x="756991" y="774700"/>
                </a:lnTo>
                <a:lnTo>
                  <a:pt x="764222" y="762000"/>
                </a:lnTo>
                <a:lnTo>
                  <a:pt x="758372" y="749300"/>
                </a:lnTo>
                <a:close/>
              </a:path>
              <a:path w="2096770" h="1435100">
                <a:moveTo>
                  <a:pt x="774017" y="760205"/>
                </a:moveTo>
                <a:lnTo>
                  <a:pt x="772009" y="762000"/>
                </a:lnTo>
                <a:lnTo>
                  <a:pt x="756991" y="774700"/>
                </a:lnTo>
                <a:lnTo>
                  <a:pt x="829779" y="774700"/>
                </a:lnTo>
                <a:lnTo>
                  <a:pt x="837198" y="762000"/>
                </a:lnTo>
                <a:lnTo>
                  <a:pt x="774001" y="762000"/>
                </a:lnTo>
                <a:lnTo>
                  <a:pt x="774017" y="760205"/>
                </a:lnTo>
                <a:close/>
              </a:path>
              <a:path w="2096770" h="1435100">
                <a:moveTo>
                  <a:pt x="796658" y="749300"/>
                </a:moveTo>
                <a:lnTo>
                  <a:pt x="786219" y="749300"/>
                </a:lnTo>
                <a:lnTo>
                  <a:pt x="774017" y="760205"/>
                </a:lnTo>
                <a:lnTo>
                  <a:pt x="774001" y="762000"/>
                </a:lnTo>
                <a:lnTo>
                  <a:pt x="798639" y="762000"/>
                </a:lnTo>
                <a:lnTo>
                  <a:pt x="796658" y="749300"/>
                </a:lnTo>
                <a:close/>
              </a:path>
              <a:path w="2096770" h="1435100">
                <a:moveTo>
                  <a:pt x="852538" y="749300"/>
                </a:moveTo>
                <a:lnTo>
                  <a:pt x="806640" y="749300"/>
                </a:lnTo>
                <a:lnTo>
                  <a:pt x="798639" y="762000"/>
                </a:lnTo>
                <a:lnTo>
                  <a:pt x="842211" y="762000"/>
                </a:lnTo>
                <a:lnTo>
                  <a:pt x="852538" y="749300"/>
                </a:lnTo>
                <a:close/>
              </a:path>
              <a:path w="2096770" h="1435100">
                <a:moveTo>
                  <a:pt x="854992" y="736600"/>
                </a:moveTo>
                <a:lnTo>
                  <a:pt x="780676" y="736600"/>
                </a:lnTo>
                <a:lnTo>
                  <a:pt x="776566" y="749300"/>
                </a:lnTo>
                <a:lnTo>
                  <a:pt x="856468" y="749300"/>
                </a:lnTo>
                <a:lnTo>
                  <a:pt x="854992" y="736600"/>
                </a:lnTo>
                <a:close/>
              </a:path>
              <a:path w="2096770" h="1435100">
                <a:moveTo>
                  <a:pt x="875043" y="723900"/>
                </a:moveTo>
                <a:lnTo>
                  <a:pt x="804722" y="723900"/>
                </a:lnTo>
                <a:lnTo>
                  <a:pt x="808190" y="736600"/>
                </a:lnTo>
                <a:lnTo>
                  <a:pt x="876747" y="736600"/>
                </a:lnTo>
                <a:lnTo>
                  <a:pt x="875043" y="723900"/>
                </a:lnTo>
                <a:close/>
              </a:path>
              <a:path w="2096770" h="1435100">
                <a:moveTo>
                  <a:pt x="916647" y="698500"/>
                </a:moveTo>
                <a:lnTo>
                  <a:pt x="863499" y="698500"/>
                </a:lnTo>
                <a:lnTo>
                  <a:pt x="868625" y="711200"/>
                </a:lnTo>
                <a:lnTo>
                  <a:pt x="869874" y="717500"/>
                </a:lnTo>
                <a:lnTo>
                  <a:pt x="873367" y="723900"/>
                </a:lnTo>
                <a:lnTo>
                  <a:pt x="886091" y="723900"/>
                </a:lnTo>
                <a:lnTo>
                  <a:pt x="894194" y="736600"/>
                </a:lnTo>
                <a:lnTo>
                  <a:pt x="896365" y="723900"/>
                </a:lnTo>
                <a:lnTo>
                  <a:pt x="898398" y="711200"/>
                </a:lnTo>
                <a:lnTo>
                  <a:pt x="917120" y="711200"/>
                </a:lnTo>
                <a:lnTo>
                  <a:pt x="916647" y="698500"/>
                </a:lnTo>
                <a:close/>
              </a:path>
              <a:path w="2096770" h="1435100">
                <a:moveTo>
                  <a:pt x="860945" y="698500"/>
                </a:moveTo>
                <a:lnTo>
                  <a:pt x="837582" y="698500"/>
                </a:lnTo>
                <a:lnTo>
                  <a:pt x="827892" y="711200"/>
                </a:lnTo>
                <a:lnTo>
                  <a:pt x="824928" y="711200"/>
                </a:lnTo>
                <a:lnTo>
                  <a:pt x="821169" y="723900"/>
                </a:lnTo>
                <a:lnTo>
                  <a:pt x="871143" y="723900"/>
                </a:lnTo>
                <a:lnTo>
                  <a:pt x="869874" y="717500"/>
                </a:lnTo>
                <a:lnTo>
                  <a:pt x="866435" y="711200"/>
                </a:lnTo>
                <a:lnTo>
                  <a:pt x="860945" y="698500"/>
                </a:lnTo>
                <a:close/>
              </a:path>
              <a:path w="2096770" h="1435100">
                <a:moveTo>
                  <a:pt x="863499" y="698500"/>
                </a:moveTo>
                <a:lnTo>
                  <a:pt x="860945" y="698500"/>
                </a:lnTo>
                <a:lnTo>
                  <a:pt x="866435" y="711200"/>
                </a:lnTo>
                <a:lnTo>
                  <a:pt x="869874" y="717500"/>
                </a:lnTo>
                <a:lnTo>
                  <a:pt x="868625" y="711200"/>
                </a:lnTo>
                <a:lnTo>
                  <a:pt x="863499" y="698500"/>
                </a:lnTo>
                <a:close/>
              </a:path>
              <a:path w="2096770" h="1435100">
                <a:moveTo>
                  <a:pt x="930275" y="685800"/>
                </a:moveTo>
                <a:lnTo>
                  <a:pt x="856987" y="685800"/>
                </a:lnTo>
                <a:lnTo>
                  <a:pt x="852551" y="698500"/>
                </a:lnTo>
                <a:lnTo>
                  <a:pt x="923848" y="698500"/>
                </a:lnTo>
                <a:lnTo>
                  <a:pt x="930298" y="687299"/>
                </a:lnTo>
                <a:lnTo>
                  <a:pt x="930275" y="685800"/>
                </a:lnTo>
                <a:close/>
              </a:path>
              <a:path w="2096770" h="1435100">
                <a:moveTo>
                  <a:pt x="950144" y="685800"/>
                </a:moveTo>
                <a:lnTo>
                  <a:pt x="933000" y="685800"/>
                </a:lnTo>
                <a:lnTo>
                  <a:pt x="934984" y="698500"/>
                </a:lnTo>
                <a:lnTo>
                  <a:pt x="942733" y="698500"/>
                </a:lnTo>
                <a:lnTo>
                  <a:pt x="950144" y="685800"/>
                </a:lnTo>
                <a:close/>
              </a:path>
              <a:path w="2096770" h="1435100">
                <a:moveTo>
                  <a:pt x="931162" y="685800"/>
                </a:moveTo>
                <a:lnTo>
                  <a:pt x="930275" y="685800"/>
                </a:lnTo>
                <a:lnTo>
                  <a:pt x="930298" y="687299"/>
                </a:lnTo>
                <a:lnTo>
                  <a:pt x="931162" y="685800"/>
                </a:lnTo>
                <a:close/>
              </a:path>
              <a:path w="2096770" h="1435100">
                <a:moveTo>
                  <a:pt x="861428" y="673100"/>
                </a:moveTo>
                <a:lnTo>
                  <a:pt x="860310" y="685800"/>
                </a:lnTo>
                <a:lnTo>
                  <a:pt x="868514" y="685800"/>
                </a:lnTo>
                <a:lnTo>
                  <a:pt x="861428" y="673100"/>
                </a:lnTo>
                <a:close/>
              </a:path>
              <a:path w="2096770" h="1435100">
                <a:moveTo>
                  <a:pt x="894702" y="660400"/>
                </a:moveTo>
                <a:lnTo>
                  <a:pt x="878804" y="673100"/>
                </a:lnTo>
                <a:lnTo>
                  <a:pt x="872310" y="685800"/>
                </a:lnTo>
                <a:lnTo>
                  <a:pt x="879197" y="685800"/>
                </a:lnTo>
                <a:lnTo>
                  <a:pt x="885355" y="673100"/>
                </a:lnTo>
                <a:lnTo>
                  <a:pt x="895299" y="673100"/>
                </a:lnTo>
                <a:lnTo>
                  <a:pt x="894702" y="660400"/>
                </a:lnTo>
                <a:close/>
              </a:path>
              <a:path w="2096770" h="1435100">
                <a:moveTo>
                  <a:pt x="935482" y="673100"/>
                </a:moveTo>
                <a:lnTo>
                  <a:pt x="885355" y="673100"/>
                </a:lnTo>
                <a:lnTo>
                  <a:pt x="890555" y="685800"/>
                </a:lnTo>
                <a:lnTo>
                  <a:pt x="921889" y="685800"/>
                </a:lnTo>
                <a:lnTo>
                  <a:pt x="935482" y="673100"/>
                </a:lnTo>
                <a:close/>
              </a:path>
              <a:path w="2096770" h="1435100">
                <a:moveTo>
                  <a:pt x="944230" y="673100"/>
                </a:moveTo>
                <a:lnTo>
                  <a:pt x="935482" y="673100"/>
                </a:lnTo>
                <a:lnTo>
                  <a:pt x="935290" y="685800"/>
                </a:lnTo>
                <a:lnTo>
                  <a:pt x="944230" y="673100"/>
                </a:lnTo>
                <a:close/>
              </a:path>
              <a:path w="2096770" h="1435100">
                <a:moveTo>
                  <a:pt x="973912" y="673100"/>
                </a:moveTo>
                <a:lnTo>
                  <a:pt x="951482" y="673100"/>
                </a:lnTo>
                <a:lnTo>
                  <a:pt x="946226" y="685800"/>
                </a:lnTo>
                <a:lnTo>
                  <a:pt x="960543" y="685800"/>
                </a:lnTo>
                <a:lnTo>
                  <a:pt x="973912" y="673100"/>
                </a:lnTo>
                <a:close/>
              </a:path>
              <a:path w="2096770" h="1435100">
                <a:moveTo>
                  <a:pt x="908367" y="647700"/>
                </a:moveTo>
                <a:lnTo>
                  <a:pt x="903118" y="647700"/>
                </a:lnTo>
                <a:lnTo>
                  <a:pt x="901118" y="660400"/>
                </a:lnTo>
                <a:lnTo>
                  <a:pt x="902572" y="673100"/>
                </a:lnTo>
                <a:lnTo>
                  <a:pt x="980220" y="673100"/>
                </a:lnTo>
                <a:lnTo>
                  <a:pt x="991327" y="660400"/>
                </a:lnTo>
                <a:lnTo>
                  <a:pt x="905626" y="660400"/>
                </a:lnTo>
                <a:lnTo>
                  <a:pt x="908367" y="647700"/>
                </a:lnTo>
                <a:close/>
              </a:path>
              <a:path w="2096770" h="1435100">
                <a:moveTo>
                  <a:pt x="916495" y="647700"/>
                </a:moveTo>
                <a:lnTo>
                  <a:pt x="908367" y="647700"/>
                </a:lnTo>
                <a:lnTo>
                  <a:pt x="906558" y="660400"/>
                </a:lnTo>
                <a:lnTo>
                  <a:pt x="913779" y="660400"/>
                </a:lnTo>
                <a:lnTo>
                  <a:pt x="916495" y="647700"/>
                </a:lnTo>
                <a:close/>
              </a:path>
              <a:path w="2096770" h="1435100">
                <a:moveTo>
                  <a:pt x="936455" y="647700"/>
                </a:moveTo>
                <a:lnTo>
                  <a:pt x="924979" y="660400"/>
                </a:lnTo>
                <a:lnTo>
                  <a:pt x="934567" y="660400"/>
                </a:lnTo>
                <a:lnTo>
                  <a:pt x="936455" y="647700"/>
                </a:lnTo>
                <a:close/>
              </a:path>
              <a:path w="2096770" h="1435100">
                <a:moveTo>
                  <a:pt x="998304" y="647700"/>
                </a:moveTo>
                <a:lnTo>
                  <a:pt x="947246" y="647700"/>
                </a:lnTo>
                <a:lnTo>
                  <a:pt x="934567" y="660400"/>
                </a:lnTo>
                <a:lnTo>
                  <a:pt x="991327" y="660400"/>
                </a:lnTo>
                <a:lnTo>
                  <a:pt x="998304" y="647700"/>
                </a:lnTo>
                <a:close/>
              </a:path>
              <a:path w="2096770" h="1435100">
                <a:moveTo>
                  <a:pt x="959751" y="635000"/>
                </a:moveTo>
                <a:lnTo>
                  <a:pt x="955967" y="635000"/>
                </a:lnTo>
                <a:lnTo>
                  <a:pt x="949982" y="647700"/>
                </a:lnTo>
                <a:lnTo>
                  <a:pt x="959865" y="647700"/>
                </a:lnTo>
                <a:lnTo>
                  <a:pt x="959751" y="635000"/>
                </a:lnTo>
                <a:close/>
              </a:path>
              <a:path w="2096770" h="1435100">
                <a:moveTo>
                  <a:pt x="1017663" y="635000"/>
                </a:moveTo>
                <a:lnTo>
                  <a:pt x="959751" y="635000"/>
                </a:lnTo>
                <a:lnTo>
                  <a:pt x="959865" y="647700"/>
                </a:lnTo>
                <a:lnTo>
                  <a:pt x="1011511" y="647700"/>
                </a:lnTo>
                <a:lnTo>
                  <a:pt x="1017663" y="635000"/>
                </a:lnTo>
                <a:close/>
              </a:path>
              <a:path w="2096770" h="1435100">
                <a:moveTo>
                  <a:pt x="1027625" y="622300"/>
                </a:moveTo>
                <a:lnTo>
                  <a:pt x="955906" y="622300"/>
                </a:lnTo>
                <a:lnTo>
                  <a:pt x="956602" y="635000"/>
                </a:lnTo>
                <a:lnTo>
                  <a:pt x="1027277" y="635000"/>
                </a:lnTo>
                <a:lnTo>
                  <a:pt x="1027625" y="622300"/>
                </a:lnTo>
                <a:close/>
              </a:path>
              <a:path w="2096770" h="1435100">
                <a:moveTo>
                  <a:pt x="1033626" y="609600"/>
                </a:moveTo>
                <a:lnTo>
                  <a:pt x="1006246" y="609600"/>
                </a:lnTo>
                <a:lnTo>
                  <a:pt x="997091" y="622300"/>
                </a:lnTo>
                <a:lnTo>
                  <a:pt x="1030439" y="622300"/>
                </a:lnTo>
                <a:lnTo>
                  <a:pt x="1028511" y="635000"/>
                </a:lnTo>
                <a:lnTo>
                  <a:pt x="1038924" y="635000"/>
                </a:lnTo>
                <a:lnTo>
                  <a:pt x="1041057" y="622300"/>
                </a:lnTo>
                <a:lnTo>
                  <a:pt x="1033626" y="609600"/>
                </a:lnTo>
                <a:close/>
              </a:path>
              <a:path w="2096770" h="1435100">
                <a:moveTo>
                  <a:pt x="979560" y="609600"/>
                </a:moveTo>
                <a:lnTo>
                  <a:pt x="973594" y="609600"/>
                </a:lnTo>
                <a:lnTo>
                  <a:pt x="965181" y="622300"/>
                </a:lnTo>
                <a:lnTo>
                  <a:pt x="975550" y="622300"/>
                </a:lnTo>
                <a:lnTo>
                  <a:pt x="979560" y="609600"/>
                </a:lnTo>
                <a:close/>
              </a:path>
              <a:path w="2096770" h="1435100">
                <a:moveTo>
                  <a:pt x="996813" y="609600"/>
                </a:moveTo>
                <a:lnTo>
                  <a:pt x="990941" y="609600"/>
                </a:lnTo>
                <a:lnTo>
                  <a:pt x="975550" y="622300"/>
                </a:lnTo>
                <a:lnTo>
                  <a:pt x="994578" y="622300"/>
                </a:lnTo>
                <a:lnTo>
                  <a:pt x="996813" y="609600"/>
                </a:lnTo>
                <a:close/>
              </a:path>
              <a:path w="2096770" h="1435100">
                <a:moveTo>
                  <a:pt x="1060801" y="609600"/>
                </a:moveTo>
                <a:lnTo>
                  <a:pt x="1039425" y="609600"/>
                </a:lnTo>
                <a:lnTo>
                  <a:pt x="1048681" y="622300"/>
                </a:lnTo>
                <a:lnTo>
                  <a:pt x="1056995" y="622300"/>
                </a:lnTo>
                <a:lnTo>
                  <a:pt x="1060801" y="609600"/>
                </a:lnTo>
                <a:close/>
              </a:path>
              <a:path w="2096770" h="1435100">
                <a:moveTo>
                  <a:pt x="1003028" y="596900"/>
                </a:moveTo>
                <a:lnTo>
                  <a:pt x="989939" y="596900"/>
                </a:lnTo>
                <a:lnTo>
                  <a:pt x="989800" y="609600"/>
                </a:lnTo>
                <a:lnTo>
                  <a:pt x="1004671" y="609600"/>
                </a:lnTo>
                <a:lnTo>
                  <a:pt x="1003028" y="596900"/>
                </a:lnTo>
                <a:close/>
              </a:path>
              <a:path w="2096770" h="1435100">
                <a:moveTo>
                  <a:pt x="1100428" y="584200"/>
                </a:moveTo>
                <a:lnTo>
                  <a:pt x="1010394" y="584200"/>
                </a:lnTo>
                <a:lnTo>
                  <a:pt x="1003707" y="596919"/>
                </a:lnTo>
                <a:lnTo>
                  <a:pt x="1004671" y="609600"/>
                </a:lnTo>
                <a:lnTo>
                  <a:pt x="1026198" y="609600"/>
                </a:lnTo>
                <a:lnTo>
                  <a:pt x="1037653" y="596900"/>
                </a:lnTo>
                <a:lnTo>
                  <a:pt x="1082382" y="596900"/>
                </a:lnTo>
                <a:lnTo>
                  <a:pt x="1100428" y="584200"/>
                </a:lnTo>
                <a:close/>
              </a:path>
              <a:path w="2096770" h="1435100">
                <a:moveTo>
                  <a:pt x="1037654" y="596908"/>
                </a:moveTo>
                <a:lnTo>
                  <a:pt x="1032140" y="609600"/>
                </a:lnTo>
                <a:lnTo>
                  <a:pt x="1039230" y="609600"/>
                </a:lnTo>
                <a:lnTo>
                  <a:pt x="1037654" y="596908"/>
                </a:lnTo>
                <a:close/>
              </a:path>
              <a:path w="2096770" h="1435100">
                <a:moveTo>
                  <a:pt x="1082382" y="596900"/>
                </a:moveTo>
                <a:lnTo>
                  <a:pt x="1043343" y="596900"/>
                </a:lnTo>
                <a:lnTo>
                  <a:pt x="1045889" y="609600"/>
                </a:lnTo>
                <a:lnTo>
                  <a:pt x="1077276" y="609600"/>
                </a:lnTo>
                <a:lnTo>
                  <a:pt x="1082382" y="596900"/>
                </a:lnTo>
                <a:close/>
              </a:path>
              <a:path w="2096770" h="1435100">
                <a:moveTo>
                  <a:pt x="1003490" y="584200"/>
                </a:moveTo>
                <a:lnTo>
                  <a:pt x="1000636" y="584200"/>
                </a:lnTo>
                <a:lnTo>
                  <a:pt x="1000261" y="596900"/>
                </a:lnTo>
                <a:lnTo>
                  <a:pt x="1001500" y="596900"/>
                </a:lnTo>
                <a:lnTo>
                  <a:pt x="1003490" y="584200"/>
                </a:lnTo>
                <a:close/>
              </a:path>
              <a:path w="2096770" h="1435100">
                <a:moveTo>
                  <a:pt x="1103541" y="571500"/>
                </a:moveTo>
                <a:lnTo>
                  <a:pt x="1041241" y="571500"/>
                </a:lnTo>
                <a:lnTo>
                  <a:pt x="1044230" y="584200"/>
                </a:lnTo>
                <a:lnTo>
                  <a:pt x="1103147" y="584200"/>
                </a:lnTo>
                <a:lnTo>
                  <a:pt x="1103541" y="571500"/>
                </a:lnTo>
                <a:close/>
              </a:path>
              <a:path w="2096770" h="1435100">
                <a:moveTo>
                  <a:pt x="1053299" y="558800"/>
                </a:moveTo>
                <a:lnTo>
                  <a:pt x="1042298" y="558800"/>
                </a:lnTo>
                <a:lnTo>
                  <a:pt x="1039733" y="571500"/>
                </a:lnTo>
                <a:lnTo>
                  <a:pt x="1057642" y="571500"/>
                </a:lnTo>
                <a:lnTo>
                  <a:pt x="1053299" y="558800"/>
                </a:lnTo>
                <a:close/>
              </a:path>
              <a:path w="2096770" h="1435100">
                <a:moveTo>
                  <a:pt x="1143360" y="558800"/>
                </a:moveTo>
                <a:lnTo>
                  <a:pt x="1060205" y="558800"/>
                </a:lnTo>
                <a:lnTo>
                  <a:pt x="1057642" y="571500"/>
                </a:lnTo>
                <a:lnTo>
                  <a:pt x="1137943" y="571500"/>
                </a:lnTo>
                <a:lnTo>
                  <a:pt x="1143360" y="558800"/>
                </a:lnTo>
                <a:close/>
              </a:path>
              <a:path w="2096770" h="1435100">
                <a:moveTo>
                  <a:pt x="1160567" y="546100"/>
                </a:moveTo>
                <a:lnTo>
                  <a:pt x="1089455" y="546100"/>
                </a:lnTo>
                <a:lnTo>
                  <a:pt x="1089124" y="558800"/>
                </a:lnTo>
                <a:lnTo>
                  <a:pt x="1158475" y="558800"/>
                </a:lnTo>
                <a:lnTo>
                  <a:pt x="1160567" y="546100"/>
                </a:lnTo>
                <a:close/>
              </a:path>
              <a:path w="2096770" h="1435100">
                <a:moveTo>
                  <a:pt x="1095121" y="533400"/>
                </a:moveTo>
                <a:lnTo>
                  <a:pt x="1092415" y="533400"/>
                </a:lnTo>
                <a:lnTo>
                  <a:pt x="1085040" y="546100"/>
                </a:lnTo>
                <a:lnTo>
                  <a:pt x="1094994" y="546100"/>
                </a:lnTo>
                <a:lnTo>
                  <a:pt x="1095121" y="533400"/>
                </a:lnTo>
                <a:close/>
              </a:path>
              <a:path w="2096770" h="1435100">
                <a:moveTo>
                  <a:pt x="1110826" y="520700"/>
                </a:moveTo>
                <a:lnTo>
                  <a:pt x="1109997" y="533400"/>
                </a:lnTo>
                <a:lnTo>
                  <a:pt x="1097292" y="546100"/>
                </a:lnTo>
                <a:lnTo>
                  <a:pt x="1158311" y="546100"/>
                </a:lnTo>
                <a:lnTo>
                  <a:pt x="1157986" y="533400"/>
                </a:lnTo>
                <a:lnTo>
                  <a:pt x="1110914" y="533400"/>
                </a:lnTo>
                <a:lnTo>
                  <a:pt x="1110826" y="520700"/>
                </a:lnTo>
                <a:close/>
              </a:path>
              <a:path w="2096770" h="1435100">
                <a:moveTo>
                  <a:pt x="1179525" y="533400"/>
                </a:moveTo>
                <a:lnTo>
                  <a:pt x="1170730" y="533400"/>
                </a:lnTo>
                <a:lnTo>
                  <a:pt x="1169394" y="546100"/>
                </a:lnTo>
                <a:lnTo>
                  <a:pt x="1179626" y="546100"/>
                </a:lnTo>
                <a:lnTo>
                  <a:pt x="1181595" y="536495"/>
                </a:lnTo>
                <a:lnTo>
                  <a:pt x="1179525" y="533400"/>
                </a:lnTo>
                <a:close/>
              </a:path>
              <a:path w="2096770" h="1435100">
                <a:moveTo>
                  <a:pt x="1188542" y="533400"/>
                </a:moveTo>
                <a:lnTo>
                  <a:pt x="1182230" y="533400"/>
                </a:lnTo>
                <a:lnTo>
                  <a:pt x="1181595" y="536495"/>
                </a:lnTo>
                <a:lnTo>
                  <a:pt x="1188021" y="546100"/>
                </a:lnTo>
                <a:lnTo>
                  <a:pt x="1188542" y="533400"/>
                </a:lnTo>
                <a:close/>
              </a:path>
              <a:path w="2096770" h="1435100">
                <a:moveTo>
                  <a:pt x="1128090" y="527740"/>
                </a:moveTo>
                <a:lnTo>
                  <a:pt x="1121397" y="533400"/>
                </a:lnTo>
                <a:lnTo>
                  <a:pt x="1131735" y="533400"/>
                </a:lnTo>
                <a:lnTo>
                  <a:pt x="1128090" y="527740"/>
                </a:lnTo>
                <a:close/>
              </a:path>
              <a:path w="2096770" h="1435100">
                <a:moveTo>
                  <a:pt x="1199738" y="482600"/>
                </a:moveTo>
                <a:lnTo>
                  <a:pt x="1186770" y="482600"/>
                </a:lnTo>
                <a:lnTo>
                  <a:pt x="1186726" y="495300"/>
                </a:lnTo>
                <a:lnTo>
                  <a:pt x="1174437" y="495300"/>
                </a:lnTo>
                <a:lnTo>
                  <a:pt x="1159946" y="508000"/>
                </a:lnTo>
                <a:lnTo>
                  <a:pt x="1153294" y="520700"/>
                </a:lnTo>
                <a:lnTo>
                  <a:pt x="1136416" y="520700"/>
                </a:lnTo>
                <a:lnTo>
                  <a:pt x="1132679" y="523859"/>
                </a:lnTo>
                <a:lnTo>
                  <a:pt x="1131735" y="533400"/>
                </a:lnTo>
                <a:lnTo>
                  <a:pt x="1202328" y="533400"/>
                </a:lnTo>
                <a:lnTo>
                  <a:pt x="1208319" y="520700"/>
                </a:lnTo>
                <a:lnTo>
                  <a:pt x="1208264" y="508000"/>
                </a:lnTo>
                <a:lnTo>
                  <a:pt x="1205098" y="508000"/>
                </a:lnTo>
                <a:lnTo>
                  <a:pt x="1199356" y="495300"/>
                </a:lnTo>
                <a:lnTo>
                  <a:pt x="1199738" y="482600"/>
                </a:lnTo>
                <a:close/>
              </a:path>
              <a:path w="2096770" h="1435100">
                <a:moveTo>
                  <a:pt x="1132992" y="520700"/>
                </a:moveTo>
                <a:lnTo>
                  <a:pt x="1123556" y="520700"/>
                </a:lnTo>
                <a:lnTo>
                  <a:pt x="1128090" y="527740"/>
                </a:lnTo>
                <a:lnTo>
                  <a:pt x="1132679" y="523859"/>
                </a:lnTo>
                <a:lnTo>
                  <a:pt x="1132992" y="520700"/>
                </a:lnTo>
                <a:close/>
              </a:path>
              <a:path w="2096770" h="1435100">
                <a:moveTo>
                  <a:pt x="1146924" y="508000"/>
                </a:moveTo>
                <a:lnTo>
                  <a:pt x="1134116" y="508000"/>
                </a:lnTo>
                <a:lnTo>
                  <a:pt x="1137059" y="520700"/>
                </a:lnTo>
                <a:lnTo>
                  <a:pt x="1143302" y="520700"/>
                </a:lnTo>
                <a:lnTo>
                  <a:pt x="1146924" y="508000"/>
                </a:lnTo>
                <a:close/>
              </a:path>
              <a:path w="2096770" h="1435100">
                <a:moveTo>
                  <a:pt x="1167472" y="482600"/>
                </a:moveTo>
                <a:lnTo>
                  <a:pt x="1157528" y="495300"/>
                </a:lnTo>
                <a:lnTo>
                  <a:pt x="1158020" y="508000"/>
                </a:lnTo>
                <a:lnTo>
                  <a:pt x="1152417" y="508000"/>
                </a:lnTo>
                <a:lnTo>
                  <a:pt x="1148172" y="520700"/>
                </a:lnTo>
                <a:lnTo>
                  <a:pt x="1153294" y="520700"/>
                </a:lnTo>
                <a:lnTo>
                  <a:pt x="1164526" y="495300"/>
                </a:lnTo>
                <a:lnTo>
                  <a:pt x="1162302" y="495300"/>
                </a:lnTo>
                <a:lnTo>
                  <a:pt x="1167472" y="482600"/>
                </a:lnTo>
                <a:close/>
              </a:path>
              <a:path w="2096770" h="1435100">
                <a:moveTo>
                  <a:pt x="1238625" y="495300"/>
                </a:moveTo>
                <a:lnTo>
                  <a:pt x="1208209" y="495300"/>
                </a:lnTo>
                <a:lnTo>
                  <a:pt x="1208264" y="508000"/>
                </a:lnTo>
                <a:lnTo>
                  <a:pt x="1216126" y="508000"/>
                </a:lnTo>
                <a:lnTo>
                  <a:pt x="1222445" y="520700"/>
                </a:lnTo>
                <a:lnTo>
                  <a:pt x="1230442" y="508000"/>
                </a:lnTo>
                <a:lnTo>
                  <a:pt x="1238625" y="495300"/>
                </a:lnTo>
                <a:close/>
              </a:path>
              <a:path w="2096770" h="1435100">
                <a:moveTo>
                  <a:pt x="1152918" y="495300"/>
                </a:moveTo>
                <a:lnTo>
                  <a:pt x="1148652" y="495300"/>
                </a:lnTo>
                <a:lnTo>
                  <a:pt x="1150666" y="508000"/>
                </a:lnTo>
                <a:lnTo>
                  <a:pt x="1153806" y="508000"/>
                </a:lnTo>
                <a:lnTo>
                  <a:pt x="1152918" y="495300"/>
                </a:lnTo>
                <a:close/>
              </a:path>
              <a:path w="2096770" h="1435100">
                <a:moveTo>
                  <a:pt x="1210589" y="469900"/>
                </a:moveTo>
                <a:lnTo>
                  <a:pt x="1207084" y="469900"/>
                </a:lnTo>
                <a:lnTo>
                  <a:pt x="1199738" y="482600"/>
                </a:lnTo>
                <a:lnTo>
                  <a:pt x="1199356" y="495300"/>
                </a:lnTo>
                <a:lnTo>
                  <a:pt x="1205098" y="508000"/>
                </a:lnTo>
                <a:lnTo>
                  <a:pt x="1208264" y="508000"/>
                </a:lnTo>
                <a:lnTo>
                  <a:pt x="1208209" y="495300"/>
                </a:lnTo>
                <a:lnTo>
                  <a:pt x="1205953" y="495300"/>
                </a:lnTo>
                <a:lnTo>
                  <a:pt x="1200706" y="482600"/>
                </a:lnTo>
                <a:lnTo>
                  <a:pt x="1210551" y="482600"/>
                </a:lnTo>
                <a:lnTo>
                  <a:pt x="1210589" y="469900"/>
                </a:lnTo>
                <a:close/>
              </a:path>
              <a:path w="2096770" h="1435100">
                <a:moveTo>
                  <a:pt x="1166664" y="494079"/>
                </a:moveTo>
                <a:lnTo>
                  <a:pt x="1164526" y="495300"/>
                </a:lnTo>
                <a:lnTo>
                  <a:pt x="1166578" y="495300"/>
                </a:lnTo>
                <a:lnTo>
                  <a:pt x="1166664" y="494079"/>
                </a:lnTo>
                <a:close/>
              </a:path>
              <a:path w="2096770" h="1435100">
                <a:moveTo>
                  <a:pt x="1232230" y="482600"/>
                </a:moveTo>
                <a:lnTo>
                  <a:pt x="1200706" y="482600"/>
                </a:lnTo>
                <a:lnTo>
                  <a:pt x="1205953" y="495300"/>
                </a:lnTo>
                <a:lnTo>
                  <a:pt x="1232192" y="495300"/>
                </a:lnTo>
                <a:lnTo>
                  <a:pt x="1232230" y="482600"/>
                </a:lnTo>
                <a:close/>
              </a:path>
              <a:path w="2096770" h="1435100">
                <a:moveTo>
                  <a:pt x="1263986" y="482600"/>
                </a:moveTo>
                <a:lnTo>
                  <a:pt x="1232230" y="482600"/>
                </a:lnTo>
                <a:lnTo>
                  <a:pt x="1232192" y="495300"/>
                </a:lnTo>
                <a:lnTo>
                  <a:pt x="1254502" y="495300"/>
                </a:lnTo>
                <a:lnTo>
                  <a:pt x="1263986" y="482600"/>
                </a:lnTo>
                <a:close/>
              </a:path>
              <a:path w="2096770" h="1435100">
                <a:moveTo>
                  <a:pt x="1186770" y="482600"/>
                </a:moveTo>
                <a:lnTo>
                  <a:pt x="1167472" y="482600"/>
                </a:lnTo>
                <a:lnTo>
                  <a:pt x="1166664" y="494079"/>
                </a:lnTo>
                <a:lnTo>
                  <a:pt x="1186770" y="482600"/>
                </a:lnTo>
                <a:close/>
              </a:path>
              <a:path w="2096770" h="1435100">
                <a:moveTo>
                  <a:pt x="1194206" y="469900"/>
                </a:moveTo>
                <a:lnTo>
                  <a:pt x="1184579" y="469900"/>
                </a:lnTo>
                <a:lnTo>
                  <a:pt x="1192987" y="482600"/>
                </a:lnTo>
                <a:lnTo>
                  <a:pt x="1194206" y="469900"/>
                </a:lnTo>
                <a:close/>
              </a:path>
              <a:path w="2096770" h="1435100">
                <a:moveTo>
                  <a:pt x="1276513" y="469900"/>
                </a:moveTo>
                <a:lnTo>
                  <a:pt x="1210589" y="469900"/>
                </a:lnTo>
                <a:lnTo>
                  <a:pt x="1210551" y="482600"/>
                </a:lnTo>
                <a:lnTo>
                  <a:pt x="1278178" y="482600"/>
                </a:lnTo>
                <a:lnTo>
                  <a:pt x="1276513" y="469900"/>
                </a:lnTo>
                <a:close/>
              </a:path>
              <a:path w="2096770" h="1435100">
                <a:moveTo>
                  <a:pt x="1219498" y="457200"/>
                </a:moveTo>
                <a:lnTo>
                  <a:pt x="1216280" y="457200"/>
                </a:lnTo>
                <a:lnTo>
                  <a:pt x="1211198" y="469900"/>
                </a:lnTo>
                <a:lnTo>
                  <a:pt x="1218018" y="469900"/>
                </a:lnTo>
                <a:lnTo>
                  <a:pt x="1219498" y="457200"/>
                </a:lnTo>
                <a:close/>
              </a:path>
              <a:path w="2096770" h="1435100">
                <a:moveTo>
                  <a:pt x="1314911" y="457200"/>
                </a:moveTo>
                <a:lnTo>
                  <a:pt x="1242236" y="457200"/>
                </a:lnTo>
                <a:lnTo>
                  <a:pt x="1229709" y="469900"/>
                </a:lnTo>
                <a:lnTo>
                  <a:pt x="1310269" y="469900"/>
                </a:lnTo>
                <a:lnTo>
                  <a:pt x="1314911" y="457200"/>
                </a:lnTo>
                <a:close/>
              </a:path>
              <a:path w="2096770" h="1435100">
                <a:moveTo>
                  <a:pt x="1225943" y="444500"/>
                </a:moveTo>
                <a:lnTo>
                  <a:pt x="1225473" y="457200"/>
                </a:lnTo>
                <a:lnTo>
                  <a:pt x="1231684" y="457200"/>
                </a:lnTo>
                <a:lnTo>
                  <a:pt x="1225943" y="444500"/>
                </a:lnTo>
                <a:close/>
              </a:path>
              <a:path w="2096770" h="1435100">
                <a:moveTo>
                  <a:pt x="1241129" y="449876"/>
                </a:moveTo>
                <a:lnTo>
                  <a:pt x="1231684" y="457200"/>
                </a:lnTo>
                <a:lnTo>
                  <a:pt x="1241704" y="457200"/>
                </a:lnTo>
                <a:lnTo>
                  <a:pt x="1241129" y="449876"/>
                </a:lnTo>
                <a:close/>
              </a:path>
              <a:path w="2096770" h="1435100">
                <a:moveTo>
                  <a:pt x="1252778" y="444500"/>
                </a:moveTo>
                <a:lnTo>
                  <a:pt x="1248063" y="444500"/>
                </a:lnTo>
                <a:lnTo>
                  <a:pt x="1242066" y="457200"/>
                </a:lnTo>
                <a:lnTo>
                  <a:pt x="1253252" y="457200"/>
                </a:lnTo>
                <a:lnTo>
                  <a:pt x="1252778" y="444500"/>
                </a:lnTo>
                <a:close/>
              </a:path>
              <a:path w="2096770" h="1435100">
                <a:moveTo>
                  <a:pt x="1324648" y="444500"/>
                </a:moveTo>
                <a:lnTo>
                  <a:pt x="1255383" y="444500"/>
                </a:lnTo>
                <a:lnTo>
                  <a:pt x="1253252" y="457200"/>
                </a:lnTo>
                <a:lnTo>
                  <a:pt x="1318799" y="457200"/>
                </a:lnTo>
                <a:lnTo>
                  <a:pt x="1324648" y="444500"/>
                </a:lnTo>
                <a:close/>
              </a:path>
              <a:path w="2096770" h="1435100">
                <a:moveTo>
                  <a:pt x="1248063" y="444500"/>
                </a:moveTo>
                <a:lnTo>
                  <a:pt x="1240707" y="444500"/>
                </a:lnTo>
                <a:lnTo>
                  <a:pt x="1241129" y="449876"/>
                </a:lnTo>
                <a:lnTo>
                  <a:pt x="1248063" y="444500"/>
                </a:lnTo>
                <a:close/>
              </a:path>
              <a:path w="2096770" h="1435100">
                <a:moveTo>
                  <a:pt x="1357249" y="431800"/>
                </a:moveTo>
                <a:lnTo>
                  <a:pt x="1278699" y="431800"/>
                </a:lnTo>
                <a:lnTo>
                  <a:pt x="1269559" y="444500"/>
                </a:lnTo>
                <a:lnTo>
                  <a:pt x="1344493" y="444500"/>
                </a:lnTo>
                <a:lnTo>
                  <a:pt x="1357249" y="431800"/>
                </a:lnTo>
                <a:close/>
              </a:path>
              <a:path w="2096770" h="1435100">
                <a:moveTo>
                  <a:pt x="1271270" y="419100"/>
                </a:moveTo>
                <a:lnTo>
                  <a:pt x="1265761" y="431800"/>
                </a:lnTo>
                <a:lnTo>
                  <a:pt x="1267980" y="431800"/>
                </a:lnTo>
                <a:lnTo>
                  <a:pt x="1271270" y="419100"/>
                </a:lnTo>
                <a:close/>
              </a:path>
              <a:path w="2096770" h="1435100">
                <a:moveTo>
                  <a:pt x="1290999" y="419100"/>
                </a:moveTo>
                <a:lnTo>
                  <a:pt x="1284693" y="419100"/>
                </a:lnTo>
                <a:lnTo>
                  <a:pt x="1287083" y="431800"/>
                </a:lnTo>
                <a:lnTo>
                  <a:pt x="1290999" y="419100"/>
                </a:lnTo>
                <a:close/>
              </a:path>
              <a:path w="2096770" h="1435100">
                <a:moveTo>
                  <a:pt x="1374381" y="406400"/>
                </a:moveTo>
                <a:lnTo>
                  <a:pt x="1299248" y="406400"/>
                </a:lnTo>
                <a:lnTo>
                  <a:pt x="1304709" y="419100"/>
                </a:lnTo>
                <a:lnTo>
                  <a:pt x="1295507" y="431800"/>
                </a:lnTo>
                <a:lnTo>
                  <a:pt x="1329610" y="431800"/>
                </a:lnTo>
                <a:lnTo>
                  <a:pt x="1338017" y="419100"/>
                </a:lnTo>
                <a:lnTo>
                  <a:pt x="1383931" y="419100"/>
                </a:lnTo>
                <a:lnTo>
                  <a:pt x="1374381" y="406400"/>
                </a:lnTo>
                <a:close/>
              </a:path>
              <a:path w="2096770" h="1435100">
                <a:moveTo>
                  <a:pt x="1377238" y="419100"/>
                </a:moveTo>
                <a:lnTo>
                  <a:pt x="1338017" y="419100"/>
                </a:lnTo>
                <a:lnTo>
                  <a:pt x="1346657" y="431800"/>
                </a:lnTo>
                <a:lnTo>
                  <a:pt x="1363921" y="431800"/>
                </a:lnTo>
                <a:lnTo>
                  <a:pt x="1377238" y="419100"/>
                </a:lnTo>
                <a:close/>
              </a:path>
              <a:path w="2096770" h="1435100">
                <a:moveTo>
                  <a:pt x="1397432" y="406400"/>
                </a:moveTo>
                <a:lnTo>
                  <a:pt x="1382610" y="406400"/>
                </a:lnTo>
                <a:lnTo>
                  <a:pt x="1383931" y="419100"/>
                </a:lnTo>
                <a:lnTo>
                  <a:pt x="1388613" y="419100"/>
                </a:lnTo>
                <a:lnTo>
                  <a:pt x="1397432" y="406400"/>
                </a:lnTo>
                <a:close/>
              </a:path>
              <a:path w="2096770" h="1435100">
                <a:moveTo>
                  <a:pt x="1317091" y="393700"/>
                </a:moveTo>
                <a:lnTo>
                  <a:pt x="1308963" y="406400"/>
                </a:lnTo>
                <a:lnTo>
                  <a:pt x="1313682" y="406400"/>
                </a:lnTo>
                <a:lnTo>
                  <a:pt x="1317091" y="393700"/>
                </a:lnTo>
                <a:close/>
              </a:path>
              <a:path w="2096770" h="1435100">
                <a:moveTo>
                  <a:pt x="1326083" y="393700"/>
                </a:moveTo>
                <a:lnTo>
                  <a:pt x="1317533" y="406400"/>
                </a:lnTo>
                <a:lnTo>
                  <a:pt x="1326395" y="406400"/>
                </a:lnTo>
                <a:lnTo>
                  <a:pt x="1326083" y="393700"/>
                </a:lnTo>
                <a:close/>
              </a:path>
              <a:path w="2096770" h="1435100">
                <a:moveTo>
                  <a:pt x="1407426" y="393700"/>
                </a:moveTo>
                <a:lnTo>
                  <a:pt x="1329753" y="393700"/>
                </a:lnTo>
                <a:lnTo>
                  <a:pt x="1327101" y="406400"/>
                </a:lnTo>
                <a:lnTo>
                  <a:pt x="1403813" y="406400"/>
                </a:lnTo>
                <a:lnTo>
                  <a:pt x="1407426" y="393700"/>
                </a:lnTo>
                <a:close/>
              </a:path>
              <a:path w="2096770" h="1435100">
                <a:moveTo>
                  <a:pt x="1438242" y="381000"/>
                </a:moveTo>
                <a:lnTo>
                  <a:pt x="1365516" y="381000"/>
                </a:lnTo>
                <a:lnTo>
                  <a:pt x="1361307" y="393700"/>
                </a:lnTo>
                <a:lnTo>
                  <a:pt x="1412938" y="393700"/>
                </a:lnTo>
                <a:lnTo>
                  <a:pt x="1407756" y="406400"/>
                </a:lnTo>
                <a:lnTo>
                  <a:pt x="1417893" y="406400"/>
                </a:lnTo>
                <a:lnTo>
                  <a:pt x="1428365" y="393700"/>
                </a:lnTo>
                <a:lnTo>
                  <a:pt x="1438242" y="381000"/>
                </a:lnTo>
                <a:close/>
              </a:path>
              <a:path w="2096770" h="1435100">
                <a:moveTo>
                  <a:pt x="1360627" y="381000"/>
                </a:moveTo>
                <a:lnTo>
                  <a:pt x="1341923" y="381000"/>
                </a:lnTo>
                <a:lnTo>
                  <a:pt x="1331109" y="393700"/>
                </a:lnTo>
                <a:lnTo>
                  <a:pt x="1361307" y="393700"/>
                </a:lnTo>
                <a:lnTo>
                  <a:pt x="1360627" y="381000"/>
                </a:lnTo>
                <a:close/>
              </a:path>
              <a:path w="2096770" h="1435100">
                <a:moveTo>
                  <a:pt x="1369656" y="368300"/>
                </a:moveTo>
                <a:lnTo>
                  <a:pt x="1363241" y="381000"/>
                </a:lnTo>
                <a:lnTo>
                  <a:pt x="1366899" y="381000"/>
                </a:lnTo>
                <a:lnTo>
                  <a:pt x="1369656" y="368300"/>
                </a:lnTo>
                <a:close/>
              </a:path>
              <a:path w="2096770" h="1435100">
                <a:moveTo>
                  <a:pt x="1396933" y="368300"/>
                </a:moveTo>
                <a:lnTo>
                  <a:pt x="1380731" y="368300"/>
                </a:lnTo>
                <a:lnTo>
                  <a:pt x="1372307" y="381000"/>
                </a:lnTo>
                <a:lnTo>
                  <a:pt x="1395729" y="381000"/>
                </a:lnTo>
                <a:lnTo>
                  <a:pt x="1396933" y="368300"/>
                </a:lnTo>
                <a:close/>
              </a:path>
              <a:path w="2096770" h="1435100">
                <a:moveTo>
                  <a:pt x="1447422" y="368300"/>
                </a:moveTo>
                <a:lnTo>
                  <a:pt x="1398263" y="368300"/>
                </a:lnTo>
                <a:lnTo>
                  <a:pt x="1398326" y="381000"/>
                </a:lnTo>
                <a:lnTo>
                  <a:pt x="1442135" y="381000"/>
                </a:lnTo>
                <a:lnTo>
                  <a:pt x="1447422" y="368300"/>
                </a:lnTo>
                <a:close/>
              </a:path>
              <a:path w="2096770" h="1435100">
                <a:moveTo>
                  <a:pt x="1449906" y="368300"/>
                </a:moveTo>
                <a:lnTo>
                  <a:pt x="1447422" y="368300"/>
                </a:lnTo>
                <a:lnTo>
                  <a:pt x="1446212" y="381000"/>
                </a:lnTo>
                <a:lnTo>
                  <a:pt x="1449397" y="381000"/>
                </a:lnTo>
                <a:lnTo>
                  <a:pt x="1449906" y="368300"/>
                </a:lnTo>
                <a:close/>
              </a:path>
              <a:path w="2096770" h="1435100">
                <a:moveTo>
                  <a:pt x="1468110" y="368300"/>
                </a:moveTo>
                <a:lnTo>
                  <a:pt x="1464525" y="368300"/>
                </a:lnTo>
                <a:lnTo>
                  <a:pt x="1453452" y="381000"/>
                </a:lnTo>
                <a:lnTo>
                  <a:pt x="1468110" y="368300"/>
                </a:lnTo>
                <a:close/>
              </a:path>
              <a:path w="2096770" h="1435100">
                <a:moveTo>
                  <a:pt x="1383304" y="355600"/>
                </a:moveTo>
                <a:lnTo>
                  <a:pt x="1386352" y="368300"/>
                </a:lnTo>
                <a:lnTo>
                  <a:pt x="1392554" y="368300"/>
                </a:lnTo>
                <a:lnTo>
                  <a:pt x="1383304" y="355600"/>
                </a:lnTo>
                <a:close/>
              </a:path>
              <a:path w="2096770" h="1435100">
                <a:moveTo>
                  <a:pt x="1425270" y="355600"/>
                </a:moveTo>
                <a:lnTo>
                  <a:pt x="1398678" y="355600"/>
                </a:lnTo>
                <a:lnTo>
                  <a:pt x="1392554" y="368300"/>
                </a:lnTo>
                <a:lnTo>
                  <a:pt x="1425714" y="368300"/>
                </a:lnTo>
                <a:lnTo>
                  <a:pt x="1425270" y="355600"/>
                </a:lnTo>
                <a:close/>
              </a:path>
              <a:path w="2096770" h="1435100">
                <a:moveTo>
                  <a:pt x="1486649" y="355600"/>
                </a:moveTo>
                <a:lnTo>
                  <a:pt x="1425270" y="355600"/>
                </a:lnTo>
                <a:lnTo>
                  <a:pt x="1425714" y="368300"/>
                </a:lnTo>
                <a:lnTo>
                  <a:pt x="1486507" y="368300"/>
                </a:lnTo>
                <a:lnTo>
                  <a:pt x="1486649" y="355600"/>
                </a:lnTo>
                <a:close/>
              </a:path>
              <a:path w="2096770" h="1435100">
                <a:moveTo>
                  <a:pt x="1411944" y="342900"/>
                </a:moveTo>
                <a:lnTo>
                  <a:pt x="1404188" y="342900"/>
                </a:lnTo>
                <a:lnTo>
                  <a:pt x="1406428" y="355600"/>
                </a:lnTo>
                <a:lnTo>
                  <a:pt x="1407625" y="355600"/>
                </a:lnTo>
                <a:lnTo>
                  <a:pt x="1411944" y="342900"/>
                </a:lnTo>
                <a:close/>
              </a:path>
              <a:path w="2096770" h="1435100">
                <a:moveTo>
                  <a:pt x="1422732" y="345069"/>
                </a:moveTo>
                <a:lnTo>
                  <a:pt x="1415668" y="355600"/>
                </a:lnTo>
                <a:lnTo>
                  <a:pt x="1418922" y="355600"/>
                </a:lnTo>
                <a:lnTo>
                  <a:pt x="1422732" y="345069"/>
                </a:lnTo>
                <a:close/>
              </a:path>
              <a:path w="2096770" h="1435100">
                <a:moveTo>
                  <a:pt x="1505851" y="342900"/>
                </a:moveTo>
                <a:lnTo>
                  <a:pt x="1428470" y="342900"/>
                </a:lnTo>
                <a:lnTo>
                  <a:pt x="1426830" y="355600"/>
                </a:lnTo>
                <a:lnTo>
                  <a:pt x="1509612" y="355600"/>
                </a:lnTo>
                <a:lnTo>
                  <a:pt x="1505851" y="342900"/>
                </a:lnTo>
                <a:close/>
              </a:path>
              <a:path w="2096770" h="1435100">
                <a:moveTo>
                  <a:pt x="1424187" y="342900"/>
                </a:moveTo>
                <a:lnTo>
                  <a:pt x="1423517" y="342900"/>
                </a:lnTo>
                <a:lnTo>
                  <a:pt x="1422732" y="345069"/>
                </a:lnTo>
                <a:lnTo>
                  <a:pt x="1424187" y="342900"/>
                </a:lnTo>
                <a:close/>
              </a:path>
              <a:path w="2096770" h="1435100">
                <a:moveTo>
                  <a:pt x="1438664" y="324478"/>
                </a:moveTo>
                <a:lnTo>
                  <a:pt x="1430315" y="330200"/>
                </a:lnTo>
                <a:lnTo>
                  <a:pt x="1417511" y="342900"/>
                </a:lnTo>
                <a:lnTo>
                  <a:pt x="1438517" y="342894"/>
                </a:lnTo>
                <a:lnTo>
                  <a:pt x="1443139" y="330200"/>
                </a:lnTo>
                <a:lnTo>
                  <a:pt x="1438630" y="330200"/>
                </a:lnTo>
                <a:lnTo>
                  <a:pt x="1438664" y="324478"/>
                </a:lnTo>
                <a:close/>
              </a:path>
              <a:path w="2096770" h="1435100">
                <a:moveTo>
                  <a:pt x="1490927" y="317500"/>
                </a:moveTo>
                <a:lnTo>
                  <a:pt x="1480369" y="317500"/>
                </a:lnTo>
                <a:lnTo>
                  <a:pt x="1444753" y="342900"/>
                </a:lnTo>
                <a:lnTo>
                  <a:pt x="1534080" y="342894"/>
                </a:lnTo>
                <a:lnTo>
                  <a:pt x="1536996" y="330200"/>
                </a:lnTo>
                <a:lnTo>
                  <a:pt x="1490979" y="330200"/>
                </a:lnTo>
                <a:lnTo>
                  <a:pt x="1490927" y="317500"/>
                </a:lnTo>
                <a:close/>
              </a:path>
              <a:path w="2096770" h="1435100">
                <a:moveTo>
                  <a:pt x="1448848" y="317500"/>
                </a:moveTo>
                <a:lnTo>
                  <a:pt x="1438664" y="324478"/>
                </a:lnTo>
                <a:lnTo>
                  <a:pt x="1438630" y="330200"/>
                </a:lnTo>
                <a:lnTo>
                  <a:pt x="1450184" y="330200"/>
                </a:lnTo>
                <a:lnTo>
                  <a:pt x="1444755" y="342894"/>
                </a:lnTo>
                <a:lnTo>
                  <a:pt x="1455077" y="330200"/>
                </a:lnTo>
                <a:lnTo>
                  <a:pt x="1448848" y="317500"/>
                </a:lnTo>
                <a:close/>
              </a:path>
              <a:path w="2096770" h="1435100">
                <a:moveTo>
                  <a:pt x="1553654" y="317500"/>
                </a:moveTo>
                <a:lnTo>
                  <a:pt x="1502511" y="317500"/>
                </a:lnTo>
                <a:lnTo>
                  <a:pt x="1492199" y="330200"/>
                </a:lnTo>
                <a:lnTo>
                  <a:pt x="1541065" y="330200"/>
                </a:lnTo>
                <a:lnTo>
                  <a:pt x="1553654" y="317500"/>
                </a:lnTo>
                <a:close/>
              </a:path>
              <a:path w="2096770" h="1435100">
                <a:moveTo>
                  <a:pt x="1567954" y="304800"/>
                </a:moveTo>
                <a:lnTo>
                  <a:pt x="1476098" y="304800"/>
                </a:lnTo>
                <a:lnTo>
                  <a:pt x="1469872" y="317500"/>
                </a:lnTo>
                <a:lnTo>
                  <a:pt x="1557881" y="317500"/>
                </a:lnTo>
                <a:lnTo>
                  <a:pt x="1567954" y="304800"/>
                </a:lnTo>
                <a:close/>
              </a:path>
              <a:path w="2096770" h="1435100">
                <a:moveTo>
                  <a:pt x="1582653" y="304800"/>
                </a:moveTo>
                <a:lnTo>
                  <a:pt x="1567954" y="304800"/>
                </a:lnTo>
                <a:lnTo>
                  <a:pt x="1576978" y="317500"/>
                </a:lnTo>
                <a:lnTo>
                  <a:pt x="1582653" y="304800"/>
                </a:lnTo>
                <a:close/>
              </a:path>
              <a:path w="2096770" h="1435100">
                <a:moveTo>
                  <a:pt x="1513185" y="292100"/>
                </a:moveTo>
                <a:lnTo>
                  <a:pt x="1505409" y="292100"/>
                </a:lnTo>
                <a:lnTo>
                  <a:pt x="1504340" y="304800"/>
                </a:lnTo>
                <a:lnTo>
                  <a:pt x="1522753" y="304800"/>
                </a:lnTo>
                <a:lnTo>
                  <a:pt x="1513185" y="292100"/>
                </a:lnTo>
                <a:close/>
              </a:path>
              <a:path w="2096770" h="1435100">
                <a:moveTo>
                  <a:pt x="1539162" y="279400"/>
                </a:moveTo>
                <a:lnTo>
                  <a:pt x="1529194" y="279400"/>
                </a:lnTo>
                <a:lnTo>
                  <a:pt x="1522753" y="304800"/>
                </a:lnTo>
                <a:lnTo>
                  <a:pt x="1572958" y="304800"/>
                </a:lnTo>
                <a:lnTo>
                  <a:pt x="1569089" y="292100"/>
                </a:lnTo>
                <a:lnTo>
                  <a:pt x="1544112" y="292100"/>
                </a:lnTo>
                <a:lnTo>
                  <a:pt x="1539162" y="279400"/>
                </a:lnTo>
                <a:close/>
              </a:path>
              <a:path w="2096770" h="1435100">
                <a:moveTo>
                  <a:pt x="1608378" y="279400"/>
                </a:moveTo>
                <a:lnTo>
                  <a:pt x="1580990" y="279400"/>
                </a:lnTo>
                <a:lnTo>
                  <a:pt x="1582764" y="292100"/>
                </a:lnTo>
                <a:lnTo>
                  <a:pt x="1589846" y="304800"/>
                </a:lnTo>
                <a:lnTo>
                  <a:pt x="1614474" y="292100"/>
                </a:lnTo>
                <a:lnTo>
                  <a:pt x="1606499" y="292100"/>
                </a:lnTo>
                <a:lnTo>
                  <a:pt x="1608378" y="279400"/>
                </a:lnTo>
                <a:close/>
              </a:path>
              <a:path w="2096770" h="1435100">
                <a:moveTo>
                  <a:pt x="1577934" y="254000"/>
                </a:moveTo>
                <a:lnTo>
                  <a:pt x="1573953" y="254000"/>
                </a:lnTo>
                <a:lnTo>
                  <a:pt x="1571114" y="266700"/>
                </a:lnTo>
                <a:lnTo>
                  <a:pt x="1572285" y="279400"/>
                </a:lnTo>
                <a:lnTo>
                  <a:pt x="1543824" y="279400"/>
                </a:lnTo>
                <a:lnTo>
                  <a:pt x="1544112" y="292100"/>
                </a:lnTo>
                <a:lnTo>
                  <a:pt x="1579346" y="292100"/>
                </a:lnTo>
                <a:lnTo>
                  <a:pt x="1578305" y="279400"/>
                </a:lnTo>
                <a:lnTo>
                  <a:pt x="1574033" y="266700"/>
                </a:lnTo>
                <a:lnTo>
                  <a:pt x="1580184" y="266700"/>
                </a:lnTo>
                <a:lnTo>
                  <a:pt x="1577934" y="254000"/>
                </a:lnTo>
                <a:close/>
              </a:path>
              <a:path w="2096770" h="1435100">
                <a:moveTo>
                  <a:pt x="1608378" y="279400"/>
                </a:moveTo>
                <a:lnTo>
                  <a:pt x="1606499" y="292100"/>
                </a:lnTo>
                <a:lnTo>
                  <a:pt x="1606651" y="292100"/>
                </a:lnTo>
                <a:lnTo>
                  <a:pt x="1608378" y="279400"/>
                </a:lnTo>
                <a:close/>
              </a:path>
              <a:path w="2096770" h="1435100">
                <a:moveTo>
                  <a:pt x="1628988" y="279400"/>
                </a:moveTo>
                <a:lnTo>
                  <a:pt x="1608378" y="279400"/>
                </a:lnTo>
                <a:lnTo>
                  <a:pt x="1606651" y="292100"/>
                </a:lnTo>
                <a:lnTo>
                  <a:pt x="1614474" y="292100"/>
                </a:lnTo>
                <a:lnTo>
                  <a:pt x="1628988" y="279400"/>
                </a:lnTo>
                <a:close/>
              </a:path>
              <a:path w="2096770" h="1435100">
                <a:moveTo>
                  <a:pt x="1571114" y="266700"/>
                </a:moveTo>
                <a:lnTo>
                  <a:pt x="1553470" y="266700"/>
                </a:lnTo>
                <a:lnTo>
                  <a:pt x="1545013" y="279400"/>
                </a:lnTo>
                <a:lnTo>
                  <a:pt x="1572285" y="279400"/>
                </a:lnTo>
                <a:lnTo>
                  <a:pt x="1571114" y="266700"/>
                </a:lnTo>
                <a:close/>
              </a:path>
              <a:path w="2096770" h="1435100">
                <a:moveTo>
                  <a:pt x="1648383" y="266700"/>
                </a:moveTo>
                <a:lnTo>
                  <a:pt x="1574033" y="266700"/>
                </a:lnTo>
                <a:lnTo>
                  <a:pt x="1578305" y="279400"/>
                </a:lnTo>
                <a:lnTo>
                  <a:pt x="1645442" y="279400"/>
                </a:lnTo>
                <a:lnTo>
                  <a:pt x="1648383" y="266700"/>
                </a:lnTo>
                <a:close/>
              </a:path>
              <a:path w="2096770" h="1435100">
                <a:moveTo>
                  <a:pt x="1667705" y="254000"/>
                </a:moveTo>
                <a:lnTo>
                  <a:pt x="1588563" y="254000"/>
                </a:lnTo>
                <a:lnTo>
                  <a:pt x="1580184" y="266700"/>
                </a:lnTo>
                <a:lnTo>
                  <a:pt x="1664423" y="266700"/>
                </a:lnTo>
                <a:lnTo>
                  <a:pt x="1667705" y="254000"/>
                </a:lnTo>
                <a:close/>
              </a:path>
              <a:path w="2096770" h="1435100">
                <a:moveTo>
                  <a:pt x="1690966" y="241300"/>
                </a:moveTo>
                <a:lnTo>
                  <a:pt x="1601393" y="241300"/>
                </a:lnTo>
                <a:lnTo>
                  <a:pt x="1612788" y="254000"/>
                </a:lnTo>
                <a:lnTo>
                  <a:pt x="1682120" y="254000"/>
                </a:lnTo>
                <a:lnTo>
                  <a:pt x="1690966" y="241300"/>
                </a:lnTo>
                <a:close/>
              </a:path>
              <a:path w="2096770" h="1435100">
                <a:moveTo>
                  <a:pt x="1631950" y="228600"/>
                </a:moveTo>
                <a:lnTo>
                  <a:pt x="1613532" y="228600"/>
                </a:lnTo>
                <a:lnTo>
                  <a:pt x="1609999" y="241300"/>
                </a:lnTo>
                <a:lnTo>
                  <a:pt x="1624552" y="241300"/>
                </a:lnTo>
                <a:lnTo>
                  <a:pt x="1631950" y="228600"/>
                </a:lnTo>
                <a:close/>
              </a:path>
              <a:path w="2096770" h="1435100">
                <a:moveTo>
                  <a:pt x="1657619" y="215900"/>
                </a:moveTo>
                <a:lnTo>
                  <a:pt x="1653311" y="215900"/>
                </a:lnTo>
                <a:lnTo>
                  <a:pt x="1640057" y="228600"/>
                </a:lnTo>
                <a:lnTo>
                  <a:pt x="1624552" y="241300"/>
                </a:lnTo>
                <a:lnTo>
                  <a:pt x="1717027" y="241300"/>
                </a:lnTo>
                <a:lnTo>
                  <a:pt x="1732404" y="228600"/>
                </a:lnTo>
                <a:lnTo>
                  <a:pt x="1655610" y="228600"/>
                </a:lnTo>
                <a:lnTo>
                  <a:pt x="1657619" y="215900"/>
                </a:lnTo>
                <a:close/>
              </a:path>
              <a:path w="2096770" h="1435100">
                <a:moveTo>
                  <a:pt x="1657619" y="215900"/>
                </a:moveTo>
                <a:lnTo>
                  <a:pt x="1655610" y="228600"/>
                </a:lnTo>
                <a:lnTo>
                  <a:pt x="1655833" y="228600"/>
                </a:lnTo>
                <a:lnTo>
                  <a:pt x="1657619" y="215900"/>
                </a:lnTo>
                <a:close/>
              </a:path>
              <a:path w="2096770" h="1435100">
                <a:moveTo>
                  <a:pt x="1684783" y="215900"/>
                </a:moveTo>
                <a:lnTo>
                  <a:pt x="1657619" y="215900"/>
                </a:lnTo>
                <a:lnTo>
                  <a:pt x="1655833" y="228600"/>
                </a:lnTo>
                <a:lnTo>
                  <a:pt x="1674341" y="228600"/>
                </a:lnTo>
                <a:lnTo>
                  <a:pt x="1684783" y="215900"/>
                </a:lnTo>
                <a:close/>
              </a:path>
              <a:path w="2096770" h="1435100">
                <a:moveTo>
                  <a:pt x="1759300" y="215900"/>
                </a:moveTo>
                <a:lnTo>
                  <a:pt x="1695218" y="215900"/>
                </a:lnTo>
                <a:lnTo>
                  <a:pt x="1684769" y="228600"/>
                </a:lnTo>
                <a:lnTo>
                  <a:pt x="1732404" y="228600"/>
                </a:lnTo>
                <a:lnTo>
                  <a:pt x="1759300" y="215900"/>
                </a:lnTo>
                <a:close/>
              </a:path>
              <a:path w="2096770" h="1435100">
                <a:moveTo>
                  <a:pt x="1654826" y="203200"/>
                </a:moveTo>
                <a:lnTo>
                  <a:pt x="1651085" y="203200"/>
                </a:lnTo>
                <a:lnTo>
                  <a:pt x="1644492" y="215900"/>
                </a:lnTo>
                <a:lnTo>
                  <a:pt x="1651596" y="215900"/>
                </a:lnTo>
                <a:lnTo>
                  <a:pt x="1654826" y="203200"/>
                </a:lnTo>
                <a:close/>
              </a:path>
              <a:path w="2096770" h="1435100">
                <a:moveTo>
                  <a:pt x="1671953" y="203200"/>
                </a:moveTo>
                <a:lnTo>
                  <a:pt x="1665620" y="215900"/>
                </a:lnTo>
                <a:lnTo>
                  <a:pt x="1671167" y="215900"/>
                </a:lnTo>
                <a:lnTo>
                  <a:pt x="1671953" y="203200"/>
                </a:lnTo>
                <a:close/>
              </a:path>
              <a:path w="2096770" h="1435100">
                <a:moveTo>
                  <a:pt x="1694395" y="203200"/>
                </a:moveTo>
                <a:lnTo>
                  <a:pt x="1686090" y="215900"/>
                </a:lnTo>
                <a:lnTo>
                  <a:pt x="1698224" y="215900"/>
                </a:lnTo>
                <a:lnTo>
                  <a:pt x="1694395" y="203200"/>
                </a:lnTo>
                <a:close/>
              </a:path>
              <a:path w="2096770" h="1435100">
                <a:moveTo>
                  <a:pt x="1700309" y="190500"/>
                </a:moveTo>
                <a:lnTo>
                  <a:pt x="1698376" y="190500"/>
                </a:lnTo>
                <a:lnTo>
                  <a:pt x="1699717" y="203200"/>
                </a:lnTo>
                <a:lnTo>
                  <a:pt x="1698224" y="215900"/>
                </a:lnTo>
                <a:lnTo>
                  <a:pt x="1754275" y="215900"/>
                </a:lnTo>
                <a:lnTo>
                  <a:pt x="1763822" y="203200"/>
                </a:lnTo>
                <a:lnTo>
                  <a:pt x="1705130" y="203200"/>
                </a:lnTo>
                <a:lnTo>
                  <a:pt x="1700309" y="190500"/>
                </a:lnTo>
                <a:close/>
              </a:path>
              <a:path w="2096770" h="1435100">
                <a:moveTo>
                  <a:pt x="1797862" y="190500"/>
                </a:moveTo>
                <a:lnTo>
                  <a:pt x="1772056" y="190500"/>
                </a:lnTo>
                <a:lnTo>
                  <a:pt x="1770011" y="203200"/>
                </a:lnTo>
                <a:lnTo>
                  <a:pt x="1772018" y="203200"/>
                </a:lnTo>
                <a:lnTo>
                  <a:pt x="1767382" y="215900"/>
                </a:lnTo>
                <a:lnTo>
                  <a:pt x="1791010" y="203200"/>
                </a:lnTo>
                <a:lnTo>
                  <a:pt x="1797862" y="190500"/>
                </a:lnTo>
                <a:close/>
              </a:path>
              <a:path w="2096770" h="1435100">
                <a:moveTo>
                  <a:pt x="1690174" y="190500"/>
                </a:moveTo>
                <a:lnTo>
                  <a:pt x="1685988" y="190500"/>
                </a:lnTo>
                <a:lnTo>
                  <a:pt x="1676715" y="203200"/>
                </a:lnTo>
                <a:lnTo>
                  <a:pt x="1682597" y="203200"/>
                </a:lnTo>
                <a:lnTo>
                  <a:pt x="1690174" y="190500"/>
                </a:lnTo>
                <a:close/>
              </a:path>
              <a:path w="2096770" h="1435100">
                <a:moveTo>
                  <a:pt x="1719621" y="183889"/>
                </a:moveTo>
                <a:lnTo>
                  <a:pt x="1712455" y="190500"/>
                </a:lnTo>
                <a:lnTo>
                  <a:pt x="1705130" y="203200"/>
                </a:lnTo>
                <a:lnTo>
                  <a:pt x="1766119" y="203200"/>
                </a:lnTo>
                <a:lnTo>
                  <a:pt x="1768191" y="190500"/>
                </a:lnTo>
                <a:lnTo>
                  <a:pt x="1719046" y="190500"/>
                </a:lnTo>
                <a:lnTo>
                  <a:pt x="1719621" y="183889"/>
                </a:lnTo>
                <a:close/>
              </a:path>
              <a:path w="2096770" h="1435100">
                <a:moveTo>
                  <a:pt x="1769145" y="197157"/>
                </a:moveTo>
                <a:lnTo>
                  <a:pt x="1766504" y="203200"/>
                </a:lnTo>
                <a:lnTo>
                  <a:pt x="1770011" y="203200"/>
                </a:lnTo>
                <a:lnTo>
                  <a:pt x="1769145" y="197157"/>
                </a:lnTo>
                <a:close/>
              </a:path>
              <a:path w="2096770" h="1435100">
                <a:moveTo>
                  <a:pt x="1772056" y="190500"/>
                </a:moveTo>
                <a:lnTo>
                  <a:pt x="1769145" y="197157"/>
                </a:lnTo>
                <a:lnTo>
                  <a:pt x="1770011" y="203200"/>
                </a:lnTo>
                <a:lnTo>
                  <a:pt x="1772056" y="190500"/>
                </a:lnTo>
                <a:close/>
              </a:path>
              <a:path w="2096770" h="1435100">
                <a:moveTo>
                  <a:pt x="1804441" y="190500"/>
                </a:moveTo>
                <a:lnTo>
                  <a:pt x="1800415" y="203200"/>
                </a:lnTo>
                <a:lnTo>
                  <a:pt x="1805063" y="203200"/>
                </a:lnTo>
                <a:lnTo>
                  <a:pt x="1804441" y="190500"/>
                </a:lnTo>
                <a:close/>
              </a:path>
              <a:path w="2096770" h="1435100">
                <a:moveTo>
                  <a:pt x="1772056" y="190500"/>
                </a:moveTo>
                <a:lnTo>
                  <a:pt x="1768191" y="190500"/>
                </a:lnTo>
                <a:lnTo>
                  <a:pt x="1769145" y="197157"/>
                </a:lnTo>
                <a:lnTo>
                  <a:pt x="1772056" y="190500"/>
                </a:lnTo>
                <a:close/>
              </a:path>
              <a:path w="2096770" h="1435100">
                <a:moveTo>
                  <a:pt x="1807780" y="177800"/>
                </a:moveTo>
                <a:lnTo>
                  <a:pt x="1726224" y="177800"/>
                </a:lnTo>
                <a:lnTo>
                  <a:pt x="1722895" y="180870"/>
                </a:lnTo>
                <a:lnTo>
                  <a:pt x="1723448" y="190500"/>
                </a:lnTo>
                <a:lnTo>
                  <a:pt x="1803044" y="190500"/>
                </a:lnTo>
                <a:lnTo>
                  <a:pt x="1807780" y="177800"/>
                </a:lnTo>
                <a:close/>
              </a:path>
              <a:path w="2096770" h="1435100">
                <a:moveTo>
                  <a:pt x="1817547" y="177800"/>
                </a:moveTo>
                <a:lnTo>
                  <a:pt x="1811358" y="177800"/>
                </a:lnTo>
                <a:lnTo>
                  <a:pt x="1814404" y="190500"/>
                </a:lnTo>
                <a:lnTo>
                  <a:pt x="1817547" y="177800"/>
                </a:lnTo>
                <a:close/>
              </a:path>
              <a:path w="2096770" h="1435100">
                <a:moveTo>
                  <a:pt x="1722718" y="177800"/>
                </a:moveTo>
                <a:lnTo>
                  <a:pt x="1720152" y="177800"/>
                </a:lnTo>
                <a:lnTo>
                  <a:pt x="1719621" y="183889"/>
                </a:lnTo>
                <a:lnTo>
                  <a:pt x="1722895" y="180870"/>
                </a:lnTo>
                <a:lnTo>
                  <a:pt x="1722718" y="177800"/>
                </a:lnTo>
                <a:close/>
              </a:path>
              <a:path w="2096770" h="1435100">
                <a:moveTo>
                  <a:pt x="1754019" y="165100"/>
                </a:moveTo>
                <a:lnTo>
                  <a:pt x="1749788" y="165100"/>
                </a:lnTo>
                <a:lnTo>
                  <a:pt x="1736102" y="177800"/>
                </a:lnTo>
                <a:lnTo>
                  <a:pt x="1755501" y="177800"/>
                </a:lnTo>
                <a:lnTo>
                  <a:pt x="1754019" y="165100"/>
                </a:lnTo>
                <a:close/>
              </a:path>
              <a:path w="2096770" h="1435100">
                <a:moveTo>
                  <a:pt x="1767878" y="165100"/>
                </a:moveTo>
                <a:lnTo>
                  <a:pt x="1764144" y="165100"/>
                </a:lnTo>
                <a:lnTo>
                  <a:pt x="1760931" y="177800"/>
                </a:lnTo>
                <a:lnTo>
                  <a:pt x="1767878" y="165100"/>
                </a:lnTo>
                <a:close/>
              </a:path>
              <a:path w="2096770" h="1435100">
                <a:moveTo>
                  <a:pt x="1858454" y="152400"/>
                </a:moveTo>
                <a:lnTo>
                  <a:pt x="1775074" y="152400"/>
                </a:lnTo>
                <a:lnTo>
                  <a:pt x="1775698" y="165100"/>
                </a:lnTo>
                <a:lnTo>
                  <a:pt x="1769402" y="177800"/>
                </a:lnTo>
                <a:lnTo>
                  <a:pt x="1834757" y="177800"/>
                </a:lnTo>
                <a:lnTo>
                  <a:pt x="1838718" y="165100"/>
                </a:lnTo>
                <a:lnTo>
                  <a:pt x="1847262" y="165100"/>
                </a:lnTo>
                <a:lnTo>
                  <a:pt x="1858454" y="152400"/>
                </a:lnTo>
                <a:close/>
              </a:path>
              <a:path w="2096770" h="1435100">
                <a:moveTo>
                  <a:pt x="1841947" y="165100"/>
                </a:moveTo>
                <a:lnTo>
                  <a:pt x="1838718" y="165100"/>
                </a:lnTo>
                <a:lnTo>
                  <a:pt x="1839952" y="177800"/>
                </a:lnTo>
                <a:lnTo>
                  <a:pt x="1841947" y="165100"/>
                </a:lnTo>
                <a:close/>
              </a:path>
              <a:path w="2096770" h="1435100">
                <a:moveTo>
                  <a:pt x="1780376" y="139700"/>
                </a:moveTo>
                <a:lnTo>
                  <a:pt x="1779735" y="139700"/>
                </a:lnTo>
                <a:lnTo>
                  <a:pt x="1775675" y="152400"/>
                </a:lnTo>
                <a:lnTo>
                  <a:pt x="1778667" y="152400"/>
                </a:lnTo>
                <a:lnTo>
                  <a:pt x="1780376" y="139700"/>
                </a:lnTo>
                <a:close/>
              </a:path>
              <a:path w="2096770" h="1435100">
                <a:moveTo>
                  <a:pt x="1882918" y="139700"/>
                </a:moveTo>
                <a:lnTo>
                  <a:pt x="1791791" y="139700"/>
                </a:lnTo>
                <a:lnTo>
                  <a:pt x="1786231" y="152400"/>
                </a:lnTo>
                <a:lnTo>
                  <a:pt x="1881098" y="152400"/>
                </a:lnTo>
                <a:lnTo>
                  <a:pt x="1882918" y="139700"/>
                </a:lnTo>
                <a:close/>
              </a:path>
              <a:path w="2096770" h="1435100">
                <a:moveTo>
                  <a:pt x="1917446" y="127000"/>
                </a:moveTo>
                <a:lnTo>
                  <a:pt x="1824342" y="127000"/>
                </a:lnTo>
                <a:lnTo>
                  <a:pt x="1821725" y="139700"/>
                </a:lnTo>
                <a:lnTo>
                  <a:pt x="1910229" y="139700"/>
                </a:lnTo>
                <a:lnTo>
                  <a:pt x="1917446" y="127000"/>
                </a:lnTo>
                <a:close/>
              </a:path>
              <a:path w="2096770" h="1435100">
                <a:moveTo>
                  <a:pt x="1841652" y="114300"/>
                </a:moveTo>
                <a:lnTo>
                  <a:pt x="1838536" y="114300"/>
                </a:lnTo>
                <a:lnTo>
                  <a:pt x="1835964" y="127000"/>
                </a:lnTo>
                <a:lnTo>
                  <a:pt x="1836646" y="127000"/>
                </a:lnTo>
                <a:lnTo>
                  <a:pt x="1841652" y="114300"/>
                </a:lnTo>
                <a:close/>
              </a:path>
              <a:path w="2096770" h="1435100">
                <a:moveTo>
                  <a:pt x="1885736" y="114300"/>
                </a:moveTo>
                <a:lnTo>
                  <a:pt x="1858892" y="114300"/>
                </a:lnTo>
                <a:lnTo>
                  <a:pt x="1845937" y="127000"/>
                </a:lnTo>
                <a:lnTo>
                  <a:pt x="1878042" y="127000"/>
                </a:lnTo>
                <a:lnTo>
                  <a:pt x="1885736" y="114300"/>
                </a:lnTo>
                <a:close/>
              </a:path>
              <a:path w="2096770" h="1435100">
                <a:moveTo>
                  <a:pt x="1906823" y="101600"/>
                </a:moveTo>
                <a:lnTo>
                  <a:pt x="1891436" y="127000"/>
                </a:lnTo>
                <a:lnTo>
                  <a:pt x="1917665" y="127000"/>
                </a:lnTo>
                <a:lnTo>
                  <a:pt x="1922030" y="114300"/>
                </a:lnTo>
                <a:lnTo>
                  <a:pt x="1900126" y="114300"/>
                </a:lnTo>
                <a:lnTo>
                  <a:pt x="1906823" y="101600"/>
                </a:lnTo>
                <a:close/>
              </a:path>
              <a:path w="2096770" h="1435100">
                <a:moveTo>
                  <a:pt x="1936152" y="114300"/>
                </a:moveTo>
                <a:lnTo>
                  <a:pt x="1922030" y="114300"/>
                </a:lnTo>
                <a:lnTo>
                  <a:pt x="1930381" y="127000"/>
                </a:lnTo>
                <a:lnTo>
                  <a:pt x="1935391" y="127000"/>
                </a:lnTo>
                <a:lnTo>
                  <a:pt x="1936152" y="114300"/>
                </a:lnTo>
                <a:close/>
              </a:path>
              <a:path w="2096770" h="1435100">
                <a:moveTo>
                  <a:pt x="1852093" y="101600"/>
                </a:moveTo>
                <a:lnTo>
                  <a:pt x="1845614" y="114300"/>
                </a:lnTo>
                <a:lnTo>
                  <a:pt x="1850826" y="114300"/>
                </a:lnTo>
                <a:lnTo>
                  <a:pt x="1852093" y="101600"/>
                </a:lnTo>
                <a:close/>
              </a:path>
              <a:path w="2096770" h="1435100">
                <a:moveTo>
                  <a:pt x="1869743" y="101600"/>
                </a:moveTo>
                <a:lnTo>
                  <a:pt x="1860351" y="101600"/>
                </a:lnTo>
                <a:lnTo>
                  <a:pt x="1859000" y="114300"/>
                </a:lnTo>
                <a:lnTo>
                  <a:pt x="1868396" y="114300"/>
                </a:lnTo>
                <a:lnTo>
                  <a:pt x="1869743" y="101600"/>
                </a:lnTo>
                <a:close/>
              </a:path>
              <a:path w="2096770" h="1435100">
                <a:moveTo>
                  <a:pt x="1876272" y="101600"/>
                </a:moveTo>
                <a:lnTo>
                  <a:pt x="1874221" y="101600"/>
                </a:lnTo>
                <a:lnTo>
                  <a:pt x="1876005" y="114300"/>
                </a:lnTo>
                <a:lnTo>
                  <a:pt x="1880605" y="114300"/>
                </a:lnTo>
                <a:lnTo>
                  <a:pt x="1876272" y="101600"/>
                </a:lnTo>
                <a:close/>
              </a:path>
              <a:path w="2096770" h="1435100">
                <a:moveTo>
                  <a:pt x="1901290" y="88900"/>
                </a:moveTo>
                <a:lnTo>
                  <a:pt x="1895557" y="88900"/>
                </a:lnTo>
                <a:lnTo>
                  <a:pt x="1887083" y="101600"/>
                </a:lnTo>
                <a:lnTo>
                  <a:pt x="1880605" y="114300"/>
                </a:lnTo>
                <a:lnTo>
                  <a:pt x="1899130" y="114300"/>
                </a:lnTo>
                <a:lnTo>
                  <a:pt x="1906823" y="101600"/>
                </a:lnTo>
                <a:lnTo>
                  <a:pt x="1896887" y="101600"/>
                </a:lnTo>
                <a:lnTo>
                  <a:pt x="1901290" y="88900"/>
                </a:lnTo>
                <a:close/>
              </a:path>
              <a:path w="2096770" h="1435100">
                <a:moveTo>
                  <a:pt x="1957400" y="101600"/>
                </a:moveTo>
                <a:lnTo>
                  <a:pt x="1906823" y="101600"/>
                </a:lnTo>
                <a:lnTo>
                  <a:pt x="1900126" y="114300"/>
                </a:lnTo>
                <a:lnTo>
                  <a:pt x="1951316" y="114300"/>
                </a:lnTo>
                <a:lnTo>
                  <a:pt x="1957400" y="101600"/>
                </a:lnTo>
                <a:close/>
              </a:path>
              <a:path w="2096770" h="1435100">
                <a:moveTo>
                  <a:pt x="1984476" y="88900"/>
                </a:moveTo>
                <a:lnTo>
                  <a:pt x="1901290" y="88900"/>
                </a:lnTo>
                <a:lnTo>
                  <a:pt x="1900783" y="101600"/>
                </a:lnTo>
                <a:lnTo>
                  <a:pt x="1978559" y="101600"/>
                </a:lnTo>
                <a:lnTo>
                  <a:pt x="1984476" y="88900"/>
                </a:lnTo>
                <a:close/>
              </a:path>
              <a:path w="2096770" h="1435100">
                <a:moveTo>
                  <a:pt x="2000894" y="88900"/>
                </a:moveTo>
                <a:lnTo>
                  <a:pt x="1984990" y="88900"/>
                </a:lnTo>
                <a:lnTo>
                  <a:pt x="1991640" y="101600"/>
                </a:lnTo>
                <a:lnTo>
                  <a:pt x="2000894" y="88900"/>
                </a:lnTo>
                <a:close/>
              </a:path>
              <a:path w="2096770" h="1435100">
                <a:moveTo>
                  <a:pt x="1921236" y="77585"/>
                </a:moveTo>
                <a:lnTo>
                  <a:pt x="1917903" y="88900"/>
                </a:lnTo>
                <a:lnTo>
                  <a:pt x="1919483" y="88900"/>
                </a:lnTo>
                <a:lnTo>
                  <a:pt x="1921236" y="77585"/>
                </a:lnTo>
                <a:close/>
              </a:path>
              <a:path w="2096770" h="1435100">
                <a:moveTo>
                  <a:pt x="1984235" y="63500"/>
                </a:moveTo>
                <a:lnTo>
                  <a:pt x="1962504" y="63500"/>
                </a:lnTo>
                <a:lnTo>
                  <a:pt x="1935271" y="75465"/>
                </a:lnTo>
                <a:lnTo>
                  <a:pt x="1935665" y="76200"/>
                </a:lnTo>
                <a:lnTo>
                  <a:pt x="1926348" y="88900"/>
                </a:lnTo>
                <a:lnTo>
                  <a:pt x="1987194" y="88900"/>
                </a:lnTo>
                <a:lnTo>
                  <a:pt x="1989925" y="76200"/>
                </a:lnTo>
                <a:lnTo>
                  <a:pt x="1980349" y="76200"/>
                </a:lnTo>
                <a:lnTo>
                  <a:pt x="1986581" y="71910"/>
                </a:lnTo>
                <a:lnTo>
                  <a:pt x="1984235" y="63500"/>
                </a:lnTo>
                <a:close/>
              </a:path>
              <a:path w="2096770" h="1435100">
                <a:moveTo>
                  <a:pt x="1993652" y="76200"/>
                </a:moveTo>
                <a:lnTo>
                  <a:pt x="1989925" y="76200"/>
                </a:lnTo>
                <a:lnTo>
                  <a:pt x="1987194" y="88900"/>
                </a:lnTo>
                <a:lnTo>
                  <a:pt x="1990332" y="88900"/>
                </a:lnTo>
                <a:lnTo>
                  <a:pt x="1993652" y="76200"/>
                </a:lnTo>
                <a:close/>
              </a:path>
              <a:path w="2096770" h="1435100">
                <a:moveTo>
                  <a:pt x="2023040" y="76200"/>
                </a:moveTo>
                <a:lnTo>
                  <a:pt x="1993652" y="76200"/>
                </a:lnTo>
                <a:lnTo>
                  <a:pt x="1990332" y="88900"/>
                </a:lnTo>
                <a:lnTo>
                  <a:pt x="2016018" y="88900"/>
                </a:lnTo>
                <a:lnTo>
                  <a:pt x="2023040" y="76200"/>
                </a:lnTo>
                <a:close/>
              </a:path>
              <a:path w="2096770" h="1435100">
                <a:moveTo>
                  <a:pt x="1921644" y="76200"/>
                </a:moveTo>
                <a:lnTo>
                  <a:pt x="1921451" y="76200"/>
                </a:lnTo>
                <a:lnTo>
                  <a:pt x="1921236" y="77585"/>
                </a:lnTo>
                <a:lnTo>
                  <a:pt x="1921644" y="76200"/>
                </a:lnTo>
                <a:close/>
              </a:path>
              <a:path w="2096770" h="1435100">
                <a:moveTo>
                  <a:pt x="1932082" y="69534"/>
                </a:moveTo>
                <a:lnTo>
                  <a:pt x="1933435" y="76200"/>
                </a:lnTo>
                <a:lnTo>
                  <a:pt x="1933600" y="76200"/>
                </a:lnTo>
                <a:lnTo>
                  <a:pt x="1935271" y="75465"/>
                </a:lnTo>
                <a:lnTo>
                  <a:pt x="1932082" y="69534"/>
                </a:lnTo>
                <a:close/>
              </a:path>
              <a:path w="2096770" h="1435100">
                <a:moveTo>
                  <a:pt x="1986581" y="71910"/>
                </a:moveTo>
                <a:lnTo>
                  <a:pt x="1980349" y="76200"/>
                </a:lnTo>
                <a:lnTo>
                  <a:pt x="1987778" y="76200"/>
                </a:lnTo>
                <a:lnTo>
                  <a:pt x="1986581" y="71910"/>
                </a:lnTo>
                <a:close/>
              </a:path>
              <a:path w="2096770" h="1435100">
                <a:moveTo>
                  <a:pt x="2035124" y="63500"/>
                </a:moveTo>
                <a:lnTo>
                  <a:pt x="1998802" y="63500"/>
                </a:lnTo>
                <a:lnTo>
                  <a:pt x="1986581" y="71910"/>
                </a:lnTo>
                <a:lnTo>
                  <a:pt x="1987778" y="76200"/>
                </a:lnTo>
                <a:lnTo>
                  <a:pt x="2028947" y="76200"/>
                </a:lnTo>
                <a:lnTo>
                  <a:pt x="2035124" y="63500"/>
                </a:lnTo>
                <a:close/>
              </a:path>
              <a:path w="2096770" h="1435100">
                <a:moveTo>
                  <a:pt x="2050580" y="63500"/>
                </a:moveTo>
                <a:lnTo>
                  <a:pt x="2035124" y="63500"/>
                </a:lnTo>
                <a:lnTo>
                  <a:pt x="2034565" y="76200"/>
                </a:lnTo>
                <a:lnTo>
                  <a:pt x="2045959" y="76200"/>
                </a:lnTo>
                <a:lnTo>
                  <a:pt x="2050580" y="63500"/>
                </a:lnTo>
                <a:close/>
              </a:path>
              <a:path w="2096770" h="1435100">
                <a:moveTo>
                  <a:pt x="1930857" y="63500"/>
                </a:moveTo>
                <a:lnTo>
                  <a:pt x="1928837" y="63500"/>
                </a:lnTo>
                <a:lnTo>
                  <a:pt x="1932082" y="69534"/>
                </a:lnTo>
                <a:lnTo>
                  <a:pt x="1930857" y="63500"/>
                </a:lnTo>
                <a:close/>
              </a:path>
              <a:path w="2096770" h="1435100">
                <a:moveTo>
                  <a:pt x="2016772" y="38100"/>
                </a:moveTo>
                <a:lnTo>
                  <a:pt x="1985845" y="38100"/>
                </a:lnTo>
                <a:lnTo>
                  <a:pt x="1977622" y="50800"/>
                </a:lnTo>
                <a:lnTo>
                  <a:pt x="1973148" y="63500"/>
                </a:lnTo>
                <a:lnTo>
                  <a:pt x="1983345" y="50800"/>
                </a:lnTo>
                <a:lnTo>
                  <a:pt x="2017128" y="50800"/>
                </a:lnTo>
                <a:lnTo>
                  <a:pt x="2016772" y="38100"/>
                </a:lnTo>
                <a:close/>
              </a:path>
              <a:path w="2096770" h="1435100">
                <a:moveTo>
                  <a:pt x="1981140" y="56562"/>
                </a:moveTo>
                <a:lnTo>
                  <a:pt x="1973148" y="63500"/>
                </a:lnTo>
                <a:lnTo>
                  <a:pt x="1977123" y="63500"/>
                </a:lnTo>
                <a:lnTo>
                  <a:pt x="1981140" y="56562"/>
                </a:lnTo>
                <a:close/>
              </a:path>
              <a:path w="2096770" h="1435100">
                <a:moveTo>
                  <a:pt x="2066915" y="50800"/>
                </a:moveTo>
                <a:lnTo>
                  <a:pt x="1988710" y="50800"/>
                </a:lnTo>
                <a:lnTo>
                  <a:pt x="1992922" y="63500"/>
                </a:lnTo>
                <a:lnTo>
                  <a:pt x="2059812" y="63500"/>
                </a:lnTo>
                <a:lnTo>
                  <a:pt x="2066915" y="50800"/>
                </a:lnTo>
                <a:close/>
              </a:path>
              <a:path w="2096770" h="1435100">
                <a:moveTo>
                  <a:pt x="2074392" y="50800"/>
                </a:moveTo>
                <a:lnTo>
                  <a:pt x="2072817" y="50800"/>
                </a:lnTo>
                <a:lnTo>
                  <a:pt x="2066772" y="63500"/>
                </a:lnTo>
                <a:lnTo>
                  <a:pt x="2074392" y="50800"/>
                </a:lnTo>
                <a:close/>
              </a:path>
              <a:path w="2096770" h="1435100">
                <a:moveTo>
                  <a:pt x="2082825" y="50800"/>
                </a:moveTo>
                <a:lnTo>
                  <a:pt x="2078482" y="50800"/>
                </a:lnTo>
                <a:lnTo>
                  <a:pt x="2077529" y="63500"/>
                </a:lnTo>
                <a:lnTo>
                  <a:pt x="2082825" y="50800"/>
                </a:lnTo>
                <a:close/>
              </a:path>
              <a:path w="2096770" h="1435100">
                <a:moveTo>
                  <a:pt x="1987778" y="50800"/>
                </a:moveTo>
                <a:lnTo>
                  <a:pt x="1984476" y="50800"/>
                </a:lnTo>
                <a:lnTo>
                  <a:pt x="1981140" y="56562"/>
                </a:lnTo>
                <a:lnTo>
                  <a:pt x="1987778" y="50800"/>
                </a:lnTo>
                <a:close/>
              </a:path>
              <a:path w="2096770" h="1435100">
                <a:moveTo>
                  <a:pt x="1974272" y="38100"/>
                </a:moveTo>
                <a:lnTo>
                  <a:pt x="1970668" y="50800"/>
                </a:lnTo>
                <a:lnTo>
                  <a:pt x="1975561" y="50800"/>
                </a:lnTo>
                <a:lnTo>
                  <a:pt x="1974272" y="38100"/>
                </a:lnTo>
                <a:close/>
              </a:path>
              <a:path w="2096770" h="1435100">
                <a:moveTo>
                  <a:pt x="2090510" y="38100"/>
                </a:moveTo>
                <a:lnTo>
                  <a:pt x="2022081" y="38100"/>
                </a:lnTo>
                <a:lnTo>
                  <a:pt x="2021192" y="50800"/>
                </a:lnTo>
                <a:lnTo>
                  <a:pt x="2090507" y="50800"/>
                </a:lnTo>
                <a:lnTo>
                  <a:pt x="2090510" y="38100"/>
                </a:lnTo>
                <a:close/>
              </a:path>
              <a:path w="2096770" h="1435100">
                <a:moveTo>
                  <a:pt x="2021816" y="25400"/>
                </a:moveTo>
                <a:lnTo>
                  <a:pt x="2010905" y="25400"/>
                </a:lnTo>
                <a:lnTo>
                  <a:pt x="1997158" y="38100"/>
                </a:lnTo>
                <a:lnTo>
                  <a:pt x="2019408" y="38100"/>
                </a:lnTo>
                <a:lnTo>
                  <a:pt x="2021816" y="25400"/>
                </a:lnTo>
                <a:close/>
              </a:path>
              <a:path w="2096770" h="1435100">
                <a:moveTo>
                  <a:pt x="2096652" y="25400"/>
                </a:moveTo>
                <a:lnTo>
                  <a:pt x="2036993" y="25400"/>
                </a:lnTo>
                <a:lnTo>
                  <a:pt x="2019668" y="38100"/>
                </a:lnTo>
                <a:lnTo>
                  <a:pt x="2089492" y="38100"/>
                </a:lnTo>
                <a:lnTo>
                  <a:pt x="2096652" y="25400"/>
                </a:lnTo>
                <a:close/>
              </a:path>
              <a:path w="2096770" h="1435100">
                <a:moveTo>
                  <a:pt x="2056872" y="12700"/>
                </a:moveTo>
                <a:lnTo>
                  <a:pt x="2043283" y="12700"/>
                </a:lnTo>
                <a:lnTo>
                  <a:pt x="2043971" y="25400"/>
                </a:lnTo>
                <a:lnTo>
                  <a:pt x="2055774" y="25400"/>
                </a:lnTo>
                <a:lnTo>
                  <a:pt x="2056872" y="12700"/>
                </a:lnTo>
                <a:close/>
              </a:path>
              <a:path w="2096770" h="1435100">
                <a:moveTo>
                  <a:pt x="2085708" y="0"/>
                </a:moveTo>
                <a:lnTo>
                  <a:pt x="2079536" y="0"/>
                </a:lnTo>
                <a:lnTo>
                  <a:pt x="2064331" y="12700"/>
                </a:lnTo>
                <a:lnTo>
                  <a:pt x="2061798" y="12700"/>
                </a:lnTo>
                <a:lnTo>
                  <a:pt x="2055774" y="25400"/>
                </a:lnTo>
                <a:lnTo>
                  <a:pt x="2075357" y="25400"/>
                </a:lnTo>
                <a:lnTo>
                  <a:pt x="2078697" y="12700"/>
                </a:lnTo>
                <a:lnTo>
                  <a:pt x="2086034" y="1743"/>
                </a:lnTo>
                <a:lnTo>
                  <a:pt x="2085708" y="0"/>
                </a:lnTo>
                <a:close/>
              </a:path>
              <a:path w="2096770" h="1435100">
                <a:moveTo>
                  <a:pt x="2093112" y="12700"/>
                </a:moveTo>
                <a:lnTo>
                  <a:pt x="2088781" y="12700"/>
                </a:lnTo>
                <a:lnTo>
                  <a:pt x="2075357" y="25400"/>
                </a:lnTo>
                <a:lnTo>
                  <a:pt x="2090896" y="25400"/>
                </a:lnTo>
                <a:lnTo>
                  <a:pt x="2093112" y="12700"/>
                </a:lnTo>
                <a:close/>
              </a:path>
              <a:path w="2096770" h="1435100">
                <a:moveTo>
                  <a:pt x="2074649" y="0"/>
                </a:moveTo>
                <a:lnTo>
                  <a:pt x="2064208" y="0"/>
                </a:lnTo>
                <a:lnTo>
                  <a:pt x="2050444" y="12700"/>
                </a:lnTo>
                <a:lnTo>
                  <a:pt x="2064331" y="12700"/>
                </a:lnTo>
                <a:lnTo>
                  <a:pt x="2074649" y="0"/>
                </a:lnTo>
                <a:close/>
              </a:path>
              <a:path w="2096770" h="1435100">
                <a:moveTo>
                  <a:pt x="2079536" y="0"/>
                </a:moveTo>
                <a:lnTo>
                  <a:pt x="2074649" y="0"/>
                </a:lnTo>
                <a:lnTo>
                  <a:pt x="2064331" y="12700"/>
                </a:lnTo>
                <a:lnTo>
                  <a:pt x="2079536" y="0"/>
                </a:lnTo>
                <a:close/>
              </a:path>
              <a:path w="2096770" h="1435100">
                <a:moveTo>
                  <a:pt x="2091804" y="0"/>
                </a:moveTo>
                <a:lnTo>
                  <a:pt x="2087201" y="0"/>
                </a:lnTo>
                <a:lnTo>
                  <a:pt x="2086034" y="1743"/>
                </a:lnTo>
                <a:lnTo>
                  <a:pt x="2088083" y="12700"/>
                </a:lnTo>
                <a:lnTo>
                  <a:pt x="2091804" y="0"/>
                </a:lnTo>
                <a:close/>
              </a:path>
            </a:pathLst>
          </a:custGeom>
          <a:solidFill>
            <a:srgbClr val="DB28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85575" y="6295656"/>
            <a:ext cx="273075" cy="2692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1072642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21530" algn="l"/>
                <a:tab pos="5510530" algn="l"/>
                <a:tab pos="6233795" algn="l"/>
              </a:tabLst>
            </a:pP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V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85" b="0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4500" spc="-59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Y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" b="0">
                <a:solidFill>
                  <a:srgbClr val="55D7FF"/>
                </a:solidFill>
                <a:latin typeface="Arial"/>
                <a:cs typeface="Arial"/>
              </a:rPr>
              <a:t>H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b="0">
                <a:solidFill>
                  <a:srgbClr val="55D7FF"/>
                </a:solidFill>
                <a:latin typeface="Arial"/>
                <a:cs typeface="Arial"/>
              </a:rPr>
              <a:t>G	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00" b="0">
                <a:solidFill>
                  <a:srgbClr val="55D7FF"/>
                </a:solidFill>
                <a:latin typeface="Arial"/>
                <a:cs typeface="Arial"/>
              </a:rPr>
              <a:t>S	</a:t>
            </a:r>
            <a:r>
              <a:rPr dirty="0" sz="4500" spc="80" b="0">
                <a:solidFill>
                  <a:srgbClr val="55D7FF"/>
                </a:solidFill>
                <a:latin typeface="Arial"/>
                <a:cs typeface="Arial"/>
              </a:rPr>
              <a:t>A	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M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P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</a:t>
            </a:r>
            <a:endParaRPr sz="45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41800" y="1765300"/>
            <a:ext cx="4521200" cy="798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95308" y="2415476"/>
            <a:ext cx="6387795" cy="2310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90600" y="2794000"/>
            <a:ext cx="136525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20">
                <a:solidFill>
                  <a:srgbClr val="FF2E00"/>
                </a:solidFill>
                <a:latin typeface="Verdana"/>
                <a:cs typeface="Verdana"/>
              </a:rPr>
              <a:t>Search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01105" y="1831276"/>
            <a:ext cx="1402588" cy="5067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287000" y="2159000"/>
            <a:ext cx="147828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5">
                <a:solidFill>
                  <a:srgbClr val="FF2E00"/>
                </a:solidFill>
                <a:latin typeface="Verdana"/>
                <a:cs typeface="Verdana"/>
              </a:rPr>
              <a:t>He</a:t>
            </a:r>
            <a:r>
              <a:rPr dirty="0" sz="3000" spc="-125">
                <a:solidFill>
                  <a:srgbClr val="FF2E00"/>
                </a:solidFill>
                <a:latin typeface="Verdana"/>
                <a:cs typeface="Verdana"/>
              </a:rPr>
              <a:t>a</a:t>
            </a:r>
            <a:r>
              <a:rPr dirty="0" sz="3000" spc="470">
                <a:solidFill>
                  <a:srgbClr val="FF2E00"/>
                </a:solidFill>
                <a:latin typeface="Verdana"/>
                <a:cs typeface="Verdana"/>
              </a:rPr>
              <a:t>d</a:t>
            </a:r>
            <a:r>
              <a:rPr dirty="0" sz="3000" spc="35">
                <a:solidFill>
                  <a:srgbClr val="FF2E00"/>
                </a:solidFill>
                <a:latin typeface="Verdana"/>
                <a:cs typeface="Verdana"/>
              </a:rPr>
              <a:t>e</a:t>
            </a:r>
            <a:r>
              <a:rPr dirty="0" sz="3000" spc="300">
                <a:solidFill>
                  <a:srgbClr val="FF2E00"/>
                </a:solidFill>
                <a:latin typeface="Verdana"/>
                <a:cs typeface="Verdana"/>
              </a:rPr>
              <a:t>r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86573" y="1934133"/>
            <a:ext cx="2512787" cy="3227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320800" y="4864100"/>
            <a:ext cx="123761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365">
                <a:solidFill>
                  <a:srgbClr val="FF2E00"/>
                </a:solidFill>
                <a:latin typeface="Verdana"/>
                <a:cs typeface="Verdana"/>
              </a:rPr>
              <a:t>I</a:t>
            </a:r>
            <a:r>
              <a:rPr dirty="0" sz="3000" spc="310">
                <a:solidFill>
                  <a:srgbClr val="FF2E00"/>
                </a:solidFill>
                <a:latin typeface="Verdana"/>
                <a:cs typeface="Verdana"/>
              </a:rPr>
              <a:t>t</a:t>
            </a:r>
            <a:r>
              <a:rPr dirty="0" sz="3000" spc="65">
                <a:solidFill>
                  <a:srgbClr val="FF2E00"/>
                </a:solidFill>
                <a:latin typeface="Verdana"/>
                <a:cs typeface="Verdana"/>
              </a:rPr>
              <a:t>e</a:t>
            </a:r>
            <a:r>
              <a:rPr dirty="0" sz="3000" spc="114">
                <a:solidFill>
                  <a:srgbClr val="FF2E00"/>
                </a:solidFill>
                <a:latin typeface="Verdana"/>
                <a:cs typeface="Verdana"/>
              </a:rPr>
              <a:t>m</a:t>
            </a:r>
            <a:r>
              <a:rPr dirty="0" sz="3000" spc="-50">
                <a:solidFill>
                  <a:srgbClr val="FF2E00"/>
                </a:solidFill>
                <a:latin typeface="Verdana"/>
                <a:cs typeface="Verdana"/>
              </a:rPr>
              <a:t>s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85922" y="5625923"/>
            <a:ext cx="7011933" cy="8406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790700" y="6489700"/>
            <a:ext cx="138366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320">
                <a:solidFill>
                  <a:srgbClr val="FF2E00"/>
                </a:solidFill>
                <a:latin typeface="Verdana"/>
                <a:cs typeface="Verdana"/>
              </a:rPr>
              <a:t>Im</a:t>
            </a:r>
            <a:r>
              <a:rPr dirty="0" sz="3000" spc="105">
                <a:solidFill>
                  <a:srgbClr val="FF2E00"/>
                </a:solidFill>
                <a:latin typeface="Verdana"/>
                <a:cs typeface="Verdana"/>
              </a:rPr>
              <a:t>a</a:t>
            </a:r>
            <a:r>
              <a:rPr dirty="0" sz="3000" spc="220">
                <a:solidFill>
                  <a:srgbClr val="FF2E00"/>
                </a:solidFill>
                <a:latin typeface="Verdana"/>
                <a:cs typeface="Verdana"/>
              </a:rPr>
              <a:t>g</a:t>
            </a:r>
            <a:r>
              <a:rPr dirty="0" sz="3000" spc="70">
                <a:solidFill>
                  <a:srgbClr val="FF2E00"/>
                </a:solidFill>
                <a:latin typeface="Verdana"/>
                <a:cs typeface="Verdana"/>
              </a:rPr>
              <a:t>e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1400" y="5461000"/>
            <a:ext cx="102933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470">
                <a:solidFill>
                  <a:srgbClr val="FF2E00"/>
                </a:solidFill>
                <a:latin typeface="Verdana"/>
                <a:cs typeface="Verdana"/>
              </a:rPr>
              <a:t>T</a:t>
            </a:r>
            <a:r>
              <a:rPr dirty="0" sz="3000" spc="285">
                <a:solidFill>
                  <a:srgbClr val="FF2E00"/>
                </a:solidFill>
                <a:latin typeface="Verdana"/>
                <a:cs typeface="Verdana"/>
              </a:rPr>
              <a:t>i</a:t>
            </a:r>
            <a:r>
              <a:rPr dirty="0" sz="3000" spc="180">
                <a:solidFill>
                  <a:srgbClr val="FF2E00"/>
                </a:solidFill>
                <a:latin typeface="Verdana"/>
                <a:cs typeface="Verdana"/>
              </a:rPr>
              <a:t>t</a:t>
            </a:r>
            <a:r>
              <a:rPr dirty="0" sz="3000" spc="415">
                <a:solidFill>
                  <a:srgbClr val="FF2E00"/>
                </a:solidFill>
                <a:latin typeface="Verdana"/>
                <a:cs typeface="Verdana"/>
              </a:rPr>
              <a:t>l</a:t>
            </a:r>
            <a:r>
              <a:rPr dirty="0" sz="3000" spc="70">
                <a:solidFill>
                  <a:srgbClr val="FF2E00"/>
                </a:solidFill>
                <a:latin typeface="Verdana"/>
                <a:cs typeface="Verdana"/>
              </a:rPr>
              <a:t>e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65300" y="7810500"/>
            <a:ext cx="141224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245">
                <a:solidFill>
                  <a:srgbClr val="FF2E00"/>
                </a:solidFill>
                <a:latin typeface="Verdana"/>
                <a:cs typeface="Verdana"/>
              </a:rPr>
              <a:t>R</a:t>
            </a:r>
            <a:r>
              <a:rPr dirty="0" sz="3000" spc="55">
                <a:solidFill>
                  <a:srgbClr val="FF2E00"/>
                </a:solidFill>
                <a:latin typeface="Verdana"/>
                <a:cs typeface="Verdana"/>
              </a:rPr>
              <a:t>a</a:t>
            </a:r>
            <a:r>
              <a:rPr dirty="0" sz="3000" spc="200">
                <a:solidFill>
                  <a:srgbClr val="FF2E00"/>
                </a:solidFill>
                <a:latin typeface="Verdana"/>
                <a:cs typeface="Verdana"/>
              </a:rPr>
              <a:t>t</a:t>
            </a:r>
            <a:r>
              <a:rPr dirty="0" sz="3000" spc="360">
                <a:solidFill>
                  <a:srgbClr val="FF2E00"/>
                </a:solidFill>
                <a:latin typeface="Verdana"/>
                <a:cs typeface="Verdana"/>
              </a:rPr>
              <a:t>i</a:t>
            </a:r>
            <a:r>
              <a:rPr dirty="0" sz="3000" spc="204">
                <a:solidFill>
                  <a:srgbClr val="FF2E00"/>
                </a:solidFill>
                <a:latin typeface="Verdana"/>
                <a:cs typeface="Verdana"/>
              </a:rPr>
              <a:t>n</a:t>
            </a:r>
            <a:r>
              <a:rPr dirty="0" sz="3000" spc="175">
                <a:solidFill>
                  <a:srgbClr val="FF2E00"/>
                </a:solidFill>
                <a:latin typeface="Verdana"/>
                <a:cs typeface="Verdana"/>
              </a:rPr>
              <a:t>g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82226" y="6413309"/>
            <a:ext cx="2096770" cy="1435100"/>
          </a:xfrm>
          <a:custGeom>
            <a:avLst/>
            <a:gdLst/>
            <a:ahLst/>
            <a:cxnLst/>
            <a:rect l="l" t="t" r="r" b="b"/>
            <a:pathLst>
              <a:path w="2096770" h="1435100">
                <a:moveTo>
                  <a:pt x="44462" y="1422400"/>
                </a:moveTo>
                <a:lnTo>
                  <a:pt x="21315" y="1422400"/>
                </a:lnTo>
                <a:lnTo>
                  <a:pt x="22351" y="1435100"/>
                </a:lnTo>
                <a:lnTo>
                  <a:pt x="43831" y="1435100"/>
                </a:lnTo>
                <a:lnTo>
                  <a:pt x="44462" y="1422400"/>
                </a:lnTo>
                <a:close/>
              </a:path>
              <a:path w="2096770" h="1435100">
                <a:moveTo>
                  <a:pt x="9573" y="1409700"/>
                </a:moveTo>
                <a:lnTo>
                  <a:pt x="3479" y="1409700"/>
                </a:lnTo>
                <a:lnTo>
                  <a:pt x="2940" y="1422400"/>
                </a:lnTo>
                <a:lnTo>
                  <a:pt x="5749" y="1422400"/>
                </a:lnTo>
                <a:lnTo>
                  <a:pt x="9573" y="1409700"/>
                </a:lnTo>
                <a:close/>
              </a:path>
              <a:path w="2096770" h="1435100">
                <a:moveTo>
                  <a:pt x="24764" y="1409700"/>
                </a:moveTo>
                <a:lnTo>
                  <a:pt x="17378" y="1409700"/>
                </a:lnTo>
                <a:lnTo>
                  <a:pt x="12496" y="1422400"/>
                </a:lnTo>
                <a:lnTo>
                  <a:pt x="15697" y="1422400"/>
                </a:lnTo>
                <a:lnTo>
                  <a:pt x="24764" y="1409700"/>
                </a:lnTo>
                <a:close/>
              </a:path>
              <a:path w="2096770" h="1435100">
                <a:moveTo>
                  <a:pt x="58037" y="1409700"/>
                </a:moveTo>
                <a:lnTo>
                  <a:pt x="24764" y="1409700"/>
                </a:lnTo>
                <a:lnTo>
                  <a:pt x="19240" y="1422400"/>
                </a:lnTo>
                <a:lnTo>
                  <a:pt x="58051" y="1422400"/>
                </a:lnTo>
                <a:lnTo>
                  <a:pt x="58037" y="1409700"/>
                </a:lnTo>
                <a:close/>
              </a:path>
              <a:path w="2096770" h="1435100">
                <a:moveTo>
                  <a:pt x="3776" y="1397000"/>
                </a:moveTo>
                <a:lnTo>
                  <a:pt x="1371" y="1397000"/>
                </a:lnTo>
                <a:lnTo>
                  <a:pt x="0" y="1409700"/>
                </a:lnTo>
                <a:lnTo>
                  <a:pt x="4017" y="1398381"/>
                </a:lnTo>
                <a:lnTo>
                  <a:pt x="3776" y="1397000"/>
                </a:lnTo>
                <a:close/>
              </a:path>
              <a:path w="2096770" h="1435100">
                <a:moveTo>
                  <a:pt x="5770" y="1408416"/>
                </a:moveTo>
                <a:lnTo>
                  <a:pt x="5105" y="1409700"/>
                </a:lnTo>
                <a:lnTo>
                  <a:pt x="5994" y="1409700"/>
                </a:lnTo>
                <a:lnTo>
                  <a:pt x="5770" y="1408416"/>
                </a:lnTo>
                <a:close/>
              </a:path>
              <a:path w="2096770" h="1435100">
                <a:moveTo>
                  <a:pt x="62814" y="1397000"/>
                </a:moveTo>
                <a:lnTo>
                  <a:pt x="18694" y="1397000"/>
                </a:lnTo>
                <a:lnTo>
                  <a:pt x="17843" y="1409700"/>
                </a:lnTo>
                <a:lnTo>
                  <a:pt x="66420" y="1409700"/>
                </a:lnTo>
                <a:lnTo>
                  <a:pt x="62814" y="1397000"/>
                </a:lnTo>
                <a:close/>
              </a:path>
              <a:path w="2096770" h="1435100">
                <a:moveTo>
                  <a:pt x="73664" y="1397000"/>
                </a:moveTo>
                <a:lnTo>
                  <a:pt x="66433" y="1397000"/>
                </a:lnTo>
                <a:lnTo>
                  <a:pt x="66420" y="1409700"/>
                </a:lnTo>
                <a:lnTo>
                  <a:pt x="70489" y="1409700"/>
                </a:lnTo>
                <a:lnTo>
                  <a:pt x="73664" y="1397000"/>
                </a:lnTo>
                <a:close/>
              </a:path>
              <a:path w="2096770" h="1435100">
                <a:moveTo>
                  <a:pt x="11683" y="1397000"/>
                </a:moveTo>
                <a:lnTo>
                  <a:pt x="4508" y="1397000"/>
                </a:lnTo>
                <a:lnTo>
                  <a:pt x="4017" y="1398381"/>
                </a:lnTo>
                <a:lnTo>
                  <a:pt x="5770" y="1408416"/>
                </a:lnTo>
                <a:lnTo>
                  <a:pt x="11683" y="1397000"/>
                </a:lnTo>
                <a:close/>
              </a:path>
              <a:path w="2096770" h="1435100">
                <a:moveTo>
                  <a:pt x="12366" y="1384300"/>
                </a:moveTo>
                <a:lnTo>
                  <a:pt x="7140" y="1397000"/>
                </a:lnTo>
                <a:lnTo>
                  <a:pt x="15265" y="1397000"/>
                </a:lnTo>
                <a:lnTo>
                  <a:pt x="15404" y="1395751"/>
                </a:lnTo>
                <a:lnTo>
                  <a:pt x="12366" y="1384300"/>
                </a:lnTo>
                <a:close/>
              </a:path>
              <a:path w="2096770" h="1435100">
                <a:moveTo>
                  <a:pt x="15535" y="1396247"/>
                </a:moveTo>
                <a:lnTo>
                  <a:pt x="15265" y="1397000"/>
                </a:lnTo>
                <a:lnTo>
                  <a:pt x="15735" y="1397000"/>
                </a:lnTo>
                <a:lnTo>
                  <a:pt x="15535" y="1396247"/>
                </a:lnTo>
                <a:close/>
              </a:path>
              <a:path w="2096770" h="1435100">
                <a:moveTo>
                  <a:pt x="25311" y="1384300"/>
                </a:moveTo>
                <a:lnTo>
                  <a:pt x="19824" y="1384300"/>
                </a:lnTo>
                <a:lnTo>
                  <a:pt x="19378" y="1385543"/>
                </a:lnTo>
                <a:lnTo>
                  <a:pt x="20810" y="1397000"/>
                </a:lnTo>
                <a:lnTo>
                  <a:pt x="24648" y="1397000"/>
                </a:lnTo>
                <a:lnTo>
                  <a:pt x="25311" y="1384300"/>
                </a:lnTo>
                <a:close/>
              </a:path>
              <a:path w="2096770" h="1435100">
                <a:moveTo>
                  <a:pt x="70764" y="1384300"/>
                </a:moveTo>
                <a:lnTo>
                  <a:pt x="30924" y="1384300"/>
                </a:lnTo>
                <a:lnTo>
                  <a:pt x="28360" y="1397000"/>
                </a:lnTo>
                <a:lnTo>
                  <a:pt x="74371" y="1397000"/>
                </a:lnTo>
                <a:lnTo>
                  <a:pt x="70764" y="1384300"/>
                </a:lnTo>
                <a:close/>
              </a:path>
              <a:path w="2096770" h="1435100">
                <a:moveTo>
                  <a:pt x="84753" y="1384300"/>
                </a:moveTo>
                <a:lnTo>
                  <a:pt x="75209" y="1384300"/>
                </a:lnTo>
                <a:lnTo>
                  <a:pt x="74371" y="1397000"/>
                </a:lnTo>
                <a:lnTo>
                  <a:pt x="82413" y="1397000"/>
                </a:lnTo>
                <a:lnTo>
                  <a:pt x="84753" y="1384300"/>
                </a:lnTo>
                <a:close/>
              </a:path>
              <a:path w="2096770" h="1435100">
                <a:moveTo>
                  <a:pt x="19222" y="1384300"/>
                </a:moveTo>
                <a:lnTo>
                  <a:pt x="16675" y="1384300"/>
                </a:lnTo>
                <a:lnTo>
                  <a:pt x="15404" y="1395751"/>
                </a:lnTo>
                <a:lnTo>
                  <a:pt x="15535" y="1396247"/>
                </a:lnTo>
                <a:lnTo>
                  <a:pt x="19378" y="1385543"/>
                </a:lnTo>
                <a:lnTo>
                  <a:pt x="19222" y="1384300"/>
                </a:lnTo>
                <a:close/>
              </a:path>
              <a:path w="2096770" h="1435100">
                <a:moveTo>
                  <a:pt x="19824" y="1384300"/>
                </a:moveTo>
                <a:lnTo>
                  <a:pt x="19222" y="1384300"/>
                </a:lnTo>
                <a:lnTo>
                  <a:pt x="19378" y="1385543"/>
                </a:lnTo>
                <a:lnTo>
                  <a:pt x="19824" y="1384300"/>
                </a:lnTo>
                <a:close/>
              </a:path>
              <a:path w="2096770" h="1435100">
                <a:moveTo>
                  <a:pt x="71761" y="1371600"/>
                </a:moveTo>
                <a:lnTo>
                  <a:pt x="30213" y="1371600"/>
                </a:lnTo>
                <a:lnTo>
                  <a:pt x="25907" y="1384300"/>
                </a:lnTo>
                <a:lnTo>
                  <a:pt x="82314" y="1384300"/>
                </a:lnTo>
                <a:lnTo>
                  <a:pt x="82142" y="1383337"/>
                </a:lnTo>
                <a:lnTo>
                  <a:pt x="71761" y="1371600"/>
                </a:lnTo>
                <a:close/>
              </a:path>
              <a:path w="2096770" h="1435100">
                <a:moveTo>
                  <a:pt x="100558" y="1358900"/>
                </a:moveTo>
                <a:lnTo>
                  <a:pt x="74129" y="1358900"/>
                </a:lnTo>
                <a:lnTo>
                  <a:pt x="78109" y="1371600"/>
                </a:lnTo>
                <a:lnTo>
                  <a:pt x="80046" y="1371600"/>
                </a:lnTo>
                <a:lnTo>
                  <a:pt x="82142" y="1383337"/>
                </a:lnTo>
                <a:lnTo>
                  <a:pt x="82994" y="1384300"/>
                </a:lnTo>
                <a:lnTo>
                  <a:pt x="93986" y="1384300"/>
                </a:lnTo>
                <a:lnTo>
                  <a:pt x="96799" y="1371600"/>
                </a:lnTo>
                <a:lnTo>
                  <a:pt x="100558" y="1358900"/>
                </a:lnTo>
                <a:close/>
              </a:path>
              <a:path w="2096770" h="1435100">
                <a:moveTo>
                  <a:pt x="80046" y="1371600"/>
                </a:moveTo>
                <a:lnTo>
                  <a:pt x="71761" y="1371600"/>
                </a:lnTo>
                <a:lnTo>
                  <a:pt x="82142" y="1383337"/>
                </a:lnTo>
                <a:lnTo>
                  <a:pt x="80046" y="1371600"/>
                </a:lnTo>
                <a:close/>
              </a:path>
              <a:path w="2096770" h="1435100">
                <a:moveTo>
                  <a:pt x="38392" y="1358900"/>
                </a:moveTo>
                <a:lnTo>
                  <a:pt x="37358" y="1358900"/>
                </a:lnTo>
                <a:lnTo>
                  <a:pt x="35128" y="1371600"/>
                </a:lnTo>
                <a:lnTo>
                  <a:pt x="38226" y="1371600"/>
                </a:lnTo>
                <a:lnTo>
                  <a:pt x="38392" y="1358900"/>
                </a:lnTo>
                <a:close/>
              </a:path>
              <a:path w="2096770" h="1435100">
                <a:moveTo>
                  <a:pt x="58490" y="1358900"/>
                </a:moveTo>
                <a:lnTo>
                  <a:pt x="49136" y="1358900"/>
                </a:lnTo>
                <a:lnTo>
                  <a:pt x="49606" y="1371600"/>
                </a:lnTo>
                <a:lnTo>
                  <a:pt x="54356" y="1371600"/>
                </a:lnTo>
                <a:lnTo>
                  <a:pt x="58490" y="1358900"/>
                </a:lnTo>
                <a:close/>
              </a:path>
              <a:path w="2096770" h="1435100">
                <a:moveTo>
                  <a:pt x="59454" y="1358900"/>
                </a:moveTo>
                <a:lnTo>
                  <a:pt x="58490" y="1358900"/>
                </a:lnTo>
                <a:lnTo>
                  <a:pt x="60885" y="1371600"/>
                </a:lnTo>
                <a:lnTo>
                  <a:pt x="63730" y="1371600"/>
                </a:lnTo>
                <a:lnTo>
                  <a:pt x="59454" y="1358900"/>
                </a:lnTo>
                <a:close/>
              </a:path>
              <a:path w="2096770" h="1435100">
                <a:moveTo>
                  <a:pt x="66446" y="1346200"/>
                </a:moveTo>
                <a:lnTo>
                  <a:pt x="59486" y="1346200"/>
                </a:lnTo>
                <a:lnTo>
                  <a:pt x="59454" y="1358900"/>
                </a:lnTo>
                <a:lnTo>
                  <a:pt x="63730" y="1371600"/>
                </a:lnTo>
                <a:lnTo>
                  <a:pt x="73456" y="1371600"/>
                </a:lnTo>
                <a:lnTo>
                  <a:pt x="67030" y="1358900"/>
                </a:lnTo>
                <a:lnTo>
                  <a:pt x="66840" y="1358900"/>
                </a:lnTo>
                <a:lnTo>
                  <a:pt x="66446" y="1346200"/>
                </a:lnTo>
                <a:close/>
              </a:path>
              <a:path w="2096770" h="1435100">
                <a:moveTo>
                  <a:pt x="70510" y="1358900"/>
                </a:moveTo>
                <a:lnTo>
                  <a:pt x="67030" y="1358900"/>
                </a:lnTo>
                <a:lnTo>
                  <a:pt x="73456" y="1371600"/>
                </a:lnTo>
                <a:lnTo>
                  <a:pt x="74066" y="1371600"/>
                </a:lnTo>
                <a:lnTo>
                  <a:pt x="70510" y="1358900"/>
                </a:lnTo>
                <a:close/>
              </a:path>
              <a:path w="2096770" h="1435100">
                <a:moveTo>
                  <a:pt x="74129" y="1358900"/>
                </a:moveTo>
                <a:lnTo>
                  <a:pt x="70510" y="1358900"/>
                </a:lnTo>
                <a:lnTo>
                  <a:pt x="74066" y="1371600"/>
                </a:lnTo>
                <a:lnTo>
                  <a:pt x="78109" y="1371600"/>
                </a:lnTo>
                <a:lnTo>
                  <a:pt x="74129" y="1358900"/>
                </a:lnTo>
                <a:close/>
              </a:path>
              <a:path w="2096770" h="1435100">
                <a:moveTo>
                  <a:pt x="110845" y="1346200"/>
                </a:moveTo>
                <a:lnTo>
                  <a:pt x="66446" y="1346200"/>
                </a:lnTo>
                <a:lnTo>
                  <a:pt x="66840" y="1358900"/>
                </a:lnTo>
                <a:lnTo>
                  <a:pt x="100558" y="1358900"/>
                </a:lnTo>
                <a:lnTo>
                  <a:pt x="103219" y="1371600"/>
                </a:lnTo>
                <a:lnTo>
                  <a:pt x="109454" y="1371600"/>
                </a:lnTo>
                <a:lnTo>
                  <a:pt x="113813" y="1358900"/>
                </a:lnTo>
                <a:lnTo>
                  <a:pt x="110845" y="1346200"/>
                </a:lnTo>
                <a:close/>
              </a:path>
              <a:path w="2096770" h="1435100">
                <a:moveTo>
                  <a:pt x="48285" y="1346200"/>
                </a:moveTo>
                <a:lnTo>
                  <a:pt x="42258" y="1358900"/>
                </a:lnTo>
                <a:lnTo>
                  <a:pt x="50899" y="1358900"/>
                </a:lnTo>
                <a:lnTo>
                  <a:pt x="48285" y="1346200"/>
                </a:lnTo>
                <a:close/>
              </a:path>
              <a:path w="2096770" h="1435100">
                <a:moveTo>
                  <a:pt x="118737" y="1346200"/>
                </a:moveTo>
                <a:lnTo>
                  <a:pt x="110845" y="1346200"/>
                </a:lnTo>
                <a:lnTo>
                  <a:pt x="117194" y="1358900"/>
                </a:lnTo>
                <a:lnTo>
                  <a:pt x="118381" y="1358900"/>
                </a:lnTo>
                <a:lnTo>
                  <a:pt x="118737" y="1346200"/>
                </a:lnTo>
                <a:close/>
              </a:path>
              <a:path w="2096770" h="1435100">
                <a:moveTo>
                  <a:pt x="66928" y="1333500"/>
                </a:moveTo>
                <a:lnTo>
                  <a:pt x="65374" y="1333500"/>
                </a:lnTo>
                <a:lnTo>
                  <a:pt x="63327" y="1346200"/>
                </a:lnTo>
                <a:lnTo>
                  <a:pt x="69291" y="1346200"/>
                </a:lnTo>
                <a:lnTo>
                  <a:pt x="66928" y="1333500"/>
                </a:lnTo>
                <a:close/>
              </a:path>
              <a:path w="2096770" h="1435100">
                <a:moveTo>
                  <a:pt x="116941" y="1333500"/>
                </a:moveTo>
                <a:lnTo>
                  <a:pt x="85607" y="1333500"/>
                </a:lnTo>
                <a:lnTo>
                  <a:pt x="78520" y="1346200"/>
                </a:lnTo>
                <a:lnTo>
                  <a:pt x="122593" y="1346200"/>
                </a:lnTo>
                <a:lnTo>
                  <a:pt x="116941" y="1333500"/>
                </a:lnTo>
                <a:close/>
              </a:path>
              <a:path w="2096770" h="1435100">
                <a:moveTo>
                  <a:pt x="136906" y="1333500"/>
                </a:moveTo>
                <a:lnTo>
                  <a:pt x="122286" y="1333500"/>
                </a:lnTo>
                <a:lnTo>
                  <a:pt x="131363" y="1346200"/>
                </a:lnTo>
                <a:lnTo>
                  <a:pt x="136906" y="1333500"/>
                </a:lnTo>
                <a:close/>
              </a:path>
              <a:path w="2096770" h="1435100">
                <a:moveTo>
                  <a:pt x="81511" y="1326400"/>
                </a:moveTo>
                <a:lnTo>
                  <a:pt x="75120" y="1333500"/>
                </a:lnTo>
                <a:lnTo>
                  <a:pt x="83654" y="1333500"/>
                </a:lnTo>
                <a:lnTo>
                  <a:pt x="81511" y="1326400"/>
                </a:lnTo>
                <a:close/>
              </a:path>
              <a:path w="2096770" h="1435100">
                <a:moveTo>
                  <a:pt x="90881" y="1320800"/>
                </a:moveTo>
                <a:lnTo>
                  <a:pt x="86553" y="1320800"/>
                </a:lnTo>
                <a:lnTo>
                  <a:pt x="83689" y="1333500"/>
                </a:lnTo>
                <a:lnTo>
                  <a:pt x="94049" y="1333500"/>
                </a:lnTo>
                <a:lnTo>
                  <a:pt x="90881" y="1320800"/>
                </a:lnTo>
                <a:close/>
              </a:path>
              <a:path w="2096770" h="1435100">
                <a:moveTo>
                  <a:pt x="147144" y="1320800"/>
                </a:moveTo>
                <a:lnTo>
                  <a:pt x="93443" y="1320800"/>
                </a:lnTo>
                <a:lnTo>
                  <a:pt x="94049" y="1333500"/>
                </a:lnTo>
                <a:lnTo>
                  <a:pt x="145807" y="1333500"/>
                </a:lnTo>
                <a:lnTo>
                  <a:pt x="147144" y="1320800"/>
                </a:lnTo>
                <a:close/>
              </a:path>
              <a:path w="2096770" h="1435100">
                <a:moveTo>
                  <a:pt x="86553" y="1320800"/>
                </a:moveTo>
                <a:lnTo>
                  <a:pt x="79820" y="1320800"/>
                </a:lnTo>
                <a:lnTo>
                  <a:pt x="81511" y="1326400"/>
                </a:lnTo>
                <a:lnTo>
                  <a:pt x="86553" y="1320800"/>
                </a:lnTo>
                <a:close/>
              </a:path>
              <a:path w="2096770" h="1435100">
                <a:moveTo>
                  <a:pt x="156419" y="1308100"/>
                </a:moveTo>
                <a:lnTo>
                  <a:pt x="101435" y="1308100"/>
                </a:lnTo>
                <a:lnTo>
                  <a:pt x="89334" y="1320800"/>
                </a:lnTo>
                <a:lnTo>
                  <a:pt x="152026" y="1320800"/>
                </a:lnTo>
                <a:lnTo>
                  <a:pt x="156419" y="1308100"/>
                </a:lnTo>
                <a:close/>
              </a:path>
              <a:path w="2096770" h="1435100">
                <a:moveTo>
                  <a:pt x="97963" y="1295400"/>
                </a:moveTo>
                <a:lnTo>
                  <a:pt x="94297" y="1308100"/>
                </a:lnTo>
                <a:lnTo>
                  <a:pt x="97002" y="1308100"/>
                </a:lnTo>
                <a:lnTo>
                  <a:pt x="97963" y="1295400"/>
                </a:lnTo>
                <a:close/>
              </a:path>
              <a:path w="2096770" h="1435100">
                <a:moveTo>
                  <a:pt x="144100" y="1295400"/>
                </a:moveTo>
                <a:lnTo>
                  <a:pt x="119022" y="1295400"/>
                </a:lnTo>
                <a:lnTo>
                  <a:pt x="110383" y="1308100"/>
                </a:lnTo>
                <a:lnTo>
                  <a:pt x="149021" y="1308100"/>
                </a:lnTo>
                <a:lnTo>
                  <a:pt x="144100" y="1295400"/>
                </a:lnTo>
                <a:close/>
              </a:path>
              <a:path w="2096770" h="1435100">
                <a:moveTo>
                  <a:pt x="170446" y="1295400"/>
                </a:moveTo>
                <a:lnTo>
                  <a:pt x="163207" y="1295400"/>
                </a:lnTo>
                <a:lnTo>
                  <a:pt x="161536" y="1308100"/>
                </a:lnTo>
                <a:lnTo>
                  <a:pt x="162669" y="1308100"/>
                </a:lnTo>
                <a:lnTo>
                  <a:pt x="170446" y="1295400"/>
                </a:lnTo>
                <a:close/>
              </a:path>
              <a:path w="2096770" h="1435100">
                <a:moveTo>
                  <a:pt x="184735" y="1282700"/>
                </a:moveTo>
                <a:lnTo>
                  <a:pt x="116560" y="1282700"/>
                </a:lnTo>
                <a:lnTo>
                  <a:pt x="123631" y="1295400"/>
                </a:lnTo>
                <a:lnTo>
                  <a:pt x="184175" y="1295400"/>
                </a:lnTo>
                <a:lnTo>
                  <a:pt x="184735" y="1282700"/>
                </a:lnTo>
                <a:close/>
              </a:path>
              <a:path w="2096770" h="1435100">
                <a:moveTo>
                  <a:pt x="126225" y="1270000"/>
                </a:moveTo>
                <a:lnTo>
                  <a:pt x="122544" y="1282700"/>
                </a:lnTo>
                <a:lnTo>
                  <a:pt x="125961" y="1282700"/>
                </a:lnTo>
                <a:lnTo>
                  <a:pt x="126225" y="1270000"/>
                </a:lnTo>
                <a:close/>
              </a:path>
              <a:path w="2096770" h="1435100">
                <a:moveTo>
                  <a:pt x="135483" y="1270000"/>
                </a:moveTo>
                <a:lnTo>
                  <a:pt x="134302" y="1270000"/>
                </a:lnTo>
                <a:lnTo>
                  <a:pt x="128914" y="1282700"/>
                </a:lnTo>
                <a:lnTo>
                  <a:pt x="131497" y="1282700"/>
                </a:lnTo>
                <a:lnTo>
                  <a:pt x="135483" y="1270000"/>
                </a:lnTo>
                <a:close/>
              </a:path>
              <a:path w="2096770" h="1435100">
                <a:moveTo>
                  <a:pt x="176072" y="1270000"/>
                </a:moveTo>
                <a:lnTo>
                  <a:pt x="137083" y="1270000"/>
                </a:lnTo>
                <a:lnTo>
                  <a:pt x="136856" y="1282700"/>
                </a:lnTo>
                <a:lnTo>
                  <a:pt x="182885" y="1282700"/>
                </a:lnTo>
                <a:lnTo>
                  <a:pt x="182893" y="1281759"/>
                </a:lnTo>
                <a:lnTo>
                  <a:pt x="176072" y="1270000"/>
                </a:lnTo>
                <a:close/>
              </a:path>
              <a:path w="2096770" h="1435100">
                <a:moveTo>
                  <a:pt x="183244" y="1282365"/>
                </a:moveTo>
                <a:lnTo>
                  <a:pt x="182885" y="1282700"/>
                </a:lnTo>
                <a:lnTo>
                  <a:pt x="183438" y="1282700"/>
                </a:lnTo>
                <a:lnTo>
                  <a:pt x="183244" y="1282365"/>
                </a:lnTo>
                <a:close/>
              </a:path>
              <a:path w="2096770" h="1435100">
                <a:moveTo>
                  <a:pt x="184764" y="1280946"/>
                </a:moveTo>
                <a:lnTo>
                  <a:pt x="183244" y="1282365"/>
                </a:lnTo>
                <a:lnTo>
                  <a:pt x="183438" y="1282700"/>
                </a:lnTo>
                <a:lnTo>
                  <a:pt x="186156" y="1282700"/>
                </a:lnTo>
                <a:lnTo>
                  <a:pt x="184764" y="1280946"/>
                </a:lnTo>
                <a:close/>
              </a:path>
              <a:path w="2096770" h="1435100">
                <a:moveTo>
                  <a:pt x="196494" y="1270000"/>
                </a:moveTo>
                <a:lnTo>
                  <a:pt x="184764" y="1280946"/>
                </a:lnTo>
                <a:lnTo>
                  <a:pt x="186156" y="1282700"/>
                </a:lnTo>
                <a:lnTo>
                  <a:pt x="196405" y="1282700"/>
                </a:lnTo>
                <a:lnTo>
                  <a:pt x="196494" y="1270000"/>
                </a:lnTo>
                <a:close/>
              </a:path>
              <a:path w="2096770" h="1435100">
                <a:moveTo>
                  <a:pt x="182918" y="1278621"/>
                </a:moveTo>
                <a:lnTo>
                  <a:pt x="182893" y="1281759"/>
                </a:lnTo>
                <a:lnTo>
                  <a:pt x="183244" y="1282365"/>
                </a:lnTo>
                <a:lnTo>
                  <a:pt x="184764" y="1280946"/>
                </a:lnTo>
                <a:lnTo>
                  <a:pt x="182918" y="1278621"/>
                </a:lnTo>
                <a:close/>
              </a:path>
              <a:path w="2096770" h="1435100">
                <a:moveTo>
                  <a:pt x="176072" y="1270000"/>
                </a:moveTo>
                <a:lnTo>
                  <a:pt x="182893" y="1281759"/>
                </a:lnTo>
                <a:lnTo>
                  <a:pt x="182918" y="1278621"/>
                </a:lnTo>
                <a:lnTo>
                  <a:pt x="176072" y="1270000"/>
                </a:lnTo>
                <a:close/>
              </a:path>
              <a:path w="2096770" h="1435100">
                <a:moveTo>
                  <a:pt x="182987" y="1270000"/>
                </a:moveTo>
                <a:lnTo>
                  <a:pt x="176072" y="1270000"/>
                </a:lnTo>
                <a:lnTo>
                  <a:pt x="182918" y="1278621"/>
                </a:lnTo>
                <a:lnTo>
                  <a:pt x="182987" y="1270000"/>
                </a:lnTo>
                <a:close/>
              </a:path>
              <a:path w="2096770" h="1435100">
                <a:moveTo>
                  <a:pt x="201091" y="1257300"/>
                </a:moveTo>
                <a:lnTo>
                  <a:pt x="141787" y="1257300"/>
                </a:lnTo>
                <a:lnTo>
                  <a:pt x="136157" y="1270000"/>
                </a:lnTo>
                <a:lnTo>
                  <a:pt x="196570" y="1270000"/>
                </a:lnTo>
                <a:lnTo>
                  <a:pt x="201091" y="1257300"/>
                </a:lnTo>
                <a:close/>
              </a:path>
              <a:path w="2096770" h="1435100">
                <a:moveTo>
                  <a:pt x="215382" y="1257300"/>
                </a:moveTo>
                <a:lnTo>
                  <a:pt x="201091" y="1257300"/>
                </a:lnTo>
                <a:lnTo>
                  <a:pt x="204431" y="1270000"/>
                </a:lnTo>
                <a:lnTo>
                  <a:pt x="209628" y="1270000"/>
                </a:lnTo>
                <a:lnTo>
                  <a:pt x="215382" y="1257300"/>
                </a:lnTo>
                <a:close/>
              </a:path>
              <a:path w="2096770" h="1435100">
                <a:moveTo>
                  <a:pt x="161264" y="1244600"/>
                </a:moveTo>
                <a:lnTo>
                  <a:pt x="151777" y="1257300"/>
                </a:lnTo>
                <a:lnTo>
                  <a:pt x="161507" y="1257300"/>
                </a:lnTo>
                <a:lnTo>
                  <a:pt x="161657" y="1256513"/>
                </a:lnTo>
                <a:lnTo>
                  <a:pt x="161264" y="1244600"/>
                </a:lnTo>
                <a:close/>
              </a:path>
              <a:path w="2096770" h="1435100">
                <a:moveTo>
                  <a:pt x="166700" y="1244600"/>
                </a:moveTo>
                <a:lnTo>
                  <a:pt x="163932" y="1244600"/>
                </a:lnTo>
                <a:lnTo>
                  <a:pt x="161657" y="1256513"/>
                </a:lnTo>
                <a:lnTo>
                  <a:pt x="161683" y="1257300"/>
                </a:lnTo>
                <a:lnTo>
                  <a:pt x="167468" y="1257300"/>
                </a:lnTo>
                <a:lnTo>
                  <a:pt x="166700" y="1244600"/>
                </a:lnTo>
                <a:close/>
              </a:path>
              <a:path w="2096770" h="1435100">
                <a:moveTo>
                  <a:pt x="227698" y="1244600"/>
                </a:moveTo>
                <a:lnTo>
                  <a:pt x="170432" y="1244600"/>
                </a:lnTo>
                <a:lnTo>
                  <a:pt x="169700" y="1257300"/>
                </a:lnTo>
                <a:lnTo>
                  <a:pt x="220770" y="1257300"/>
                </a:lnTo>
                <a:lnTo>
                  <a:pt x="227698" y="1244600"/>
                </a:lnTo>
                <a:close/>
              </a:path>
              <a:path w="2096770" h="1435100">
                <a:moveTo>
                  <a:pt x="164125" y="1231900"/>
                </a:moveTo>
                <a:lnTo>
                  <a:pt x="159862" y="1244600"/>
                </a:lnTo>
                <a:lnTo>
                  <a:pt x="162763" y="1244600"/>
                </a:lnTo>
                <a:lnTo>
                  <a:pt x="164125" y="1231900"/>
                </a:lnTo>
                <a:close/>
              </a:path>
              <a:path w="2096770" h="1435100">
                <a:moveTo>
                  <a:pt x="180353" y="1231900"/>
                </a:moveTo>
                <a:lnTo>
                  <a:pt x="170783" y="1231900"/>
                </a:lnTo>
                <a:lnTo>
                  <a:pt x="174873" y="1244600"/>
                </a:lnTo>
                <a:lnTo>
                  <a:pt x="182689" y="1244600"/>
                </a:lnTo>
                <a:lnTo>
                  <a:pt x="180353" y="1231900"/>
                </a:lnTo>
                <a:close/>
              </a:path>
              <a:path w="2096770" h="1435100">
                <a:moveTo>
                  <a:pt x="227660" y="1231900"/>
                </a:moveTo>
                <a:lnTo>
                  <a:pt x="180353" y="1231900"/>
                </a:lnTo>
                <a:lnTo>
                  <a:pt x="183327" y="1244600"/>
                </a:lnTo>
                <a:lnTo>
                  <a:pt x="226366" y="1244600"/>
                </a:lnTo>
                <a:lnTo>
                  <a:pt x="227660" y="1231900"/>
                </a:lnTo>
                <a:close/>
              </a:path>
              <a:path w="2096770" h="1435100">
                <a:moveTo>
                  <a:pt x="240477" y="1231900"/>
                </a:moveTo>
                <a:lnTo>
                  <a:pt x="235369" y="1231900"/>
                </a:lnTo>
                <a:lnTo>
                  <a:pt x="229955" y="1244600"/>
                </a:lnTo>
                <a:lnTo>
                  <a:pt x="240477" y="1231900"/>
                </a:lnTo>
                <a:close/>
              </a:path>
              <a:path w="2096770" h="1435100">
                <a:moveTo>
                  <a:pt x="250901" y="1219200"/>
                </a:moveTo>
                <a:lnTo>
                  <a:pt x="184061" y="1219200"/>
                </a:lnTo>
                <a:lnTo>
                  <a:pt x="179032" y="1231900"/>
                </a:lnTo>
                <a:lnTo>
                  <a:pt x="252328" y="1231900"/>
                </a:lnTo>
                <a:lnTo>
                  <a:pt x="250901" y="1219200"/>
                </a:lnTo>
                <a:close/>
              </a:path>
              <a:path w="2096770" h="1435100">
                <a:moveTo>
                  <a:pt x="200634" y="1206500"/>
                </a:moveTo>
                <a:lnTo>
                  <a:pt x="197535" y="1206500"/>
                </a:lnTo>
                <a:lnTo>
                  <a:pt x="199633" y="1219200"/>
                </a:lnTo>
                <a:lnTo>
                  <a:pt x="205410" y="1219200"/>
                </a:lnTo>
                <a:lnTo>
                  <a:pt x="200634" y="1206500"/>
                </a:lnTo>
                <a:close/>
              </a:path>
              <a:path w="2096770" h="1435100">
                <a:moveTo>
                  <a:pt x="261899" y="1206500"/>
                </a:moveTo>
                <a:lnTo>
                  <a:pt x="200634" y="1206500"/>
                </a:lnTo>
                <a:lnTo>
                  <a:pt x="205874" y="1219200"/>
                </a:lnTo>
                <a:lnTo>
                  <a:pt x="266526" y="1219200"/>
                </a:lnTo>
                <a:lnTo>
                  <a:pt x="261899" y="1206500"/>
                </a:lnTo>
                <a:close/>
              </a:path>
              <a:path w="2096770" h="1435100">
                <a:moveTo>
                  <a:pt x="205447" y="1197113"/>
                </a:moveTo>
                <a:lnTo>
                  <a:pt x="196153" y="1206500"/>
                </a:lnTo>
                <a:lnTo>
                  <a:pt x="205193" y="1206500"/>
                </a:lnTo>
                <a:lnTo>
                  <a:pt x="205447" y="1197113"/>
                </a:lnTo>
                <a:close/>
              </a:path>
              <a:path w="2096770" h="1435100">
                <a:moveTo>
                  <a:pt x="211075" y="1203951"/>
                </a:moveTo>
                <a:lnTo>
                  <a:pt x="210269" y="1206500"/>
                </a:lnTo>
                <a:lnTo>
                  <a:pt x="212466" y="1206500"/>
                </a:lnTo>
                <a:lnTo>
                  <a:pt x="211075" y="1203951"/>
                </a:lnTo>
                <a:close/>
              </a:path>
              <a:path w="2096770" h="1435100">
                <a:moveTo>
                  <a:pt x="283267" y="1193800"/>
                </a:moveTo>
                <a:lnTo>
                  <a:pt x="233125" y="1193800"/>
                </a:lnTo>
                <a:lnTo>
                  <a:pt x="222516" y="1206500"/>
                </a:lnTo>
                <a:lnTo>
                  <a:pt x="282185" y="1206500"/>
                </a:lnTo>
                <a:lnTo>
                  <a:pt x="283267" y="1193800"/>
                </a:lnTo>
                <a:close/>
              </a:path>
              <a:path w="2096770" h="1435100">
                <a:moveTo>
                  <a:pt x="214287" y="1193800"/>
                </a:moveTo>
                <a:lnTo>
                  <a:pt x="208728" y="1193800"/>
                </a:lnTo>
                <a:lnTo>
                  <a:pt x="206670" y="1195878"/>
                </a:lnTo>
                <a:lnTo>
                  <a:pt x="211075" y="1203951"/>
                </a:lnTo>
                <a:lnTo>
                  <a:pt x="214287" y="1193800"/>
                </a:lnTo>
                <a:close/>
              </a:path>
              <a:path w="2096770" h="1435100">
                <a:moveTo>
                  <a:pt x="205536" y="1193800"/>
                </a:moveTo>
                <a:lnTo>
                  <a:pt x="205447" y="1197113"/>
                </a:lnTo>
                <a:lnTo>
                  <a:pt x="206670" y="1195878"/>
                </a:lnTo>
                <a:lnTo>
                  <a:pt x="205536" y="1193800"/>
                </a:lnTo>
                <a:close/>
              </a:path>
              <a:path w="2096770" h="1435100">
                <a:moveTo>
                  <a:pt x="217888" y="1181100"/>
                </a:moveTo>
                <a:lnTo>
                  <a:pt x="214972" y="1193800"/>
                </a:lnTo>
                <a:lnTo>
                  <a:pt x="218836" y="1193800"/>
                </a:lnTo>
                <a:lnTo>
                  <a:pt x="217888" y="1181100"/>
                </a:lnTo>
                <a:close/>
              </a:path>
              <a:path w="2096770" h="1435100">
                <a:moveTo>
                  <a:pt x="247097" y="1181100"/>
                </a:moveTo>
                <a:lnTo>
                  <a:pt x="226077" y="1181100"/>
                </a:lnTo>
                <a:lnTo>
                  <a:pt x="224193" y="1193800"/>
                </a:lnTo>
                <a:lnTo>
                  <a:pt x="241540" y="1193800"/>
                </a:lnTo>
                <a:lnTo>
                  <a:pt x="247097" y="1181100"/>
                </a:lnTo>
                <a:close/>
              </a:path>
              <a:path w="2096770" h="1435100">
                <a:moveTo>
                  <a:pt x="293204" y="1181100"/>
                </a:moveTo>
                <a:lnTo>
                  <a:pt x="253521" y="1181100"/>
                </a:lnTo>
                <a:lnTo>
                  <a:pt x="254063" y="1193800"/>
                </a:lnTo>
                <a:lnTo>
                  <a:pt x="285139" y="1193800"/>
                </a:lnTo>
                <a:lnTo>
                  <a:pt x="293204" y="1181100"/>
                </a:lnTo>
                <a:close/>
              </a:path>
              <a:path w="2096770" h="1435100">
                <a:moveTo>
                  <a:pt x="232181" y="1168400"/>
                </a:moveTo>
                <a:lnTo>
                  <a:pt x="229277" y="1181100"/>
                </a:lnTo>
                <a:lnTo>
                  <a:pt x="233670" y="1181100"/>
                </a:lnTo>
                <a:lnTo>
                  <a:pt x="232181" y="1168400"/>
                </a:lnTo>
                <a:close/>
              </a:path>
              <a:path w="2096770" h="1435100">
                <a:moveTo>
                  <a:pt x="299834" y="1168400"/>
                </a:moveTo>
                <a:lnTo>
                  <a:pt x="250262" y="1168400"/>
                </a:lnTo>
                <a:lnTo>
                  <a:pt x="247402" y="1181100"/>
                </a:lnTo>
                <a:lnTo>
                  <a:pt x="293783" y="1181100"/>
                </a:lnTo>
                <a:lnTo>
                  <a:pt x="299834" y="1168400"/>
                </a:lnTo>
                <a:close/>
              </a:path>
              <a:path w="2096770" h="1435100">
                <a:moveTo>
                  <a:pt x="312697" y="1168400"/>
                </a:moveTo>
                <a:lnTo>
                  <a:pt x="300380" y="1168400"/>
                </a:lnTo>
                <a:lnTo>
                  <a:pt x="300396" y="1169117"/>
                </a:lnTo>
                <a:lnTo>
                  <a:pt x="309786" y="1181100"/>
                </a:lnTo>
                <a:lnTo>
                  <a:pt x="312697" y="1168400"/>
                </a:lnTo>
                <a:close/>
              </a:path>
              <a:path w="2096770" h="1435100">
                <a:moveTo>
                  <a:pt x="300380" y="1168400"/>
                </a:moveTo>
                <a:lnTo>
                  <a:pt x="299834" y="1168400"/>
                </a:lnTo>
                <a:lnTo>
                  <a:pt x="300396" y="1169117"/>
                </a:lnTo>
                <a:lnTo>
                  <a:pt x="300380" y="1168400"/>
                </a:lnTo>
                <a:close/>
              </a:path>
              <a:path w="2096770" h="1435100">
                <a:moveTo>
                  <a:pt x="298473" y="1143000"/>
                </a:moveTo>
                <a:lnTo>
                  <a:pt x="263020" y="1143000"/>
                </a:lnTo>
                <a:lnTo>
                  <a:pt x="261581" y="1155700"/>
                </a:lnTo>
                <a:lnTo>
                  <a:pt x="260678" y="1168400"/>
                </a:lnTo>
                <a:lnTo>
                  <a:pt x="301358" y="1168400"/>
                </a:lnTo>
                <a:lnTo>
                  <a:pt x="295764" y="1155700"/>
                </a:lnTo>
                <a:lnTo>
                  <a:pt x="304457" y="1155700"/>
                </a:lnTo>
                <a:lnTo>
                  <a:pt x="302237" y="1148955"/>
                </a:lnTo>
                <a:lnTo>
                  <a:pt x="298473" y="1143000"/>
                </a:lnTo>
                <a:close/>
              </a:path>
              <a:path w="2096770" h="1435100">
                <a:moveTo>
                  <a:pt x="327367" y="1155700"/>
                </a:moveTo>
                <a:lnTo>
                  <a:pt x="319024" y="1155700"/>
                </a:lnTo>
                <a:lnTo>
                  <a:pt x="327266" y="1168400"/>
                </a:lnTo>
                <a:lnTo>
                  <a:pt x="327367" y="1155700"/>
                </a:lnTo>
                <a:close/>
              </a:path>
              <a:path w="2096770" h="1435100">
                <a:moveTo>
                  <a:pt x="336653" y="1143000"/>
                </a:moveTo>
                <a:lnTo>
                  <a:pt x="300278" y="1143000"/>
                </a:lnTo>
                <a:lnTo>
                  <a:pt x="302237" y="1148955"/>
                </a:lnTo>
                <a:lnTo>
                  <a:pt x="306500" y="1155700"/>
                </a:lnTo>
                <a:lnTo>
                  <a:pt x="331891" y="1155700"/>
                </a:lnTo>
                <a:lnTo>
                  <a:pt x="336653" y="1143000"/>
                </a:lnTo>
                <a:close/>
              </a:path>
              <a:path w="2096770" h="1435100">
                <a:moveTo>
                  <a:pt x="300278" y="1143000"/>
                </a:moveTo>
                <a:lnTo>
                  <a:pt x="298473" y="1143000"/>
                </a:lnTo>
                <a:lnTo>
                  <a:pt x="302237" y="1148955"/>
                </a:lnTo>
                <a:lnTo>
                  <a:pt x="300278" y="1143000"/>
                </a:lnTo>
                <a:close/>
              </a:path>
              <a:path w="2096770" h="1435100">
                <a:moveTo>
                  <a:pt x="268605" y="1130300"/>
                </a:moveTo>
                <a:lnTo>
                  <a:pt x="268389" y="1143000"/>
                </a:lnTo>
                <a:lnTo>
                  <a:pt x="271259" y="1143000"/>
                </a:lnTo>
                <a:lnTo>
                  <a:pt x="271808" y="1138268"/>
                </a:lnTo>
                <a:lnTo>
                  <a:pt x="268605" y="1130300"/>
                </a:lnTo>
                <a:close/>
              </a:path>
              <a:path w="2096770" h="1435100">
                <a:moveTo>
                  <a:pt x="282409" y="1130300"/>
                </a:moveTo>
                <a:lnTo>
                  <a:pt x="272732" y="1130300"/>
                </a:lnTo>
                <a:lnTo>
                  <a:pt x="271808" y="1138268"/>
                </a:lnTo>
                <a:lnTo>
                  <a:pt x="273710" y="1143000"/>
                </a:lnTo>
                <a:lnTo>
                  <a:pt x="291568" y="1143000"/>
                </a:lnTo>
                <a:lnTo>
                  <a:pt x="282409" y="1130300"/>
                </a:lnTo>
                <a:close/>
              </a:path>
              <a:path w="2096770" h="1435100">
                <a:moveTo>
                  <a:pt x="285347" y="1130300"/>
                </a:moveTo>
                <a:lnTo>
                  <a:pt x="282409" y="1130300"/>
                </a:lnTo>
                <a:lnTo>
                  <a:pt x="291568" y="1143000"/>
                </a:lnTo>
                <a:lnTo>
                  <a:pt x="294112" y="1143000"/>
                </a:lnTo>
                <a:lnTo>
                  <a:pt x="285347" y="1130300"/>
                </a:lnTo>
                <a:close/>
              </a:path>
              <a:path w="2096770" h="1435100">
                <a:moveTo>
                  <a:pt x="347929" y="1130300"/>
                </a:moveTo>
                <a:lnTo>
                  <a:pt x="285347" y="1130300"/>
                </a:lnTo>
                <a:lnTo>
                  <a:pt x="294112" y="1143000"/>
                </a:lnTo>
                <a:lnTo>
                  <a:pt x="342385" y="1143000"/>
                </a:lnTo>
                <a:lnTo>
                  <a:pt x="347929" y="1130300"/>
                </a:lnTo>
                <a:close/>
              </a:path>
              <a:path w="2096770" h="1435100">
                <a:moveTo>
                  <a:pt x="291706" y="1117600"/>
                </a:moveTo>
                <a:lnTo>
                  <a:pt x="291612" y="1130300"/>
                </a:lnTo>
                <a:lnTo>
                  <a:pt x="296522" y="1130300"/>
                </a:lnTo>
                <a:lnTo>
                  <a:pt x="291706" y="1117600"/>
                </a:lnTo>
                <a:close/>
              </a:path>
              <a:path w="2096770" h="1435100">
                <a:moveTo>
                  <a:pt x="368928" y="1117600"/>
                </a:moveTo>
                <a:lnTo>
                  <a:pt x="298640" y="1117600"/>
                </a:lnTo>
                <a:lnTo>
                  <a:pt x="296522" y="1130300"/>
                </a:lnTo>
                <a:lnTo>
                  <a:pt x="364083" y="1130300"/>
                </a:lnTo>
                <a:lnTo>
                  <a:pt x="368928" y="1117600"/>
                </a:lnTo>
                <a:close/>
              </a:path>
              <a:path w="2096770" h="1435100">
                <a:moveTo>
                  <a:pt x="371170" y="1117600"/>
                </a:moveTo>
                <a:lnTo>
                  <a:pt x="369417" y="1117600"/>
                </a:lnTo>
                <a:lnTo>
                  <a:pt x="364528" y="1130300"/>
                </a:lnTo>
                <a:lnTo>
                  <a:pt x="371170" y="1117600"/>
                </a:lnTo>
                <a:close/>
              </a:path>
              <a:path w="2096770" h="1435100">
                <a:moveTo>
                  <a:pt x="316674" y="1104900"/>
                </a:moveTo>
                <a:lnTo>
                  <a:pt x="315671" y="1104900"/>
                </a:lnTo>
                <a:lnTo>
                  <a:pt x="303282" y="1117600"/>
                </a:lnTo>
                <a:lnTo>
                  <a:pt x="315582" y="1117600"/>
                </a:lnTo>
                <a:lnTo>
                  <a:pt x="316674" y="1104900"/>
                </a:lnTo>
                <a:close/>
              </a:path>
              <a:path w="2096770" h="1435100">
                <a:moveTo>
                  <a:pt x="371754" y="1092200"/>
                </a:moveTo>
                <a:lnTo>
                  <a:pt x="320301" y="1092200"/>
                </a:lnTo>
                <a:lnTo>
                  <a:pt x="323067" y="1104900"/>
                </a:lnTo>
                <a:lnTo>
                  <a:pt x="321703" y="1117600"/>
                </a:lnTo>
                <a:lnTo>
                  <a:pt x="343752" y="1117600"/>
                </a:lnTo>
                <a:lnTo>
                  <a:pt x="354190" y="1104900"/>
                </a:lnTo>
                <a:lnTo>
                  <a:pt x="367119" y="1104900"/>
                </a:lnTo>
                <a:lnTo>
                  <a:pt x="371754" y="1092200"/>
                </a:lnTo>
                <a:close/>
              </a:path>
              <a:path w="2096770" h="1435100">
                <a:moveTo>
                  <a:pt x="368845" y="1104900"/>
                </a:moveTo>
                <a:lnTo>
                  <a:pt x="354190" y="1104900"/>
                </a:lnTo>
                <a:lnTo>
                  <a:pt x="355257" y="1117600"/>
                </a:lnTo>
                <a:lnTo>
                  <a:pt x="362813" y="1117600"/>
                </a:lnTo>
                <a:lnTo>
                  <a:pt x="368845" y="1104900"/>
                </a:lnTo>
                <a:close/>
              </a:path>
              <a:path w="2096770" h="1435100">
                <a:moveTo>
                  <a:pt x="387858" y="1104900"/>
                </a:moveTo>
                <a:lnTo>
                  <a:pt x="368845" y="1104900"/>
                </a:lnTo>
                <a:lnTo>
                  <a:pt x="365340" y="1117600"/>
                </a:lnTo>
                <a:lnTo>
                  <a:pt x="377762" y="1117600"/>
                </a:lnTo>
                <a:lnTo>
                  <a:pt x="387858" y="1104900"/>
                </a:lnTo>
                <a:close/>
              </a:path>
              <a:path w="2096770" h="1435100">
                <a:moveTo>
                  <a:pt x="406792" y="1079500"/>
                </a:moveTo>
                <a:lnTo>
                  <a:pt x="361988" y="1079500"/>
                </a:lnTo>
                <a:lnTo>
                  <a:pt x="360386" y="1092200"/>
                </a:lnTo>
                <a:lnTo>
                  <a:pt x="371754" y="1092200"/>
                </a:lnTo>
                <a:lnTo>
                  <a:pt x="373667" y="1104900"/>
                </a:lnTo>
                <a:lnTo>
                  <a:pt x="393702" y="1104900"/>
                </a:lnTo>
                <a:lnTo>
                  <a:pt x="402155" y="1092200"/>
                </a:lnTo>
                <a:lnTo>
                  <a:pt x="406792" y="1079500"/>
                </a:lnTo>
                <a:close/>
              </a:path>
              <a:path w="2096770" h="1435100">
                <a:moveTo>
                  <a:pt x="405741" y="1092200"/>
                </a:moveTo>
                <a:lnTo>
                  <a:pt x="404012" y="1092200"/>
                </a:lnTo>
                <a:lnTo>
                  <a:pt x="401883" y="1104900"/>
                </a:lnTo>
                <a:lnTo>
                  <a:pt x="403745" y="1104900"/>
                </a:lnTo>
                <a:lnTo>
                  <a:pt x="405741" y="1092200"/>
                </a:lnTo>
                <a:close/>
              </a:path>
              <a:path w="2096770" h="1435100">
                <a:moveTo>
                  <a:pt x="365226" y="1066800"/>
                </a:moveTo>
                <a:lnTo>
                  <a:pt x="361465" y="1079500"/>
                </a:lnTo>
                <a:lnTo>
                  <a:pt x="368202" y="1079500"/>
                </a:lnTo>
                <a:lnTo>
                  <a:pt x="365226" y="1066800"/>
                </a:lnTo>
                <a:close/>
              </a:path>
              <a:path w="2096770" h="1435100">
                <a:moveTo>
                  <a:pt x="435367" y="1047223"/>
                </a:moveTo>
                <a:lnTo>
                  <a:pt x="437200" y="1054100"/>
                </a:lnTo>
                <a:lnTo>
                  <a:pt x="431190" y="1054100"/>
                </a:lnTo>
                <a:lnTo>
                  <a:pt x="430561" y="1066800"/>
                </a:lnTo>
                <a:lnTo>
                  <a:pt x="365501" y="1066800"/>
                </a:lnTo>
                <a:lnTo>
                  <a:pt x="368202" y="1079500"/>
                </a:lnTo>
                <a:lnTo>
                  <a:pt x="422122" y="1079500"/>
                </a:lnTo>
                <a:lnTo>
                  <a:pt x="439715" y="1066800"/>
                </a:lnTo>
                <a:lnTo>
                  <a:pt x="439827" y="1054100"/>
                </a:lnTo>
                <a:lnTo>
                  <a:pt x="435367" y="1047223"/>
                </a:lnTo>
                <a:close/>
              </a:path>
              <a:path w="2096770" h="1435100">
                <a:moveTo>
                  <a:pt x="356196" y="1054100"/>
                </a:moveTo>
                <a:lnTo>
                  <a:pt x="355866" y="1066800"/>
                </a:lnTo>
                <a:lnTo>
                  <a:pt x="363080" y="1066800"/>
                </a:lnTo>
                <a:lnTo>
                  <a:pt x="356196" y="1054100"/>
                </a:lnTo>
                <a:close/>
              </a:path>
              <a:path w="2096770" h="1435100">
                <a:moveTo>
                  <a:pt x="431190" y="1054100"/>
                </a:moveTo>
                <a:lnTo>
                  <a:pt x="370694" y="1054100"/>
                </a:lnTo>
                <a:lnTo>
                  <a:pt x="368833" y="1066800"/>
                </a:lnTo>
                <a:lnTo>
                  <a:pt x="429032" y="1066800"/>
                </a:lnTo>
                <a:lnTo>
                  <a:pt x="431190" y="1054100"/>
                </a:lnTo>
                <a:close/>
              </a:path>
              <a:path w="2096770" h="1435100">
                <a:moveTo>
                  <a:pt x="402653" y="1041400"/>
                </a:moveTo>
                <a:lnTo>
                  <a:pt x="394287" y="1041400"/>
                </a:lnTo>
                <a:lnTo>
                  <a:pt x="393390" y="1054100"/>
                </a:lnTo>
                <a:lnTo>
                  <a:pt x="399009" y="1054100"/>
                </a:lnTo>
                <a:lnTo>
                  <a:pt x="402653" y="1041400"/>
                </a:lnTo>
                <a:close/>
              </a:path>
              <a:path w="2096770" h="1435100">
                <a:moveTo>
                  <a:pt x="431589" y="1041400"/>
                </a:moveTo>
                <a:lnTo>
                  <a:pt x="402653" y="1041400"/>
                </a:lnTo>
                <a:lnTo>
                  <a:pt x="401358" y="1054100"/>
                </a:lnTo>
                <a:lnTo>
                  <a:pt x="437200" y="1054100"/>
                </a:lnTo>
                <a:lnTo>
                  <a:pt x="435367" y="1047223"/>
                </a:lnTo>
                <a:lnTo>
                  <a:pt x="431589" y="1041400"/>
                </a:lnTo>
                <a:close/>
              </a:path>
              <a:path w="2096770" h="1435100">
                <a:moveTo>
                  <a:pt x="455532" y="1041400"/>
                </a:moveTo>
                <a:lnTo>
                  <a:pt x="433814" y="1041400"/>
                </a:lnTo>
                <a:lnTo>
                  <a:pt x="435367" y="1047223"/>
                </a:lnTo>
                <a:lnTo>
                  <a:pt x="439827" y="1054100"/>
                </a:lnTo>
                <a:lnTo>
                  <a:pt x="453999" y="1054100"/>
                </a:lnTo>
                <a:lnTo>
                  <a:pt x="455532" y="1041400"/>
                </a:lnTo>
                <a:close/>
              </a:path>
              <a:path w="2096770" h="1435100">
                <a:moveTo>
                  <a:pt x="396647" y="1028700"/>
                </a:moveTo>
                <a:lnTo>
                  <a:pt x="389293" y="1028700"/>
                </a:lnTo>
                <a:lnTo>
                  <a:pt x="390626" y="1041400"/>
                </a:lnTo>
                <a:lnTo>
                  <a:pt x="401989" y="1041400"/>
                </a:lnTo>
                <a:lnTo>
                  <a:pt x="396647" y="1028700"/>
                </a:lnTo>
                <a:close/>
              </a:path>
              <a:path w="2096770" h="1435100">
                <a:moveTo>
                  <a:pt x="411200" y="1028700"/>
                </a:moveTo>
                <a:lnTo>
                  <a:pt x="401637" y="1028700"/>
                </a:lnTo>
                <a:lnTo>
                  <a:pt x="404069" y="1041400"/>
                </a:lnTo>
                <a:lnTo>
                  <a:pt x="410972" y="1041400"/>
                </a:lnTo>
                <a:lnTo>
                  <a:pt x="411200" y="1028700"/>
                </a:lnTo>
                <a:close/>
              </a:path>
              <a:path w="2096770" h="1435100">
                <a:moveTo>
                  <a:pt x="433028" y="1028700"/>
                </a:moveTo>
                <a:lnTo>
                  <a:pt x="421055" y="1028700"/>
                </a:lnTo>
                <a:lnTo>
                  <a:pt x="410972" y="1041400"/>
                </a:lnTo>
                <a:lnTo>
                  <a:pt x="424129" y="1041400"/>
                </a:lnTo>
                <a:lnTo>
                  <a:pt x="433028" y="1028700"/>
                </a:lnTo>
                <a:close/>
              </a:path>
              <a:path w="2096770" h="1435100">
                <a:moveTo>
                  <a:pt x="464210" y="1028700"/>
                </a:moveTo>
                <a:lnTo>
                  <a:pt x="433028" y="1028700"/>
                </a:lnTo>
                <a:lnTo>
                  <a:pt x="438367" y="1041400"/>
                </a:lnTo>
                <a:lnTo>
                  <a:pt x="462633" y="1041400"/>
                </a:lnTo>
                <a:lnTo>
                  <a:pt x="464210" y="1028700"/>
                </a:lnTo>
                <a:close/>
              </a:path>
              <a:path w="2096770" h="1435100">
                <a:moveTo>
                  <a:pt x="465280" y="1028700"/>
                </a:moveTo>
                <a:lnTo>
                  <a:pt x="464210" y="1028700"/>
                </a:lnTo>
                <a:lnTo>
                  <a:pt x="462633" y="1041400"/>
                </a:lnTo>
                <a:lnTo>
                  <a:pt x="465280" y="1028700"/>
                </a:lnTo>
                <a:close/>
              </a:path>
              <a:path w="2096770" h="1435100">
                <a:moveTo>
                  <a:pt x="472681" y="1028700"/>
                </a:moveTo>
                <a:lnTo>
                  <a:pt x="465280" y="1028700"/>
                </a:lnTo>
                <a:lnTo>
                  <a:pt x="462633" y="1041400"/>
                </a:lnTo>
                <a:lnTo>
                  <a:pt x="469890" y="1041400"/>
                </a:lnTo>
                <a:lnTo>
                  <a:pt x="472681" y="1028700"/>
                </a:lnTo>
                <a:close/>
              </a:path>
              <a:path w="2096770" h="1435100">
                <a:moveTo>
                  <a:pt x="409028" y="1016000"/>
                </a:moveTo>
                <a:lnTo>
                  <a:pt x="409067" y="1028700"/>
                </a:lnTo>
                <a:lnTo>
                  <a:pt x="412841" y="1028700"/>
                </a:lnTo>
                <a:lnTo>
                  <a:pt x="409028" y="1016000"/>
                </a:lnTo>
                <a:close/>
              </a:path>
              <a:path w="2096770" h="1435100">
                <a:moveTo>
                  <a:pt x="421496" y="1016000"/>
                </a:moveTo>
                <a:lnTo>
                  <a:pt x="417025" y="1016000"/>
                </a:lnTo>
                <a:lnTo>
                  <a:pt x="412841" y="1028700"/>
                </a:lnTo>
                <a:lnTo>
                  <a:pt x="426173" y="1028700"/>
                </a:lnTo>
                <a:lnTo>
                  <a:pt x="421496" y="1016000"/>
                </a:lnTo>
                <a:close/>
              </a:path>
              <a:path w="2096770" h="1435100">
                <a:moveTo>
                  <a:pt x="491423" y="1016000"/>
                </a:moveTo>
                <a:lnTo>
                  <a:pt x="435390" y="1016000"/>
                </a:lnTo>
                <a:lnTo>
                  <a:pt x="426173" y="1028700"/>
                </a:lnTo>
                <a:lnTo>
                  <a:pt x="488114" y="1028700"/>
                </a:lnTo>
                <a:lnTo>
                  <a:pt x="491423" y="1016000"/>
                </a:lnTo>
                <a:close/>
              </a:path>
              <a:path w="2096770" h="1435100">
                <a:moveTo>
                  <a:pt x="442023" y="1003300"/>
                </a:moveTo>
                <a:lnTo>
                  <a:pt x="437121" y="1003300"/>
                </a:lnTo>
                <a:lnTo>
                  <a:pt x="428468" y="1016000"/>
                </a:lnTo>
                <a:lnTo>
                  <a:pt x="439165" y="1016000"/>
                </a:lnTo>
                <a:lnTo>
                  <a:pt x="442023" y="1003300"/>
                </a:lnTo>
                <a:close/>
              </a:path>
              <a:path w="2096770" h="1435100">
                <a:moveTo>
                  <a:pt x="495866" y="1003300"/>
                </a:moveTo>
                <a:lnTo>
                  <a:pt x="442023" y="1003300"/>
                </a:lnTo>
                <a:lnTo>
                  <a:pt x="443738" y="1016000"/>
                </a:lnTo>
                <a:lnTo>
                  <a:pt x="488657" y="1016000"/>
                </a:lnTo>
                <a:lnTo>
                  <a:pt x="495866" y="1003300"/>
                </a:lnTo>
                <a:close/>
              </a:path>
              <a:path w="2096770" h="1435100">
                <a:moveTo>
                  <a:pt x="440283" y="990600"/>
                </a:moveTo>
                <a:lnTo>
                  <a:pt x="430545" y="1003300"/>
                </a:lnTo>
                <a:lnTo>
                  <a:pt x="445350" y="1003300"/>
                </a:lnTo>
                <a:lnTo>
                  <a:pt x="440283" y="990600"/>
                </a:lnTo>
                <a:close/>
              </a:path>
              <a:path w="2096770" h="1435100">
                <a:moveTo>
                  <a:pt x="447613" y="990600"/>
                </a:moveTo>
                <a:lnTo>
                  <a:pt x="446274" y="990600"/>
                </a:lnTo>
                <a:lnTo>
                  <a:pt x="445350" y="1003300"/>
                </a:lnTo>
                <a:lnTo>
                  <a:pt x="453923" y="1003300"/>
                </a:lnTo>
                <a:lnTo>
                  <a:pt x="447613" y="990600"/>
                </a:lnTo>
                <a:close/>
              </a:path>
              <a:path w="2096770" h="1435100">
                <a:moveTo>
                  <a:pt x="535262" y="977900"/>
                </a:moveTo>
                <a:lnTo>
                  <a:pt x="470622" y="977900"/>
                </a:lnTo>
                <a:lnTo>
                  <a:pt x="471467" y="990600"/>
                </a:lnTo>
                <a:lnTo>
                  <a:pt x="453923" y="1003300"/>
                </a:lnTo>
                <a:lnTo>
                  <a:pt x="517847" y="1003300"/>
                </a:lnTo>
                <a:lnTo>
                  <a:pt x="521669" y="990600"/>
                </a:lnTo>
                <a:lnTo>
                  <a:pt x="534302" y="990600"/>
                </a:lnTo>
                <a:lnTo>
                  <a:pt x="535262" y="977900"/>
                </a:lnTo>
                <a:close/>
              </a:path>
              <a:path w="2096770" h="1435100">
                <a:moveTo>
                  <a:pt x="473295" y="965200"/>
                </a:moveTo>
                <a:lnTo>
                  <a:pt x="470776" y="965200"/>
                </a:lnTo>
                <a:lnTo>
                  <a:pt x="465640" y="977900"/>
                </a:lnTo>
                <a:lnTo>
                  <a:pt x="474098" y="977900"/>
                </a:lnTo>
                <a:lnTo>
                  <a:pt x="473295" y="965200"/>
                </a:lnTo>
                <a:close/>
              </a:path>
              <a:path w="2096770" h="1435100">
                <a:moveTo>
                  <a:pt x="530682" y="965200"/>
                </a:moveTo>
                <a:lnTo>
                  <a:pt x="486322" y="965200"/>
                </a:lnTo>
                <a:lnTo>
                  <a:pt x="477012" y="977900"/>
                </a:lnTo>
                <a:lnTo>
                  <a:pt x="532033" y="977900"/>
                </a:lnTo>
                <a:lnTo>
                  <a:pt x="530682" y="965200"/>
                </a:lnTo>
                <a:close/>
              </a:path>
              <a:path w="2096770" h="1435100">
                <a:moveTo>
                  <a:pt x="549821" y="965200"/>
                </a:moveTo>
                <a:lnTo>
                  <a:pt x="542215" y="965200"/>
                </a:lnTo>
                <a:lnTo>
                  <a:pt x="542146" y="977900"/>
                </a:lnTo>
                <a:lnTo>
                  <a:pt x="550862" y="977900"/>
                </a:lnTo>
                <a:lnTo>
                  <a:pt x="552251" y="968763"/>
                </a:lnTo>
                <a:lnTo>
                  <a:pt x="549821" y="965200"/>
                </a:lnTo>
                <a:close/>
              </a:path>
              <a:path w="2096770" h="1435100">
                <a:moveTo>
                  <a:pt x="557872" y="965200"/>
                </a:moveTo>
                <a:lnTo>
                  <a:pt x="552792" y="965200"/>
                </a:lnTo>
                <a:lnTo>
                  <a:pt x="552251" y="968763"/>
                </a:lnTo>
                <a:lnTo>
                  <a:pt x="558482" y="977900"/>
                </a:lnTo>
                <a:lnTo>
                  <a:pt x="557872" y="965200"/>
                </a:lnTo>
                <a:close/>
              </a:path>
              <a:path w="2096770" h="1435100">
                <a:moveTo>
                  <a:pt x="501789" y="959878"/>
                </a:moveTo>
                <a:lnTo>
                  <a:pt x="496811" y="965200"/>
                </a:lnTo>
                <a:lnTo>
                  <a:pt x="505434" y="965200"/>
                </a:lnTo>
                <a:lnTo>
                  <a:pt x="501789" y="959878"/>
                </a:lnTo>
                <a:close/>
              </a:path>
              <a:path w="2096770" h="1435100">
                <a:moveTo>
                  <a:pt x="559079" y="914400"/>
                </a:moveTo>
                <a:lnTo>
                  <a:pt x="549547" y="914400"/>
                </a:lnTo>
                <a:lnTo>
                  <a:pt x="545825" y="927100"/>
                </a:lnTo>
                <a:lnTo>
                  <a:pt x="532632" y="939800"/>
                </a:lnTo>
                <a:lnTo>
                  <a:pt x="523161" y="952500"/>
                </a:lnTo>
                <a:lnTo>
                  <a:pt x="508693" y="952500"/>
                </a:lnTo>
                <a:lnTo>
                  <a:pt x="505370" y="956051"/>
                </a:lnTo>
                <a:lnTo>
                  <a:pt x="505434" y="965200"/>
                </a:lnTo>
                <a:lnTo>
                  <a:pt x="569711" y="965200"/>
                </a:lnTo>
                <a:lnTo>
                  <a:pt x="572904" y="952500"/>
                </a:lnTo>
                <a:lnTo>
                  <a:pt x="570032" y="939800"/>
                </a:lnTo>
                <a:lnTo>
                  <a:pt x="567695" y="939800"/>
                </a:lnTo>
                <a:lnTo>
                  <a:pt x="560917" y="927100"/>
                </a:lnTo>
                <a:lnTo>
                  <a:pt x="559079" y="914400"/>
                </a:lnTo>
                <a:close/>
              </a:path>
              <a:path w="2096770" h="1435100">
                <a:moveTo>
                  <a:pt x="505345" y="952500"/>
                </a:moveTo>
                <a:lnTo>
                  <a:pt x="496735" y="952500"/>
                </a:lnTo>
                <a:lnTo>
                  <a:pt x="501789" y="959878"/>
                </a:lnTo>
                <a:lnTo>
                  <a:pt x="505370" y="956051"/>
                </a:lnTo>
                <a:lnTo>
                  <a:pt x="505345" y="952500"/>
                </a:lnTo>
                <a:close/>
              </a:path>
              <a:path w="2096770" h="1435100">
                <a:moveTo>
                  <a:pt x="510679" y="939800"/>
                </a:moveTo>
                <a:lnTo>
                  <a:pt x="504530" y="939800"/>
                </a:lnTo>
                <a:lnTo>
                  <a:pt x="508142" y="952500"/>
                </a:lnTo>
                <a:lnTo>
                  <a:pt x="513842" y="952500"/>
                </a:lnTo>
                <a:lnTo>
                  <a:pt x="510679" y="939800"/>
                </a:lnTo>
                <a:close/>
              </a:path>
              <a:path w="2096770" h="1435100">
                <a:moveTo>
                  <a:pt x="540315" y="914400"/>
                </a:moveTo>
                <a:lnTo>
                  <a:pt x="530191" y="914400"/>
                </a:lnTo>
                <a:lnTo>
                  <a:pt x="523278" y="927100"/>
                </a:lnTo>
                <a:lnTo>
                  <a:pt x="525298" y="939800"/>
                </a:lnTo>
                <a:lnTo>
                  <a:pt x="514132" y="939800"/>
                </a:lnTo>
                <a:lnTo>
                  <a:pt x="513842" y="952500"/>
                </a:lnTo>
                <a:lnTo>
                  <a:pt x="523161" y="952500"/>
                </a:lnTo>
                <a:lnTo>
                  <a:pt x="530605" y="939800"/>
                </a:lnTo>
                <a:lnTo>
                  <a:pt x="543203" y="922907"/>
                </a:lnTo>
                <a:lnTo>
                  <a:pt x="540315" y="914400"/>
                </a:lnTo>
                <a:close/>
              </a:path>
              <a:path w="2096770" h="1435100">
                <a:moveTo>
                  <a:pt x="589495" y="914400"/>
                </a:moveTo>
                <a:lnTo>
                  <a:pt x="560577" y="914400"/>
                </a:lnTo>
                <a:lnTo>
                  <a:pt x="566445" y="927100"/>
                </a:lnTo>
                <a:lnTo>
                  <a:pt x="570032" y="939800"/>
                </a:lnTo>
                <a:lnTo>
                  <a:pt x="578713" y="939800"/>
                </a:lnTo>
                <a:lnTo>
                  <a:pt x="585327" y="952500"/>
                </a:lnTo>
                <a:lnTo>
                  <a:pt x="591305" y="939800"/>
                </a:lnTo>
                <a:lnTo>
                  <a:pt x="596855" y="927100"/>
                </a:lnTo>
                <a:lnTo>
                  <a:pt x="589648" y="927100"/>
                </a:lnTo>
                <a:lnTo>
                  <a:pt x="589495" y="914400"/>
                </a:lnTo>
                <a:close/>
              </a:path>
              <a:path w="2096770" h="1435100">
                <a:moveTo>
                  <a:pt x="519607" y="927100"/>
                </a:moveTo>
                <a:lnTo>
                  <a:pt x="516075" y="939800"/>
                </a:lnTo>
                <a:lnTo>
                  <a:pt x="521768" y="939800"/>
                </a:lnTo>
                <a:lnTo>
                  <a:pt x="519607" y="927100"/>
                </a:lnTo>
                <a:close/>
              </a:path>
              <a:path w="2096770" h="1435100">
                <a:moveTo>
                  <a:pt x="625944" y="901700"/>
                </a:moveTo>
                <a:lnTo>
                  <a:pt x="562876" y="901700"/>
                </a:lnTo>
                <a:lnTo>
                  <a:pt x="559079" y="914400"/>
                </a:lnTo>
                <a:lnTo>
                  <a:pt x="560917" y="927100"/>
                </a:lnTo>
                <a:lnTo>
                  <a:pt x="567695" y="939800"/>
                </a:lnTo>
                <a:lnTo>
                  <a:pt x="570032" y="939800"/>
                </a:lnTo>
                <a:lnTo>
                  <a:pt x="566445" y="927100"/>
                </a:lnTo>
                <a:lnTo>
                  <a:pt x="560577" y="914400"/>
                </a:lnTo>
                <a:lnTo>
                  <a:pt x="629488" y="914400"/>
                </a:lnTo>
                <a:lnTo>
                  <a:pt x="625944" y="901700"/>
                </a:lnTo>
                <a:close/>
              </a:path>
              <a:path w="2096770" h="1435100">
                <a:moveTo>
                  <a:pt x="543749" y="922174"/>
                </a:moveTo>
                <a:lnTo>
                  <a:pt x="543203" y="922907"/>
                </a:lnTo>
                <a:lnTo>
                  <a:pt x="544626" y="927100"/>
                </a:lnTo>
                <a:lnTo>
                  <a:pt x="543749" y="922174"/>
                </a:lnTo>
                <a:close/>
              </a:path>
              <a:path w="2096770" h="1435100">
                <a:moveTo>
                  <a:pt x="617997" y="914400"/>
                </a:moveTo>
                <a:lnTo>
                  <a:pt x="589495" y="914400"/>
                </a:lnTo>
                <a:lnTo>
                  <a:pt x="589648" y="927100"/>
                </a:lnTo>
                <a:lnTo>
                  <a:pt x="611046" y="927100"/>
                </a:lnTo>
                <a:lnTo>
                  <a:pt x="617997" y="914400"/>
                </a:lnTo>
                <a:close/>
              </a:path>
              <a:path w="2096770" h="1435100">
                <a:moveTo>
                  <a:pt x="542364" y="914400"/>
                </a:moveTo>
                <a:lnTo>
                  <a:pt x="540315" y="914400"/>
                </a:lnTo>
                <a:lnTo>
                  <a:pt x="543203" y="922907"/>
                </a:lnTo>
                <a:lnTo>
                  <a:pt x="543749" y="922174"/>
                </a:lnTo>
                <a:lnTo>
                  <a:pt x="542364" y="914400"/>
                </a:lnTo>
                <a:close/>
              </a:path>
              <a:path w="2096770" h="1435100">
                <a:moveTo>
                  <a:pt x="549547" y="914400"/>
                </a:moveTo>
                <a:lnTo>
                  <a:pt x="542364" y="914400"/>
                </a:lnTo>
                <a:lnTo>
                  <a:pt x="543749" y="922174"/>
                </a:lnTo>
                <a:lnTo>
                  <a:pt x="549547" y="914400"/>
                </a:lnTo>
                <a:close/>
              </a:path>
              <a:path w="2096770" h="1435100">
                <a:moveTo>
                  <a:pt x="552716" y="901700"/>
                </a:moveTo>
                <a:lnTo>
                  <a:pt x="543953" y="901700"/>
                </a:lnTo>
                <a:lnTo>
                  <a:pt x="552830" y="914400"/>
                </a:lnTo>
                <a:lnTo>
                  <a:pt x="552716" y="901700"/>
                </a:lnTo>
                <a:close/>
              </a:path>
              <a:path w="2096770" h="1435100">
                <a:moveTo>
                  <a:pt x="572801" y="889000"/>
                </a:moveTo>
                <a:lnTo>
                  <a:pt x="570406" y="889000"/>
                </a:lnTo>
                <a:lnTo>
                  <a:pt x="566818" y="901700"/>
                </a:lnTo>
                <a:lnTo>
                  <a:pt x="573163" y="901700"/>
                </a:lnTo>
                <a:lnTo>
                  <a:pt x="572801" y="889000"/>
                </a:lnTo>
                <a:close/>
              </a:path>
              <a:path w="2096770" h="1435100">
                <a:moveTo>
                  <a:pt x="594105" y="889000"/>
                </a:moveTo>
                <a:lnTo>
                  <a:pt x="593391" y="889000"/>
                </a:lnTo>
                <a:lnTo>
                  <a:pt x="583571" y="901700"/>
                </a:lnTo>
                <a:lnTo>
                  <a:pt x="593851" y="901700"/>
                </a:lnTo>
                <a:lnTo>
                  <a:pt x="594105" y="889000"/>
                </a:lnTo>
                <a:close/>
              </a:path>
              <a:path w="2096770" h="1435100">
                <a:moveTo>
                  <a:pt x="648639" y="889000"/>
                </a:moveTo>
                <a:lnTo>
                  <a:pt x="594105" y="889000"/>
                </a:lnTo>
                <a:lnTo>
                  <a:pt x="593851" y="901700"/>
                </a:lnTo>
                <a:lnTo>
                  <a:pt x="640453" y="901700"/>
                </a:lnTo>
                <a:lnTo>
                  <a:pt x="648639" y="889000"/>
                </a:lnTo>
                <a:close/>
              </a:path>
              <a:path w="2096770" h="1435100">
                <a:moveTo>
                  <a:pt x="590860" y="881775"/>
                </a:moveTo>
                <a:lnTo>
                  <a:pt x="582968" y="889000"/>
                </a:lnTo>
                <a:lnTo>
                  <a:pt x="592188" y="889000"/>
                </a:lnTo>
                <a:lnTo>
                  <a:pt x="590860" y="881775"/>
                </a:lnTo>
                <a:close/>
              </a:path>
              <a:path w="2096770" h="1435100">
                <a:moveTo>
                  <a:pt x="601332" y="876300"/>
                </a:moveTo>
                <a:lnTo>
                  <a:pt x="596841" y="876300"/>
                </a:lnTo>
                <a:lnTo>
                  <a:pt x="592391" y="889000"/>
                </a:lnTo>
                <a:lnTo>
                  <a:pt x="603080" y="889000"/>
                </a:lnTo>
                <a:lnTo>
                  <a:pt x="601332" y="876300"/>
                </a:lnTo>
                <a:close/>
              </a:path>
              <a:path w="2096770" h="1435100">
                <a:moveTo>
                  <a:pt x="658952" y="876300"/>
                </a:moveTo>
                <a:lnTo>
                  <a:pt x="603889" y="876300"/>
                </a:lnTo>
                <a:lnTo>
                  <a:pt x="603080" y="889000"/>
                </a:lnTo>
                <a:lnTo>
                  <a:pt x="658977" y="889000"/>
                </a:lnTo>
                <a:lnTo>
                  <a:pt x="658952" y="876300"/>
                </a:lnTo>
                <a:close/>
              </a:path>
              <a:path w="2096770" h="1435100">
                <a:moveTo>
                  <a:pt x="666356" y="876300"/>
                </a:moveTo>
                <a:lnTo>
                  <a:pt x="658952" y="876300"/>
                </a:lnTo>
                <a:lnTo>
                  <a:pt x="658977" y="889000"/>
                </a:lnTo>
                <a:lnTo>
                  <a:pt x="662070" y="889000"/>
                </a:lnTo>
                <a:lnTo>
                  <a:pt x="666356" y="876300"/>
                </a:lnTo>
                <a:close/>
              </a:path>
              <a:path w="2096770" h="1435100">
                <a:moveTo>
                  <a:pt x="596841" y="876300"/>
                </a:moveTo>
                <a:lnTo>
                  <a:pt x="589854" y="876300"/>
                </a:lnTo>
                <a:lnTo>
                  <a:pt x="590860" y="881775"/>
                </a:lnTo>
                <a:lnTo>
                  <a:pt x="596841" y="876300"/>
                </a:lnTo>
                <a:close/>
              </a:path>
              <a:path w="2096770" h="1435100">
                <a:moveTo>
                  <a:pt x="682686" y="863600"/>
                </a:moveTo>
                <a:lnTo>
                  <a:pt x="621563" y="863600"/>
                </a:lnTo>
                <a:lnTo>
                  <a:pt x="614989" y="876300"/>
                </a:lnTo>
                <a:lnTo>
                  <a:pt x="674500" y="876300"/>
                </a:lnTo>
                <a:lnTo>
                  <a:pt x="682686" y="863600"/>
                </a:lnTo>
                <a:close/>
              </a:path>
              <a:path w="2096770" h="1435100">
                <a:moveTo>
                  <a:pt x="631659" y="850900"/>
                </a:moveTo>
                <a:lnTo>
                  <a:pt x="626211" y="850900"/>
                </a:lnTo>
                <a:lnTo>
                  <a:pt x="628833" y="863600"/>
                </a:lnTo>
                <a:lnTo>
                  <a:pt x="631659" y="850900"/>
                </a:lnTo>
                <a:close/>
              </a:path>
              <a:path w="2096770" h="1435100">
                <a:moveTo>
                  <a:pt x="674556" y="850900"/>
                </a:moveTo>
                <a:lnTo>
                  <a:pt x="643650" y="850900"/>
                </a:lnTo>
                <a:lnTo>
                  <a:pt x="636716" y="863600"/>
                </a:lnTo>
                <a:lnTo>
                  <a:pt x="667261" y="863600"/>
                </a:lnTo>
                <a:lnTo>
                  <a:pt x="674556" y="850900"/>
                </a:lnTo>
                <a:close/>
              </a:path>
              <a:path w="2096770" h="1435100">
                <a:moveTo>
                  <a:pt x="693729" y="850900"/>
                </a:moveTo>
                <a:lnTo>
                  <a:pt x="682383" y="850900"/>
                </a:lnTo>
                <a:lnTo>
                  <a:pt x="685622" y="863600"/>
                </a:lnTo>
                <a:lnTo>
                  <a:pt x="692950" y="863600"/>
                </a:lnTo>
                <a:lnTo>
                  <a:pt x="693729" y="850900"/>
                </a:lnTo>
                <a:close/>
              </a:path>
              <a:path w="2096770" h="1435100">
                <a:moveTo>
                  <a:pt x="709777" y="850900"/>
                </a:moveTo>
                <a:lnTo>
                  <a:pt x="693729" y="850900"/>
                </a:lnTo>
                <a:lnTo>
                  <a:pt x="694458" y="863600"/>
                </a:lnTo>
                <a:lnTo>
                  <a:pt x="698640" y="863600"/>
                </a:lnTo>
                <a:lnTo>
                  <a:pt x="709777" y="850900"/>
                </a:lnTo>
                <a:close/>
              </a:path>
              <a:path w="2096770" h="1435100">
                <a:moveTo>
                  <a:pt x="696315" y="838200"/>
                </a:moveTo>
                <a:lnTo>
                  <a:pt x="641920" y="838200"/>
                </a:lnTo>
                <a:lnTo>
                  <a:pt x="637476" y="850900"/>
                </a:lnTo>
                <a:lnTo>
                  <a:pt x="696302" y="850900"/>
                </a:lnTo>
                <a:lnTo>
                  <a:pt x="696315" y="838200"/>
                </a:lnTo>
                <a:close/>
              </a:path>
              <a:path w="2096770" h="1435100">
                <a:moveTo>
                  <a:pt x="725992" y="838200"/>
                </a:moveTo>
                <a:lnTo>
                  <a:pt x="696315" y="838200"/>
                </a:lnTo>
                <a:lnTo>
                  <a:pt x="696302" y="850900"/>
                </a:lnTo>
                <a:lnTo>
                  <a:pt x="718710" y="850900"/>
                </a:lnTo>
                <a:lnTo>
                  <a:pt x="725992" y="838200"/>
                </a:lnTo>
                <a:close/>
              </a:path>
              <a:path w="2096770" h="1435100">
                <a:moveTo>
                  <a:pt x="651255" y="825500"/>
                </a:moveTo>
                <a:lnTo>
                  <a:pt x="645321" y="838200"/>
                </a:lnTo>
                <a:lnTo>
                  <a:pt x="649376" y="838200"/>
                </a:lnTo>
                <a:lnTo>
                  <a:pt x="651255" y="825500"/>
                </a:lnTo>
                <a:close/>
              </a:path>
              <a:path w="2096770" h="1435100">
                <a:moveTo>
                  <a:pt x="729183" y="825500"/>
                </a:moveTo>
                <a:lnTo>
                  <a:pt x="662939" y="825500"/>
                </a:lnTo>
                <a:lnTo>
                  <a:pt x="661466" y="838200"/>
                </a:lnTo>
                <a:lnTo>
                  <a:pt x="720726" y="838200"/>
                </a:lnTo>
                <a:lnTo>
                  <a:pt x="729183" y="825500"/>
                </a:lnTo>
                <a:close/>
              </a:path>
              <a:path w="2096770" h="1435100">
                <a:moveTo>
                  <a:pt x="736320" y="812800"/>
                </a:moveTo>
                <a:lnTo>
                  <a:pt x="692977" y="812800"/>
                </a:lnTo>
                <a:lnTo>
                  <a:pt x="689901" y="825500"/>
                </a:lnTo>
                <a:lnTo>
                  <a:pt x="729183" y="825500"/>
                </a:lnTo>
                <a:lnTo>
                  <a:pt x="728103" y="838200"/>
                </a:lnTo>
                <a:lnTo>
                  <a:pt x="736320" y="812800"/>
                </a:lnTo>
                <a:close/>
              </a:path>
              <a:path w="2096770" h="1435100">
                <a:moveTo>
                  <a:pt x="734067" y="837111"/>
                </a:moveTo>
                <a:lnTo>
                  <a:pt x="733247" y="838200"/>
                </a:lnTo>
                <a:lnTo>
                  <a:pt x="733717" y="838200"/>
                </a:lnTo>
                <a:lnTo>
                  <a:pt x="734067" y="837111"/>
                </a:lnTo>
                <a:close/>
              </a:path>
              <a:path w="2096770" h="1435100">
                <a:moveTo>
                  <a:pt x="758607" y="812800"/>
                </a:moveTo>
                <a:lnTo>
                  <a:pt x="736320" y="812800"/>
                </a:lnTo>
                <a:lnTo>
                  <a:pt x="737806" y="825500"/>
                </a:lnTo>
                <a:lnTo>
                  <a:pt x="734067" y="837111"/>
                </a:lnTo>
                <a:lnTo>
                  <a:pt x="742819" y="825500"/>
                </a:lnTo>
                <a:lnTo>
                  <a:pt x="750954" y="825500"/>
                </a:lnTo>
                <a:lnTo>
                  <a:pt x="758607" y="812800"/>
                </a:lnTo>
                <a:close/>
              </a:path>
              <a:path w="2096770" h="1435100">
                <a:moveTo>
                  <a:pt x="687552" y="812800"/>
                </a:moveTo>
                <a:lnTo>
                  <a:pt x="671450" y="812800"/>
                </a:lnTo>
                <a:lnTo>
                  <a:pt x="663201" y="825500"/>
                </a:lnTo>
                <a:lnTo>
                  <a:pt x="689901" y="825500"/>
                </a:lnTo>
                <a:lnTo>
                  <a:pt x="687552" y="812800"/>
                </a:lnTo>
                <a:close/>
              </a:path>
              <a:path w="2096770" h="1435100">
                <a:moveTo>
                  <a:pt x="718616" y="800100"/>
                </a:moveTo>
                <a:lnTo>
                  <a:pt x="704697" y="800100"/>
                </a:lnTo>
                <a:lnTo>
                  <a:pt x="697627" y="812800"/>
                </a:lnTo>
                <a:lnTo>
                  <a:pt x="721517" y="812800"/>
                </a:lnTo>
                <a:lnTo>
                  <a:pt x="718616" y="800100"/>
                </a:lnTo>
                <a:close/>
              </a:path>
              <a:path w="2096770" h="1435100">
                <a:moveTo>
                  <a:pt x="760298" y="800100"/>
                </a:moveTo>
                <a:lnTo>
                  <a:pt x="720226" y="800100"/>
                </a:lnTo>
                <a:lnTo>
                  <a:pt x="721517" y="812800"/>
                </a:lnTo>
                <a:lnTo>
                  <a:pt x="761576" y="812800"/>
                </a:lnTo>
                <a:lnTo>
                  <a:pt x="760298" y="800100"/>
                </a:lnTo>
                <a:close/>
              </a:path>
              <a:path w="2096770" h="1435100">
                <a:moveTo>
                  <a:pt x="767281" y="800100"/>
                </a:moveTo>
                <a:lnTo>
                  <a:pt x="764174" y="800100"/>
                </a:lnTo>
                <a:lnTo>
                  <a:pt x="761576" y="812800"/>
                </a:lnTo>
                <a:lnTo>
                  <a:pt x="767630" y="812800"/>
                </a:lnTo>
                <a:lnTo>
                  <a:pt x="767281" y="800100"/>
                </a:lnTo>
                <a:close/>
              </a:path>
              <a:path w="2096770" h="1435100">
                <a:moveTo>
                  <a:pt x="705094" y="787400"/>
                </a:moveTo>
                <a:lnTo>
                  <a:pt x="708126" y="800100"/>
                </a:lnTo>
                <a:lnTo>
                  <a:pt x="713765" y="800100"/>
                </a:lnTo>
                <a:lnTo>
                  <a:pt x="705094" y="787400"/>
                </a:lnTo>
                <a:close/>
              </a:path>
              <a:path w="2096770" h="1435100">
                <a:moveTo>
                  <a:pt x="798480" y="787400"/>
                </a:moveTo>
                <a:lnTo>
                  <a:pt x="718401" y="787400"/>
                </a:lnTo>
                <a:lnTo>
                  <a:pt x="713765" y="800100"/>
                </a:lnTo>
                <a:lnTo>
                  <a:pt x="783366" y="800100"/>
                </a:lnTo>
                <a:lnTo>
                  <a:pt x="798480" y="787400"/>
                </a:lnTo>
                <a:close/>
              </a:path>
              <a:path w="2096770" h="1435100">
                <a:moveTo>
                  <a:pt x="728577" y="774700"/>
                </a:moveTo>
                <a:lnTo>
                  <a:pt x="721740" y="774700"/>
                </a:lnTo>
                <a:lnTo>
                  <a:pt x="724439" y="787400"/>
                </a:lnTo>
                <a:lnTo>
                  <a:pt x="725401" y="787400"/>
                </a:lnTo>
                <a:lnTo>
                  <a:pt x="728577" y="774700"/>
                </a:lnTo>
                <a:close/>
              </a:path>
              <a:path w="2096770" h="1435100">
                <a:moveTo>
                  <a:pt x="739323" y="774958"/>
                </a:moveTo>
                <a:lnTo>
                  <a:pt x="732612" y="787400"/>
                </a:lnTo>
                <a:lnTo>
                  <a:pt x="735934" y="787400"/>
                </a:lnTo>
                <a:lnTo>
                  <a:pt x="739323" y="774958"/>
                </a:lnTo>
                <a:close/>
              </a:path>
              <a:path w="2096770" h="1435100">
                <a:moveTo>
                  <a:pt x="810321" y="774700"/>
                </a:moveTo>
                <a:lnTo>
                  <a:pt x="742556" y="774700"/>
                </a:lnTo>
                <a:lnTo>
                  <a:pt x="742700" y="787400"/>
                </a:lnTo>
                <a:lnTo>
                  <a:pt x="801067" y="787400"/>
                </a:lnTo>
                <a:lnTo>
                  <a:pt x="810321" y="774700"/>
                </a:lnTo>
                <a:close/>
              </a:path>
              <a:path w="2096770" h="1435100">
                <a:moveTo>
                  <a:pt x="739463" y="774700"/>
                </a:moveTo>
                <a:lnTo>
                  <a:pt x="739323" y="774958"/>
                </a:lnTo>
                <a:lnTo>
                  <a:pt x="739463" y="774700"/>
                </a:lnTo>
                <a:close/>
              </a:path>
              <a:path w="2096770" h="1435100">
                <a:moveTo>
                  <a:pt x="749292" y="756726"/>
                </a:moveTo>
                <a:lnTo>
                  <a:pt x="742845" y="762000"/>
                </a:lnTo>
                <a:lnTo>
                  <a:pt x="732589" y="774700"/>
                </a:lnTo>
                <a:lnTo>
                  <a:pt x="751365" y="774700"/>
                </a:lnTo>
                <a:lnTo>
                  <a:pt x="753922" y="762000"/>
                </a:lnTo>
                <a:lnTo>
                  <a:pt x="749287" y="762000"/>
                </a:lnTo>
                <a:lnTo>
                  <a:pt x="749292" y="756726"/>
                </a:lnTo>
                <a:close/>
              </a:path>
              <a:path w="2096770" h="1435100">
                <a:moveTo>
                  <a:pt x="758372" y="749300"/>
                </a:moveTo>
                <a:lnTo>
                  <a:pt x="749292" y="756726"/>
                </a:lnTo>
                <a:lnTo>
                  <a:pt x="749287" y="762000"/>
                </a:lnTo>
                <a:lnTo>
                  <a:pt x="756827" y="762000"/>
                </a:lnTo>
                <a:lnTo>
                  <a:pt x="751365" y="774700"/>
                </a:lnTo>
                <a:lnTo>
                  <a:pt x="756991" y="774700"/>
                </a:lnTo>
                <a:lnTo>
                  <a:pt x="764222" y="762000"/>
                </a:lnTo>
                <a:lnTo>
                  <a:pt x="758372" y="749300"/>
                </a:lnTo>
                <a:close/>
              </a:path>
              <a:path w="2096770" h="1435100">
                <a:moveTo>
                  <a:pt x="774017" y="760205"/>
                </a:moveTo>
                <a:lnTo>
                  <a:pt x="772009" y="762000"/>
                </a:lnTo>
                <a:lnTo>
                  <a:pt x="756991" y="774700"/>
                </a:lnTo>
                <a:lnTo>
                  <a:pt x="829779" y="774700"/>
                </a:lnTo>
                <a:lnTo>
                  <a:pt x="837198" y="762000"/>
                </a:lnTo>
                <a:lnTo>
                  <a:pt x="774001" y="762000"/>
                </a:lnTo>
                <a:lnTo>
                  <a:pt x="774017" y="760205"/>
                </a:lnTo>
                <a:close/>
              </a:path>
              <a:path w="2096770" h="1435100">
                <a:moveTo>
                  <a:pt x="796658" y="749300"/>
                </a:moveTo>
                <a:lnTo>
                  <a:pt x="786219" y="749300"/>
                </a:lnTo>
                <a:lnTo>
                  <a:pt x="774017" y="760205"/>
                </a:lnTo>
                <a:lnTo>
                  <a:pt x="774001" y="762000"/>
                </a:lnTo>
                <a:lnTo>
                  <a:pt x="798639" y="762000"/>
                </a:lnTo>
                <a:lnTo>
                  <a:pt x="796658" y="749300"/>
                </a:lnTo>
                <a:close/>
              </a:path>
              <a:path w="2096770" h="1435100">
                <a:moveTo>
                  <a:pt x="852538" y="749300"/>
                </a:moveTo>
                <a:lnTo>
                  <a:pt x="806640" y="749300"/>
                </a:lnTo>
                <a:lnTo>
                  <a:pt x="798639" y="762000"/>
                </a:lnTo>
                <a:lnTo>
                  <a:pt x="842211" y="762000"/>
                </a:lnTo>
                <a:lnTo>
                  <a:pt x="852538" y="749300"/>
                </a:lnTo>
                <a:close/>
              </a:path>
              <a:path w="2096770" h="1435100">
                <a:moveTo>
                  <a:pt x="854992" y="736600"/>
                </a:moveTo>
                <a:lnTo>
                  <a:pt x="780676" y="736600"/>
                </a:lnTo>
                <a:lnTo>
                  <a:pt x="776566" y="749300"/>
                </a:lnTo>
                <a:lnTo>
                  <a:pt x="856468" y="749300"/>
                </a:lnTo>
                <a:lnTo>
                  <a:pt x="854992" y="736600"/>
                </a:lnTo>
                <a:close/>
              </a:path>
              <a:path w="2096770" h="1435100">
                <a:moveTo>
                  <a:pt x="875043" y="723900"/>
                </a:moveTo>
                <a:lnTo>
                  <a:pt x="804722" y="723900"/>
                </a:lnTo>
                <a:lnTo>
                  <a:pt x="808190" y="736600"/>
                </a:lnTo>
                <a:lnTo>
                  <a:pt x="876747" y="736600"/>
                </a:lnTo>
                <a:lnTo>
                  <a:pt x="875043" y="723900"/>
                </a:lnTo>
                <a:close/>
              </a:path>
              <a:path w="2096770" h="1435100">
                <a:moveTo>
                  <a:pt x="916647" y="698500"/>
                </a:moveTo>
                <a:lnTo>
                  <a:pt x="863499" y="698500"/>
                </a:lnTo>
                <a:lnTo>
                  <a:pt x="868625" y="711200"/>
                </a:lnTo>
                <a:lnTo>
                  <a:pt x="869874" y="717500"/>
                </a:lnTo>
                <a:lnTo>
                  <a:pt x="873367" y="723900"/>
                </a:lnTo>
                <a:lnTo>
                  <a:pt x="886091" y="723900"/>
                </a:lnTo>
                <a:lnTo>
                  <a:pt x="894194" y="736600"/>
                </a:lnTo>
                <a:lnTo>
                  <a:pt x="896365" y="723900"/>
                </a:lnTo>
                <a:lnTo>
                  <a:pt x="898398" y="711200"/>
                </a:lnTo>
                <a:lnTo>
                  <a:pt x="917120" y="711200"/>
                </a:lnTo>
                <a:lnTo>
                  <a:pt x="916647" y="698500"/>
                </a:lnTo>
                <a:close/>
              </a:path>
              <a:path w="2096770" h="1435100">
                <a:moveTo>
                  <a:pt x="860945" y="698500"/>
                </a:moveTo>
                <a:lnTo>
                  <a:pt x="837582" y="698500"/>
                </a:lnTo>
                <a:lnTo>
                  <a:pt x="827892" y="711200"/>
                </a:lnTo>
                <a:lnTo>
                  <a:pt x="824928" y="711200"/>
                </a:lnTo>
                <a:lnTo>
                  <a:pt x="821169" y="723900"/>
                </a:lnTo>
                <a:lnTo>
                  <a:pt x="871143" y="723900"/>
                </a:lnTo>
                <a:lnTo>
                  <a:pt x="869874" y="717500"/>
                </a:lnTo>
                <a:lnTo>
                  <a:pt x="866435" y="711200"/>
                </a:lnTo>
                <a:lnTo>
                  <a:pt x="860945" y="698500"/>
                </a:lnTo>
                <a:close/>
              </a:path>
              <a:path w="2096770" h="1435100">
                <a:moveTo>
                  <a:pt x="863499" y="698500"/>
                </a:moveTo>
                <a:lnTo>
                  <a:pt x="860945" y="698500"/>
                </a:lnTo>
                <a:lnTo>
                  <a:pt x="866435" y="711200"/>
                </a:lnTo>
                <a:lnTo>
                  <a:pt x="869874" y="717500"/>
                </a:lnTo>
                <a:lnTo>
                  <a:pt x="868625" y="711200"/>
                </a:lnTo>
                <a:lnTo>
                  <a:pt x="863499" y="698500"/>
                </a:lnTo>
                <a:close/>
              </a:path>
              <a:path w="2096770" h="1435100">
                <a:moveTo>
                  <a:pt x="930275" y="685800"/>
                </a:moveTo>
                <a:lnTo>
                  <a:pt x="856987" y="685800"/>
                </a:lnTo>
                <a:lnTo>
                  <a:pt x="852551" y="698500"/>
                </a:lnTo>
                <a:lnTo>
                  <a:pt x="923848" y="698500"/>
                </a:lnTo>
                <a:lnTo>
                  <a:pt x="930298" y="687299"/>
                </a:lnTo>
                <a:lnTo>
                  <a:pt x="930275" y="685800"/>
                </a:lnTo>
                <a:close/>
              </a:path>
              <a:path w="2096770" h="1435100">
                <a:moveTo>
                  <a:pt x="950144" y="685800"/>
                </a:moveTo>
                <a:lnTo>
                  <a:pt x="933000" y="685800"/>
                </a:lnTo>
                <a:lnTo>
                  <a:pt x="934984" y="698500"/>
                </a:lnTo>
                <a:lnTo>
                  <a:pt x="942733" y="698500"/>
                </a:lnTo>
                <a:lnTo>
                  <a:pt x="950144" y="685800"/>
                </a:lnTo>
                <a:close/>
              </a:path>
              <a:path w="2096770" h="1435100">
                <a:moveTo>
                  <a:pt x="931162" y="685800"/>
                </a:moveTo>
                <a:lnTo>
                  <a:pt x="930275" y="685800"/>
                </a:lnTo>
                <a:lnTo>
                  <a:pt x="930298" y="687299"/>
                </a:lnTo>
                <a:lnTo>
                  <a:pt x="931162" y="685800"/>
                </a:lnTo>
                <a:close/>
              </a:path>
              <a:path w="2096770" h="1435100">
                <a:moveTo>
                  <a:pt x="861428" y="673100"/>
                </a:moveTo>
                <a:lnTo>
                  <a:pt x="860310" y="685800"/>
                </a:lnTo>
                <a:lnTo>
                  <a:pt x="868514" y="685800"/>
                </a:lnTo>
                <a:lnTo>
                  <a:pt x="861428" y="673100"/>
                </a:lnTo>
                <a:close/>
              </a:path>
              <a:path w="2096770" h="1435100">
                <a:moveTo>
                  <a:pt x="894702" y="660400"/>
                </a:moveTo>
                <a:lnTo>
                  <a:pt x="878804" y="673100"/>
                </a:lnTo>
                <a:lnTo>
                  <a:pt x="872310" y="685800"/>
                </a:lnTo>
                <a:lnTo>
                  <a:pt x="879197" y="685800"/>
                </a:lnTo>
                <a:lnTo>
                  <a:pt x="885355" y="673100"/>
                </a:lnTo>
                <a:lnTo>
                  <a:pt x="895299" y="673100"/>
                </a:lnTo>
                <a:lnTo>
                  <a:pt x="894702" y="660400"/>
                </a:lnTo>
                <a:close/>
              </a:path>
              <a:path w="2096770" h="1435100">
                <a:moveTo>
                  <a:pt x="935482" y="673100"/>
                </a:moveTo>
                <a:lnTo>
                  <a:pt x="885355" y="673100"/>
                </a:lnTo>
                <a:lnTo>
                  <a:pt x="890555" y="685800"/>
                </a:lnTo>
                <a:lnTo>
                  <a:pt x="921889" y="685800"/>
                </a:lnTo>
                <a:lnTo>
                  <a:pt x="935482" y="673100"/>
                </a:lnTo>
                <a:close/>
              </a:path>
              <a:path w="2096770" h="1435100">
                <a:moveTo>
                  <a:pt x="944230" y="673100"/>
                </a:moveTo>
                <a:lnTo>
                  <a:pt x="935482" y="673100"/>
                </a:lnTo>
                <a:lnTo>
                  <a:pt x="935290" y="685800"/>
                </a:lnTo>
                <a:lnTo>
                  <a:pt x="944230" y="673100"/>
                </a:lnTo>
                <a:close/>
              </a:path>
              <a:path w="2096770" h="1435100">
                <a:moveTo>
                  <a:pt x="973912" y="673100"/>
                </a:moveTo>
                <a:lnTo>
                  <a:pt x="951482" y="673100"/>
                </a:lnTo>
                <a:lnTo>
                  <a:pt x="946226" y="685800"/>
                </a:lnTo>
                <a:lnTo>
                  <a:pt x="960543" y="685800"/>
                </a:lnTo>
                <a:lnTo>
                  <a:pt x="973912" y="673100"/>
                </a:lnTo>
                <a:close/>
              </a:path>
              <a:path w="2096770" h="1435100">
                <a:moveTo>
                  <a:pt x="908367" y="647700"/>
                </a:moveTo>
                <a:lnTo>
                  <a:pt x="903118" y="647700"/>
                </a:lnTo>
                <a:lnTo>
                  <a:pt x="901118" y="660400"/>
                </a:lnTo>
                <a:lnTo>
                  <a:pt x="902572" y="673100"/>
                </a:lnTo>
                <a:lnTo>
                  <a:pt x="980220" y="673100"/>
                </a:lnTo>
                <a:lnTo>
                  <a:pt x="991327" y="660400"/>
                </a:lnTo>
                <a:lnTo>
                  <a:pt x="905626" y="660400"/>
                </a:lnTo>
                <a:lnTo>
                  <a:pt x="908367" y="647700"/>
                </a:lnTo>
                <a:close/>
              </a:path>
              <a:path w="2096770" h="1435100">
                <a:moveTo>
                  <a:pt x="916495" y="647700"/>
                </a:moveTo>
                <a:lnTo>
                  <a:pt x="908367" y="647700"/>
                </a:lnTo>
                <a:lnTo>
                  <a:pt x="906558" y="660400"/>
                </a:lnTo>
                <a:lnTo>
                  <a:pt x="913779" y="660400"/>
                </a:lnTo>
                <a:lnTo>
                  <a:pt x="916495" y="647700"/>
                </a:lnTo>
                <a:close/>
              </a:path>
              <a:path w="2096770" h="1435100">
                <a:moveTo>
                  <a:pt x="936455" y="647700"/>
                </a:moveTo>
                <a:lnTo>
                  <a:pt x="924979" y="660400"/>
                </a:lnTo>
                <a:lnTo>
                  <a:pt x="934567" y="660400"/>
                </a:lnTo>
                <a:lnTo>
                  <a:pt x="936455" y="647700"/>
                </a:lnTo>
                <a:close/>
              </a:path>
              <a:path w="2096770" h="1435100">
                <a:moveTo>
                  <a:pt x="998304" y="647700"/>
                </a:moveTo>
                <a:lnTo>
                  <a:pt x="947246" y="647700"/>
                </a:lnTo>
                <a:lnTo>
                  <a:pt x="934567" y="660400"/>
                </a:lnTo>
                <a:lnTo>
                  <a:pt x="991327" y="660400"/>
                </a:lnTo>
                <a:lnTo>
                  <a:pt x="998304" y="647700"/>
                </a:lnTo>
                <a:close/>
              </a:path>
              <a:path w="2096770" h="1435100">
                <a:moveTo>
                  <a:pt x="959751" y="635000"/>
                </a:moveTo>
                <a:lnTo>
                  <a:pt x="955967" y="635000"/>
                </a:lnTo>
                <a:lnTo>
                  <a:pt x="949982" y="647700"/>
                </a:lnTo>
                <a:lnTo>
                  <a:pt x="959865" y="647700"/>
                </a:lnTo>
                <a:lnTo>
                  <a:pt x="959751" y="635000"/>
                </a:lnTo>
                <a:close/>
              </a:path>
              <a:path w="2096770" h="1435100">
                <a:moveTo>
                  <a:pt x="1017663" y="635000"/>
                </a:moveTo>
                <a:lnTo>
                  <a:pt x="959751" y="635000"/>
                </a:lnTo>
                <a:lnTo>
                  <a:pt x="959865" y="647700"/>
                </a:lnTo>
                <a:lnTo>
                  <a:pt x="1011511" y="647700"/>
                </a:lnTo>
                <a:lnTo>
                  <a:pt x="1017663" y="635000"/>
                </a:lnTo>
                <a:close/>
              </a:path>
              <a:path w="2096770" h="1435100">
                <a:moveTo>
                  <a:pt x="1027625" y="622300"/>
                </a:moveTo>
                <a:lnTo>
                  <a:pt x="955906" y="622300"/>
                </a:lnTo>
                <a:lnTo>
                  <a:pt x="956602" y="635000"/>
                </a:lnTo>
                <a:lnTo>
                  <a:pt x="1027277" y="635000"/>
                </a:lnTo>
                <a:lnTo>
                  <a:pt x="1027625" y="622300"/>
                </a:lnTo>
                <a:close/>
              </a:path>
              <a:path w="2096770" h="1435100">
                <a:moveTo>
                  <a:pt x="1033626" y="609600"/>
                </a:moveTo>
                <a:lnTo>
                  <a:pt x="1006246" y="609600"/>
                </a:lnTo>
                <a:lnTo>
                  <a:pt x="997091" y="622300"/>
                </a:lnTo>
                <a:lnTo>
                  <a:pt x="1030439" y="622300"/>
                </a:lnTo>
                <a:lnTo>
                  <a:pt x="1028511" y="635000"/>
                </a:lnTo>
                <a:lnTo>
                  <a:pt x="1038924" y="635000"/>
                </a:lnTo>
                <a:lnTo>
                  <a:pt x="1041057" y="622300"/>
                </a:lnTo>
                <a:lnTo>
                  <a:pt x="1033626" y="609600"/>
                </a:lnTo>
                <a:close/>
              </a:path>
              <a:path w="2096770" h="1435100">
                <a:moveTo>
                  <a:pt x="979560" y="609600"/>
                </a:moveTo>
                <a:lnTo>
                  <a:pt x="973594" y="609600"/>
                </a:lnTo>
                <a:lnTo>
                  <a:pt x="965181" y="622300"/>
                </a:lnTo>
                <a:lnTo>
                  <a:pt x="975550" y="622300"/>
                </a:lnTo>
                <a:lnTo>
                  <a:pt x="979560" y="609600"/>
                </a:lnTo>
                <a:close/>
              </a:path>
              <a:path w="2096770" h="1435100">
                <a:moveTo>
                  <a:pt x="996813" y="609600"/>
                </a:moveTo>
                <a:lnTo>
                  <a:pt x="990941" y="609600"/>
                </a:lnTo>
                <a:lnTo>
                  <a:pt x="975550" y="622300"/>
                </a:lnTo>
                <a:lnTo>
                  <a:pt x="994578" y="622300"/>
                </a:lnTo>
                <a:lnTo>
                  <a:pt x="996813" y="609600"/>
                </a:lnTo>
                <a:close/>
              </a:path>
              <a:path w="2096770" h="1435100">
                <a:moveTo>
                  <a:pt x="1060801" y="609600"/>
                </a:moveTo>
                <a:lnTo>
                  <a:pt x="1039425" y="609600"/>
                </a:lnTo>
                <a:lnTo>
                  <a:pt x="1048681" y="622300"/>
                </a:lnTo>
                <a:lnTo>
                  <a:pt x="1056995" y="622300"/>
                </a:lnTo>
                <a:lnTo>
                  <a:pt x="1060801" y="609600"/>
                </a:lnTo>
                <a:close/>
              </a:path>
              <a:path w="2096770" h="1435100">
                <a:moveTo>
                  <a:pt x="1003028" y="596900"/>
                </a:moveTo>
                <a:lnTo>
                  <a:pt x="989939" y="596900"/>
                </a:lnTo>
                <a:lnTo>
                  <a:pt x="989800" y="609600"/>
                </a:lnTo>
                <a:lnTo>
                  <a:pt x="1004671" y="609600"/>
                </a:lnTo>
                <a:lnTo>
                  <a:pt x="1003028" y="596900"/>
                </a:lnTo>
                <a:close/>
              </a:path>
              <a:path w="2096770" h="1435100">
                <a:moveTo>
                  <a:pt x="1100428" y="584200"/>
                </a:moveTo>
                <a:lnTo>
                  <a:pt x="1010394" y="584200"/>
                </a:lnTo>
                <a:lnTo>
                  <a:pt x="1003707" y="596919"/>
                </a:lnTo>
                <a:lnTo>
                  <a:pt x="1004671" y="609600"/>
                </a:lnTo>
                <a:lnTo>
                  <a:pt x="1026198" y="609600"/>
                </a:lnTo>
                <a:lnTo>
                  <a:pt x="1037653" y="596900"/>
                </a:lnTo>
                <a:lnTo>
                  <a:pt x="1082382" y="596900"/>
                </a:lnTo>
                <a:lnTo>
                  <a:pt x="1100428" y="584200"/>
                </a:lnTo>
                <a:close/>
              </a:path>
              <a:path w="2096770" h="1435100">
                <a:moveTo>
                  <a:pt x="1037654" y="596908"/>
                </a:moveTo>
                <a:lnTo>
                  <a:pt x="1032140" y="609600"/>
                </a:lnTo>
                <a:lnTo>
                  <a:pt x="1039230" y="609600"/>
                </a:lnTo>
                <a:lnTo>
                  <a:pt x="1037654" y="596908"/>
                </a:lnTo>
                <a:close/>
              </a:path>
              <a:path w="2096770" h="1435100">
                <a:moveTo>
                  <a:pt x="1082382" y="596900"/>
                </a:moveTo>
                <a:lnTo>
                  <a:pt x="1043343" y="596900"/>
                </a:lnTo>
                <a:lnTo>
                  <a:pt x="1045889" y="609600"/>
                </a:lnTo>
                <a:lnTo>
                  <a:pt x="1077276" y="609600"/>
                </a:lnTo>
                <a:lnTo>
                  <a:pt x="1082382" y="596900"/>
                </a:lnTo>
                <a:close/>
              </a:path>
              <a:path w="2096770" h="1435100">
                <a:moveTo>
                  <a:pt x="1003490" y="584200"/>
                </a:moveTo>
                <a:lnTo>
                  <a:pt x="1000636" y="584200"/>
                </a:lnTo>
                <a:lnTo>
                  <a:pt x="1000261" y="596900"/>
                </a:lnTo>
                <a:lnTo>
                  <a:pt x="1001500" y="596900"/>
                </a:lnTo>
                <a:lnTo>
                  <a:pt x="1003490" y="584200"/>
                </a:lnTo>
                <a:close/>
              </a:path>
              <a:path w="2096770" h="1435100">
                <a:moveTo>
                  <a:pt x="1103541" y="571500"/>
                </a:moveTo>
                <a:lnTo>
                  <a:pt x="1041241" y="571500"/>
                </a:lnTo>
                <a:lnTo>
                  <a:pt x="1044230" y="584200"/>
                </a:lnTo>
                <a:lnTo>
                  <a:pt x="1103147" y="584200"/>
                </a:lnTo>
                <a:lnTo>
                  <a:pt x="1103541" y="571500"/>
                </a:lnTo>
                <a:close/>
              </a:path>
              <a:path w="2096770" h="1435100">
                <a:moveTo>
                  <a:pt x="1053299" y="558800"/>
                </a:moveTo>
                <a:lnTo>
                  <a:pt x="1042298" y="558800"/>
                </a:lnTo>
                <a:lnTo>
                  <a:pt x="1039733" y="571500"/>
                </a:lnTo>
                <a:lnTo>
                  <a:pt x="1057642" y="571500"/>
                </a:lnTo>
                <a:lnTo>
                  <a:pt x="1053299" y="558800"/>
                </a:lnTo>
                <a:close/>
              </a:path>
              <a:path w="2096770" h="1435100">
                <a:moveTo>
                  <a:pt x="1143360" y="558800"/>
                </a:moveTo>
                <a:lnTo>
                  <a:pt x="1060205" y="558800"/>
                </a:lnTo>
                <a:lnTo>
                  <a:pt x="1057642" y="571500"/>
                </a:lnTo>
                <a:lnTo>
                  <a:pt x="1137943" y="571500"/>
                </a:lnTo>
                <a:lnTo>
                  <a:pt x="1143360" y="558800"/>
                </a:lnTo>
                <a:close/>
              </a:path>
              <a:path w="2096770" h="1435100">
                <a:moveTo>
                  <a:pt x="1160567" y="546100"/>
                </a:moveTo>
                <a:lnTo>
                  <a:pt x="1089455" y="546100"/>
                </a:lnTo>
                <a:lnTo>
                  <a:pt x="1089124" y="558800"/>
                </a:lnTo>
                <a:lnTo>
                  <a:pt x="1158475" y="558800"/>
                </a:lnTo>
                <a:lnTo>
                  <a:pt x="1160567" y="546100"/>
                </a:lnTo>
                <a:close/>
              </a:path>
              <a:path w="2096770" h="1435100">
                <a:moveTo>
                  <a:pt x="1095121" y="533400"/>
                </a:moveTo>
                <a:lnTo>
                  <a:pt x="1092415" y="533400"/>
                </a:lnTo>
                <a:lnTo>
                  <a:pt x="1085040" y="546100"/>
                </a:lnTo>
                <a:lnTo>
                  <a:pt x="1094994" y="546100"/>
                </a:lnTo>
                <a:lnTo>
                  <a:pt x="1095121" y="533400"/>
                </a:lnTo>
                <a:close/>
              </a:path>
              <a:path w="2096770" h="1435100">
                <a:moveTo>
                  <a:pt x="1110826" y="520700"/>
                </a:moveTo>
                <a:lnTo>
                  <a:pt x="1109997" y="533400"/>
                </a:lnTo>
                <a:lnTo>
                  <a:pt x="1097292" y="546100"/>
                </a:lnTo>
                <a:lnTo>
                  <a:pt x="1158311" y="546100"/>
                </a:lnTo>
                <a:lnTo>
                  <a:pt x="1157986" y="533400"/>
                </a:lnTo>
                <a:lnTo>
                  <a:pt x="1110914" y="533400"/>
                </a:lnTo>
                <a:lnTo>
                  <a:pt x="1110826" y="520700"/>
                </a:lnTo>
                <a:close/>
              </a:path>
              <a:path w="2096770" h="1435100">
                <a:moveTo>
                  <a:pt x="1179525" y="533400"/>
                </a:moveTo>
                <a:lnTo>
                  <a:pt x="1170730" y="533400"/>
                </a:lnTo>
                <a:lnTo>
                  <a:pt x="1169394" y="546100"/>
                </a:lnTo>
                <a:lnTo>
                  <a:pt x="1179626" y="546100"/>
                </a:lnTo>
                <a:lnTo>
                  <a:pt x="1181595" y="536495"/>
                </a:lnTo>
                <a:lnTo>
                  <a:pt x="1179525" y="533400"/>
                </a:lnTo>
                <a:close/>
              </a:path>
              <a:path w="2096770" h="1435100">
                <a:moveTo>
                  <a:pt x="1188542" y="533400"/>
                </a:moveTo>
                <a:lnTo>
                  <a:pt x="1182230" y="533400"/>
                </a:lnTo>
                <a:lnTo>
                  <a:pt x="1181595" y="536495"/>
                </a:lnTo>
                <a:lnTo>
                  <a:pt x="1188021" y="546100"/>
                </a:lnTo>
                <a:lnTo>
                  <a:pt x="1188542" y="533400"/>
                </a:lnTo>
                <a:close/>
              </a:path>
              <a:path w="2096770" h="1435100">
                <a:moveTo>
                  <a:pt x="1128090" y="527740"/>
                </a:moveTo>
                <a:lnTo>
                  <a:pt x="1121397" y="533400"/>
                </a:lnTo>
                <a:lnTo>
                  <a:pt x="1131735" y="533400"/>
                </a:lnTo>
                <a:lnTo>
                  <a:pt x="1128090" y="527740"/>
                </a:lnTo>
                <a:close/>
              </a:path>
              <a:path w="2096770" h="1435100">
                <a:moveTo>
                  <a:pt x="1199738" y="482600"/>
                </a:moveTo>
                <a:lnTo>
                  <a:pt x="1186770" y="482600"/>
                </a:lnTo>
                <a:lnTo>
                  <a:pt x="1186726" y="495300"/>
                </a:lnTo>
                <a:lnTo>
                  <a:pt x="1174437" y="495300"/>
                </a:lnTo>
                <a:lnTo>
                  <a:pt x="1159946" y="508000"/>
                </a:lnTo>
                <a:lnTo>
                  <a:pt x="1153294" y="520700"/>
                </a:lnTo>
                <a:lnTo>
                  <a:pt x="1136416" y="520700"/>
                </a:lnTo>
                <a:lnTo>
                  <a:pt x="1132679" y="523859"/>
                </a:lnTo>
                <a:lnTo>
                  <a:pt x="1131735" y="533400"/>
                </a:lnTo>
                <a:lnTo>
                  <a:pt x="1202328" y="533400"/>
                </a:lnTo>
                <a:lnTo>
                  <a:pt x="1208319" y="520700"/>
                </a:lnTo>
                <a:lnTo>
                  <a:pt x="1208264" y="508000"/>
                </a:lnTo>
                <a:lnTo>
                  <a:pt x="1205098" y="508000"/>
                </a:lnTo>
                <a:lnTo>
                  <a:pt x="1199356" y="495300"/>
                </a:lnTo>
                <a:lnTo>
                  <a:pt x="1199738" y="482600"/>
                </a:lnTo>
                <a:close/>
              </a:path>
              <a:path w="2096770" h="1435100">
                <a:moveTo>
                  <a:pt x="1132992" y="520700"/>
                </a:moveTo>
                <a:lnTo>
                  <a:pt x="1123556" y="520700"/>
                </a:lnTo>
                <a:lnTo>
                  <a:pt x="1128090" y="527740"/>
                </a:lnTo>
                <a:lnTo>
                  <a:pt x="1132679" y="523859"/>
                </a:lnTo>
                <a:lnTo>
                  <a:pt x="1132992" y="520700"/>
                </a:lnTo>
                <a:close/>
              </a:path>
              <a:path w="2096770" h="1435100">
                <a:moveTo>
                  <a:pt x="1146924" y="508000"/>
                </a:moveTo>
                <a:lnTo>
                  <a:pt x="1134116" y="508000"/>
                </a:lnTo>
                <a:lnTo>
                  <a:pt x="1137059" y="520700"/>
                </a:lnTo>
                <a:lnTo>
                  <a:pt x="1143302" y="520700"/>
                </a:lnTo>
                <a:lnTo>
                  <a:pt x="1146924" y="508000"/>
                </a:lnTo>
                <a:close/>
              </a:path>
              <a:path w="2096770" h="1435100">
                <a:moveTo>
                  <a:pt x="1167472" y="482600"/>
                </a:moveTo>
                <a:lnTo>
                  <a:pt x="1157528" y="495300"/>
                </a:lnTo>
                <a:lnTo>
                  <a:pt x="1158020" y="508000"/>
                </a:lnTo>
                <a:lnTo>
                  <a:pt x="1152417" y="508000"/>
                </a:lnTo>
                <a:lnTo>
                  <a:pt x="1148172" y="520700"/>
                </a:lnTo>
                <a:lnTo>
                  <a:pt x="1153294" y="520700"/>
                </a:lnTo>
                <a:lnTo>
                  <a:pt x="1164526" y="495300"/>
                </a:lnTo>
                <a:lnTo>
                  <a:pt x="1162302" y="495300"/>
                </a:lnTo>
                <a:lnTo>
                  <a:pt x="1167472" y="482600"/>
                </a:lnTo>
                <a:close/>
              </a:path>
              <a:path w="2096770" h="1435100">
                <a:moveTo>
                  <a:pt x="1238625" y="495300"/>
                </a:moveTo>
                <a:lnTo>
                  <a:pt x="1208209" y="495300"/>
                </a:lnTo>
                <a:lnTo>
                  <a:pt x="1208264" y="508000"/>
                </a:lnTo>
                <a:lnTo>
                  <a:pt x="1216126" y="508000"/>
                </a:lnTo>
                <a:lnTo>
                  <a:pt x="1222445" y="520700"/>
                </a:lnTo>
                <a:lnTo>
                  <a:pt x="1230442" y="508000"/>
                </a:lnTo>
                <a:lnTo>
                  <a:pt x="1238625" y="495300"/>
                </a:lnTo>
                <a:close/>
              </a:path>
              <a:path w="2096770" h="1435100">
                <a:moveTo>
                  <a:pt x="1152918" y="495300"/>
                </a:moveTo>
                <a:lnTo>
                  <a:pt x="1148652" y="495300"/>
                </a:lnTo>
                <a:lnTo>
                  <a:pt x="1150666" y="508000"/>
                </a:lnTo>
                <a:lnTo>
                  <a:pt x="1153806" y="508000"/>
                </a:lnTo>
                <a:lnTo>
                  <a:pt x="1152918" y="495300"/>
                </a:lnTo>
                <a:close/>
              </a:path>
              <a:path w="2096770" h="1435100">
                <a:moveTo>
                  <a:pt x="1210589" y="469900"/>
                </a:moveTo>
                <a:lnTo>
                  <a:pt x="1207084" y="469900"/>
                </a:lnTo>
                <a:lnTo>
                  <a:pt x="1199738" y="482600"/>
                </a:lnTo>
                <a:lnTo>
                  <a:pt x="1199356" y="495300"/>
                </a:lnTo>
                <a:lnTo>
                  <a:pt x="1205098" y="508000"/>
                </a:lnTo>
                <a:lnTo>
                  <a:pt x="1208264" y="508000"/>
                </a:lnTo>
                <a:lnTo>
                  <a:pt x="1208209" y="495300"/>
                </a:lnTo>
                <a:lnTo>
                  <a:pt x="1205953" y="495300"/>
                </a:lnTo>
                <a:lnTo>
                  <a:pt x="1200706" y="482600"/>
                </a:lnTo>
                <a:lnTo>
                  <a:pt x="1210551" y="482600"/>
                </a:lnTo>
                <a:lnTo>
                  <a:pt x="1210589" y="469900"/>
                </a:lnTo>
                <a:close/>
              </a:path>
              <a:path w="2096770" h="1435100">
                <a:moveTo>
                  <a:pt x="1166664" y="494079"/>
                </a:moveTo>
                <a:lnTo>
                  <a:pt x="1164526" y="495300"/>
                </a:lnTo>
                <a:lnTo>
                  <a:pt x="1166578" y="495300"/>
                </a:lnTo>
                <a:lnTo>
                  <a:pt x="1166664" y="494079"/>
                </a:lnTo>
                <a:close/>
              </a:path>
              <a:path w="2096770" h="1435100">
                <a:moveTo>
                  <a:pt x="1232230" y="482600"/>
                </a:moveTo>
                <a:lnTo>
                  <a:pt x="1200706" y="482600"/>
                </a:lnTo>
                <a:lnTo>
                  <a:pt x="1205953" y="495300"/>
                </a:lnTo>
                <a:lnTo>
                  <a:pt x="1232192" y="495300"/>
                </a:lnTo>
                <a:lnTo>
                  <a:pt x="1232230" y="482600"/>
                </a:lnTo>
                <a:close/>
              </a:path>
              <a:path w="2096770" h="1435100">
                <a:moveTo>
                  <a:pt x="1263986" y="482600"/>
                </a:moveTo>
                <a:lnTo>
                  <a:pt x="1232230" y="482600"/>
                </a:lnTo>
                <a:lnTo>
                  <a:pt x="1232192" y="495300"/>
                </a:lnTo>
                <a:lnTo>
                  <a:pt x="1254502" y="495300"/>
                </a:lnTo>
                <a:lnTo>
                  <a:pt x="1263986" y="482600"/>
                </a:lnTo>
                <a:close/>
              </a:path>
              <a:path w="2096770" h="1435100">
                <a:moveTo>
                  <a:pt x="1186770" y="482600"/>
                </a:moveTo>
                <a:lnTo>
                  <a:pt x="1167472" y="482600"/>
                </a:lnTo>
                <a:lnTo>
                  <a:pt x="1166664" y="494079"/>
                </a:lnTo>
                <a:lnTo>
                  <a:pt x="1186770" y="482600"/>
                </a:lnTo>
                <a:close/>
              </a:path>
              <a:path w="2096770" h="1435100">
                <a:moveTo>
                  <a:pt x="1194206" y="469900"/>
                </a:moveTo>
                <a:lnTo>
                  <a:pt x="1184579" y="469900"/>
                </a:lnTo>
                <a:lnTo>
                  <a:pt x="1192987" y="482600"/>
                </a:lnTo>
                <a:lnTo>
                  <a:pt x="1194206" y="469900"/>
                </a:lnTo>
                <a:close/>
              </a:path>
              <a:path w="2096770" h="1435100">
                <a:moveTo>
                  <a:pt x="1276513" y="469900"/>
                </a:moveTo>
                <a:lnTo>
                  <a:pt x="1210589" y="469900"/>
                </a:lnTo>
                <a:lnTo>
                  <a:pt x="1210551" y="482600"/>
                </a:lnTo>
                <a:lnTo>
                  <a:pt x="1278178" y="482600"/>
                </a:lnTo>
                <a:lnTo>
                  <a:pt x="1276513" y="469900"/>
                </a:lnTo>
                <a:close/>
              </a:path>
              <a:path w="2096770" h="1435100">
                <a:moveTo>
                  <a:pt x="1219498" y="457200"/>
                </a:moveTo>
                <a:lnTo>
                  <a:pt x="1216280" y="457200"/>
                </a:lnTo>
                <a:lnTo>
                  <a:pt x="1211198" y="469900"/>
                </a:lnTo>
                <a:lnTo>
                  <a:pt x="1218018" y="469900"/>
                </a:lnTo>
                <a:lnTo>
                  <a:pt x="1219498" y="457200"/>
                </a:lnTo>
                <a:close/>
              </a:path>
              <a:path w="2096770" h="1435100">
                <a:moveTo>
                  <a:pt x="1314911" y="457200"/>
                </a:moveTo>
                <a:lnTo>
                  <a:pt x="1242236" y="457200"/>
                </a:lnTo>
                <a:lnTo>
                  <a:pt x="1229709" y="469900"/>
                </a:lnTo>
                <a:lnTo>
                  <a:pt x="1310269" y="469900"/>
                </a:lnTo>
                <a:lnTo>
                  <a:pt x="1314911" y="457200"/>
                </a:lnTo>
                <a:close/>
              </a:path>
              <a:path w="2096770" h="1435100">
                <a:moveTo>
                  <a:pt x="1225943" y="444500"/>
                </a:moveTo>
                <a:lnTo>
                  <a:pt x="1225473" y="457200"/>
                </a:lnTo>
                <a:lnTo>
                  <a:pt x="1231684" y="457200"/>
                </a:lnTo>
                <a:lnTo>
                  <a:pt x="1225943" y="444500"/>
                </a:lnTo>
                <a:close/>
              </a:path>
              <a:path w="2096770" h="1435100">
                <a:moveTo>
                  <a:pt x="1241129" y="449876"/>
                </a:moveTo>
                <a:lnTo>
                  <a:pt x="1231684" y="457200"/>
                </a:lnTo>
                <a:lnTo>
                  <a:pt x="1241704" y="457200"/>
                </a:lnTo>
                <a:lnTo>
                  <a:pt x="1241129" y="449876"/>
                </a:lnTo>
                <a:close/>
              </a:path>
              <a:path w="2096770" h="1435100">
                <a:moveTo>
                  <a:pt x="1252778" y="444500"/>
                </a:moveTo>
                <a:lnTo>
                  <a:pt x="1248063" y="444500"/>
                </a:lnTo>
                <a:lnTo>
                  <a:pt x="1242066" y="457200"/>
                </a:lnTo>
                <a:lnTo>
                  <a:pt x="1253252" y="457200"/>
                </a:lnTo>
                <a:lnTo>
                  <a:pt x="1252778" y="444500"/>
                </a:lnTo>
                <a:close/>
              </a:path>
              <a:path w="2096770" h="1435100">
                <a:moveTo>
                  <a:pt x="1324648" y="444500"/>
                </a:moveTo>
                <a:lnTo>
                  <a:pt x="1255383" y="444500"/>
                </a:lnTo>
                <a:lnTo>
                  <a:pt x="1253252" y="457200"/>
                </a:lnTo>
                <a:lnTo>
                  <a:pt x="1318799" y="457200"/>
                </a:lnTo>
                <a:lnTo>
                  <a:pt x="1324648" y="444500"/>
                </a:lnTo>
                <a:close/>
              </a:path>
              <a:path w="2096770" h="1435100">
                <a:moveTo>
                  <a:pt x="1248063" y="444500"/>
                </a:moveTo>
                <a:lnTo>
                  <a:pt x="1240707" y="444500"/>
                </a:lnTo>
                <a:lnTo>
                  <a:pt x="1241129" y="449876"/>
                </a:lnTo>
                <a:lnTo>
                  <a:pt x="1248063" y="444500"/>
                </a:lnTo>
                <a:close/>
              </a:path>
              <a:path w="2096770" h="1435100">
                <a:moveTo>
                  <a:pt x="1357249" y="431800"/>
                </a:moveTo>
                <a:lnTo>
                  <a:pt x="1278699" y="431800"/>
                </a:lnTo>
                <a:lnTo>
                  <a:pt x="1269559" y="444500"/>
                </a:lnTo>
                <a:lnTo>
                  <a:pt x="1344493" y="444500"/>
                </a:lnTo>
                <a:lnTo>
                  <a:pt x="1357249" y="431800"/>
                </a:lnTo>
                <a:close/>
              </a:path>
              <a:path w="2096770" h="1435100">
                <a:moveTo>
                  <a:pt x="1271270" y="419100"/>
                </a:moveTo>
                <a:lnTo>
                  <a:pt x="1265761" y="431800"/>
                </a:lnTo>
                <a:lnTo>
                  <a:pt x="1267980" y="431800"/>
                </a:lnTo>
                <a:lnTo>
                  <a:pt x="1271270" y="419100"/>
                </a:lnTo>
                <a:close/>
              </a:path>
              <a:path w="2096770" h="1435100">
                <a:moveTo>
                  <a:pt x="1290999" y="419100"/>
                </a:moveTo>
                <a:lnTo>
                  <a:pt x="1284693" y="419100"/>
                </a:lnTo>
                <a:lnTo>
                  <a:pt x="1287083" y="431800"/>
                </a:lnTo>
                <a:lnTo>
                  <a:pt x="1290999" y="419100"/>
                </a:lnTo>
                <a:close/>
              </a:path>
              <a:path w="2096770" h="1435100">
                <a:moveTo>
                  <a:pt x="1374381" y="406400"/>
                </a:moveTo>
                <a:lnTo>
                  <a:pt x="1299248" y="406400"/>
                </a:lnTo>
                <a:lnTo>
                  <a:pt x="1304709" y="419100"/>
                </a:lnTo>
                <a:lnTo>
                  <a:pt x="1295507" y="431800"/>
                </a:lnTo>
                <a:lnTo>
                  <a:pt x="1329610" y="431800"/>
                </a:lnTo>
                <a:lnTo>
                  <a:pt x="1338017" y="419100"/>
                </a:lnTo>
                <a:lnTo>
                  <a:pt x="1383931" y="419100"/>
                </a:lnTo>
                <a:lnTo>
                  <a:pt x="1374381" y="406400"/>
                </a:lnTo>
                <a:close/>
              </a:path>
              <a:path w="2096770" h="1435100">
                <a:moveTo>
                  <a:pt x="1377238" y="419100"/>
                </a:moveTo>
                <a:lnTo>
                  <a:pt x="1338017" y="419100"/>
                </a:lnTo>
                <a:lnTo>
                  <a:pt x="1346657" y="431800"/>
                </a:lnTo>
                <a:lnTo>
                  <a:pt x="1363921" y="431800"/>
                </a:lnTo>
                <a:lnTo>
                  <a:pt x="1377238" y="419100"/>
                </a:lnTo>
                <a:close/>
              </a:path>
              <a:path w="2096770" h="1435100">
                <a:moveTo>
                  <a:pt x="1397432" y="406400"/>
                </a:moveTo>
                <a:lnTo>
                  <a:pt x="1382610" y="406400"/>
                </a:lnTo>
                <a:lnTo>
                  <a:pt x="1383931" y="419100"/>
                </a:lnTo>
                <a:lnTo>
                  <a:pt x="1388613" y="419100"/>
                </a:lnTo>
                <a:lnTo>
                  <a:pt x="1397432" y="406400"/>
                </a:lnTo>
                <a:close/>
              </a:path>
              <a:path w="2096770" h="1435100">
                <a:moveTo>
                  <a:pt x="1317091" y="393700"/>
                </a:moveTo>
                <a:lnTo>
                  <a:pt x="1308963" y="406400"/>
                </a:lnTo>
                <a:lnTo>
                  <a:pt x="1313682" y="406400"/>
                </a:lnTo>
                <a:lnTo>
                  <a:pt x="1317091" y="393700"/>
                </a:lnTo>
                <a:close/>
              </a:path>
              <a:path w="2096770" h="1435100">
                <a:moveTo>
                  <a:pt x="1326083" y="393700"/>
                </a:moveTo>
                <a:lnTo>
                  <a:pt x="1317533" y="406400"/>
                </a:lnTo>
                <a:lnTo>
                  <a:pt x="1326395" y="406400"/>
                </a:lnTo>
                <a:lnTo>
                  <a:pt x="1326083" y="393700"/>
                </a:lnTo>
                <a:close/>
              </a:path>
              <a:path w="2096770" h="1435100">
                <a:moveTo>
                  <a:pt x="1407426" y="393700"/>
                </a:moveTo>
                <a:lnTo>
                  <a:pt x="1329753" y="393700"/>
                </a:lnTo>
                <a:lnTo>
                  <a:pt x="1327101" y="406400"/>
                </a:lnTo>
                <a:lnTo>
                  <a:pt x="1403813" y="406400"/>
                </a:lnTo>
                <a:lnTo>
                  <a:pt x="1407426" y="393700"/>
                </a:lnTo>
                <a:close/>
              </a:path>
              <a:path w="2096770" h="1435100">
                <a:moveTo>
                  <a:pt x="1438242" y="381000"/>
                </a:moveTo>
                <a:lnTo>
                  <a:pt x="1365516" y="381000"/>
                </a:lnTo>
                <a:lnTo>
                  <a:pt x="1361307" y="393700"/>
                </a:lnTo>
                <a:lnTo>
                  <a:pt x="1412938" y="393700"/>
                </a:lnTo>
                <a:lnTo>
                  <a:pt x="1407756" y="406400"/>
                </a:lnTo>
                <a:lnTo>
                  <a:pt x="1417893" y="406400"/>
                </a:lnTo>
                <a:lnTo>
                  <a:pt x="1428365" y="393700"/>
                </a:lnTo>
                <a:lnTo>
                  <a:pt x="1438242" y="381000"/>
                </a:lnTo>
                <a:close/>
              </a:path>
              <a:path w="2096770" h="1435100">
                <a:moveTo>
                  <a:pt x="1360627" y="381000"/>
                </a:moveTo>
                <a:lnTo>
                  <a:pt x="1341923" y="381000"/>
                </a:lnTo>
                <a:lnTo>
                  <a:pt x="1331109" y="393700"/>
                </a:lnTo>
                <a:lnTo>
                  <a:pt x="1361307" y="393700"/>
                </a:lnTo>
                <a:lnTo>
                  <a:pt x="1360627" y="381000"/>
                </a:lnTo>
                <a:close/>
              </a:path>
              <a:path w="2096770" h="1435100">
                <a:moveTo>
                  <a:pt x="1369656" y="368300"/>
                </a:moveTo>
                <a:lnTo>
                  <a:pt x="1363241" y="381000"/>
                </a:lnTo>
                <a:lnTo>
                  <a:pt x="1366899" y="381000"/>
                </a:lnTo>
                <a:lnTo>
                  <a:pt x="1369656" y="368300"/>
                </a:lnTo>
                <a:close/>
              </a:path>
              <a:path w="2096770" h="1435100">
                <a:moveTo>
                  <a:pt x="1396933" y="368300"/>
                </a:moveTo>
                <a:lnTo>
                  <a:pt x="1380731" y="368300"/>
                </a:lnTo>
                <a:lnTo>
                  <a:pt x="1372307" y="381000"/>
                </a:lnTo>
                <a:lnTo>
                  <a:pt x="1395729" y="381000"/>
                </a:lnTo>
                <a:lnTo>
                  <a:pt x="1396933" y="368300"/>
                </a:lnTo>
                <a:close/>
              </a:path>
              <a:path w="2096770" h="1435100">
                <a:moveTo>
                  <a:pt x="1447422" y="368300"/>
                </a:moveTo>
                <a:lnTo>
                  <a:pt x="1398263" y="368300"/>
                </a:lnTo>
                <a:lnTo>
                  <a:pt x="1398326" y="381000"/>
                </a:lnTo>
                <a:lnTo>
                  <a:pt x="1442135" y="381000"/>
                </a:lnTo>
                <a:lnTo>
                  <a:pt x="1447422" y="368300"/>
                </a:lnTo>
                <a:close/>
              </a:path>
              <a:path w="2096770" h="1435100">
                <a:moveTo>
                  <a:pt x="1449906" y="368300"/>
                </a:moveTo>
                <a:lnTo>
                  <a:pt x="1447422" y="368300"/>
                </a:lnTo>
                <a:lnTo>
                  <a:pt x="1446212" y="381000"/>
                </a:lnTo>
                <a:lnTo>
                  <a:pt x="1449397" y="381000"/>
                </a:lnTo>
                <a:lnTo>
                  <a:pt x="1449906" y="368300"/>
                </a:lnTo>
                <a:close/>
              </a:path>
              <a:path w="2096770" h="1435100">
                <a:moveTo>
                  <a:pt x="1468110" y="368300"/>
                </a:moveTo>
                <a:lnTo>
                  <a:pt x="1464525" y="368300"/>
                </a:lnTo>
                <a:lnTo>
                  <a:pt x="1453452" y="381000"/>
                </a:lnTo>
                <a:lnTo>
                  <a:pt x="1468110" y="368300"/>
                </a:lnTo>
                <a:close/>
              </a:path>
              <a:path w="2096770" h="1435100">
                <a:moveTo>
                  <a:pt x="1383304" y="355600"/>
                </a:moveTo>
                <a:lnTo>
                  <a:pt x="1386352" y="368300"/>
                </a:lnTo>
                <a:lnTo>
                  <a:pt x="1392554" y="368300"/>
                </a:lnTo>
                <a:lnTo>
                  <a:pt x="1383304" y="355600"/>
                </a:lnTo>
                <a:close/>
              </a:path>
              <a:path w="2096770" h="1435100">
                <a:moveTo>
                  <a:pt x="1425270" y="355600"/>
                </a:moveTo>
                <a:lnTo>
                  <a:pt x="1398678" y="355600"/>
                </a:lnTo>
                <a:lnTo>
                  <a:pt x="1392554" y="368300"/>
                </a:lnTo>
                <a:lnTo>
                  <a:pt x="1425714" y="368300"/>
                </a:lnTo>
                <a:lnTo>
                  <a:pt x="1425270" y="355600"/>
                </a:lnTo>
                <a:close/>
              </a:path>
              <a:path w="2096770" h="1435100">
                <a:moveTo>
                  <a:pt x="1486649" y="355600"/>
                </a:moveTo>
                <a:lnTo>
                  <a:pt x="1425270" y="355600"/>
                </a:lnTo>
                <a:lnTo>
                  <a:pt x="1425714" y="368300"/>
                </a:lnTo>
                <a:lnTo>
                  <a:pt x="1486507" y="368300"/>
                </a:lnTo>
                <a:lnTo>
                  <a:pt x="1486649" y="355600"/>
                </a:lnTo>
                <a:close/>
              </a:path>
              <a:path w="2096770" h="1435100">
                <a:moveTo>
                  <a:pt x="1411944" y="342900"/>
                </a:moveTo>
                <a:lnTo>
                  <a:pt x="1404188" y="342900"/>
                </a:lnTo>
                <a:lnTo>
                  <a:pt x="1406428" y="355600"/>
                </a:lnTo>
                <a:lnTo>
                  <a:pt x="1407625" y="355600"/>
                </a:lnTo>
                <a:lnTo>
                  <a:pt x="1411944" y="342900"/>
                </a:lnTo>
                <a:close/>
              </a:path>
              <a:path w="2096770" h="1435100">
                <a:moveTo>
                  <a:pt x="1422732" y="345069"/>
                </a:moveTo>
                <a:lnTo>
                  <a:pt x="1415668" y="355600"/>
                </a:lnTo>
                <a:lnTo>
                  <a:pt x="1418922" y="355600"/>
                </a:lnTo>
                <a:lnTo>
                  <a:pt x="1422732" y="345069"/>
                </a:lnTo>
                <a:close/>
              </a:path>
              <a:path w="2096770" h="1435100">
                <a:moveTo>
                  <a:pt x="1505851" y="342900"/>
                </a:moveTo>
                <a:lnTo>
                  <a:pt x="1428470" y="342900"/>
                </a:lnTo>
                <a:lnTo>
                  <a:pt x="1426830" y="355600"/>
                </a:lnTo>
                <a:lnTo>
                  <a:pt x="1509612" y="355600"/>
                </a:lnTo>
                <a:lnTo>
                  <a:pt x="1505851" y="342900"/>
                </a:lnTo>
                <a:close/>
              </a:path>
              <a:path w="2096770" h="1435100">
                <a:moveTo>
                  <a:pt x="1424187" y="342900"/>
                </a:moveTo>
                <a:lnTo>
                  <a:pt x="1423517" y="342900"/>
                </a:lnTo>
                <a:lnTo>
                  <a:pt x="1422732" y="345069"/>
                </a:lnTo>
                <a:lnTo>
                  <a:pt x="1424187" y="342900"/>
                </a:lnTo>
                <a:close/>
              </a:path>
              <a:path w="2096770" h="1435100">
                <a:moveTo>
                  <a:pt x="1438664" y="324478"/>
                </a:moveTo>
                <a:lnTo>
                  <a:pt x="1430315" y="330200"/>
                </a:lnTo>
                <a:lnTo>
                  <a:pt x="1417511" y="342900"/>
                </a:lnTo>
                <a:lnTo>
                  <a:pt x="1438517" y="342894"/>
                </a:lnTo>
                <a:lnTo>
                  <a:pt x="1443139" y="330200"/>
                </a:lnTo>
                <a:lnTo>
                  <a:pt x="1438630" y="330200"/>
                </a:lnTo>
                <a:lnTo>
                  <a:pt x="1438664" y="324478"/>
                </a:lnTo>
                <a:close/>
              </a:path>
              <a:path w="2096770" h="1435100">
                <a:moveTo>
                  <a:pt x="1490927" y="317500"/>
                </a:moveTo>
                <a:lnTo>
                  <a:pt x="1480369" y="317500"/>
                </a:lnTo>
                <a:lnTo>
                  <a:pt x="1444753" y="342900"/>
                </a:lnTo>
                <a:lnTo>
                  <a:pt x="1534080" y="342894"/>
                </a:lnTo>
                <a:lnTo>
                  <a:pt x="1536996" y="330200"/>
                </a:lnTo>
                <a:lnTo>
                  <a:pt x="1490979" y="330200"/>
                </a:lnTo>
                <a:lnTo>
                  <a:pt x="1490927" y="317500"/>
                </a:lnTo>
                <a:close/>
              </a:path>
              <a:path w="2096770" h="1435100">
                <a:moveTo>
                  <a:pt x="1448848" y="317500"/>
                </a:moveTo>
                <a:lnTo>
                  <a:pt x="1438664" y="324478"/>
                </a:lnTo>
                <a:lnTo>
                  <a:pt x="1438630" y="330200"/>
                </a:lnTo>
                <a:lnTo>
                  <a:pt x="1450184" y="330200"/>
                </a:lnTo>
                <a:lnTo>
                  <a:pt x="1444755" y="342894"/>
                </a:lnTo>
                <a:lnTo>
                  <a:pt x="1455077" y="330200"/>
                </a:lnTo>
                <a:lnTo>
                  <a:pt x="1448848" y="317500"/>
                </a:lnTo>
                <a:close/>
              </a:path>
              <a:path w="2096770" h="1435100">
                <a:moveTo>
                  <a:pt x="1553654" y="317500"/>
                </a:moveTo>
                <a:lnTo>
                  <a:pt x="1502511" y="317500"/>
                </a:lnTo>
                <a:lnTo>
                  <a:pt x="1492199" y="330200"/>
                </a:lnTo>
                <a:lnTo>
                  <a:pt x="1541065" y="330200"/>
                </a:lnTo>
                <a:lnTo>
                  <a:pt x="1553654" y="317500"/>
                </a:lnTo>
                <a:close/>
              </a:path>
              <a:path w="2096770" h="1435100">
                <a:moveTo>
                  <a:pt x="1567954" y="304800"/>
                </a:moveTo>
                <a:lnTo>
                  <a:pt x="1476098" y="304800"/>
                </a:lnTo>
                <a:lnTo>
                  <a:pt x="1469872" y="317500"/>
                </a:lnTo>
                <a:lnTo>
                  <a:pt x="1557881" y="317500"/>
                </a:lnTo>
                <a:lnTo>
                  <a:pt x="1567954" y="304800"/>
                </a:lnTo>
                <a:close/>
              </a:path>
              <a:path w="2096770" h="1435100">
                <a:moveTo>
                  <a:pt x="1582653" y="304800"/>
                </a:moveTo>
                <a:lnTo>
                  <a:pt x="1567954" y="304800"/>
                </a:lnTo>
                <a:lnTo>
                  <a:pt x="1576978" y="317500"/>
                </a:lnTo>
                <a:lnTo>
                  <a:pt x="1582653" y="304800"/>
                </a:lnTo>
                <a:close/>
              </a:path>
              <a:path w="2096770" h="1435100">
                <a:moveTo>
                  <a:pt x="1513185" y="292100"/>
                </a:moveTo>
                <a:lnTo>
                  <a:pt x="1505409" y="292100"/>
                </a:lnTo>
                <a:lnTo>
                  <a:pt x="1504340" y="304800"/>
                </a:lnTo>
                <a:lnTo>
                  <a:pt x="1522753" y="304800"/>
                </a:lnTo>
                <a:lnTo>
                  <a:pt x="1513185" y="292100"/>
                </a:lnTo>
                <a:close/>
              </a:path>
              <a:path w="2096770" h="1435100">
                <a:moveTo>
                  <a:pt x="1539162" y="279400"/>
                </a:moveTo>
                <a:lnTo>
                  <a:pt x="1529194" y="279400"/>
                </a:lnTo>
                <a:lnTo>
                  <a:pt x="1522753" y="304800"/>
                </a:lnTo>
                <a:lnTo>
                  <a:pt x="1572958" y="304800"/>
                </a:lnTo>
                <a:lnTo>
                  <a:pt x="1569089" y="292100"/>
                </a:lnTo>
                <a:lnTo>
                  <a:pt x="1544112" y="292100"/>
                </a:lnTo>
                <a:lnTo>
                  <a:pt x="1539162" y="279400"/>
                </a:lnTo>
                <a:close/>
              </a:path>
              <a:path w="2096770" h="1435100">
                <a:moveTo>
                  <a:pt x="1608378" y="279400"/>
                </a:moveTo>
                <a:lnTo>
                  <a:pt x="1580990" y="279400"/>
                </a:lnTo>
                <a:lnTo>
                  <a:pt x="1582764" y="292100"/>
                </a:lnTo>
                <a:lnTo>
                  <a:pt x="1589846" y="304800"/>
                </a:lnTo>
                <a:lnTo>
                  <a:pt x="1614474" y="292100"/>
                </a:lnTo>
                <a:lnTo>
                  <a:pt x="1606499" y="292100"/>
                </a:lnTo>
                <a:lnTo>
                  <a:pt x="1608378" y="279400"/>
                </a:lnTo>
                <a:close/>
              </a:path>
              <a:path w="2096770" h="1435100">
                <a:moveTo>
                  <a:pt x="1577934" y="254000"/>
                </a:moveTo>
                <a:lnTo>
                  <a:pt x="1573953" y="254000"/>
                </a:lnTo>
                <a:lnTo>
                  <a:pt x="1571114" y="266700"/>
                </a:lnTo>
                <a:lnTo>
                  <a:pt x="1572285" y="279400"/>
                </a:lnTo>
                <a:lnTo>
                  <a:pt x="1543824" y="279400"/>
                </a:lnTo>
                <a:lnTo>
                  <a:pt x="1544112" y="292100"/>
                </a:lnTo>
                <a:lnTo>
                  <a:pt x="1579346" y="292100"/>
                </a:lnTo>
                <a:lnTo>
                  <a:pt x="1578305" y="279400"/>
                </a:lnTo>
                <a:lnTo>
                  <a:pt x="1574033" y="266700"/>
                </a:lnTo>
                <a:lnTo>
                  <a:pt x="1580184" y="266700"/>
                </a:lnTo>
                <a:lnTo>
                  <a:pt x="1577934" y="254000"/>
                </a:lnTo>
                <a:close/>
              </a:path>
              <a:path w="2096770" h="1435100">
                <a:moveTo>
                  <a:pt x="1608378" y="279400"/>
                </a:moveTo>
                <a:lnTo>
                  <a:pt x="1606499" y="292100"/>
                </a:lnTo>
                <a:lnTo>
                  <a:pt x="1606651" y="292100"/>
                </a:lnTo>
                <a:lnTo>
                  <a:pt x="1608378" y="279400"/>
                </a:lnTo>
                <a:close/>
              </a:path>
              <a:path w="2096770" h="1435100">
                <a:moveTo>
                  <a:pt x="1628988" y="279400"/>
                </a:moveTo>
                <a:lnTo>
                  <a:pt x="1608378" y="279400"/>
                </a:lnTo>
                <a:lnTo>
                  <a:pt x="1606651" y="292100"/>
                </a:lnTo>
                <a:lnTo>
                  <a:pt x="1614474" y="292100"/>
                </a:lnTo>
                <a:lnTo>
                  <a:pt x="1628988" y="279400"/>
                </a:lnTo>
                <a:close/>
              </a:path>
              <a:path w="2096770" h="1435100">
                <a:moveTo>
                  <a:pt x="1571114" y="266700"/>
                </a:moveTo>
                <a:lnTo>
                  <a:pt x="1553470" y="266700"/>
                </a:lnTo>
                <a:lnTo>
                  <a:pt x="1545013" y="279400"/>
                </a:lnTo>
                <a:lnTo>
                  <a:pt x="1572285" y="279400"/>
                </a:lnTo>
                <a:lnTo>
                  <a:pt x="1571114" y="266700"/>
                </a:lnTo>
                <a:close/>
              </a:path>
              <a:path w="2096770" h="1435100">
                <a:moveTo>
                  <a:pt x="1648383" y="266700"/>
                </a:moveTo>
                <a:lnTo>
                  <a:pt x="1574033" y="266700"/>
                </a:lnTo>
                <a:lnTo>
                  <a:pt x="1578305" y="279400"/>
                </a:lnTo>
                <a:lnTo>
                  <a:pt x="1645442" y="279400"/>
                </a:lnTo>
                <a:lnTo>
                  <a:pt x="1648383" y="266700"/>
                </a:lnTo>
                <a:close/>
              </a:path>
              <a:path w="2096770" h="1435100">
                <a:moveTo>
                  <a:pt x="1667705" y="254000"/>
                </a:moveTo>
                <a:lnTo>
                  <a:pt x="1588563" y="254000"/>
                </a:lnTo>
                <a:lnTo>
                  <a:pt x="1580184" y="266700"/>
                </a:lnTo>
                <a:lnTo>
                  <a:pt x="1664423" y="266700"/>
                </a:lnTo>
                <a:lnTo>
                  <a:pt x="1667705" y="254000"/>
                </a:lnTo>
                <a:close/>
              </a:path>
              <a:path w="2096770" h="1435100">
                <a:moveTo>
                  <a:pt x="1690966" y="241300"/>
                </a:moveTo>
                <a:lnTo>
                  <a:pt x="1601393" y="241300"/>
                </a:lnTo>
                <a:lnTo>
                  <a:pt x="1612788" y="254000"/>
                </a:lnTo>
                <a:lnTo>
                  <a:pt x="1682120" y="254000"/>
                </a:lnTo>
                <a:lnTo>
                  <a:pt x="1690966" y="241300"/>
                </a:lnTo>
                <a:close/>
              </a:path>
              <a:path w="2096770" h="1435100">
                <a:moveTo>
                  <a:pt x="1631950" y="228600"/>
                </a:moveTo>
                <a:lnTo>
                  <a:pt x="1613532" y="228600"/>
                </a:lnTo>
                <a:lnTo>
                  <a:pt x="1609999" y="241300"/>
                </a:lnTo>
                <a:lnTo>
                  <a:pt x="1624552" y="241300"/>
                </a:lnTo>
                <a:lnTo>
                  <a:pt x="1631950" y="228600"/>
                </a:lnTo>
                <a:close/>
              </a:path>
              <a:path w="2096770" h="1435100">
                <a:moveTo>
                  <a:pt x="1657619" y="215900"/>
                </a:moveTo>
                <a:lnTo>
                  <a:pt x="1653311" y="215900"/>
                </a:lnTo>
                <a:lnTo>
                  <a:pt x="1640057" y="228600"/>
                </a:lnTo>
                <a:lnTo>
                  <a:pt x="1624552" y="241300"/>
                </a:lnTo>
                <a:lnTo>
                  <a:pt x="1717027" y="241300"/>
                </a:lnTo>
                <a:lnTo>
                  <a:pt x="1732404" y="228600"/>
                </a:lnTo>
                <a:lnTo>
                  <a:pt x="1655610" y="228600"/>
                </a:lnTo>
                <a:lnTo>
                  <a:pt x="1657619" y="215900"/>
                </a:lnTo>
                <a:close/>
              </a:path>
              <a:path w="2096770" h="1435100">
                <a:moveTo>
                  <a:pt x="1657619" y="215900"/>
                </a:moveTo>
                <a:lnTo>
                  <a:pt x="1655610" y="228600"/>
                </a:lnTo>
                <a:lnTo>
                  <a:pt x="1655833" y="228600"/>
                </a:lnTo>
                <a:lnTo>
                  <a:pt x="1657619" y="215900"/>
                </a:lnTo>
                <a:close/>
              </a:path>
              <a:path w="2096770" h="1435100">
                <a:moveTo>
                  <a:pt x="1684783" y="215900"/>
                </a:moveTo>
                <a:lnTo>
                  <a:pt x="1657619" y="215900"/>
                </a:lnTo>
                <a:lnTo>
                  <a:pt x="1655833" y="228600"/>
                </a:lnTo>
                <a:lnTo>
                  <a:pt x="1674341" y="228600"/>
                </a:lnTo>
                <a:lnTo>
                  <a:pt x="1684783" y="215900"/>
                </a:lnTo>
                <a:close/>
              </a:path>
              <a:path w="2096770" h="1435100">
                <a:moveTo>
                  <a:pt x="1759300" y="215900"/>
                </a:moveTo>
                <a:lnTo>
                  <a:pt x="1695218" y="215900"/>
                </a:lnTo>
                <a:lnTo>
                  <a:pt x="1684769" y="228600"/>
                </a:lnTo>
                <a:lnTo>
                  <a:pt x="1732404" y="228600"/>
                </a:lnTo>
                <a:lnTo>
                  <a:pt x="1759300" y="215900"/>
                </a:lnTo>
                <a:close/>
              </a:path>
              <a:path w="2096770" h="1435100">
                <a:moveTo>
                  <a:pt x="1654826" y="203200"/>
                </a:moveTo>
                <a:lnTo>
                  <a:pt x="1651085" y="203200"/>
                </a:lnTo>
                <a:lnTo>
                  <a:pt x="1644492" y="215900"/>
                </a:lnTo>
                <a:lnTo>
                  <a:pt x="1651596" y="215900"/>
                </a:lnTo>
                <a:lnTo>
                  <a:pt x="1654826" y="203200"/>
                </a:lnTo>
                <a:close/>
              </a:path>
              <a:path w="2096770" h="1435100">
                <a:moveTo>
                  <a:pt x="1671953" y="203200"/>
                </a:moveTo>
                <a:lnTo>
                  <a:pt x="1665620" y="215900"/>
                </a:lnTo>
                <a:lnTo>
                  <a:pt x="1671167" y="215900"/>
                </a:lnTo>
                <a:lnTo>
                  <a:pt x="1671953" y="203200"/>
                </a:lnTo>
                <a:close/>
              </a:path>
              <a:path w="2096770" h="1435100">
                <a:moveTo>
                  <a:pt x="1694395" y="203200"/>
                </a:moveTo>
                <a:lnTo>
                  <a:pt x="1686090" y="215900"/>
                </a:lnTo>
                <a:lnTo>
                  <a:pt x="1698224" y="215900"/>
                </a:lnTo>
                <a:lnTo>
                  <a:pt x="1694395" y="203200"/>
                </a:lnTo>
                <a:close/>
              </a:path>
              <a:path w="2096770" h="1435100">
                <a:moveTo>
                  <a:pt x="1700309" y="190500"/>
                </a:moveTo>
                <a:lnTo>
                  <a:pt x="1698376" y="190500"/>
                </a:lnTo>
                <a:lnTo>
                  <a:pt x="1699717" y="203200"/>
                </a:lnTo>
                <a:lnTo>
                  <a:pt x="1698224" y="215900"/>
                </a:lnTo>
                <a:lnTo>
                  <a:pt x="1754275" y="215900"/>
                </a:lnTo>
                <a:lnTo>
                  <a:pt x="1763822" y="203200"/>
                </a:lnTo>
                <a:lnTo>
                  <a:pt x="1705130" y="203200"/>
                </a:lnTo>
                <a:lnTo>
                  <a:pt x="1700309" y="190500"/>
                </a:lnTo>
                <a:close/>
              </a:path>
              <a:path w="2096770" h="1435100">
                <a:moveTo>
                  <a:pt x="1797862" y="190500"/>
                </a:moveTo>
                <a:lnTo>
                  <a:pt x="1772056" y="190500"/>
                </a:lnTo>
                <a:lnTo>
                  <a:pt x="1770011" y="203200"/>
                </a:lnTo>
                <a:lnTo>
                  <a:pt x="1772018" y="203200"/>
                </a:lnTo>
                <a:lnTo>
                  <a:pt x="1767382" y="215900"/>
                </a:lnTo>
                <a:lnTo>
                  <a:pt x="1791010" y="203200"/>
                </a:lnTo>
                <a:lnTo>
                  <a:pt x="1797862" y="190500"/>
                </a:lnTo>
                <a:close/>
              </a:path>
              <a:path w="2096770" h="1435100">
                <a:moveTo>
                  <a:pt x="1690174" y="190500"/>
                </a:moveTo>
                <a:lnTo>
                  <a:pt x="1685988" y="190500"/>
                </a:lnTo>
                <a:lnTo>
                  <a:pt x="1676715" y="203200"/>
                </a:lnTo>
                <a:lnTo>
                  <a:pt x="1682597" y="203200"/>
                </a:lnTo>
                <a:lnTo>
                  <a:pt x="1690174" y="190500"/>
                </a:lnTo>
                <a:close/>
              </a:path>
              <a:path w="2096770" h="1435100">
                <a:moveTo>
                  <a:pt x="1719621" y="183889"/>
                </a:moveTo>
                <a:lnTo>
                  <a:pt x="1712455" y="190500"/>
                </a:lnTo>
                <a:lnTo>
                  <a:pt x="1705130" y="203200"/>
                </a:lnTo>
                <a:lnTo>
                  <a:pt x="1766119" y="203200"/>
                </a:lnTo>
                <a:lnTo>
                  <a:pt x="1768191" y="190500"/>
                </a:lnTo>
                <a:lnTo>
                  <a:pt x="1719046" y="190500"/>
                </a:lnTo>
                <a:lnTo>
                  <a:pt x="1719621" y="183889"/>
                </a:lnTo>
                <a:close/>
              </a:path>
              <a:path w="2096770" h="1435100">
                <a:moveTo>
                  <a:pt x="1769145" y="197157"/>
                </a:moveTo>
                <a:lnTo>
                  <a:pt x="1766504" y="203200"/>
                </a:lnTo>
                <a:lnTo>
                  <a:pt x="1770011" y="203200"/>
                </a:lnTo>
                <a:lnTo>
                  <a:pt x="1769145" y="197157"/>
                </a:lnTo>
                <a:close/>
              </a:path>
              <a:path w="2096770" h="1435100">
                <a:moveTo>
                  <a:pt x="1772056" y="190500"/>
                </a:moveTo>
                <a:lnTo>
                  <a:pt x="1769145" y="197157"/>
                </a:lnTo>
                <a:lnTo>
                  <a:pt x="1770011" y="203200"/>
                </a:lnTo>
                <a:lnTo>
                  <a:pt x="1772056" y="190500"/>
                </a:lnTo>
                <a:close/>
              </a:path>
              <a:path w="2096770" h="1435100">
                <a:moveTo>
                  <a:pt x="1804441" y="190500"/>
                </a:moveTo>
                <a:lnTo>
                  <a:pt x="1800415" y="203200"/>
                </a:lnTo>
                <a:lnTo>
                  <a:pt x="1805063" y="203200"/>
                </a:lnTo>
                <a:lnTo>
                  <a:pt x="1804441" y="190500"/>
                </a:lnTo>
                <a:close/>
              </a:path>
              <a:path w="2096770" h="1435100">
                <a:moveTo>
                  <a:pt x="1772056" y="190500"/>
                </a:moveTo>
                <a:lnTo>
                  <a:pt x="1768191" y="190500"/>
                </a:lnTo>
                <a:lnTo>
                  <a:pt x="1769145" y="197157"/>
                </a:lnTo>
                <a:lnTo>
                  <a:pt x="1772056" y="190500"/>
                </a:lnTo>
                <a:close/>
              </a:path>
              <a:path w="2096770" h="1435100">
                <a:moveTo>
                  <a:pt x="1807780" y="177800"/>
                </a:moveTo>
                <a:lnTo>
                  <a:pt x="1726224" y="177800"/>
                </a:lnTo>
                <a:lnTo>
                  <a:pt x="1722895" y="180870"/>
                </a:lnTo>
                <a:lnTo>
                  <a:pt x="1723448" y="190500"/>
                </a:lnTo>
                <a:lnTo>
                  <a:pt x="1803044" y="190500"/>
                </a:lnTo>
                <a:lnTo>
                  <a:pt x="1807780" y="177800"/>
                </a:lnTo>
                <a:close/>
              </a:path>
              <a:path w="2096770" h="1435100">
                <a:moveTo>
                  <a:pt x="1817547" y="177800"/>
                </a:moveTo>
                <a:lnTo>
                  <a:pt x="1811358" y="177800"/>
                </a:lnTo>
                <a:lnTo>
                  <a:pt x="1814404" y="190500"/>
                </a:lnTo>
                <a:lnTo>
                  <a:pt x="1817547" y="177800"/>
                </a:lnTo>
                <a:close/>
              </a:path>
              <a:path w="2096770" h="1435100">
                <a:moveTo>
                  <a:pt x="1722718" y="177800"/>
                </a:moveTo>
                <a:lnTo>
                  <a:pt x="1720152" y="177800"/>
                </a:lnTo>
                <a:lnTo>
                  <a:pt x="1719621" y="183889"/>
                </a:lnTo>
                <a:lnTo>
                  <a:pt x="1722895" y="180870"/>
                </a:lnTo>
                <a:lnTo>
                  <a:pt x="1722718" y="177800"/>
                </a:lnTo>
                <a:close/>
              </a:path>
              <a:path w="2096770" h="1435100">
                <a:moveTo>
                  <a:pt x="1754019" y="165100"/>
                </a:moveTo>
                <a:lnTo>
                  <a:pt x="1749788" y="165100"/>
                </a:lnTo>
                <a:lnTo>
                  <a:pt x="1736102" y="177800"/>
                </a:lnTo>
                <a:lnTo>
                  <a:pt x="1755501" y="177800"/>
                </a:lnTo>
                <a:lnTo>
                  <a:pt x="1754019" y="165100"/>
                </a:lnTo>
                <a:close/>
              </a:path>
              <a:path w="2096770" h="1435100">
                <a:moveTo>
                  <a:pt x="1767878" y="165100"/>
                </a:moveTo>
                <a:lnTo>
                  <a:pt x="1764144" y="165100"/>
                </a:lnTo>
                <a:lnTo>
                  <a:pt x="1760931" y="177800"/>
                </a:lnTo>
                <a:lnTo>
                  <a:pt x="1767878" y="165100"/>
                </a:lnTo>
                <a:close/>
              </a:path>
              <a:path w="2096770" h="1435100">
                <a:moveTo>
                  <a:pt x="1858454" y="152400"/>
                </a:moveTo>
                <a:lnTo>
                  <a:pt x="1775074" y="152400"/>
                </a:lnTo>
                <a:lnTo>
                  <a:pt x="1775698" y="165100"/>
                </a:lnTo>
                <a:lnTo>
                  <a:pt x="1769402" y="177800"/>
                </a:lnTo>
                <a:lnTo>
                  <a:pt x="1834757" y="177800"/>
                </a:lnTo>
                <a:lnTo>
                  <a:pt x="1838718" y="165100"/>
                </a:lnTo>
                <a:lnTo>
                  <a:pt x="1847262" y="165100"/>
                </a:lnTo>
                <a:lnTo>
                  <a:pt x="1858454" y="152400"/>
                </a:lnTo>
                <a:close/>
              </a:path>
              <a:path w="2096770" h="1435100">
                <a:moveTo>
                  <a:pt x="1841947" y="165100"/>
                </a:moveTo>
                <a:lnTo>
                  <a:pt x="1838718" y="165100"/>
                </a:lnTo>
                <a:lnTo>
                  <a:pt x="1839952" y="177800"/>
                </a:lnTo>
                <a:lnTo>
                  <a:pt x="1841947" y="165100"/>
                </a:lnTo>
                <a:close/>
              </a:path>
              <a:path w="2096770" h="1435100">
                <a:moveTo>
                  <a:pt x="1780376" y="139700"/>
                </a:moveTo>
                <a:lnTo>
                  <a:pt x="1779735" y="139700"/>
                </a:lnTo>
                <a:lnTo>
                  <a:pt x="1775675" y="152400"/>
                </a:lnTo>
                <a:lnTo>
                  <a:pt x="1778667" y="152400"/>
                </a:lnTo>
                <a:lnTo>
                  <a:pt x="1780376" y="139700"/>
                </a:lnTo>
                <a:close/>
              </a:path>
              <a:path w="2096770" h="1435100">
                <a:moveTo>
                  <a:pt x="1882918" y="139700"/>
                </a:moveTo>
                <a:lnTo>
                  <a:pt x="1791791" y="139700"/>
                </a:lnTo>
                <a:lnTo>
                  <a:pt x="1786231" y="152400"/>
                </a:lnTo>
                <a:lnTo>
                  <a:pt x="1881098" y="152400"/>
                </a:lnTo>
                <a:lnTo>
                  <a:pt x="1882918" y="139700"/>
                </a:lnTo>
                <a:close/>
              </a:path>
              <a:path w="2096770" h="1435100">
                <a:moveTo>
                  <a:pt x="1917446" y="127000"/>
                </a:moveTo>
                <a:lnTo>
                  <a:pt x="1824342" y="127000"/>
                </a:lnTo>
                <a:lnTo>
                  <a:pt x="1821725" y="139700"/>
                </a:lnTo>
                <a:lnTo>
                  <a:pt x="1910229" y="139700"/>
                </a:lnTo>
                <a:lnTo>
                  <a:pt x="1917446" y="127000"/>
                </a:lnTo>
                <a:close/>
              </a:path>
              <a:path w="2096770" h="1435100">
                <a:moveTo>
                  <a:pt x="1841652" y="114300"/>
                </a:moveTo>
                <a:lnTo>
                  <a:pt x="1838536" y="114300"/>
                </a:lnTo>
                <a:lnTo>
                  <a:pt x="1835964" y="127000"/>
                </a:lnTo>
                <a:lnTo>
                  <a:pt x="1836646" y="127000"/>
                </a:lnTo>
                <a:lnTo>
                  <a:pt x="1841652" y="114300"/>
                </a:lnTo>
                <a:close/>
              </a:path>
              <a:path w="2096770" h="1435100">
                <a:moveTo>
                  <a:pt x="1885736" y="114300"/>
                </a:moveTo>
                <a:lnTo>
                  <a:pt x="1858892" y="114300"/>
                </a:lnTo>
                <a:lnTo>
                  <a:pt x="1845937" y="127000"/>
                </a:lnTo>
                <a:lnTo>
                  <a:pt x="1878042" y="127000"/>
                </a:lnTo>
                <a:lnTo>
                  <a:pt x="1885736" y="114300"/>
                </a:lnTo>
                <a:close/>
              </a:path>
              <a:path w="2096770" h="1435100">
                <a:moveTo>
                  <a:pt x="1906823" y="101600"/>
                </a:moveTo>
                <a:lnTo>
                  <a:pt x="1891436" y="127000"/>
                </a:lnTo>
                <a:lnTo>
                  <a:pt x="1917665" y="127000"/>
                </a:lnTo>
                <a:lnTo>
                  <a:pt x="1922030" y="114300"/>
                </a:lnTo>
                <a:lnTo>
                  <a:pt x="1900126" y="114300"/>
                </a:lnTo>
                <a:lnTo>
                  <a:pt x="1906823" y="101600"/>
                </a:lnTo>
                <a:close/>
              </a:path>
              <a:path w="2096770" h="1435100">
                <a:moveTo>
                  <a:pt x="1936152" y="114300"/>
                </a:moveTo>
                <a:lnTo>
                  <a:pt x="1922030" y="114300"/>
                </a:lnTo>
                <a:lnTo>
                  <a:pt x="1930381" y="127000"/>
                </a:lnTo>
                <a:lnTo>
                  <a:pt x="1935391" y="127000"/>
                </a:lnTo>
                <a:lnTo>
                  <a:pt x="1936152" y="114300"/>
                </a:lnTo>
                <a:close/>
              </a:path>
              <a:path w="2096770" h="1435100">
                <a:moveTo>
                  <a:pt x="1852093" y="101600"/>
                </a:moveTo>
                <a:lnTo>
                  <a:pt x="1845614" y="114300"/>
                </a:lnTo>
                <a:lnTo>
                  <a:pt x="1850826" y="114300"/>
                </a:lnTo>
                <a:lnTo>
                  <a:pt x="1852093" y="101600"/>
                </a:lnTo>
                <a:close/>
              </a:path>
              <a:path w="2096770" h="1435100">
                <a:moveTo>
                  <a:pt x="1869743" y="101600"/>
                </a:moveTo>
                <a:lnTo>
                  <a:pt x="1860351" y="101600"/>
                </a:lnTo>
                <a:lnTo>
                  <a:pt x="1859000" y="114300"/>
                </a:lnTo>
                <a:lnTo>
                  <a:pt x="1868396" y="114300"/>
                </a:lnTo>
                <a:lnTo>
                  <a:pt x="1869743" y="101600"/>
                </a:lnTo>
                <a:close/>
              </a:path>
              <a:path w="2096770" h="1435100">
                <a:moveTo>
                  <a:pt x="1876272" y="101600"/>
                </a:moveTo>
                <a:lnTo>
                  <a:pt x="1874221" y="101600"/>
                </a:lnTo>
                <a:lnTo>
                  <a:pt x="1876005" y="114300"/>
                </a:lnTo>
                <a:lnTo>
                  <a:pt x="1880605" y="114300"/>
                </a:lnTo>
                <a:lnTo>
                  <a:pt x="1876272" y="101600"/>
                </a:lnTo>
                <a:close/>
              </a:path>
              <a:path w="2096770" h="1435100">
                <a:moveTo>
                  <a:pt x="1901290" y="88900"/>
                </a:moveTo>
                <a:lnTo>
                  <a:pt x="1895557" y="88900"/>
                </a:lnTo>
                <a:lnTo>
                  <a:pt x="1887083" y="101600"/>
                </a:lnTo>
                <a:lnTo>
                  <a:pt x="1880605" y="114300"/>
                </a:lnTo>
                <a:lnTo>
                  <a:pt x="1899130" y="114300"/>
                </a:lnTo>
                <a:lnTo>
                  <a:pt x="1906823" y="101600"/>
                </a:lnTo>
                <a:lnTo>
                  <a:pt x="1896887" y="101600"/>
                </a:lnTo>
                <a:lnTo>
                  <a:pt x="1901290" y="88900"/>
                </a:lnTo>
                <a:close/>
              </a:path>
              <a:path w="2096770" h="1435100">
                <a:moveTo>
                  <a:pt x="1957400" y="101600"/>
                </a:moveTo>
                <a:lnTo>
                  <a:pt x="1906823" y="101600"/>
                </a:lnTo>
                <a:lnTo>
                  <a:pt x="1900126" y="114300"/>
                </a:lnTo>
                <a:lnTo>
                  <a:pt x="1951316" y="114300"/>
                </a:lnTo>
                <a:lnTo>
                  <a:pt x="1957400" y="101600"/>
                </a:lnTo>
                <a:close/>
              </a:path>
              <a:path w="2096770" h="1435100">
                <a:moveTo>
                  <a:pt x="1984476" y="88900"/>
                </a:moveTo>
                <a:lnTo>
                  <a:pt x="1901290" y="88900"/>
                </a:lnTo>
                <a:lnTo>
                  <a:pt x="1900783" y="101600"/>
                </a:lnTo>
                <a:lnTo>
                  <a:pt x="1978559" y="101600"/>
                </a:lnTo>
                <a:lnTo>
                  <a:pt x="1984476" y="88900"/>
                </a:lnTo>
                <a:close/>
              </a:path>
              <a:path w="2096770" h="1435100">
                <a:moveTo>
                  <a:pt x="2000894" y="88900"/>
                </a:moveTo>
                <a:lnTo>
                  <a:pt x="1984990" y="88900"/>
                </a:lnTo>
                <a:lnTo>
                  <a:pt x="1991640" y="101600"/>
                </a:lnTo>
                <a:lnTo>
                  <a:pt x="2000894" y="88900"/>
                </a:lnTo>
                <a:close/>
              </a:path>
              <a:path w="2096770" h="1435100">
                <a:moveTo>
                  <a:pt x="1921236" y="77585"/>
                </a:moveTo>
                <a:lnTo>
                  <a:pt x="1917903" y="88900"/>
                </a:lnTo>
                <a:lnTo>
                  <a:pt x="1919483" y="88900"/>
                </a:lnTo>
                <a:lnTo>
                  <a:pt x="1921236" y="77585"/>
                </a:lnTo>
                <a:close/>
              </a:path>
              <a:path w="2096770" h="1435100">
                <a:moveTo>
                  <a:pt x="1984235" y="63500"/>
                </a:moveTo>
                <a:lnTo>
                  <a:pt x="1962504" y="63500"/>
                </a:lnTo>
                <a:lnTo>
                  <a:pt x="1935271" y="75465"/>
                </a:lnTo>
                <a:lnTo>
                  <a:pt x="1935665" y="76200"/>
                </a:lnTo>
                <a:lnTo>
                  <a:pt x="1926348" y="88900"/>
                </a:lnTo>
                <a:lnTo>
                  <a:pt x="1987194" y="88900"/>
                </a:lnTo>
                <a:lnTo>
                  <a:pt x="1989925" y="76200"/>
                </a:lnTo>
                <a:lnTo>
                  <a:pt x="1980349" y="76200"/>
                </a:lnTo>
                <a:lnTo>
                  <a:pt x="1986581" y="71910"/>
                </a:lnTo>
                <a:lnTo>
                  <a:pt x="1984235" y="63500"/>
                </a:lnTo>
                <a:close/>
              </a:path>
              <a:path w="2096770" h="1435100">
                <a:moveTo>
                  <a:pt x="1993652" y="76200"/>
                </a:moveTo>
                <a:lnTo>
                  <a:pt x="1989925" y="76200"/>
                </a:lnTo>
                <a:lnTo>
                  <a:pt x="1987194" y="88900"/>
                </a:lnTo>
                <a:lnTo>
                  <a:pt x="1990332" y="88900"/>
                </a:lnTo>
                <a:lnTo>
                  <a:pt x="1993652" y="76200"/>
                </a:lnTo>
                <a:close/>
              </a:path>
              <a:path w="2096770" h="1435100">
                <a:moveTo>
                  <a:pt x="2023040" y="76200"/>
                </a:moveTo>
                <a:lnTo>
                  <a:pt x="1993652" y="76200"/>
                </a:lnTo>
                <a:lnTo>
                  <a:pt x="1990332" y="88900"/>
                </a:lnTo>
                <a:lnTo>
                  <a:pt x="2016018" y="88900"/>
                </a:lnTo>
                <a:lnTo>
                  <a:pt x="2023040" y="76200"/>
                </a:lnTo>
                <a:close/>
              </a:path>
              <a:path w="2096770" h="1435100">
                <a:moveTo>
                  <a:pt x="1921644" y="76200"/>
                </a:moveTo>
                <a:lnTo>
                  <a:pt x="1921451" y="76200"/>
                </a:lnTo>
                <a:lnTo>
                  <a:pt x="1921236" y="77585"/>
                </a:lnTo>
                <a:lnTo>
                  <a:pt x="1921644" y="76200"/>
                </a:lnTo>
                <a:close/>
              </a:path>
              <a:path w="2096770" h="1435100">
                <a:moveTo>
                  <a:pt x="1932082" y="69534"/>
                </a:moveTo>
                <a:lnTo>
                  <a:pt x="1933435" y="76200"/>
                </a:lnTo>
                <a:lnTo>
                  <a:pt x="1933600" y="76200"/>
                </a:lnTo>
                <a:lnTo>
                  <a:pt x="1935271" y="75465"/>
                </a:lnTo>
                <a:lnTo>
                  <a:pt x="1932082" y="69534"/>
                </a:lnTo>
                <a:close/>
              </a:path>
              <a:path w="2096770" h="1435100">
                <a:moveTo>
                  <a:pt x="1986581" y="71910"/>
                </a:moveTo>
                <a:lnTo>
                  <a:pt x="1980349" y="76200"/>
                </a:lnTo>
                <a:lnTo>
                  <a:pt x="1987778" y="76200"/>
                </a:lnTo>
                <a:lnTo>
                  <a:pt x="1986581" y="71910"/>
                </a:lnTo>
                <a:close/>
              </a:path>
              <a:path w="2096770" h="1435100">
                <a:moveTo>
                  <a:pt x="2035124" y="63500"/>
                </a:moveTo>
                <a:lnTo>
                  <a:pt x="1998802" y="63500"/>
                </a:lnTo>
                <a:lnTo>
                  <a:pt x="1986581" y="71910"/>
                </a:lnTo>
                <a:lnTo>
                  <a:pt x="1987778" y="76200"/>
                </a:lnTo>
                <a:lnTo>
                  <a:pt x="2028947" y="76200"/>
                </a:lnTo>
                <a:lnTo>
                  <a:pt x="2035124" y="63500"/>
                </a:lnTo>
                <a:close/>
              </a:path>
              <a:path w="2096770" h="1435100">
                <a:moveTo>
                  <a:pt x="2050580" y="63500"/>
                </a:moveTo>
                <a:lnTo>
                  <a:pt x="2035124" y="63500"/>
                </a:lnTo>
                <a:lnTo>
                  <a:pt x="2034565" y="76200"/>
                </a:lnTo>
                <a:lnTo>
                  <a:pt x="2045959" y="76200"/>
                </a:lnTo>
                <a:lnTo>
                  <a:pt x="2050580" y="63500"/>
                </a:lnTo>
                <a:close/>
              </a:path>
              <a:path w="2096770" h="1435100">
                <a:moveTo>
                  <a:pt x="1930857" y="63500"/>
                </a:moveTo>
                <a:lnTo>
                  <a:pt x="1928837" y="63500"/>
                </a:lnTo>
                <a:lnTo>
                  <a:pt x="1932082" y="69534"/>
                </a:lnTo>
                <a:lnTo>
                  <a:pt x="1930857" y="63500"/>
                </a:lnTo>
                <a:close/>
              </a:path>
              <a:path w="2096770" h="1435100">
                <a:moveTo>
                  <a:pt x="2016772" y="38100"/>
                </a:moveTo>
                <a:lnTo>
                  <a:pt x="1985845" y="38100"/>
                </a:lnTo>
                <a:lnTo>
                  <a:pt x="1977622" y="50800"/>
                </a:lnTo>
                <a:lnTo>
                  <a:pt x="1973148" y="63500"/>
                </a:lnTo>
                <a:lnTo>
                  <a:pt x="1983345" y="50800"/>
                </a:lnTo>
                <a:lnTo>
                  <a:pt x="2017128" y="50800"/>
                </a:lnTo>
                <a:lnTo>
                  <a:pt x="2016772" y="38100"/>
                </a:lnTo>
                <a:close/>
              </a:path>
              <a:path w="2096770" h="1435100">
                <a:moveTo>
                  <a:pt x="1981140" y="56562"/>
                </a:moveTo>
                <a:lnTo>
                  <a:pt x="1973148" y="63500"/>
                </a:lnTo>
                <a:lnTo>
                  <a:pt x="1977123" y="63500"/>
                </a:lnTo>
                <a:lnTo>
                  <a:pt x="1981140" y="56562"/>
                </a:lnTo>
                <a:close/>
              </a:path>
              <a:path w="2096770" h="1435100">
                <a:moveTo>
                  <a:pt x="2066915" y="50800"/>
                </a:moveTo>
                <a:lnTo>
                  <a:pt x="1988710" y="50800"/>
                </a:lnTo>
                <a:lnTo>
                  <a:pt x="1992922" y="63500"/>
                </a:lnTo>
                <a:lnTo>
                  <a:pt x="2059812" y="63500"/>
                </a:lnTo>
                <a:lnTo>
                  <a:pt x="2066915" y="50800"/>
                </a:lnTo>
                <a:close/>
              </a:path>
              <a:path w="2096770" h="1435100">
                <a:moveTo>
                  <a:pt x="2074392" y="50800"/>
                </a:moveTo>
                <a:lnTo>
                  <a:pt x="2072817" y="50800"/>
                </a:lnTo>
                <a:lnTo>
                  <a:pt x="2066772" y="63500"/>
                </a:lnTo>
                <a:lnTo>
                  <a:pt x="2074392" y="50800"/>
                </a:lnTo>
                <a:close/>
              </a:path>
              <a:path w="2096770" h="1435100">
                <a:moveTo>
                  <a:pt x="2082825" y="50800"/>
                </a:moveTo>
                <a:lnTo>
                  <a:pt x="2078482" y="50800"/>
                </a:lnTo>
                <a:lnTo>
                  <a:pt x="2077529" y="63500"/>
                </a:lnTo>
                <a:lnTo>
                  <a:pt x="2082825" y="50800"/>
                </a:lnTo>
                <a:close/>
              </a:path>
              <a:path w="2096770" h="1435100">
                <a:moveTo>
                  <a:pt x="1987778" y="50800"/>
                </a:moveTo>
                <a:lnTo>
                  <a:pt x="1984476" y="50800"/>
                </a:lnTo>
                <a:lnTo>
                  <a:pt x="1981140" y="56562"/>
                </a:lnTo>
                <a:lnTo>
                  <a:pt x="1987778" y="50800"/>
                </a:lnTo>
                <a:close/>
              </a:path>
              <a:path w="2096770" h="1435100">
                <a:moveTo>
                  <a:pt x="1974272" y="38100"/>
                </a:moveTo>
                <a:lnTo>
                  <a:pt x="1970668" y="50800"/>
                </a:lnTo>
                <a:lnTo>
                  <a:pt x="1975561" y="50800"/>
                </a:lnTo>
                <a:lnTo>
                  <a:pt x="1974272" y="38100"/>
                </a:lnTo>
                <a:close/>
              </a:path>
              <a:path w="2096770" h="1435100">
                <a:moveTo>
                  <a:pt x="2090510" y="38100"/>
                </a:moveTo>
                <a:lnTo>
                  <a:pt x="2022081" y="38100"/>
                </a:lnTo>
                <a:lnTo>
                  <a:pt x="2021192" y="50800"/>
                </a:lnTo>
                <a:lnTo>
                  <a:pt x="2090507" y="50800"/>
                </a:lnTo>
                <a:lnTo>
                  <a:pt x="2090510" y="38100"/>
                </a:lnTo>
                <a:close/>
              </a:path>
              <a:path w="2096770" h="1435100">
                <a:moveTo>
                  <a:pt x="2021816" y="25400"/>
                </a:moveTo>
                <a:lnTo>
                  <a:pt x="2010905" y="25400"/>
                </a:lnTo>
                <a:lnTo>
                  <a:pt x="1997158" y="38100"/>
                </a:lnTo>
                <a:lnTo>
                  <a:pt x="2019408" y="38100"/>
                </a:lnTo>
                <a:lnTo>
                  <a:pt x="2021816" y="25400"/>
                </a:lnTo>
                <a:close/>
              </a:path>
              <a:path w="2096770" h="1435100">
                <a:moveTo>
                  <a:pt x="2096652" y="25400"/>
                </a:moveTo>
                <a:lnTo>
                  <a:pt x="2036993" y="25400"/>
                </a:lnTo>
                <a:lnTo>
                  <a:pt x="2019668" y="38100"/>
                </a:lnTo>
                <a:lnTo>
                  <a:pt x="2089492" y="38100"/>
                </a:lnTo>
                <a:lnTo>
                  <a:pt x="2096652" y="25400"/>
                </a:lnTo>
                <a:close/>
              </a:path>
              <a:path w="2096770" h="1435100">
                <a:moveTo>
                  <a:pt x="2056872" y="12700"/>
                </a:moveTo>
                <a:lnTo>
                  <a:pt x="2043283" y="12700"/>
                </a:lnTo>
                <a:lnTo>
                  <a:pt x="2043971" y="25400"/>
                </a:lnTo>
                <a:lnTo>
                  <a:pt x="2055774" y="25400"/>
                </a:lnTo>
                <a:lnTo>
                  <a:pt x="2056872" y="12700"/>
                </a:lnTo>
                <a:close/>
              </a:path>
              <a:path w="2096770" h="1435100">
                <a:moveTo>
                  <a:pt x="2085708" y="0"/>
                </a:moveTo>
                <a:lnTo>
                  <a:pt x="2079536" y="0"/>
                </a:lnTo>
                <a:lnTo>
                  <a:pt x="2064331" y="12700"/>
                </a:lnTo>
                <a:lnTo>
                  <a:pt x="2061798" y="12700"/>
                </a:lnTo>
                <a:lnTo>
                  <a:pt x="2055774" y="25400"/>
                </a:lnTo>
                <a:lnTo>
                  <a:pt x="2075357" y="25400"/>
                </a:lnTo>
                <a:lnTo>
                  <a:pt x="2078697" y="12700"/>
                </a:lnTo>
                <a:lnTo>
                  <a:pt x="2086034" y="1743"/>
                </a:lnTo>
                <a:lnTo>
                  <a:pt x="2085708" y="0"/>
                </a:lnTo>
                <a:close/>
              </a:path>
              <a:path w="2096770" h="1435100">
                <a:moveTo>
                  <a:pt x="2093112" y="12700"/>
                </a:moveTo>
                <a:lnTo>
                  <a:pt x="2088781" y="12700"/>
                </a:lnTo>
                <a:lnTo>
                  <a:pt x="2075357" y="25400"/>
                </a:lnTo>
                <a:lnTo>
                  <a:pt x="2090896" y="25400"/>
                </a:lnTo>
                <a:lnTo>
                  <a:pt x="2093112" y="12700"/>
                </a:lnTo>
                <a:close/>
              </a:path>
              <a:path w="2096770" h="1435100">
                <a:moveTo>
                  <a:pt x="2074649" y="0"/>
                </a:moveTo>
                <a:lnTo>
                  <a:pt x="2064208" y="0"/>
                </a:lnTo>
                <a:lnTo>
                  <a:pt x="2050444" y="12700"/>
                </a:lnTo>
                <a:lnTo>
                  <a:pt x="2064331" y="12700"/>
                </a:lnTo>
                <a:lnTo>
                  <a:pt x="2074649" y="0"/>
                </a:lnTo>
                <a:close/>
              </a:path>
              <a:path w="2096770" h="1435100">
                <a:moveTo>
                  <a:pt x="2079536" y="0"/>
                </a:moveTo>
                <a:lnTo>
                  <a:pt x="2074649" y="0"/>
                </a:lnTo>
                <a:lnTo>
                  <a:pt x="2064331" y="12700"/>
                </a:lnTo>
                <a:lnTo>
                  <a:pt x="2079536" y="0"/>
                </a:lnTo>
                <a:close/>
              </a:path>
              <a:path w="2096770" h="1435100">
                <a:moveTo>
                  <a:pt x="2091804" y="0"/>
                </a:moveTo>
                <a:lnTo>
                  <a:pt x="2087201" y="0"/>
                </a:lnTo>
                <a:lnTo>
                  <a:pt x="2086034" y="1743"/>
                </a:lnTo>
                <a:lnTo>
                  <a:pt x="2088083" y="12700"/>
                </a:lnTo>
                <a:lnTo>
                  <a:pt x="2091804" y="0"/>
                </a:lnTo>
                <a:close/>
              </a:path>
            </a:pathLst>
          </a:custGeom>
          <a:solidFill>
            <a:srgbClr val="DB28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885575" y="6295656"/>
            <a:ext cx="273075" cy="2692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214385" y="5914872"/>
            <a:ext cx="1866728" cy="8049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9004300" y="6807200"/>
            <a:ext cx="324993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40">
                <a:solidFill>
                  <a:srgbClr val="FF2E00"/>
                </a:solidFill>
                <a:latin typeface="Verdana"/>
                <a:cs typeface="Verdana"/>
              </a:rPr>
              <a:t>WatchedMarker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1072642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21530" algn="l"/>
                <a:tab pos="5510530" algn="l"/>
                <a:tab pos="6233795" algn="l"/>
              </a:tabLst>
            </a:pP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V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85" b="0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4500" spc="-59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Y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" b="0">
                <a:solidFill>
                  <a:srgbClr val="55D7FF"/>
                </a:solidFill>
                <a:latin typeface="Arial"/>
                <a:cs typeface="Arial"/>
              </a:rPr>
              <a:t>H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b="0">
                <a:solidFill>
                  <a:srgbClr val="55D7FF"/>
                </a:solidFill>
                <a:latin typeface="Arial"/>
                <a:cs typeface="Arial"/>
              </a:rPr>
              <a:t>G	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00" b="0">
                <a:solidFill>
                  <a:srgbClr val="55D7FF"/>
                </a:solidFill>
                <a:latin typeface="Arial"/>
                <a:cs typeface="Arial"/>
              </a:rPr>
              <a:t>S	</a:t>
            </a:r>
            <a:r>
              <a:rPr dirty="0" sz="4500" spc="80" b="0">
                <a:solidFill>
                  <a:srgbClr val="55D7FF"/>
                </a:solidFill>
                <a:latin typeface="Arial"/>
                <a:cs typeface="Arial"/>
              </a:rPr>
              <a:t>A	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M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P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</a:t>
            </a:r>
            <a:endParaRPr sz="4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2300" y="4203700"/>
            <a:ext cx="667067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09520" algn="l"/>
                <a:tab pos="3525520" algn="l"/>
              </a:tabLst>
            </a:pPr>
            <a:r>
              <a:rPr dirty="0" sz="4500" spc="-585" b="0">
                <a:solidFill>
                  <a:srgbClr val="55D7FF"/>
                </a:solidFill>
                <a:latin typeface="Arial"/>
                <a:cs typeface="Arial"/>
              </a:rPr>
              <a:t>R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 </a:t>
            </a:r>
            <a:r>
              <a:rPr dirty="0" sz="4500" spc="80" b="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dirty="0" sz="4500" spc="-68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	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	</a:t>
            </a:r>
            <a:r>
              <a:rPr dirty="0" sz="4500" b="0">
                <a:solidFill>
                  <a:srgbClr val="55D7FF"/>
                </a:solidFill>
                <a:latin typeface="Arial"/>
                <a:cs typeface="Arial"/>
              </a:rPr>
              <a:t>G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85" b="0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80" b="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 b="0">
                <a:solidFill>
                  <a:srgbClr val="55D7FF"/>
                </a:solidFill>
                <a:latin typeface="Arial"/>
                <a:cs typeface="Arial"/>
              </a:rPr>
              <a:t>L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44145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</a:t>
            </a:fld>
            <a:r>
              <a:rPr dirty="0" baseline="1543" sz="2700" spc="15"/>
              <a:t>/95</a:t>
            </a:r>
            <a:endParaRPr baseline="1543" sz="27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3202939"/>
            <a:ext cx="11012805" cy="4203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marR="5080" indent="-469900">
              <a:lnSpc>
                <a:spcPct val="113399"/>
              </a:lnSpc>
              <a:spcBef>
                <a:spcPts val="100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3600" spc="-25" b="1">
                <a:solidFill>
                  <a:srgbClr val="FFFFFF"/>
                </a:solidFill>
                <a:latin typeface="Arial"/>
                <a:cs typeface="Arial"/>
              </a:rPr>
              <a:t>Framework </a:t>
            </a:r>
            <a:r>
              <a:rPr dirty="0" sz="3600" spc="20" b="1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3600" spc="-35" b="1">
                <a:solidFill>
                  <a:srgbClr val="FFFFFF"/>
                </a:solidFill>
                <a:latin typeface="Arial"/>
                <a:cs typeface="Arial"/>
              </a:rPr>
              <a:t>building </a:t>
            </a:r>
            <a:r>
              <a:rPr dirty="0" sz="3600" spc="-25" b="1">
                <a:solidFill>
                  <a:srgbClr val="FFFFFF"/>
                </a:solidFill>
                <a:latin typeface="Arial"/>
                <a:cs typeface="Arial"/>
              </a:rPr>
              <a:t>native </a:t>
            </a:r>
            <a:r>
              <a:rPr dirty="0" sz="3600" spc="-15" b="1">
                <a:solidFill>
                  <a:srgbClr val="FFFFFF"/>
                </a:solidFill>
                <a:latin typeface="Arial"/>
                <a:cs typeface="Arial"/>
              </a:rPr>
              <a:t>mobile </a:t>
            </a:r>
            <a:r>
              <a:rPr dirty="0" sz="3600" spc="-85" b="1">
                <a:solidFill>
                  <a:srgbClr val="FFFFFF"/>
                </a:solidFill>
                <a:latin typeface="Arial"/>
                <a:cs typeface="Arial"/>
              </a:rPr>
              <a:t>apps </a:t>
            </a:r>
            <a:r>
              <a:rPr dirty="0" sz="3600" spc="-135" b="1">
                <a:solidFill>
                  <a:srgbClr val="FFFFFF"/>
                </a:solidFill>
                <a:latin typeface="Arial"/>
                <a:cs typeface="Arial"/>
              </a:rPr>
              <a:t>using  </a:t>
            </a:r>
            <a:r>
              <a:rPr dirty="0" sz="3600" spc="-85" b="1">
                <a:solidFill>
                  <a:srgbClr val="FFFFFF"/>
                </a:solidFill>
                <a:latin typeface="Arial"/>
                <a:cs typeface="Arial"/>
              </a:rPr>
              <a:t>React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5">
                <a:solidFill>
                  <a:srgbClr val="FFFFFF"/>
                </a:solidFill>
                <a:latin typeface="Arial"/>
                <a:cs typeface="Arial"/>
              </a:rPr>
              <a:t>Supports </a:t>
            </a:r>
            <a:r>
              <a:rPr dirty="0" sz="3600" spc="-20" b="1">
                <a:solidFill>
                  <a:srgbClr val="FFFFFF"/>
                </a:solidFill>
                <a:latin typeface="Arial"/>
                <a:cs typeface="Arial"/>
              </a:rPr>
              <a:t>Android </a:t>
            </a:r>
            <a:r>
              <a:rPr dirty="0" sz="3600" spc="-45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3600" spc="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70" b="1">
                <a:solidFill>
                  <a:srgbClr val="FFFFFF"/>
                </a:solidFill>
                <a:latin typeface="Arial"/>
                <a:cs typeface="Arial"/>
              </a:rPr>
              <a:t>iOS</a:t>
            </a:r>
            <a:endParaRPr sz="360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580"/>
              </a:spcBef>
            </a:pPr>
            <a:r>
              <a:rPr dirty="0" sz="3600" spc="-30">
                <a:solidFill>
                  <a:srgbClr val="FFFFFF"/>
                </a:solidFill>
                <a:latin typeface="Arial"/>
                <a:cs typeface="Arial"/>
              </a:rPr>
              <a:t>(plan </a:t>
            </a:r>
            <a:r>
              <a:rPr dirty="0" sz="3600" spc="20">
                <a:solidFill>
                  <a:srgbClr val="FFFFFF"/>
                </a:solidFill>
                <a:latin typeface="Arial"/>
                <a:cs typeface="Arial"/>
              </a:rPr>
              <a:t>Windows </a:t>
            </a:r>
            <a:r>
              <a:rPr dirty="0" sz="3600" spc="-50">
                <a:solidFill>
                  <a:srgbClr val="FFFFFF"/>
                </a:solidFill>
                <a:latin typeface="Arial"/>
                <a:cs typeface="Arial"/>
              </a:rPr>
              <a:t>universal </a:t>
            </a:r>
            <a:r>
              <a:rPr dirty="0" sz="3600" spc="70">
                <a:solidFill>
                  <a:srgbClr val="FFFFFF"/>
                </a:solidFill>
                <a:latin typeface="Arial"/>
                <a:cs typeface="Arial"/>
              </a:rPr>
              <a:t>platform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3600" spc="-4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0">
                <a:solidFill>
                  <a:srgbClr val="FFFFFF"/>
                </a:solidFill>
                <a:latin typeface="Arial"/>
                <a:cs typeface="Arial"/>
              </a:rPr>
              <a:t>future)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dirty="0" sz="3600" spc="-35">
                <a:solidFill>
                  <a:srgbClr val="FFFFFF"/>
                </a:solidFill>
                <a:latin typeface="Arial"/>
                <a:cs typeface="Arial"/>
              </a:rPr>
              <a:t>Javascript </a:t>
            </a:r>
            <a:r>
              <a:rPr dirty="0" sz="3600" spc="2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3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35">
                <a:solidFill>
                  <a:srgbClr val="FFFFFF"/>
                </a:solidFill>
                <a:latin typeface="Arial"/>
                <a:cs typeface="Arial"/>
              </a:rPr>
              <a:t>ReactJS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841502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1075" algn="l"/>
                <a:tab pos="3140075" algn="l"/>
                <a:tab pos="5636895" algn="l"/>
              </a:tabLst>
            </a:pPr>
            <a:r>
              <a:rPr dirty="0" sz="4500" b="0">
                <a:solidFill>
                  <a:srgbClr val="55D7FF"/>
                </a:solidFill>
                <a:latin typeface="Arial"/>
                <a:cs typeface="Arial"/>
              </a:rPr>
              <a:t>W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" b="0">
                <a:solidFill>
                  <a:srgbClr val="55D7FF"/>
                </a:solidFill>
                <a:latin typeface="Arial"/>
                <a:cs typeface="Arial"/>
              </a:rPr>
              <a:t>H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160" b="0">
                <a:solidFill>
                  <a:srgbClr val="55D7FF"/>
                </a:solidFill>
                <a:latin typeface="Arial"/>
                <a:cs typeface="Arial"/>
              </a:rPr>
              <a:t>AT	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00" b="0">
                <a:solidFill>
                  <a:srgbClr val="55D7FF"/>
                </a:solidFill>
                <a:latin typeface="Arial"/>
                <a:cs typeface="Arial"/>
              </a:rPr>
              <a:t>S	</a:t>
            </a:r>
            <a:r>
              <a:rPr dirty="0" sz="4500" spc="-585" b="0">
                <a:solidFill>
                  <a:srgbClr val="55D7FF"/>
                </a:solidFill>
                <a:latin typeface="Arial"/>
                <a:cs typeface="Arial"/>
              </a:rPr>
              <a:t>R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 </a:t>
            </a:r>
            <a:r>
              <a:rPr dirty="0" sz="4500" spc="80" b="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dirty="0" sz="4500" spc="-67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	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160" b="0">
                <a:solidFill>
                  <a:srgbClr val="55D7FF"/>
                </a:solidFill>
                <a:latin typeface="Arial"/>
                <a:cs typeface="Arial"/>
              </a:rPr>
              <a:t>AT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V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?</a:t>
            </a:r>
            <a:endParaRPr sz="4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3202939"/>
            <a:ext cx="11012805" cy="3048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marR="5080" indent="-469900">
              <a:lnSpc>
                <a:spcPct val="113399"/>
              </a:lnSpc>
              <a:spcBef>
                <a:spcPts val="100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3600" spc="-25" b="1">
                <a:solidFill>
                  <a:srgbClr val="FFFFFF"/>
                </a:solidFill>
                <a:latin typeface="Arial"/>
                <a:cs typeface="Arial"/>
              </a:rPr>
              <a:t>Framework </a:t>
            </a:r>
            <a:r>
              <a:rPr dirty="0" sz="3600" spc="20" b="1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3600" spc="-35" b="1">
                <a:solidFill>
                  <a:srgbClr val="FFFFFF"/>
                </a:solidFill>
                <a:latin typeface="Arial"/>
                <a:cs typeface="Arial"/>
              </a:rPr>
              <a:t>building </a:t>
            </a:r>
            <a:r>
              <a:rPr dirty="0" sz="3600" spc="-25" b="1">
                <a:solidFill>
                  <a:srgbClr val="FFFFFF"/>
                </a:solidFill>
                <a:latin typeface="Arial"/>
                <a:cs typeface="Arial"/>
              </a:rPr>
              <a:t>native </a:t>
            </a:r>
            <a:r>
              <a:rPr dirty="0" sz="3600" spc="-15" b="1">
                <a:solidFill>
                  <a:srgbClr val="FFFFFF"/>
                </a:solidFill>
                <a:latin typeface="Arial"/>
                <a:cs typeface="Arial"/>
              </a:rPr>
              <a:t>mobile </a:t>
            </a:r>
            <a:r>
              <a:rPr dirty="0" sz="3600" spc="-85" b="1">
                <a:solidFill>
                  <a:srgbClr val="FFFFFF"/>
                </a:solidFill>
                <a:latin typeface="Arial"/>
                <a:cs typeface="Arial"/>
              </a:rPr>
              <a:t>apps </a:t>
            </a:r>
            <a:r>
              <a:rPr dirty="0" sz="3600" spc="-135" b="1">
                <a:solidFill>
                  <a:srgbClr val="FFFFFF"/>
                </a:solidFill>
                <a:latin typeface="Arial"/>
                <a:cs typeface="Arial"/>
              </a:rPr>
              <a:t>using  </a:t>
            </a:r>
            <a:r>
              <a:rPr dirty="0" sz="3600" spc="-85" b="1">
                <a:solidFill>
                  <a:srgbClr val="FFFFFF"/>
                </a:solidFill>
                <a:latin typeface="Arial"/>
                <a:cs typeface="Arial"/>
              </a:rPr>
              <a:t>React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5">
                <a:solidFill>
                  <a:srgbClr val="FFFFFF"/>
                </a:solidFill>
                <a:latin typeface="Arial"/>
                <a:cs typeface="Arial"/>
              </a:rPr>
              <a:t>Supports </a:t>
            </a:r>
            <a:r>
              <a:rPr dirty="0" sz="3600" spc="-20" b="1">
                <a:solidFill>
                  <a:srgbClr val="FFFFFF"/>
                </a:solidFill>
                <a:latin typeface="Arial"/>
                <a:cs typeface="Arial"/>
              </a:rPr>
              <a:t>Android </a:t>
            </a:r>
            <a:r>
              <a:rPr dirty="0" sz="3600" spc="-45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3600" spc="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70" b="1">
                <a:solidFill>
                  <a:srgbClr val="FFFFFF"/>
                </a:solidFill>
                <a:latin typeface="Arial"/>
                <a:cs typeface="Arial"/>
              </a:rPr>
              <a:t>iOS</a:t>
            </a:r>
            <a:endParaRPr sz="360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580"/>
              </a:spcBef>
            </a:pPr>
            <a:r>
              <a:rPr dirty="0" sz="3600" spc="-30">
                <a:solidFill>
                  <a:srgbClr val="FFFFFF"/>
                </a:solidFill>
                <a:latin typeface="Arial"/>
                <a:cs typeface="Arial"/>
              </a:rPr>
              <a:t>(plan </a:t>
            </a:r>
            <a:r>
              <a:rPr dirty="0" sz="3600" spc="20">
                <a:solidFill>
                  <a:srgbClr val="FFFFFF"/>
                </a:solidFill>
                <a:latin typeface="Arial"/>
                <a:cs typeface="Arial"/>
              </a:rPr>
              <a:t>Windows </a:t>
            </a:r>
            <a:r>
              <a:rPr dirty="0" sz="3600" spc="-50">
                <a:solidFill>
                  <a:srgbClr val="FFFFFF"/>
                </a:solidFill>
                <a:latin typeface="Arial"/>
                <a:cs typeface="Arial"/>
              </a:rPr>
              <a:t>universal </a:t>
            </a:r>
            <a:r>
              <a:rPr dirty="0" sz="3600" spc="70">
                <a:solidFill>
                  <a:srgbClr val="FFFFFF"/>
                </a:solidFill>
                <a:latin typeface="Arial"/>
                <a:cs typeface="Arial"/>
              </a:rPr>
              <a:t>platform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3600" spc="-4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0">
                <a:solidFill>
                  <a:srgbClr val="FFFFFF"/>
                </a:solidFill>
                <a:latin typeface="Arial"/>
                <a:cs typeface="Arial"/>
              </a:rPr>
              <a:t>future)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8500" y="6832600"/>
            <a:ext cx="71456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dirty="0" sz="3600" spc="-35">
                <a:solidFill>
                  <a:srgbClr val="FFFFFF"/>
                </a:solidFill>
                <a:latin typeface="Arial"/>
                <a:cs typeface="Arial"/>
              </a:rPr>
              <a:t>Javascript </a:t>
            </a:r>
            <a:r>
              <a:rPr dirty="0" sz="3600" spc="2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3600" spc="-2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35">
                <a:solidFill>
                  <a:srgbClr val="FFFFFF"/>
                </a:solidFill>
                <a:latin typeface="Arial"/>
                <a:cs typeface="Arial"/>
              </a:rPr>
              <a:t>ReactJS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841502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1075" algn="l"/>
                <a:tab pos="3140075" algn="l"/>
                <a:tab pos="5636895" algn="l"/>
              </a:tabLst>
            </a:pPr>
            <a:r>
              <a:rPr dirty="0" sz="4500" b="0">
                <a:solidFill>
                  <a:srgbClr val="55D7FF"/>
                </a:solidFill>
                <a:latin typeface="Arial"/>
                <a:cs typeface="Arial"/>
              </a:rPr>
              <a:t>W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" b="0">
                <a:solidFill>
                  <a:srgbClr val="55D7FF"/>
                </a:solidFill>
                <a:latin typeface="Arial"/>
                <a:cs typeface="Arial"/>
              </a:rPr>
              <a:t>H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160" b="0">
                <a:solidFill>
                  <a:srgbClr val="55D7FF"/>
                </a:solidFill>
                <a:latin typeface="Arial"/>
                <a:cs typeface="Arial"/>
              </a:rPr>
              <a:t>AT	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00" b="0">
                <a:solidFill>
                  <a:srgbClr val="55D7FF"/>
                </a:solidFill>
                <a:latin typeface="Arial"/>
                <a:cs typeface="Arial"/>
              </a:rPr>
              <a:t>S	</a:t>
            </a:r>
            <a:r>
              <a:rPr dirty="0" sz="4500" spc="-585" b="0">
                <a:solidFill>
                  <a:srgbClr val="55D7FF"/>
                </a:solidFill>
                <a:latin typeface="Arial"/>
                <a:cs typeface="Arial"/>
              </a:rPr>
              <a:t>R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 </a:t>
            </a:r>
            <a:r>
              <a:rPr dirty="0" sz="4500" spc="80" b="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dirty="0" sz="4500" spc="-67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	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160" b="0">
                <a:solidFill>
                  <a:srgbClr val="55D7FF"/>
                </a:solidFill>
                <a:latin typeface="Arial"/>
                <a:cs typeface="Arial"/>
              </a:rPr>
              <a:t>AT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V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?</a:t>
            </a:r>
            <a:endParaRPr sz="45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47549" y="6800494"/>
            <a:ext cx="5132070" cy="1741170"/>
          </a:xfrm>
          <a:custGeom>
            <a:avLst/>
            <a:gdLst/>
            <a:ahLst/>
            <a:cxnLst/>
            <a:rect l="l" t="t" r="r" b="b"/>
            <a:pathLst>
              <a:path w="5132070" h="1741170">
                <a:moveTo>
                  <a:pt x="2149068" y="0"/>
                </a:moveTo>
                <a:lnTo>
                  <a:pt x="2082130" y="414"/>
                </a:lnTo>
                <a:lnTo>
                  <a:pt x="2015701" y="1648"/>
                </a:lnTo>
                <a:lnTo>
                  <a:pt x="1949812" y="3691"/>
                </a:lnTo>
                <a:lnTo>
                  <a:pt x="1884492" y="6529"/>
                </a:lnTo>
                <a:lnTo>
                  <a:pt x="1819772" y="10152"/>
                </a:lnTo>
                <a:lnTo>
                  <a:pt x="1755679" y="14547"/>
                </a:lnTo>
                <a:lnTo>
                  <a:pt x="1692245" y="19703"/>
                </a:lnTo>
                <a:lnTo>
                  <a:pt x="1629500" y="25606"/>
                </a:lnTo>
                <a:lnTo>
                  <a:pt x="1567472" y="32245"/>
                </a:lnTo>
                <a:lnTo>
                  <a:pt x="1506191" y="39608"/>
                </a:lnTo>
                <a:lnTo>
                  <a:pt x="1445688" y="47683"/>
                </a:lnTo>
                <a:lnTo>
                  <a:pt x="1385991" y="56458"/>
                </a:lnTo>
                <a:lnTo>
                  <a:pt x="1327132" y="65921"/>
                </a:lnTo>
                <a:lnTo>
                  <a:pt x="1269138" y="76060"/>
                </a:lnTo>
                <a:lnTo>
                  <a:pt x="1212041" y="86862"/>
                </a:lnTo>
                <a:lnTo>
                  <a:pt x="1155870" y="98317"/>
                </a:lnTo>
                <a:lnTo>
                  <a:pt x="1100654" y="110411"/>
                </a:lnTo>
                <a:lnTo>
                  <a:pt x="1046424" y="123133"/>
                </a:lnTo>
                <a:lnTo>
                  <a:pt x="993208" y="136470"/>
                </a:lnTo>
                <a:lnTo>
                  <a:pt x="941038" y="150411"/>
                </a:lnTo>
                <a:lnTo>
                  <a:pt x="889941" y="164944"/>
                </a:lnTo>
                <a:lnTo>
                  <a:pt x="839949" y="180056"/>
                </a:lnTo>
                <a:lnTo>
                  <a:pt x="791091" y="195736"/>
                </a:lnTo>
                <a:lnTo>
                  <a:pt x="743396" y="211971"/>
                </a:lnTo>
                <a:lnTo>
                  <a:pt x="696895" y="228750"/>
                </a:lnTo>
                <a:lnTo>
                  <a:pt x="651616" y="246060"/>
                </a:lnTo>
                <a:lnTo>
                  <a:pt x="607590" y="263890"/>
                </a:lnTo>
                <a:lnTo>
                  <a:pt x="564847" y="282227"/>
                </a:lnTo>
                <a:lnTo>
                  <a:pt x="523416" y="301059"/>
                </a:lnTo>
                <a:lnTo>
                  <a:pt x="483327" y="320374"/>
                </a:lnTo>
                <a:lnTo>
                  <a:pt x="444610" y="340161"/>
                </a:lnTo>
                <a:lnTo>
                  <a:pt x="407294" y="360407"/>
                </a:lnTo>
                <a:lnTo>
                  <a:pt x="371409" y="381101"/>
                </a:lnTo>
                <a:lnTo>
                  <a:pt x="336984" y="402229"/>
                </a:lnTo>
                <a:lnTo>
                  <a:pt x="304051" y="423781"/>
                </a:lnTo>
                <a:lnTo>
                  <a:pt x="272637" y="445743"/>
                </a:lnTo>
                <a:lnTo>
                  <a:pt x="214490" y="490854"/>
                </a:lnTo>
                <a:lnTo>
                  <a:pt x="162780" y="537464"/>
                </a:lnTo>
                <a:lnTo>
                  <a:pt x="117745" y="585478"/>
                </a:lnTo>
                <a:lnTo>
                  <a:pt x="79623" y="634799"/>
                </a:lnTo>
                <a:lnTo>
                  <a:pt x="48652" y="685332"/>
                </a:lnTo>
                <a:lnTo>
                  <a:pt x="25070" y="736979"/>
                </a:lnTo>
                <a:lnTo>
                  <a:pt x="9114" y="789645"/>
                </a:lnTo>
                <a:lnTo>
                  <a:pt x="1022" y="843233"/>
                </a:lnTo>
                <a:lnTo>
                  <a:pt x="0" y="870343"/>
                </a:lnTo>
                <a:lnTo>
                  <a:pt x="1022" y="897453"/>
                </a:lnTo>
                <a:lnTo>
                  <a:pt x="9114" y="951041"/>
                </a:lnTo>
                <a:lnTo>
                  <a:pt x="25070" y="1003708"/>
                </a:lnTo>
                <a:lnTo>
                  <a:pt x="48652" y="1055355"/>
                </a:lnTo>
                <a:lnTo>
                  <a:pt x="79623" y="1105888"/>
                </a:lnTo>
                <a:lnTo>
                  <a:pt x="117745" y="1155209"/>
                </a:lnTo>
                <a:lnTo>
                  <a:pt x="162780" y="1203224"/>
                </a:lnTo>
                <a:lnTo>
                  <a:pt x="214490" y="1249834"/>
                </a:lnTo>
                <a:lnTo>
                  <a:pt x="272637" y="1294945"/>
                </a:lnTo>
                <a:lnTo>
                  <a:pt x="304051" y="1316908"/>
                </a:lnTo>
                <a:lnTo>
                  <a:pt x="336984" y="1338460"/>
                </a:lnTo>
                <a:lnTo>
                  <a:pt x="371409" y="1359588"/>
                </a:lnTo>
                <a:lnTo>
                  <a:pt x="407294" y="1380282"/>
                </a:lnTo>
                <a:lnTo>
                  <a:pt x="444610" y="1400528"/>
                </a:lnTo>
                <a:lnTo>
                  <a:pt x="483327" y="1420315"/>
                </a:lnTo>
                <a:lnTo>
                  <a:pt x="523416" y="1439631"/>
                </a:lnTo>
                <a:lnTo>
                  <a:pt x="564847" y="1458463"/>
                </a:lnTo>
                <a:lnTo>
                  <a:pt x="607590" y="1476800"/>
                </a:lnTo>
                <a:lnTo>
                  <a:pt x="651616" y="1494630"/>
                </a:lnTo>
                <a:lnTo>
                  <a:pt x="696895" y="1511941"/>
                </a:lnTo>
                <a:lnTo>
                  <a:pt x="743396" y="1528720"/>
                </a:lnTo>
                <a:lnTo>
                  <a:pt x="791091" y="1544955"/>
                </a:lnTo>
                <a:lnTo>
                  <a:pt x="839949" y="1560635"/>
                </a:lnTo>
                <a:lnTo>
                  <a:pt x="889941" y="1575748"/>
                </a:lnTo>
                <a:lnTo>
                  <a:pt x="941038" y="1590280"/>
                </a:lnTo>
                <a:lnTo>
                  <a:pt x="993208" y="1604222"/>
                </a:lnTo>
                <a:lnTo>
                  <a:pt x="1046424" y="1617559"/>
                </a:lnTo>
                <a:lnTo>
                  <a:pt x="1100654" y="1630281"/>
                </a:lnTo>
                <a:lnTo>
                  <a:pt x="1155870" y="1642376"/>
                </a:lnTo>
                <a:lnTo>
                  <a:pt x="1212041" y="1653830"/>
                </a:lnTo>
                <a:lnTo>
                  <a:pt x="1269138" y="1664633"/>
                </a:lnTo>
                <a:lnTo>
                  <a:pt x="1327132" y="1674772"/>
                </a:lnTo>
                <a:lnTo>
                  <a:pt x="1385991" y="1684235"/>
                </a:lnTo>
                <a:lnTo>
                  <a:pt x="1445688" y="1693010"/>
                </a:lnTo>
                <a:lnTo>
                  <a:pt x="1506191" y="1701085"/>
                </a:lnTo>
                <a:lnTo>
                  <a:pt x="1567472" y="1708448"/>
                </a:lnTo>
                <a:lnTo>
                  <a:pt x="1629500" y="1715088"/>
                </a:lnTo>
                <a:lnTo>
                  <a:pt x="1692245" y="1720991"/>
                </a:lnTo>
                <a:lnTo>
                  <a:pt x="1755679" y="1726146"/>
                </a:lnTo>
                <a:lnTo>
                  <a:pt x="1819772" y="1730541"/>
                </a:lnTo>
                <a:lnTo>
                  <a:pt x="1884492" y="1734164"/>
                </a:lnTo>
                <a:lnTo>
                  <a:pt x="1949812" y="1737003"/>
                </a:lnTo>
                <a:lnTo>
                  <a:pt x="2015701" y="1739046"/>
                </a:lnTo>
                <a:lnTo>
                  <a:pt x="2082130" y="1740280"/>
                </a:lnTo>
                <a:lnTo>
                  <a:pt x="2149068" y="1740695"/>
                </a:lnTo>
                <a:lnTo>
                  <a:pt x="2209874" y="1740351"/>
                </a:lnTo>
                <a:lnTo>
                  <a:pt x="2270253" y="1739328"/>
                </a:lnTo>
                <a:lnTo>
                  <a:pt x="2330183" y="1737633"/>
                </a:lnTo>
                <a:lnTo>
                  <a:pt x="2389643" y="1735275"/>
                </a:lnTo>
                <a:lnTo>
                  <a:pt x="2448610" y="1732265"/>
                </a:lnTo>
                <a:lnTo>
                  <a:pt x="2507063" y="1728612"/>
                </a:lnTo>
                <a:lnTo>
                  <a:pt x="2564981" y="1724323"/>
                </a:lnTo>
                <a:lnTo>
                  <a:pt x="2622341" y="1719410"/>
                </a:lnTo>
                <a:lnTo>
                  <a:pt x="2679121" y="1713880"/>
                </a:lnTo>
                <a:lnTo>
                  <a:pt x="2735300" y="1707743"/>
                </a:lnTo>
                <a:lnTo>
                  <a:pt x="2790857" y="1701009"/>
                </a:lnTo>
                <a:lnTo>
                  <a:pt x="2845769" y="1693686"/>
                </a:lnTo>
                <a:lnTo>
                  <a:pt x="2900014" y="1685783"/>
                </a:lnTo>
                <a:lnTo>
                  <a:pt x="2953571" y="1677310"/>
                </a:lnTo>
                <a:lnTo>
                  <a:pt x="3006418" y="1668276"/>
                </a:lnTo>
                <a:lnTo>
                  <a:pt x="3058534" y="1658690"/>
                </a:lnTo>
                <a:lnTo>
                  <a:pt x="3109896" y="1648562"/>
                </a:lnTo>
                <a:lnTo>
                  <a:pt x="3160483" y="1637899"/>
                </a:lnTo>
                <a:lnTo>
                  <a:pt x="3210272" y="1626713"/>
                </a:lnTo>
                <a:lnTo>
                  <a:pt x="3259243" y="1615011"/>
                </a:lnTo>
                <a:lnTo>
                  <a:pt x="3307373" y="1602804"/>
                </a:lnTo>
                <a:lnTo>
                  <a:pt x="3354641" y="1590099"/>
                </a:lnTo>
                <a:lnTo>
                  <a:pt x="3401025" y="1576907"/>
                </a:lnTo>
                <a:lnTo>
                  <a:pt x="3446503" y="1563237"/>
                </a:lnTo>
                <a:lnTo>
                  <a:pt x="3491053" y="1549097"/>
                </a:lnTo>
                <a:lnTo>
                  <a:pt x="3534654" y="1534497"/>
                </a:lnTo>
                <a:lnTo>
                  <a:pt x="3577284" y="1519446"/>
                </a:lnTo>
                <a:lnTo>
                  <a:pt x="3618921" y="1503954"/>
                </a:lnTo>
                <a:lnTo>
                  <a:pt x="3659543" y="1488029"/>
                </a:lnTo>
                <a:lnTo>
                  <a:pt x="3699128" y="1471681"/>
                </a:lnTo>
                <a:lnTo>
                  <a:pt x="3737655" y="1454918"/>
                </a:lnTo>
                <a:lnTo>
                  <a:pt x="3775103" y="1437751"/>
                </a:lnTo>
                <a:lnTo>
                  <a:pt x="3811448" y="1420188"/>
                </a:lnTo>
                <a:lnTo>
                  <a:pt x="3846670" y="1402238"/>
                </a:lnTo>
                <a:lnTo>
                  <a:pt x="3880747" y="1383910"/>
                </a:lnTo>
                <a:lnTo>
                  <a:pt x="3945377" y="1346160"/>
                </a:lnTo>
                <a:lnTo>
                  <a:pt x="3975887" y="1326756"/>
                </a:lnTo>
                <a:lnTo>
                  <a:pt x="5131587" y="1294612"/>
                </a:lnTo>
                <a:lnTo>
                  <a:pt x="4265206" y="1016800"/>
                </a:lnTo>
                <a:lnTo>
                  <a:pt x="4278802" y="980814"/>
                </a:lnTo>
                <a:lnTo>
                  <a:pt x="4289188" y="944438"/>
                </a:lnTo>
                <a:lnTo>
                  <a:pt x="4295818" y="907629"/>
                </a:lnTo>
                <a:lnTo>
                  <a:pt x="4298149" y="870343"/>
                </a:lnTo>
                <a:lnTo>
                  <a:pt x="4297127" y="843233"/>
                </a:lnTo>
                <a:lnTo>
                  <a:pt x="4289035" y="789645"/>
                </a:lnTo>
                <a:lnTo>
                  <a:pt x="4273079" y="736979"/>
                </a:lnTo>
                <a:lnTo>
                  <a:pt x="4249496" y="685332"/>
                </a:lnTo>
                <a:lnTo>
                  <a:pt x="4218525" y="634799"/>
                </a:lnTo>
                <a:lnTo>
                  <a:pt x="4180403" y="585478"/>
                </a:lnTo>
                <a:lnTo>
                  <a:pt x="4135367" y="537464"/>
                </a:lnTo>
                <a:lnTo>
                  <a:pt x="4083657" y="490854"/>
                </a:lnTo>
                <a:lnTo>
                  <a:pt x="4025509" y="445743"/>
                </a:lnTo>
                <a:lnTo>
                  <a:pt x="3994095" y="423781"/>
                </a:lnTo>
                <a:lnTo>
                  <a:pt x="3961161" y="402229"/>
                </a:lnTo>
                <a:lnTo>
                  <a:pt x="3926736" y="381101"/>
                </a:lnTo>
                <a:lnTo>
                  <a:pt x="3890851" y="360407"/>
                </a:lnTo>
                <a:lnTo>
                  <a:pt x="3853534" y="340161"/>
                </a:lnTo>
                <a:lnTo>
                  <a:pt x="3814817" y="320374"/>
                </a:lnTo>
                <a:lnTo>
                  <a:pt x="3774727" y="301059"/>
                </a:lnTo>
                <a:lnTo>
                  <a:pt x="3733296" y="282227"/>
                </a:lnTo>
                <a:lnTo>
                  <a:pt x="3690552" y="263890"/>
                </a:lnTo>
                <a:lnTo>
                  <a:pt x="3646526" y="246060"/>
                </a:lnTo>
                <a:lnTo>
                  <a:pt x="3601248" y="228750"/>
                </a:lnTo>
                <a:lnTo>
                  <a:pt x="3554746" y="211971"/>
                </a:lnTo>
                <a:lnTo>
                  <a:pt x="3507051" y="195736"/>
                </a:lnTo>
                <a:lnTo>
                  <a:pt x="3458192" y="180056"/>
                </a:lnTo>
                <a:lnTo>
                  <a:pt x="3408199" y="164944"/>
                </a:lnTo>
                <a:lnTo>
                  <a:pt x="3357103" y="150411"/>
                </a:lnTo>
                <a:lnTo>
                  <a:pt x="3304932" y="136470"/>
                </a:lnTo>
                <a:lnTo>
                  <a:pt x="3251716" y="123133"/>
                </a:lnTo>
                <a:lnTo>
                  <a:pt x="3197485" y="110411"/>
                </a:lnTo>
                <a:lnTo>
                  <a:pt x="3142269" y="98317"/>
                </a:lnTo>
                <a:lnTo>
                  <a:pt x="3086097" y="86862"/>
                </a:lnTo>
                <a:lnTo>
                  <a:pt x="3029000" y="76060"/>
                </a:lnTo>
                <a:lnTo>
                  <a:pt x="2971006" y="65921"/>
                </a:lnTo>
                <a:lnTo>
                  <a:pt x="2912146" y="56458"/>
                </a:lnTo>
                <a:lnTo>
                  <a:pt x="2852450" y="47683"/>
                </a:lnTo>
                <a:lnTo>
                  <a:pt x="2791946" y="39608"/>
                </a:lnTo>
                <a:lnTo>
                  <a:pt x="2730666" y="32245"/>
                </a:lnTo>
                <a:lnTo>
                  <a:pt x="2668637" y="25606"/>
                </a:lnTo>
                <a:lnTo>
                  <a:pt x="2605891" y="19703"/>
                </a:lnTo>
                <a:lnTo>
                  <a:pt x="2542457" y="14547"/>
                </a:lnTo>
                <a:lnTo>
                  <a:pt x="2478365" y="10152"/>
                </a:lnTo>
                <a:lnTo>
                  <a:pt x="2413644" y="6529"/>
                </a:lnTo>
                <a:lnTo>
                  <a:pt x="2348324" y="3691"/>
                </a:lnTo>
                <a:lnTo>
                  <a:pt x="2282435" y="1648"/>
                </a:lnTo>
                <a:lnTo>
                  <a:pt x="2216006" y="414"/>
                </a:lnTo>
                <a:lnTo>
                  <a:pt x="2149068" y="0"/>
                </a:lnTo>
                <a:close/>
              </a:path>
            </a:pathLst>
          </a:custGeom>
          <a:solidFill>
            <a:srgbClr val="FFFD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096000" y="7200900"/>
            <a:ext cx="3669665" cy="1092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29665" marR="5080" indent="-1117600">
              <a:lnSpc>
                <a:spcPct val="116700"/>
              </a:lnSpc>
              <a:spcBef>
                <a:spcPts val="95"/>
              </a:spcBef>
            </a:pPr>
            <a:r>
              <a:rPr dirty="0" sz="3000" spc="-5">
                <a:latin typeface="Comic Sans MS"/>
                <a:cs typeface="Comic Sans MS"/>
              </a:rPr>
              <a:t>EVERYBODY</a:t>
            </a:r>
            <a:r>
              <a:rPr dirty="0" sz="3000" spc="-55">
                <a:latin typeface="Comic Sans MS"/>
                <a:cs typeface="Comic Sans MS"/>
              </a:rPr>
              <a:t> </a:t>
            </a:r>
            <a:r>
              <a:rPr dirty="0" sz="3000" spc="-5">
                <a:latin typeface="Comic Sans MS"/>
                <a:cs typeface="Comic Sans MS"/>
              </a:rPr>
              <a:t>LOVES  </a:t>
            </a:r>
            <a:r>
              <a:rPr dirty="0" sz="3000">
                <a:latin typeface="Comic Sans MS"/>
                <a:cs typeface="Comic Sans MS"/>
              </a:rPr>
              <a:t>REACT!!!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629900" y="7416800"/>
            <a:ext cx="2070100" cy="180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6900" y="4203700"/>
            <a:ext cx="672592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06575" algn="l"/>
                <a:tab pos="4304030" algn="l"/>
              </a:tabLst>
            </a:pPr>
            <a:r>
              <a:rPr dirty="0" sz="4500" b="0">
                <a:solidFill>
                  <a:srgbClr val="55D7FF"/>
                </a:solidFill>
                <a:latin typeface="Arial"/>
                <a:cs typeface="Arial"/>
              </a:rPr>
              <a:t>W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" b="0">
                <a:solidFill>
                  <a:srgbClr val="55D7FF"/>
                </a:solidFill>
                <a:latin typeface="Arial"/>
                <a:cs typeface="Arial"/>
              </a:rPr>
              <a:t>H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Y	</a:t>
            </a:r>
            <a:r>
              <a:rPr dirty="0" sz="4500" spc="-585" b="0">
                <a:solidFill>
                  <a:srgbClr val="55D7FF"/>
                </a:solidFill>
                <a:latin typeface="Arial"/>
                <a:cs typeface="Arial"/>
              </a:rPr>
              <a:t>R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 </a:t>
            </a:r>
            <a:r>
              <a:rPr dirty="0" sz="4500" spc="80" b="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dirty="0" sz="4500" spc="-68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	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160" b="0">
                <a:solidFill>
                  <a:srgbClr val="55D7FF"/>
                </a:solidFill>
                <a:latin typeface="Arial"/>
                <a:cs typeface="Arial"/>
              </a:rPr>
              <a:t>AT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V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3898900"/>
            <a:ext cx="9959340" cy="404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75">
                <a:solidFill>
                  <a:srgbClr val="FFFFFF"/>
                </a:solidFill>
                <a:latin typeface="Arial"/>
                <a:cs typeface="Arial"/>
              </a:rPr>
              <a:t>~70–80 </a:t>
            </a:r>
            <a:r>
              <a:rPr dirty="0" sz="3600" spc="-270">
                <a:solidFill>
                  <a:srgbClr val="FFFFFF"/>
                </a:solidFill>
                <a:latin typeface="Arial"/>
                <a:cs typeface="Arial"/>
              </a:rPr>
              <a:t>% 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reuse </a:t>
            </a:r>
            <a:r>
              <a:rPr dirty="0" sz="3600" spc="10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3600" spc="85">
                <a:solidFill>
                  <a:srgbClr val="FFFFFF"/>
                </a:solidFill>
                <a:latin typeface="Arial"/>
                <a:cs typeface="Arial"/>
              </a:rPr>
              <a:t>app</a:t>
            </a:r>
            <a:r>
              <a:rPr dirty="0" sz="36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35">
                <a:solidFill>
                  <a:srgbClr val="FFFFFF"/>
                </a:solidFill>
                <a:latin typeface="Arial"/>
                <a:cs typeface="Arial"/>
              </a:rPr>
              <a:t>Javascript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45">
                <a:solidFill>
                  <a:srgbClr val="FFFFFF"/>
                </a:solidFill>
                <a:latin typeface="Arial"/>
                <a:cs typeface="Arial"/>
              </a:rPr>
              <a:t>(React)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3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dirty="0" sz="3600" spc="95">
                <a:solidFill>
                  <a:srgbClr val="FFFFFF"/>
                </a:solidFill>
                <a:latin typeface="Arial"/>
                <a:cs typeface="Arial"/>
              </a:rPr>
              <a:t>“CSS” </a:t>
            </a:r>
            <a:r>
              <a:rPr dirty="0" sz="3600" spc="2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3600" spc="200">
                <a:solidFill>
                  <a:srgbClr val="FFFFFF"/>
                </a:solidFill>
                <a:latin typeface="Arial"/>
                <a:cs typeface="Arial"/>
              </a:rPr>
              <a:t>“HTML” </a:t>
            </a:r>
            <a:r>
              <a:rPr dirty="0" sz="3600" spc="-45">
                <a:solidFill>
                  <a:srgbClr val="FFFFFF"/>
                </a:solidFill>
                <a:latin typeface="Arial"/>
                <a:cs typeface="Arial"/>
              </a:rPr>
              <a:t>(looks </a:t>
            </a:r>
            <a:r>
              <a:rPr dirty="0" sz="3600" spc="10">
                <a:solidFill>
                  <a:srgbClr val="FFFFFF"/>
                </a:solidFill>
                <a:latin typeface="Arial"/>
                <a:cs typeface="Arial"/>
              </a:rPr>
              <a:t>like</a:t>
            </a:r>
            <a:r>
              <a:rPr dirty="0" sz="3600" spc="-6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that)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team 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develop </a:t>
            </a:r>
            <a:r>
              <a:rPr dirty="0" sz="3600" spc="85">
                <a:solidFill>
                  <a:srgbClr val="FFFFFF"/>
                </a:solidFill>
                <a:latin typeface="Arial"/>
                <a:cs typeface="Arial"/>
              </a:rPr>
              <a:t>app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dirty="0" sz="3600" spc="-7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35">
                <a:solidFill>
                  <a:srgbClr val="FFFFFF"/>
                </a:solidFill>
                <a:latin typeface="Arial"/>
                <a:cs typeface="Arial"/>
              </a:rPr>
              <a:t>platforms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500" y="654050"/>
            <a:ext cx="11560810" cy="6426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58339" algn="l"/>
                <a:tab pos="3834129" algn="l"/>
                <a:tab pos="5182870" algn="l"/>
                <a:tab pos="6392545" algn="l"/>
                <a:tab pos="8328659" algn="l"/>
              </a:tabLst>
            </a:pPr>
            <a:r>
              <a:rPr dirty="0" sz="4050" spc="-450" b="0">
                <a:solidFill>
                  <a:srgbClr val="55D7FF"/>
                </a:solidFill>
                <a:latin typeface="Arial"/>
                <a:cs typeface="Arial"/>
              </a:rPr>
              <a:t>S </a:t>
            </a:r>
            <a:r>
              <a:rPr dirty="0" sz="4050" spc="70" b="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dirty="0" sz="4050" spc="-509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050" spc="225" b="0">
                <a:solidFill>
                  <a:srgbClr val="55D7FF"/>
                </a:solidFill>
                <a:latin typeface="Arial"/>
                <a:cs typeface="Arial"/>
              </a:rPr>
              <a:t>M</a:t>
            </a:r>
            <a:r>
              <a:rPr dirty="0" sz="4050" spc="-48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050" spc="-300" b="0">
                <a:solidFill>
                  <a:srgbClr val="55D7FF"/>
                </a:solidFill>
                <a:latin typeface="Arial"/>
                <a:cs typeface="Arial"/>
              </a:rPr>
              <a:t>E	</a:t>
            </a:r>
            <a:r>
              <a:rPr dirty="0" sz="4050" spc="-450" b="0">
                <a:solidFill>
                  <a:srgbClr val="55D7FF"/>
                </a:solidFill>
                <a:latin typeface="Arial"/>
                <a:cs typeface="Arial"/>
              </a:rPr>
              <a:t>S </a:t>
            </a:r>
            <a:r>
              <a:rPr dirty="0" sz="4050" spc="-229" b="0">
                <a:solidFill>
                  <a:srgbClr val="55D7FF"/>
                </a:solidFill>
                <a:latin typeface="Arial"/>
                <a:cs typeface="Arial"/>
              </a:rPr>
              <a:t>K </a:t>
            </a:r>
            <a:r>
              <a:rPr dirty="0" sz="4050" spc="-7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050" spc="-7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050" spc="-229" b="0">
                <a:solidFill>
                  <a:srgbClr val="55D7FF"/>
                </a:solidFill>
                <a:latin typeface="Arial"/>
                <a:cs typeface="Arial"/>
              </a:rPr>
              <a:t>L</a:t>
            </a:r>
            <a:r>
              <a:rPr dirty="0" sz="4050" spc="-48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050" spc="-229" b="0">
                <a:solidFill>
                  <a:srgbClr val="55D7FF"/>
                </a:solidFill>
                <a:latin typeface="Arial"/>
                <a:cs typeface="Arial"/>
              </a:rPr>
              <a:t>L	</a:t>
            </a:r>
            <a:r>
              <a:rPr dirty="0" sz="4050" spc="-450" b="0">
                <a:solidFill>
                  <a:srgbClr val="55D7FF"/>
                </a:solidFill>
                <a:latin typeface="Arial"/>
                <a:cs typeface="Arial"/>
              </a:rPr>
              <a:t>S</a:t>
            </a:r>
            <a:r>
              <a:rPr dirty="0" sz="4050" spc="-48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050" spc="-300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050" spc="-48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050" spc="-150" b="0">
                <a:solidFill>
                  <a:srgbClr val="55D7FF"/>
                </a:solidFill>
                <a:latin typeface="Arial"/>
                <a:cs typeface="Arial"/>
              </a:rPr>
              <a:t>T	</a:t>
            </a:r>
            <a:r>
              <a:rPr dirty="0" sz="4050" spc="225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050" spc="-47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050" spc="225" b="0">
                <a:solidFill>
                  <a:srgbClr val="55D7FF"/>
                </a:solidFill>
                <a:latin typeface="Arial"/>
                <a:cs typeface="Arial"/>
              </a:rPr>
              <a:t>N	</a:t>
            </a:r>
            <a:r>
              <a:rPr dirty="0" sz="4050" spc="-300" b="0">
                <a:solidFill>
                  <a:srgbClr val="55D7FF"/>
                </a:solidFill>
                <a:latin typeface="Arial"/>
                <a:cs typeface="Arial"/>
              </a:rPr>
              <a:t>E </a:t>
            </a:r>
            <a:r>
              <a:rPr dirty="0" sz="4050" spc="70" b="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dirty="0" sz="4050" spc="-66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050" spc="-7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050" spc="-48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050" spc="-5" b="0">
                <a:solidFill>
                  <a:srgbClr val="55D7FF"/>
                </a:solidFill>
                <a:latin typeface="Arial"/>
                <a:cs typeface="Arial"/>
              </a:rPr>
              <a:t>H	</a:t>
            </a:r>
            <a:r>
              <a:rPr dirty="0" sz="4050" spc="-380" b="0">
                <a:solidFill>
                  <a:srgbClr val="55D7FF"/>
                </a:solidFill>
                <a:latin typeface="Arial"/>
                <a:cs typeface="Arial"/>
              </a:rPr>
              <a:t>P</a:t>
            </a:r>
            <a:r>
              <a:rPr dirty="0" sz="4050" spc="-49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050" spc="-229" b="0">
                <a:solidFill>
                  <a:srgbClr val="55D7FF"/>
                </a:solidFill>
                <a:latin typeface="Arial"/>
                <a:cs typeface="Arial"/>
              </a:rPr>
              <a:t>L</a:t>
            </a:r>
            <a:r>
              <a:rPr dirty="0" sz="4050" spc="-49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050" spc="145" b="0">
                <a:solidFill>
                  <a:srgbClr val="55D7FF"/>
                </a:solidFill>
                <a:latin typeface="Arial"/>
                <a:cs typeface="Arial"/>
              </a:rPr>
              <a:t>AT</a:t>
            </a:r>
            <a:r>
              <a:rPr dirty="0" sz="4050" spc="-49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050" spc="-225" b="0">
                <a:solidFill>
                  <a:srgbClr val="55D7FF"/>
                </a:solidFill>
                <a:latin typeface="Arial"/>
                <a:cs typeface="Arial"/>
              </a:rPr>
              <a:t>F</a:t>
            </a:r>
            <a:r>
              <a:rPr dirty="0" sz="4050" spc="-49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050" spc="225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050" spc="-49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050" spc="-525" b="0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4050" spc="-49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050" spc="225" b="0">
                <a:solidFill>
                  <a:srgbClr val="55D7FF"/>
                </a:solidFill>
                <a:latin typeface="Arial"/>
                <a:cs typeface="Arial"/>
              </a:rPr>
              <a:t>M</a:t>
            </a:r>
            <a:endParaRPr sz="4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4165600"/>
            <a:ext cx="11297285" cy="2352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35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dirty="0" sz="3600" spc="85">
                <a:solidFill>
                  <a:srgbClr val="FFFFFF"/>
                </a:solidFill>
                <a:latin typeface="Arial"/>
                <a:cs typeface="Arial"/>
              </a:rPr>
              <a:t>add </a:t>
            </a:r>
            <a:r>
              <a:rPr dirty="0" sz="3600" spc="10">
                <a:solidFill>
                  <a:srgbClr val="FFFFFF"/>
                </a:solidFill>
                <a:latin typeface="Arial"/>
                <a:cs typeface="Arial"/>
              </a:rPr>
              <a:t>custom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native</a:t>
            </a:r>
            <a:r>
              <a:rPr dirty="0" sz="3600" spc="-3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40">
                <a:solidFill>
                  <a:srgbClr val="FFFFFF"/>
                </a:solidFill>
                <a:latin typeface="Arial"/>
                <a:cs typeface="Arial"/>
              </a:rPr>
              <a:t>components</a:t>
            </a:r>
            <a:endParaRPr sz="3600">
              <a:latin typeface="Arial"/>
              <a:cs typeface="Arial"/>
            </a:endParaRPr>
          </a:p>
          <a:p>
            <a:pPr marL="482600" marR="5080" indent="-469900">
              <a:lnSpc>
                <a:spcPct val="113399"/>
              </a:lnSpc>
              <a:spcBef>
                <a:spcPts val="42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20">
                <a:solidFill>
                  <a:srgbClr val="FFFFFF"/>
                </a:solidFill>
                <a:latin typeface="Arial"/>
                <a:cs typeface="Arial"/>
              </a:rPr>
              <a:t>Many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native </a:t>
            </a:r>
            <a:r>
              <a:rPr dirty="0" sz="3600" spc="40">
                <a:solidFill>
                  <a:srgbClr val="FFFFFF"/>
                </a:solidFill>
                <a:latin typeface="Arial"/>
                <a:cs typeface="Arial"/>
              </a:rPr>
              <a:t>components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frequently </a:t>
            </a:r>
            <a:r>
              <a:rPr dirty="0" sz="3600" spc="-2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dirty="0" sz="3600" spc="-48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30">
                <a:solidFill>
                  <a:srgbClr val="FFFFFF"/>
                </a:solidFill>
                <a:latin typeface="Arial"/>
                <a:cs typeface="Arial"/>
              </a:rPr>
              <a:t>features  </a:t>
            </a:r>
            <a:r>
              <a:rPr dirty="0" sz="3600" spc="-50">
                <a:solidFill>
                  <a:srgbClr val="FFFFFF"/>
                </a:solidFill>
                <a:latin typeface="Arial"/>
                <a:cs typeface="Arial"/>
              </a:rPr>
              <a:t>(mainly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36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00">
                <a:solidFill>
                  <a:srgbClr val="FFFFFF"/>
                </a:solidFill>
                <a:latin typeface="Arial"/>
                <a:cs typeface="Arial"/>
              </a:rPr>
              <a:t>iOS)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500" y="567055"/>
            <a:ext cx="8433435" cy="13462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95"/>
              </a:spcBef>
              <a:tabLst>
                <a:tab pos="3714115" algn="l"/>
                <a:tab pos="5935345" algn="l"/>
              </a:tabLst>
            </a:pPr>
            <a:r>
              <a:rPr dirty="0" sz="3800" spc="-60" b="0">
                <a:solidFill>
                  <a:srgbClr val="55D7FF"/>
                </a:solidFill>
                <a:latin typeface="Arial"/>
                <a:cs typeface="Arial"/>
              </a:rPr>
              <a:t>J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240" b="0">
                <a:solidFill>
                  <a:srgbClr val="55D7FF"/>
                </a:solidFill>
                <a:latin typeface="Arial"/>
                <a:cs typeface="Arial"/>
              </a:rPr>
              <a:t>AVA</a:t>
            </a:r>
            <a:r>
              <a:rPr dirty="0" sz="3800" spc="-44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409" b="0">
                <a:solidFill>
                  <a:srgbClr val="55D7FF"/>
                </a:solidFill>
                <a:latin typeface="Arial"/>
                <a:cs typeface="Arial"/>
              </a:rPr>
              <a:t>S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5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3800" spc="-44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480" b="0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6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3800" spc="-44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340" b="0">
                <a:solidFill>
                  <a:srgbClr val="55D7FF"/>
                </a:solidFill>
                <a:latin typeface="Arial"/>
                <a:cs typeface="Arial"/>
              </a:rPr>
              <a:t>P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130" b="0">
                <a:solidFill>
                  <a:srgbClr val="55D7FF"/>
                </a:solidFill>
                <a:latin typeface="Arial"/>
                <a:cs typeface="Arial"/>
              </a:rPr>
              <a:t>T	</a:t>
            </a:r>
            <a:r>
              <a:rPr dirty="0" sz="3800" spc="20" b="0">
                <a:solidFill>
                  <a:srgbClr val="55D7FF"/>
                </a:solidFill>
                <a:latin typeface="Arial"/>
                <a:cs typeface="Arial"/>
              </a:rPr>
              <a:t>W </a:t>
            </a:r>
            <a:r>
              <a:rPr dirty="0" sz="3800" spc="-480" b="0">
                <a:solidFill>
                  <a:srgbClr val="55D7FF"/>
                </a:solidFill>
                <a:latin typeface="Arial"/>
                <a:cs typeface="Arial"/>
              </a:rPr>
              <a:t>R </a:t>
            </a:r>
            <a:r>
              <a:rPr dirty="0" sz="3800" spc="85" b="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dirty="0" sz="3800" spc="-869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340" b="0">
                <a:solidFill>
                  <a:srgbClr val="55D7FF"/>
                </a:solidFill>
                <a:latin typeface="Arial"/>
                <a:cs typeface="Arial"/>
              </a:rPr>
              <a:t>P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409" b="0">
                <a:solidFill>
                  <a:srgbClr val="55D7FF"/>
                </a:solidFill>
                <a:latin typeface="Arial"/>
                <a:cs typeface="Arial"/>
              </a:rPr>
              <a:t>S	</a:t>
            </a:r>
            <a:r>
              <a:rPr dirty="0" sz="3800" spc="85" b="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dirty="0" sz="3800" spc="-459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480" b="0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3800" spc="-46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229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3800" spc="-459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130" b="0">
                <a:solidFill>
                  <a:srgbClr val="55D7FF"/>
                </a:solidFill>
                <a:latin typeface="Arial"/>
                <a:cs typeface="Arial"/>
              </a:rPr>
              <a:t>U</a:t>
            </a:r>
            <a:r>
              <a:rPr dirty="0" sz="3800" spc="-46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229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3800" spc="-459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90" b="0">
                <a:solidFill>
                  <a:srgbClr val="55D7FF"/>
                </a:solidFill>
                <a:latin typeface="Arial"/>
                <a:cs typeface="Arial"/>
              </a:rPr>
              <a:t>D  </a:t>
            </a:r>
            <a:r>
              <a:rPr dirty="0" sz="3800" spc="229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3800" spc="-4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125" b="0">
                <a:solidFill>
                  <a:srgbClr val="55D7FF"/>
                </a:solidFill>
                <a:latin typeface="Arial"/>
                <a:cs typeface="Arial"/>
              </a:rPr>
              <a:t>B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60" b="0">
                <a:solidFill>
                  <a:srgbClr val="55D7FF"/>
                </a:solidFill>
                <a:latin typeface="Arial"/>
                <a:cs typeface="Arial"/>
              </a:rPr>
              <a:t>J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270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5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130" b="0">
                <a:solidFill>
                  <a:srgbClr val="55D7FF"/>
                </a:solidFill>
                <a:latin typeface="Arial"/>
                <a:cs typeface="Arial"/>
              </a:rPr>
              <a:t>T</a:t>
            </a:r>
            <a:r>
              <a:rPr dirty="0" sz="3800" spc="-4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6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270" b="0">
                <a:solidFill>
                  <a:srgbClr val="55D7FF"/>
                </a:solidFill>
                <a:latin typeface="Arial"/>
                <a:cs typeface="Arial"/>
              </a:rPr>
              <a:t>V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270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5" b="0">
                <a:solidFill>
                  <a:srgbClr val="55D7FF"/>
                </a:solidFill>
                <a:latin typeface="Arial"/>
                <a:cs typeface="Arial"/>
              </a:rPr>
              <a:t>-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5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3800" spc="-4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355" b="0">
                <a:solidFill>
                  <a:srgbClr val="55D7FF"/>
                </a:solidFill>
                <a:latin typeface="Arial"/>
                <a:cs typeface="Arial"/>
              </a:rPr>
              <a:t>/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-60" b="0">
                <a:solidFill>
                  <a:srgbClr val="55D7FF"/>
                </a:solidFill>
                <a:latin typeface="Arial"/>
                <a:cs typeface="Arial"/>
              </a:rPr>
              <a:t>J</a:t>
            </a:r>
            <a:r>
              <a:rPr dirty="0" sz="3800" spc="-4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800" spc="240" b="0">
                <a:solidFill>
                  <a:srgbClr val="55D7FF"/>
                </a:solidFill>
                <a:latin typeface="Arial"/>
                <a:cs typeface="Arial"/>
              </a:rPr>
              <a:t>AVA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3898900"/>
            <a:ext cx="5868035" cy="288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dirty="0" sz="3600" spc="-9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dirty="0" sz="3600" spc="10">
                <a:solidFill>
                  <a:srgbClr val="FFFFFF"/>
                </a:solidFill>
                <a:latin typeface="Arial"/>
                <a:cs typeface="Arial"/>
              </a:rPr>
              <a:t>Chrome </a:t>
            </a:r>
            <a:r>
              <a:rPr dirty="0" sz="3600" spc="20">
                <a:solidFill>
                  <a:srgbClr val="FFFFFF"/>
                </a:solidFill>
                <a:latin typeface="Arial"/>
                <a:cs typeface="Arial"/>
              </a:rPr>
              <a:t>dev</a:t>
            </a:r>
            <a:r>
              <a:rPr dirty="0" sz="3600" spc="-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5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10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dirty="0" sz="3600" spc="10">
                <a:solidFill>
                  <a:srgbClr val="FFFFFF"/>
                </a:solidFill>
                <a:latin typeface="Arial"/>
                <a:cs typeface="Arial"/>
              </a:rPr>
              <a:t>Inspector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3600" spc="-4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85">
                <a:solidFill>
                  <a:srgbClr val="FFFFFF"/>
                </a:solidFill>
                <a:latin typeface="Arial"/>
                <a:cs typeface="Arial"/>
              </a:rPr>
              <a:t>app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25">
                <a:solidFill>
                  <a:srgbClr val="FFFFFF"/>
                </a:solidFill>
                <a:latin typeface="Arial"/>
                <a:cs typeface="Arial"/>
              </a:rPr>
              <a:t>Performance</a:t>
            </a:r>
            <a:r>
              <a:rPr dirty="0" sz="3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85">
                <a:solidFill>
                  <a:srgbClr val="FFFFFF"/>
                </a:solidFill>
                <a:latin typeface="Arial"/>
                <a:cs typeface="Arial"/>
              </a:rPr>
              <a:t>monitor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555879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94535" algn="l"/>
                <a:tab pos="3221990" algn="l"/>
              </a:tabLst>
            </a:pP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 </a:t>
            </a:r>
            <a:r>
              <a:rPr dirty="0" sz="4500" spc="80" b="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dirty="0" sz="4500" spc="-7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00" b="0">
                <a:solidFill>
                  <a:srgbClr val="55D7FF"/>
                </a:solidFill>
                <a:latin typeface="Arial"/>
                <a:cs typeface="Arial"/>
              </a:rPr>
              <a:t>S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Y	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	</a:t>
            </a:r>
            <a:r>
              <a:rPr dirty="0" sz="4500" spc="80" b="0">
                <a:solidFill>
                  <a:srgbClr val="55D7FF"/>
                </a:solidFill>
                <a:latin typeface="Arial"/>
                <a:cs typeface="Arial"/>
              </a:rPr>
              <a:t>D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B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5" b="0">
                <a:solidFill>
                  <a:srgbClr val="55D7FF"/>
                </a:solidFill>
                <a:latin typeface="Arial"/>
                <a:cs typeface="Arial"/>
              </a:rPr>
              <a:t>U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b="0">
                <a:solidFill>
                  <a:srgbClr val="55D7FF"/>
                </a:solidFill>
                <a:latin typeface="Arial"/>
                <a:cs typeface="Arial"/>
              </a:rPr>
              <a:t>G</a:t>
            </a:r>
            <a:endParaRPr sz="4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24900" y="2260600"/>
            <a:ext cx="3403600" cy="623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3898900"/>
            <a:ext cx="5868035" cy="288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dirty="0" sz="3600" spc="-9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dirty="0" sz="3600" spc="10">
                <a:solidFill>
                  <a:srgbClr val="FFFFFF"/>
                </a:solidFill>
                <a:latin typeface="Arial"/>
                <a:cs typeface="Arial"/>
              </a:rPr>
              <a:t>Chrome </a:t>
            </a:r>
            <a:r>
              <a:rPr dirty="0" sz="3600" spc="20">
                <a:solidFill>
                  <a:srgbClr val="FFFFFF"/>
                </a:solidFill>
                <a:latin typeface="Arial"/>
                <a:cs typeface="Arial"/>
              </a:rPr>
              <a:t>dev</a:t>
            </a:r>
            <a:r>
              <a:rPr dirty="0" sz="3600" spc="-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5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10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dirty="0" sz="3600" spc="10">
                <a:solidFill>
                  <a:srgbClr val="FFFFFF"/>
                </a:solidFill>
                <a:latin typeface="Arial"/>
                <a:cs typeface="Arial"/>
              </a:rPr>
              <a:t>Inspector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3600" spc="-4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85">
                <a:solidFill>
                  <a:srgbClr val="FFFFFF"/>
                </a:solidFill>
                <a:latin typeface="Arial"/>
                <a:cs typeface="Arial"/>
              </a:rPr>
              <a:t>app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25">
                <a:solidFill>
                  <a:srgbClr val="FFFFFF"/>
                </a:solidFill>
                <a:latin typeface="Arial"/>
                <a:cs typeface="Arial"/>
              </a:rPr>
              <a:t>Performance</a:t>
            </a:r>
            <a:r>
              <a:rPr dirty="0" sz="3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85">
                <a:solidFill>
                  <a:srgbClr val="FFFFFF"/>
                </a:solidFill>
                <a:latin typeface="Arial"/>
                <a:cs typeface="Arial"/>
              </a:rPr>
              <a:t>monitor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555879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94535" algn="l"/>
                <a:tab pos="3221990" algn="l"/>
              </a:tabLst>
            </a:pP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 </a:t>
            </a:r>
            <a:r>
              <a:rPr dirty="0" sz="4500" spc="80" b="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dirty="0" sz="4500" spc="-7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00" b="0">
                <a:solidFill>
                  <a:srgbClr val="55D7FF"/>
                </a:solidFill>
                <a:latin typeface="Arial"/>
                <a:cs typeface="Arial"/>
              </a:rPr>
              <a:t>S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Y	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	</a:t>
            </a:r>
            <a:r>
              <a:rPr dirty="0" sz="4500" spc="80" b="0">
                <a:solidFill>
                  <a:srgbClr val="55D7FF"/>
                </a:solidFill>
                <a:latin typeface="Arial"/>
                <a:cs typeface="Arial"/>
              </a:rPr>
              <a:t>D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B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5" b="0">
                <a:solidFill>
                  <a:srgbClr val="55D7FF"/>
                </a:solidFill>
                <a:latin typeface="Arial"/>
                <a:cs typeface="Arial"/>
              </a:rPr>
              <a:t>U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b="0">
                <a:solidFill>
                  <a:srgbClr val="55D7FF"/>
                </a:solidFill>
                <a:latin typeface="Arial"/>
                <a:cs typeface="Arial"/>
              </a:rPr>
              <a:t>G</a:t>
            </a:r>
            <a:endParaRPr sz="4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24900" y="2260600"/>
            <a:ext cx="3403600" cy="623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99739" y="4027347"/>
            <a:ext cx="2305685" cy="1397000"/>
          </a:xfrm>
          <a:custGeom>
            <a:avLst/>
            <a:gdLst/>
            <a:ahLst/>
            <a:cxnLst/>
            <a:rect l="l" t="t" r="r" b="b"/>
            <a:pathLst>
              <a:path w="2305684" h="1397000">
                <a:moveTo>
                  <a:pt x="32874" y="1384300"/>
                </a:moveTo>
                <a:lnTo>
                  <a:pt x="10560" y="1384300"/>
                </a:lnTo>
                <a:lnTo>
                  <a:pt x="10032" y="1397000"/>
                </a:lnTo>
                <a:lnTo>
                  <a:pt x="35350" y="1397000"/>
                </a:lnTo>
                <a:lnTo>
                  <a:pt x="32874" y="1384300"/>
                </a:lnTo>
                <a:close/>
              </a:path>
              <a:path w="2305684" h="1397000">
                <a:moveTo>
                  <a:pt x="43369" y="1384300"/>
                </a:moveTo>
                <a:lnTo>
                  <a:pt x="34055" y="1384300"/>
                </a:lnTo>
                <a:lnTo>
                  <a:pt x="36519" y="1397000"/>
                </a:lnTo>
                <a:lnTo>
                  <a:pt x="42523" y="1397000"/>
                </a:lnTo>
                <a:lnTo>
                  <a:pt x="43369" y="1384300"/>
                </a:lnTo>
                <a:close/>
              </a:path>
              <a:path w="2305684" h="1397000">
                <a:moveTo>
                  <a:pt x="53476" y="1384300"/>
                </a:moveTo>
                <a:lnTo>
                  <a:pt x="44431" y="1384300"/>
                </a:lnTo>
                <a:lnTo>
                  <a:pt x="47136" y="1397000"/>
                </a:lnTo>
                <a:lnTo>
                  <a:pt x="50768" y="1397000"/>
                </a:lnTo>
                <a:lnTo>
                  <a:pt x="53476" y="1384300"/>
                </a:lnTo>
                <a:close/>
              </a:path>
              <a:path w="2305684" h="1397000">
                <a:moveTo>
                  <a:pt x="79546" y="1371600"/>
                </a:moveTo>
                <a:lnTo>
                  <a:pt x="7423" y="1371600"/>
                </a:lnTo>
                <a:lnTo>
                  <a:pt x="2489" y="1384300"/>
                </a:lnTo>
                <a:lnTo>
                  <a:pt x="79089" y="1384300"/>
                </a:lnTo>
                <a:lnTo>
                  <a:pt x="79546" y="1371600"/>
                </a:lnTo>
                <a:close/>
              </a:path>
              <a:path w="2305684" h="1397000">
                <a:moveTo>
                  <a:pt x="91767" y="1371600"/>
                </a:moveTo>
                <a:lnTo>
                  <a:pt x="82353" y="1371600"/>
                </a:lnTo>
                <a:lnTo>
                  <a:pt x="79089" y="1384300"/>
                </a:lnTo>
                <a:lnTo>
                  <a:pt x="86636" y="1384300"/>
                </a:lnTo>
                <a:lnTo>
                  <a:pt x="91767" y="1371600"/>
                </a:lnTo>
                <a:close/>
              </a:path>
              <a:path w="2305684" h="1397000">
                <a:moveTo>
                  <a:pt x="83193" y="1333500"/>
                </a:moveTo>
                <a:lnTo>
                  <a:pt x="71202" y="1333500"/>
                </a:lnTo>
                <a:lnTo>
                  <a:pt x="69336" y="1346200"/>
                </a:lnTo>
                <a:lnTo>
                  <a:pt x="39059" y="1346200"/>
                </a:lnTo>
                <a:lnTo>
                  <a:pt x="41365" y="1358900"/>
                </a:lnTo>
                <a:lnTo>
                  <a:pt x="3715" y="1358900"/>
                </a:lnTo>
                <a:lnTo>
                  <a:pt x="0" y="1371600"/>
                </a:lnTo>
                <a:lnTo>
                  <a:pt x="92609" y="1371600"/>
                </a:lnTo>
                <a:lnTo>
                  <a:pt x="92723" y="1369368"/>
                </a:lnTo>
                <a:lnTo>
                  <a:pt x="85422" y="1358900"/>
                </a:lnTo>
                <a:lnTo>
                  <a:pt x="81494" y="1346200"/>
                </a:lnTo>
                <a:lnTo>
                  <a:pt x="83193" y="1333500"/>
                </a:lnTo>
                <a:close/>
              </a:path>
              <a:path w="2305684" h="1397000">
                <a:moveTo>
                  <a:pt x="115111" y="1358900"/>
                </a:moveTo>
                <a:lnTo>
                  <a:pt x="93253" y="1358900"/>
                </a:lnTo>
                <a:lnTo>
                  <a:pt x="92723" y="1369368"/>
                </a:lnTo>
                <a:lnTo>
                  <a:pt x="94278" y="1371600"/>
                </a:lnTo>
                <a:lnTo>
                  <a:pt x="106856" y="1371600"/>
                </a:lnTo>
                <a:lnTo>
                  <a:pt x="115111" y="1358900"/>
                </a:lnTo>
                <a:close/>
              </a:path>
              <a:path w="2305684" h="1397000">
                <a:moveTo>
                  <a:pt x="128992" y="1358900"/>
                </a:moveTo>
                <a:lnTo>
                  <a:pt x="121634" y="1358900"/>
                </a:lnTo>
                <a:lnTo>
                  <a:pt x="120264" y="1371600"/>
                </a:lnTo>
                <a:lnTo>
                  <a:pt x="128992" y="1358900"/>
                </a:lnTo>
                <a:close/>
              </a:path>
              <a:path w="2305684" h="1397000">
                <a:moveTo>
                  <a:pt x="102624" y="1320800"/>
                </a:moveTo>
                <a:lnTo>
                  <a:pt x="91218" y="1320800"/>
                </a:lnTo>
                <a:lnTo>
                  <a:pt x="83193" y="1333500"/>
                </a:lnTo>
                <a:lnTo>
                  <a:pt x="81494" y="1346200"/>
                </a:lnTo>
                <a:lnTo>
                  <a:pt x="85422" y="1358900"/>
                </a:lnTo>
                <a:lnTo>
                  <a:pt x="92723" y="1369368"/>
                </a:lnTo>
                <a:lnTo>
                  <a:pt x="93253" y="1358900"/>
                </a:lnTo>
                <a:lnTo>
                  <a:pt x="91141" y="1358900"/>
                </a:lnTo>
                <a:lnTo>
                  <a:pt x="86911" y="1346200"/>
                </a:lnTo>
                <a:lnTo>
                  <a:pt x="88146" y="1346200"/>
                </a:lnTo>
                <a:lnTo>
                  <a:pt x="87307" y="1333500"/>
                </a:lnTo>
                <a:lnTo>
                  <a:pt x="100362" y="1333500"/>
                </a:lnTo>
                <a:lnTo>
                  <a:pt x="102624" y="1320800"/>
                </a:lnTo>
                <a:close/>
              </a:path>
              <a:path w="2305684" h="1397000">
                <a:moveTo>
                  <a:pt x="24035" y="1346200"/>
                </a:moveTo>
                <a:lnTo>
                  <a:pt x="16388" y="1346200"/>
                </a:lnTo>
                <a:lnTo>
                  <a:pt x="8877" y="1358900"/>
                </a:lnTo>
                <a:lnTo>
                  <a:pt x="28015" y="1358900"/>
                </a:lnTo>
                <a:lnTo>
                  <a:pt x="24035" y="1346200"/>
                </a:lnTo>
                <a:close/>
              </a:path>
              <a:path w="2305684" h="1397000">
                <a:moveTo>
                  <a:pt x="36658" y="1346200"/>
                </a:moveTo>
                <a:lnTo>
                  <a:pt x="29579" y="1346200"/>
                </a:lnTo>
                <a:lnTo>
                  <a:pt x="28657" y="1358900"/>
                </a:lnTo>
                <a:lnTo>
                  <a:pt x="31736" y="1358900"/>
                </a:lnTo>
                <a:lnTo>
                  <a:pt x="36658" y="1346200"/>
                </a:lnTo>
                <a:close/>
              </a:path>
              <a:path w="2305684" h="1397000">
                <a:moveTo>
                  <a:pt x="90557" y="1346200"/>
                </a:moveTo>
                <a:lnTo>
                  <a:pt x="86911" y="1346200"/>
                </a:lnTo>
                <a:lnTo>
                  <a:pt x="91141" y="1358900"/>
                </a:lnTo>
                <a:lnTo>
                  <a:pt x="92094" y="1358900"/>
                </a:lnTo>
                <a:lnTo>
                  <a:pt x="90557" y="1346200"/>
                </a:lnTo>
                <a:close/>
              </a:path>
              <a:path w="2305684" h="1397000">
                <a:moveTo>
                  <a:pt x="93770" y="1346200"/>
                </a:moveTo>
                <a:lnTo>
                  <a:pt x="90557" y="1346200"/>
                </a:lnTo>
                <a:lnTo>
                  <a:pt x="92094" y="1358900"/>
                </a:lnTo>
                <a:lnTo>
                  <a:pt x="94711" y="1358900"/>
                </a:lnTo>
                <a:lnTo>
                  <a:pt x="93770" y="1346200"/>
                </a:lnTo>
                <a:close/>
              </a:path>
              <a:path w="2305684" h="1397000">
                <a:moveTo>
                  <a:pt x="138093" y="1346200"/>
                </a:moveTo>
                <a:lnTo>
                  <a:pt x="93770" y="1346200"/>
                </a:lnTo>
                <a:lnTo>
                  <a:pt x="94711" y="1358900"/>
                </a:lnTo>
                <a:lnTo>
                  <a:pt x="138156" y="1358900"/>
                </a:lnTo>
                <a:lnTo>
                  <a:pt x="138093" y="1346200"/>
                </a:lnTo>
                <a:close/>
              </a:path>
              <a:path w="2305684" h="1397000">
                <a:moveTo>
                  <a:pt x="146421" y="1346200"/>
                </a:moveTo>
                <a:lnTo>
                  <a:pt x="138093" y="1346200"/>
                </a:lnTo>
                <a:lnTo>
                  <a:pt x="141671" y="1358900"/>
                </a:lnTo>
                <a:lnTo>
                  <a:pt x="143835" y="1358900"/>
                </a:lnTo>
                <a:lnTo>
                  <a:pt x="146421" y="1346200"/>
                </a:lnTo>
                <a:close/>
              </a:path>
              <a:path w="2305684" h="1397000">
                <a:moveTo>
                  <a:pt x="50965" y="1333500"/>
                </a:moveTo>
                <a:lnTo>
                  <a:pt x="46611" y="1333500"/>
                </a:lnTo>
                <a:lnTo>
                  <a:pt x="45434" y="1346200"/>
                </a:lnTo>
                <a:lnTo>
                  <a:pt x="50965" y="1333500"/>
                </a:lnTo>
                <a:close/>
              </a:path>
              <a:path w="2305684" h="1397000">
                <a:moveTo>
                  <a:pt x="57702" y="1333500"/>
                </a:moveTo>
                <a:lnTo>
                  <a:pt x="54075" y="1333500"/>
                </a:lnTo>
                <a:lnTo>
                  <a:pt x="52597" y="1346200"/>
                </a:lnTo>
                <a:lnTo>
                  <a:pt x="58666" y="1346200"/>
                </a:lnTo>
                <a:lnTo>
                  <a:pt x="57702" y="1333500"/>
                </a:lnTo>
                <a:close/>
              </a:path>
              <a:path w="2305684" h="1397000">
                <a:moveTo>
                  <a:pt x="188632" y="1333500"/>
                </a:moveTo>
                <a:lnTo>
                  <a:pt x="87307" y="1333500"/>
                </a:lnTo>
                <a:lnTo>
                  <a:pt x="88146" y="1346200"/>
                </a:lnTo>
                <a:lnTo>
                  <a:pt x="184828" y="1346200"/>
                </a:lnTo>
                <a:lnTo>
                  <a:pt x="188632" y="1333500"/>
                </a:lnTo>
                <a:close/>
              </a:path>
              <a:path w="2305684" h="1397000">
                <a:moveTo>
                  <a:pt x="212134" y="1320800"/>
                </a:moveTo>
                <a:lnTo>
                  <a:pt x="122127" y="1320800"/>
                </a:lnTo>
                <a:lnTo>
                  <a:pt x="110488" y="1333500"/>
                </a:lnTo>
                <a:lnTo>
                  <a:pt x="202917" y="1333500"/>
                </a:lnTo>
                <a:lnTo>
                  <a:pt x="212134" y="1320800"/>
                </a:lnTo>
                <a:close/>
              </a:path>
              <a:path w="2305684" h="1397000">
                <a:moveTo>
                  <a:pt x="108706" y="1308100"/>
                </a:moveTo>
                <a:lnTo>
                  <a:pt x="107778" y="1320800"/>
                </a:lnTo>
                <a:lnTo>
                  <a:pt x="113570" y="1320800"/>
                </a:lnTo>
                <a:lnTo>
                  <a:pt x="108706" y="1308100"/>
                </a:lnTo>
                <a:close/>
              </a:path>
              <a:path w="2305684" h="1397000">
                <a:moveTo>
                  <a:pt x="122067" y="1313396"/>
                </a:moveTo>
                <a:lnTo>
                  <a:pt x="113570" y="1320800"/>
                </a:lnTo>
                <a:lnTo>
                  <a:pt x="122127" y="1320800"/>
                </a:lnTo>
                <a:lnTo>
                  <a:pt x="122067" y="1313396"/>
                </a:lnTo>
                <a:close/>
              </a:path>
              <a:path w="2305684" h="1397000">
                <a:moveTo>
                  <a:pt x="135576" y="1308100"/>
                </a:moveTo>
                <a:lnTo>
                  <a:pt x="128146" y="1308100"/>
                </a:lnTo>
                <a:lnTo>
                  <a:pt x="122444" y="1320800"/>
                </a:lnTo>
                <a:lnTo>
                  <a:pt x="132086" y="1320800"/>
                </a:lnTo>
                <a:lnTo>
                  <a:pt x="135576" y="1308100"/>
                </a:lnTo>
                <a:close/>
              </a:path>
              <a:path w="2305684" h="1397000">
                <a:moveTo>
                  <a:pt x="196343" y="1308100"/>
                </a:moveTo>
                <a:lnTo>
                  <a:pt x="135576" y="1308100"/>
                </a:lnTo>
                <a:lnTo>
                  <a:pt x="134220" y="1320800"/>
                </a:lnTo>
                <a:lnTo>
                  <a:pt x="199917" y="1320800"/>
                </a:lnTo>
                <a:lnTo>
                  <a:pt x="196343" y="1308100"/>
                </a:lnTo>
                <a:close/>
              </a:path>
              <a:path w="2305684" h="1397000">
                <a:moveTo>
                  <a:pt x="251984" y="1308100"/>
                </a:moveTo>
                <a:lnTo>
                  <a:pt x="214966" y="1308100"/>
                </a:lnTo>
                <a:lnTo>
                  <a:pt x="217380" y="1320800"/>
                </a:lnTo>
                <a:lnTo>
                  <a:pt x="243915" y="1320800"/>
                </a:lnTo>
                <a:lnTo>
                  <a:pt x="251984" y="1308100"/>
                </a:lnTo>
                <a:close/>
              </a:path>
              <a:path w="2305684" h="1397000">
                <a:moveTo>
                  <a:pt x="128146" y="1308100"/>
                </a:moveTo>
                <a:lnTo>
                  <a:pt x="122025" y="1308100"/>
                </a:lnTo>
                <a:lnTo>
                  <a:pt x="122067" y="1313396"/>
                </a:lnTo>
                <a:lnTo>
                  <a:pt x="128146" y="1308100"/>
                </a:lnTo>
                <a:close/>
              </a:path>
              <a:path w="2305684" h="1397000">
                <a:moveTo>
                  <a:pt x="149911" y="1295400"/>
                </a:moveTo>
                <a:lnTo>
                  <a:pt x="140903" y="1295400"/>
                </a:lnTo>
                <a:lnTo>
                  <a:pt x="146679" y="1308100"/>
                </a:lnTo>
                <a:lnTo>
                  <a:pt x="149911" y="1295400"/>
                </a:lnTo>
                <a:close/>
              </a:path>
              <a:path w="2305684" h="1397000">
                <a:moveTo>
                  <a:pt x="167056" y="1295400"/>
                </a:moveTo>
                <a:lnTo>
                  <a:pt x="161512" y="1295400"/>
                </a:lnTo>
                <a:lnTo>
                  <a:pt x="163355" y="1308100"/>
                </a:lnTo>
                <a:lnTo>
                  <a:pt x="167056" y="1295400"/>
                </a:lnTo>
                <a:close/>
              </a:path>
              <a:path w="2305684" h="1397000">
                <a:moveTo>
                  <a:pt x="240138" y="1295400"/>
                </a:moveTo>
                <a:lnTo>
                  <a:pt x="179032" y="1295400"/>
                </a:lnTo>
                <a:lnTo>
                  <a:pt x="170469" y="1308100"/>
                </a:lnTo>
                <a:lnTo>
                  <a:pt x="247161" y="1308100"/>
                </a:lnTo>
                <a:lnTo>
                  <a:pt x="240138" y="1295400"/>
                </a:lnTo>
                <a:close/>
              </a:path>
              <a:path w="2305684" h="1397000">
                <a:moveTo>
                  <a:pt x="240138" y="1295400"/>
                </a:moveTo>
                <a:lnTo>
                  <a:pt x="247161" y="1308100"/>
                </a:lnTo>
                <a:lnTo>
                  <a:pt x="247844" y="1308100"/>
                </a:lnTo>
                <a:lnTo>
                  <a:pt x="247945" y="1307951"/>
                </a:lnTo>
                <a:lnTo>
                  <a:pt x="240138" y="1295400"/>
                </a:lnTo>
                <a:close/>
              </a:path>
              <a:path w="2305684" h="1397000">
                <a:moveTo>
                  <a:pt x="247945" y="1307951"/>
                </a:moveTo>
                <a:lnTo>
                  <a:pt x="247844" y="1308100"/>
                </a:lnTo>
                <a:lnTo>
                  <a:pt x="248037" y="1308100"/>
                </a:lnTo>
                <a:lnTo>
                  <a:pt x="247945" y="1307951"/>
                </a:lnTo>
                <a:close/>
              </a:path>
              <a:path w="2305684" h="1397000">
                <a:moveTo>
                  <a:pt x="274110" y="1295400"/>
                </a:moveTo>
                <a:lnTo>
                  <a:pt x="265106" y="1295400"/>
                </a:lnTo>
                <a:lnTo>
                  <a:pt x="263823" y="1308100"/>
                </a:lnTo>
                <a:lnTo>
                  <a:pt x="273599" y="1296785"/>
                </a:lnTo>
                <a:lnTo>
                  <a:pt x="274110" y="1295400"/>
                </a:lnTo>
                <a:close/>
              </a:path>
              <a:path w="2305684" h="1397000">
                <a:moveTo>
                  <a:pt x="287717" y="1295400"/>
                </a:moveTo>
                <a:lnTo>
                  <a:pt x="274796" y="1295400"/>
                </a:lnTo>
                <a:lnTo>
                  <a:pt x="273599" y="1296785"/>
                </a:lnTo>
                <a:lnTo>
                  <a:pt x="269424" y="1308100"/>
                </a:lnTo>
                <a:lnTo>
                  <a:pt x="278225" y="1308100"/>
                </a:lnTo>
                <a:lnTo>
                  <a:pt x="287717" y="1295400"/>
                </a:lnTo>
                <a:close/>
              </a:path>
              <a:path w="2305684" h="1397000">
                <a:moveTo>
                  <a:pt x="256559" y="1295400"/>
                </a:moveTo>
                <a:lnTo>
                  <a:pt x="240138" y="1295400"/>
                </a:lnTo>
                <a:lnTo>
                  <a:pt x="247945" y="1307951"/>
                </a:lnTo>
                <a:lnTo>
                  <a:pt x="256559" y="1295400"/>
                </a:lnTo>
                <a:close/>
              </a:path>
              <a:path w="2305684" h="1397000">
                <a:moveTo>
                  <a:pt x="274796" y="1295400"/>
                </a:moveTo>
                <a:lnTo>
                  <a:pt x="274110" y="1295400"/>
                </a:lnTo>
                <a:lnTo>
                  <a:pt x="273599" y="1296785"/>
                </a:lnTo>
                <a:lnTo>
                  <a:pt x="274796" y="1295400"/>
                </a:lnTo>
                <a:close/>
              </a:path>
              <a:path w="2305684" h="1397000">
                <a:moveTo>
                  <a:pt x="186239" y="1287993"/>
                </a:moveTo>
                <a:lnTo>
                  <a:pt x="184044" y="1295400"/>
                </a:lnTo>
                <a:lnTo>
                  <a:pt x="189830" y="1295400"/>
                </a:lnTo>
                <a:lnTo>
                  <a:pt x="186239" y="1287993"/>
                </a:lnTo>
                <a:close/>
              </a:path>
              <a:path w="2305684" h="1397000">
                <a:moveTo>
                  <a:pt x="306676" y="1282700"/>
                </a:moveTo>
                <a:lnTo>
                  <a:pt x="202025" y="1282700"/>
                </a:lnTo>
                <a:lnTo>
                  <a:pt x="199383" y="1295400"/>
                </a:lnTo>
                <a:lnTo>
                  <a:pt x="304959" y="1295400"/>
                </a:lnTo>
                <a:lnTo>
                  <a:pt x="306676" y="1282700"/>
                </a:lnTo>
                <a:close/>
              </a:path>
              <a:path w="2305684" h="1397000">
                <a:moveTo>
                  <a:pt x="187808" y="1282700"/>
                </a:moveTo>
                <a:lnTo>
                  <a:pt x="183673" y="1282700"/>
                </a:lnTo>
                <a:lnTo>
                  <a:pt x="186239" y="1287993"/>
                </a:lnTo>
                <a:lnTo>
                  <a:pt x="187808" y="1282700"/>
                </a:lnTo>
                <a:close/>
              </a:path>
              <a:path w="2305684" h="1397000">
                <a:moveTo>
                  <a:pt x="219443" y="1270000"/>
                </a:moveTo>
                <a:lnTo>
                  <a:pt x="213395" y="1270000"/>
                </a:lnTo>
                <a:lnTo>
                  <a:pt x="203542" y="1282700"/>
                </a:lnTo>
                <a:lnTo>
                  <a:pt x="220700" y="1282700"/>
                </a:lnTo>
                <a:lnTo>
                  <a:pt x="219443" y="1270000"/>
                </a:lnTo>
                <a:close/>
              </a:path>
              <a:path w="2305684" h="1397000">
                <a:moveTo>
                  <a:pt x="229813" y="1270000"/>
                </a:moveTo>
                <a:lnTo>
                  <a:pt x="224187" y="1270000"/>
                </a:lnTo>
                <a:lnTo>
                  <a:pt x="220700" y="1282700"/>
                </a:lnTo>
                <a:lnTo>
                  <a:pt x="229812" y="1282700"/>
                </a:lnTo>
                <a:lnTo>
                  <a:pt x="229813" y="1270000"/>
                </a:lnTo>
                <a:close/>
              </a:path>
              <a:path w="2305684" h="1397000">
                <a:moveTo>
                  <a:pt x="242983" y="1270000"/>
                </a:moveTo>
                <a:lnTo>
                  <a:pt x="240010" y="1270000"/>
                </a:lnTo>
                <a:lnTo>
                  <a:pt x="233670" y="1282700"/>
                </a:lnTo>
                <a:lnTo>
                  <a:pt x="239570" y="1282700"/>
                </a:lnTo>
                <a:lnTo>
                  <a:pt x="242983" y="1270000"/>
                </a:lnTo>
                <a:close/>
              </a:path>
              <a:path w="2305684" h="1397000">
                <a:moveTo>
                  <a:pt x="260305" y="1270000"/>
                </a:moveTo>
                <a:lnTo>
                  <a:pt x="246060" y="1270000"/>
                </a:lnTo>
                <a:lnTo>
                  <a:pt x="242759" y="1282700"/>
                </a:lnTo>
                <a:lnTo>
                  <a:pt x="262377" y="1282700"/>
                </a:lnTo>
                <a:lnTo>
                  <a:pt x="260305" y="1270000"/>
                </a:lnTo>
                <a:close/>
              </a:path>
              <a:path w="2305684" h="1397000">
                <a:moveTo>
                  <a:pt x="339820" y="1270000"/>
                </a:moveTo>
                <a:lnTo>
                  <a:pt x="262687" y="1270000"/>
                </a:lnTo>
                <a:lnTo>
                  <a:pt x="262377" y="1282700"/>
                </a:lnTo>
                <a:lnTo>
                  <a:pt x="339535" y="1282700"/>
                </a:lnTo>
                <a:lnTo>
                  <a:pt x="339820" y="1270000"/>
                </a:lnTo>
                <a:close/>
              </a:path>
              <a:path w="2305684" h="1397000">
                <a:moveTo>
                  <a:pt x="245410" y="1257300"/>
                </a:moveTo>
                <a:lnTo>
                  <a:pt x="235794" y="1257300"/>
                </a:lnTo>
                <a:lnTo>
                  <a:pt x="241852" y="1270000"/>
                </a:lnTo>
                <a:lnTo>
                  <a:pt x="245410" y="1257300"/>
                </a:lnTo>
                <a:close/>
              </a:path>
              <a:path w="2305684" h="1397000">
                <a:moveTo>
                  <a:pt x="356876" y="1257300"/>
                </a:moveTo>
                <a:lnTo>
                  <a:pt x="252803" y="1257300"/>
                </a:lnTo>
                <a:lnTo>
                  <a:pt x="255348" y="1270000"/>
                </a:lnTo>
                <a:lnTo>
                  <a:pt x="360030" y="1270000"/>
                </a:lnTo>
                <a:lnTo>
                  <a:pt x="356876" y="1257300"/>
                </a:lnTo>
                <a:close/>
              </a:path>
              <a:path w="2305684" h="1397000">
                <a:moveTo>
                  <a:pt x="363050" y="1257300"/>
                </a:moveTo>
                <a:lnTo>
                  <a:pt x="356876" y="1257300"/>
                </a:lnTo>
                <a:lnTo>
                  <a:pt x="361500" y="1270000"/>
                </a:lnTo>
                <a:lnTo>
                  <a:pt x="363050" y="1257300"/>
                </a:lnTo>
                <a:close/>
              </a:path>
              <a:path w="2305684" h="1397000">
                <a:moveTo>
                  <a:pt x="275545" y="1244600"/>
                </a:moveTo>
                <a:lnTo>
                  <a:pt x="268827" y="1244600"/>
                </a:lnTo>
                <a:lnTo>
                  <a:pt x="270599" y="1257300"/>
                </a:lnTo>
                <a:lnTo>
                  <a:pt x="271639" y="1257300"/>
                </a:lnTo>
                <a:lnTo>
                  <a:pt x="275545" y="1244600"/>
                </a:lnTo>
                <a:close/>
              </a:path>
              <a:path w="2305684" h="1397000">
                <a:moveTo>
                  <a:pt x="286146" y="1244600"/>
                </a:moveTo>
                <a:lnTo>
                  <a:pt x="278593" y="1257300"/>
                </a:lnTo>
                <a:lnTo>
                  <a:pt x="285437" y="1257300"/>
                </a:lnTo>
                <a:lnTo>
                  <a:pt x="286146" y="1244600"/>
                </a:lnTo>
                <a:close/>
              </a:path>
              <a:path w="2305684" h="1397000">
                <a:moveTo>
                  <a:pt x="293808" y="1244600"/>
                </a:moveTo>
                <a:lnTo>
                  <a:pt x="290011" y="1244600"/>
                </a:lnTo>
                <a:lnTo>
                  <a:pt x="288231" y="1257300"/>
                </a:lnTo>
                <a:lnTo>
                  <a:pt x="296674" y="1257300"/>
                </a:lnTo>
                <a:lnTo>
                  <a:pt x="293808" y="1244600"/>
                </a:lnTo>
                <a:close/>
              </a:path>
              <a:path w="2305684" h="1397000">
                <a:moveTo>
                  <a:pt x="398837" y="1244600"/>
                </a:moveTo>
                <a:lnTo>
                  <a:pt x="297807" y="1244600"/>
                </a:lnTo>
                <a:lnTo>
                  <a:pt x="298385" y="1257300"/>
                </a:lnTo>
                <a:lnTo>
                  <a:pt x="387815" y="1257300"/>
                </a:lnTo>
                <a:lnTo>
                  <a:pt x="398837" y="1244600"/>
                </a:lnTo>
                <a:close/>
              </a:path>
              <a:path w="2305684" h="1397000">
                <a:moveTo>
                  <a:pt x="303016" y="1231900"/>
                </a:moveTo>
                <a:lnTo>
                  <a:pt x="291833" y="1231900"/>
                </a:lnTo>
                <a:lnTo>
                  <a:pt x="280555" y="1244600"/>
                </a:lnTo>
                <a:lnTo>
                  <a:pt x="298733" y="1244600"/>
                </a:lnTo>
                <a:lnTo>
                  <a:pt x="303016" y="1231900"/>
                </a:lnTo>
                <a:close/>
              </a:path>
              <a:path w="2305684" h="1397000">
                <a:moveTo>
                  <a:pt x="307081" y="1240549"/>
                </a:moveTo>
                <a:lnTo>
                  <a:pt x="304126" y="1244600"/>
                </a:lnTo>
                <a:lnTo>
                  <a:pt x="308984" y="1244600"/>
                </a:lnTo>
                <a:lnTo>
                  <a:pt x="307081" y="1240549"/>
                </a:lnTo>
                <a:close/>
              </a:path>
              <a:path w="2305684" h="1397000">
                <a:moveTo>
                  <a:pt x="344480" y="1231900"/>
                </a:moveTo>
                <a:lnTo>
                  <a:pt x="335316" y="1231900"/>
                </a:lnTo>
                <a:lnTo>
                  <a:pt x="319678" y="1244600"/>
                </a:lnTo>
                <a:lnTo>
                  <a:pt x="344392" y="1244600"/>
                </a:lnTo>
                <a:lnTo>
                  <a:pt x="344480" y="1231900"/>
                </a:lnTo>
                <a:close/>
              </a:path>
              <a:path w="2305684" h="1397000">
                <a:moveTo>
                  <a:pt x="411397" y="1231900"/>
                </a:moveTo>
                <a:lnTo>
                  <a:pt x="357963" y="1231900"/>
                </a:lnTo>
                <a:lnTo>
                  <a:pt x="356444" y="1244600"/>
                </a:lnTo>
                <a:lnTo>
                  <a:pt x="402604" y="1244600"/>
                </a:lnTo>
                <a:lnTo>
                  <a:pt x="411397" y="1231900"/>
                </a:lnTo>
                <a:close/>
              </a:path>
              <a:path w="2305684" h="1397000">
                <a:moveTo>
                  <a:pt x="423806" y="1231900"/>
                </a:moveTo>
                <a:lnTo>
                  <a:pt x="411397" y="1231900"/>
                </a:lnTo>
                <a:lnTo>
                  <a:pt x="419186" y="1244600"/>
                </a:lnTo>
                <a:lnTo>
                  <a:pt x="424132" y="1244600"/>
                </a:lnTo>
                <a:lnTo>
                  <a:pt x="423806" y="1231900"/>
                </a:lnTo>
                <a:close/>
              </a:path>
              <a:path w="2305684" h="1397000">
                <a:moveTo>
                  <a:pt x="313391" y="1231900"/>
                </a:moveTo>
                <a:lnTo>
                  <a:pt x="303016" y="1231900"/>
                </a:lnTo>
                <a:lnTo>
                  <a:pt x="307081" y="1240549"/>
                </a:lnTo>
                <a:lnTo>
                  <a:pt x="313391" y="1231900"/>
                </a:lnTo>
                <a:close/>
              </a:path>
              <a:path w="2305684" h="1397000">
                <a:moveTo>
                  <a:pt x="345205" y="1219200"/>
                </a:moveTo>
                <a:lnTo>
                  <a:pt x="331910" y="1219200"/>
                </a:lnTo>
                <a:lnTo>
                  <a:pt x="326307" y="1231900"/>
                </a:lnTo>
                <a:lnTo>
                  <a:pt x="348087" y="1231900"/>
                </a:lnTo>
                <a:lnTo>
                  <a:pt x="345205" y="1219200"/>
                </a:lnTo>
                <a:close/>
              </a:path>
              <a:path w="2305684" h="1397000">
                <a:moveTo>
                  <a:pt x="412442" y="1219200"/>
                </a:moveTo>
                <a:lnTo>
                  <a:pt x="358762" y="1219200"/>
                </a:lnTo>
                <a:lnTo>
                  <a:pt x="354300" y="1231900"/>
                </a:lnTo>
                <a:lnTo>
                  <a:pt x="415779" y="1231900"/>
                </a:lnTo>
                <a:lnTo>
                  <a:pt x="412442" y="1219200"/>
                </a:lnTo>
                <a:close/>
              </a:path>
              <a:path w="2305684" h="1397000">
                <a:moveTo>
                  <a:pt x="467513" y="1206500"/>
                </a:moveTo>
                <a:lnTo>
                  <a:pt x="420413" y="1206500"/>
                </a:lnTo>
                <a:lnTo>
                  <a:pt x="420881" y="1213080"/>
                </a:lnTo>
                <a:lnTo>
                  <a:pt x="423421" y="1219200"/>
                </a:lnTo>
                <a:lnTo>
                  <a:pt x="434854" y="1231900"/>
                </a:lnTo>
                <a:lnTo>
                  <a:pt x="445497" y="1231900"/>
                </a:lnTo>
                <a:lnTo>
                  <a:pt x="447935" y="1219200"/>
                </a:lnTo>
                <a:lnTo>
                  <a:pt x="467636" y="1219200"/>
                </a:lnTo>
                <a:lnTo>
                  <a:pt x="467513" y="1206500"/>
                </a:lnTo>
                <a:close/>
              </a:path>
              <a:path w="2305684" h="1397000">
                <a:moveTo>
                  <a:pt x="418149" y="1206500"/>
                </a:moveTo>
                <a:lnTo>
                  <a:pt x="377971" y="1206500"/>
                </a:lnTo>
                <a:lnTo>
                  <a:pt x="372337" y="1219200"/>
                </a:lnTo>
                <a:lnTo>
                  <a:pt x="421316" y="1219200"/>
                </a:lnTo>
                <a:lnTo>
                  <a:pt x="420881" y="1213080"/>
                </a:lnTo>
                <a:lnTo>
                  <a:pt x="418149" y="1206500"/>
                </a:lnTo>
                <a:close/>
              </a:path>
              <a:path w="2305684" h="1397000">
                <a:moveTo>
                  <a:pt x="420413" y="1206500"/>
                </a:moveTo>
                <a:lnTo>
                  <a:pt x="418149" y="1206500"/>
                </a:lnTo>
                <a:lnTo>
                  <a:pt x="420881" y="1213080"/>
                </a:lnTo>
                <a:lnTo>
                  <a:pt x="420413" y="1206500"/>
                </a:lnTo>
                <a:close/>
              </a:path>
              <a:path w="2305684" h="1397000">
                <a:moveTo>
                  <a:pt x="407664" y="1193800"/>
                </a:moveTo>
                <a:lnTo>
                  <a:pt x="398961" y="1193800"/>
                </a:lnTo>
                <a:lnTo>
                  <a:pt x="391666" y="1206500"/>
                </a:lnTo>
                <a:lnTo>
                  <a:pt x="414432" y="1206500"/>
                </a:lnTo>
                <a:lnTo>
                  <a:pt x="407664" y="1193800"/>
                </a:lnTo>
                <a:close/>
              </a:path>
              <a:path w="2305684" h="1397000">
                <a:moveTo>
                  <a:pt x="409452" y="1193800"/>
                </a:moveTo>
                <a:lnTo>
                  <a:pt x="407664" y="1193800"/>
                </a:lnTo>
                <a:lnTo>
                  <a:pt x="414432" y="1206500"/>
                </a:lnTo>
                <a:lnTo>
                  <a:pt x="416708" y="1206500"/>
                </a:lnTo>
                <a:lnTo>
                  <a:pt x="409452" y="1193800"/>
                </a:lnTo>
                <a:close/>
              </a:path>
              <a:path w="2305684" h="1397000">
                <a:moveTo>
                  <a:pt x="463315" y="1193800"/>
                </a:moveTo>
                <a:lnTo>
                  <a:pt x="409452" y="1193800"/>
                </a:lnTo>
                <a:lnTo>
                  <a:pt x="416708" y="1206500"/>
                </a:lnTo>
                <a:lnTo>
                  <a:pt x="464166" y="1206500"/>
                </a:lnTo>
                <a:lnTo>
                  <a:pt x="463315" y="1193800"/>
                </a:lnTo>
                <a:close/>
              </a:path>
              <a:path w="2305684" h="1397000">
                <a:moveTo>
                  <a:pt x="502407" y="1193800"/>
                </a:moveTo>
                <a:lnTo>
                  <a:pt x="463315" y="1193800"/>
                </a:lnTo>
                <a:lnTo>
                  <a:pt x="464166" y="1206500"/>
                </a:lnTo>
                <a:lnTo>
                  <a:pt x="493960" y="1206500"/>
                </a:lnTo>
                <a:lnTo>
                  <a:pt x="502407" y="1193800"/>
                </a:lnTo>
                <a:close/>
              </a:path>
              <a:path w="2305684" h="1397000">
                <a:moveTo>
                  <a:pt x="420084" y="1181100"/>
                </a:moveTo>
                <a:lnTo>
                  <a:pt x="418152" y="1193800"/>
                </a:lnTo>
                <a:lnTo>
                  <a:pt x="424660" y="1193800"/>
                </a:lnTo>
                <a:lnTo>
                  <a:pt x="420084" y="1181100"/>
                </a:lnTo>
                <a:close/>
              </a:path>
              <a:path w="2305684" h="1397000">
                <a:moveTo>
                  <a:pt x="441242" y="1181100"/>
                </a:moveTo>
                <a:lnTo>
                  <a:pt x="427755" y="1181100"/>
                </a:lnTo>
                <a:lnTo>
                  <a:pt x="424660" y="1193800"/>
                </a:lnTo>
                <a:lnTo>
                  <a:pt x="434259" y="1193800"/>
                </a:lnTo>
                <a:lnTo>
                  <a:pt x="441242" y="1181100"/>
                </a:lnTo>
                <a:close/>
              </a:path>
              <a:path w="2305684" h="1397000">
                <a:moveTo>
                  <a:pt x="544517" y="1181100"/>
                </a:moveTo>
                <a:lnTo>
                  <a:pt x="445482" y="1181100"/>
                </a:lnTo>
                <a:lnTo>
                  <a:pt x="439414" y="1193800"/>
                </a:lnTo>
                <a:lnTo>
                  <a:pt x="532873" y="1193800"/>
                </a:lnTo>
                <a:lnTo>
                  <a:pt x="544517" y="1181100"/>
                </a:lnTo>
                <a:close/>
              </a:path>
              <a:path w="2305684" h="1397000">
                <a:moveTo>
                  <a:pt x="547492" y="1181100"/>
                </a:moveTo>
                <a:lnTo>
                  <a:pt x="545865" y="1181100"/>
                </a:lnTo>
                <a:lnTo>
                  <a:pt x="542773" y="1193800"/>
                </a:lnTo>
                <a:lnTo>
                  <a:pt x="544889" y="1193800"/>
                </a:lnTo>
                <a:lnTo>
                  <a:pt x="547492" y="1181100"/>
                </a:lnTo>
                <a:close/>
              </a:path>
              <a:path w="2305684" h="1397000">
                <a:moveTo>
                  <a:pt x="451428" y="1168400"/>
                </a:moveTo>
                <a:lnTo>
                  <a:pt x="434850" y="1181100"/>
                </a:lnTo>
                <a:lnTo>
                  <a:pt x="451669" y="1181100"/>
                </a:lnTo>
                <a:lnTo>
                  <a:pt x="451428" y="1168400"/>
                </a:lnTo>
                <a:close/>
              </a:path>
              <a:path w="2305684" h="1397000">
                <a:moveTo>
                  <a:pt x="540099" y="1168400"/>
                </a:moveTo>
                <a:lnTo>
                  <a:pt x="458348" y="1168400"/>
                </a:lnTo>
                <a:lnTo>
                  <a:pt x="458734" y="1181100"/>
                </a:lnTo>
                <a:lnTo>
                  <a:pt x="539299" y="1181100"/>
                </a:lnTo>
                <a:lnTo>
                  <a:pt x="540099" y="1168400"/>
                </a:lnTo>
                <a:close/>
              </a:path>
              <a:path w="2305684" h="1397000">
                <a:moveTo>
                  <a:pt x="546513" y="1168400"/>
                </a:moveTo>
                <a:lnTo>
                  <a:pt x="540099" y="1168400"/>
                </a:lnTo>
                <a:lnTo>
                  <a:pt x="539299" y="1181100"/>
                </a:lnTo>
                <a:lnTo>
                  <a:pt x="552263" y="1181100"/>
                </a:lnTo>
                <a:lnTo>
                  <a:pt x="546513" y="1168400"/>
                </a:lnTo>
                <a:close/>
              </a:path>
              <a:path w="2305684" h="1397000">
                <a:moveTo>
                  <a:pt x="559429" y="1168400"/>
                </a:moveTo>
                <a:lnTo>
                  <a:pt x="555199" y="1168400"/>
                </a:lnTo>
                <a:lnTo>
                  <a:pt x="560292" y="1181100"/>
                </a:lnTo>
                <a:lnTo>
                  <a:pt x="559429" y="1168400"/>
                </a:lnTo>
                <a:close/>
              </a:path>
              <a:path w="2305684" h="1397000">
                <a:moveTo>
                  <a:pt x="593480" y="1155700"/>
                </a:moveTo>
                <a:lnTo>
                  <a:pt x="506997" y="1155700"/>
                </a:lnTo>
                <a:lnTo>
                  <a:pt x="506298" y="1168400"/>
                </a:lnTo>
                <a:lnTo>
                  <a:pt x="572154" y="1168400"/>
                </a:lnTo>
                <a:lnTo>
                  <a:pt x="593480" y="1155700"/>
                </a:lnTo>
                <a:close/>
              </a:path>
              <a:path w="2305684" h="1397000">
                <a:moveTo>
                  <a:pt x="583393" y="1130300"/>
                </a:moveTo>
                <a:lnTo>
                  <a:pt x="559911" y="1130300"/>
                </a:lnTo>
                <a:lnTo>
                  <a:pt x="557257" y="1143000"/>
                </a:lnTo>
                <a:lnTo>
                  <a:pt x="514591" y="1143000"/>
                </a:lnTo>
                <a:lnTo>
                  <a:pt x="514474" y="1155700"/>
                </a:lnTo>
                <a:lnTo>
                  <a:pt x="596490" y="1155700"/>
                </a:lnTo>
                <a:lnTo>
                  <a:pt x="590142" y="1143000"/>
                </a:lnTo>
                <a:lnTo>
                  <a:pt x="583393" y="1130300"/>
                </a:lnTo>
                <a:close/>
              </a:path>
              <a:path w="2305684" h="1397000">
                <a:moveTo>
                  <a:pt x="616538" y="1143000"/>
                </a:moveTo>
                <a:lnTo>
                  <a:pt x="595509" y="1143000"/>
                </a:lnTo>
                <a:lnTo>
                  <a:pt x="603946" y="1155700"/>
                </a:lnTo>
                <a:lnTo>
                  <a:pt x="611918" y="1155700"/>
                </a:lnTo>
                <a:lnTo>
                  <a:pt x="616538" y="1143000"/>
                </a:lnTo>
                <a:close/>
              </a:path>
              <a:path w="2305684" h="1397000">
                <a:moveTo>
                  <a:pt x="521146" y="1130300"/>
                </a:moveTo>
                <a:lnTo>
                  <a:pt x="519563" y="1130300"/>
                </a:lnTo>
                <a:lnTo>
                  <a:pt x="516552" y="1143000"/>
                </a:lnTo>
                <a:lnTo>
                  <a:pt x="518611" y="1143000"/>
                </a:lnTo>
                <a:lnTo>
                  <a:pt x="521146" y="1130300"/>
                </a:lnTo>
                <a:close/>
              </a:path>
              <a:path w="2305684" h="1397000">
                <a:moveTo>
                  <a:pt x="538413" y="1130300"/>
                </a:moveTo>
                <a:lnTo>
                  <a:pt x="532755" y="1130300"/>
                </a:lnTo>
                <a:lnTo>
                  <a:pt x="524178" y="1143000"/>
                </a:lnTo>
                <a:lnTo>
                  <a:pt x="533508" y="1143000"/>
                </a:lnTo>
                <a:lnTo>
                  <a:pt x="538413" y="1130300"/>
                </a:lnTo>
                <a:close/>
              </a:path>
              <a:path w="2305684" h="1397000">
                <a:moveTo>
                  <a:pt x="559911" y="1130300"/>
                </a:moveTo>
                <a:lnTo>
                  <a:pt x="551491" y="1130300"/>
                </a:lnTo>
                <a:lnTo>
                  <a:pt x="549110" y="1143000"/>
                </a:lnTo>
                <a:lnTo>
                  <a:pt x="554530" y="1143000"/>
                </a:lnTo>
                <a:lnTo>
                  <a:pt x="559911" y="1130300"/>
                </a:lnTo>
                <a:close/>
              </a:path>
              <a:path w="2305684" h="1397000">
                <a:moveTo>
                  <a:pt x="638308" y="1130300"/>
                </a:moveTo>
                <a:lnTo>
                  <a:pt x="602458" y="1130300"/>
                </a:lnTo>
                <a:lnTo>
                  <a:pt x="604171" y="1143000"/>
                </a:lnTo>
                <a:lnTo>
                  <a:pt x="632617" y="1143000"/>
                </a:lnTo>
                <a:lnTo>
                  <a:pt x="638308" y="1130300"/>
                </a:lnTo>
                <a:close/>
              </a:path>
              <a:path w="2305684" h="1397000">
                <a:moveTo>
                  <a:pt x="650754" y="1130300"/>
                </a:moveTo>
                <a:lnTo>
                  <a:pt x="642321" y="1130300"/>
                </a:lnTo>
                <a:lnTo>
                  <a:pt x="649675" y="1143000"/>
                </a:lnTo>
                <a:lnTo>
                  <a:pt x="650754" y="1130300"/>
                </a:lnTo>
                <a:close/>
              </a:path>
              <a:path w="2305684" h="1397000">
                <a:moveTo>
                  <a:pt x="557897" y="1117600"/>
                </a:moveTo>
                <a:lnTo>
                  <a:pt x="549853" y="1117600"/>
                </a:lnTo>
                <a:lnTo>
                  <a:pt x="548967" y="1130300"/>
                </a:lnTo>
                <a:lnTo>
                  <a:pt x="561875" y="1130300"/>
                </a:lnTo>
                <a:lnTo>
                  <a:pt x="557897" y="1117600"/>
                </a:lnTo>
                <a:close/>
              </a:path>
              <a:path w="2305684" h="1397000">
                <a:moveTo>
                  <a:pt x="576739" y="1117600"/>
                </a:moveTo>
                <a:lnTo>
                  <a:pt x="563010" y="1117600"/>
                </a:lnTo>
                <a:lnTo>
                  <a:pt x="563131" y="1130300"/>
                </a:lnTo>
                <a:lnTo>
                  <a:pt x="573925" y="1130300"/>
                </a:lnTo>
                <a:lnTo>
                  <a:pt x="576739" y="1117600"/>
                </a:lnTo>
                <a:close/>
              </a:path>
              <a:path w="2305684" h="1397000">
                <a:moveTo>
                  <a:pt x="659148" y="1117600"/>
                </a:moveTo>
                <a:lnTo>
                  <a:pt x="576739" y="1117600"/>
                </a:lnTo>
                <a:lnTo>
                  <a:pt x="576961" y="1130300"/>
                </a:lnTo>
                <a:lnTo>
                  <a:pt x="660414" y="1130300"/>
                </a:lnTo>
                <a:lnTo>
                  <a:pt x="659148" y="1117600"/>
                </a:lnTo>
                <a:close/>
              </a:path>
              <a:path w="2305684" h="1397000">
                <a:moveTo>
                  <a:pt x="574745" y="1104900"/>
                </a:moveTo>
                <a:lnTo>
                  <a:pt x="572329" y="1117600"/>
                </a:lnTo>
                <a:lnTo>
                  <a:pt x="577164" y="1117600"/>
                </a:lnTo>
                <a:lnTo>
                  <a:pt x="574745" y="1104900"/>
                </a:lnTo>
                <a:close/>
              </a:path>
              <a:path w="2305684" h="1397000">
                <a:moveTo>
                  <a:pt x="687851" y="1104900"/>
                </a:moveTo>
                <a:lnTo>
                  <a:pt x="603077" y="1104900"/>
                </a:lnTo>
                <a:lnTo>
                  <a:pt x="590607" y="1117600"/>
                </a:lnTo>
                <a:lnTo>
                  <a:pt x="682741" y="1117600"/>
                </a:lnTo>
                <a:lnTo>
                  <a:pt x="687851" y="1104900"/>
                </a:lnTo>
                <a:close/>
              </a:path>
              <a:path w="2305684" h="1397000">
                <a:moveTo>
                  <a:pt x="613150" y="1092200"/>
                </a:moveTo>
                <a:lnTo>
                  <a:pt x="599716" y="1092200"/>
                </a:lnTo>
                <a:lnTo>
                  <a:pt x="601945" y="1104900"/>
                </a:lnTo>
                <a:lnTo>
                  <a:pt x="616797" y="1104900"/>
                </a:lnTo>
                <a:lnTo>
                  <a:pt x="613150" y="1092200"/>
                </a:lnTo>
                <a:close/>
              </a:path>
              <a:path w="2305684" h="1397000">
                <a:moveTo>
                  <a:pt x="622797" y="1092200"/>
                </a:moveTo>
                <a:lnTo>
                  <a:pt x="619814" y="1092200"/>
                </a:lnTo>
                <a:lnTo>
                  <a:pt x="616797" y="1104900"/>
                </a:lnTo>
                <a:lnTo>
                  <a:pt x="626345" y="1104900"/>
                </a:lnTo>
                <a:lnTo>
                  <a:pt x="622797" y="1092200"/>
                </a:lnTo>
                <a:close/>
              </a:path>
              <a:path w="2305684" h="1397000">
                <a:moveTo>
                  <a:pt x="714610" y="1079500"/>
                </a:moveTo>
                <a:lnTo>
                  <a:pt x="648579" y="1079500"/>
                </a:lnTo>
                <a:lnTo>
                  <a:pt x="647804" y="1092200"/>
                </a:lnTo>
                <a:lnTo>
                  <a:pt x="626345" y="1104900"/>
                </a:lnTo>
                <a:lnTo>
                  <a:pt x="714097" y="1104900"/>
                </a:lnTo>
                <a:lnTo>
                  <a:pt x="716396" y="1092200"/>
                </a:lnTo>
                <a:lnTo>
                  <a:pt x="714601" y="1092200"/>
                </a:lnTo>
                <a:lnTo>
                  <a:pt x="714610" y="1079500"/>
                </a:lnTo>
                <a:close/>
              </a:path>
              <a:path w="2305684" h="1397000">
                <a:moveTo>
                  <a:pt x="735324" y="1079500"/>
                </a:moveTo>
                <a:lnTo>
                  <a:pt x="726799" y="1079500"/>
                </a:lnTo>
                <a:lnTo>
                  <a:pt x="725193" y="1092200"/>
                </a:lnTo>
                <a:lnTo>
                  <a:pt x="735158" y="1092200"/>
                </a:lnTo>
                <a:lnTo>
                  <a:pt x="737164" y="1082463"/>
                </a:lnTo>
                <a:lnTo>
                  <a:pt x="735324" y="1079500"/>
                </a:lnTo>
                <a:close/>
              </a:path>
              <a:path w="2305684" h="1397000">
                <a:moveTo>
                  <a:pt x="743998" y="1079500"/>
                </a:moveTo>
                <a:lnTo>
                  <a:pt x="737775" y="1079500"/>
                </a:lnTo>
                <a:lnTo>
                  <a:pt x="737164" y="1082463"/>
                </a:lnTo>
                <a:lnTo>
                  <a:pt x="743210" y="1092200"/>
                </a:lnTo>
                <a:lnTo>
                  <a:pt x="743998" y="1079500"/>
                </a:lnTo>
                <a:close/>
              </a:path>
              <a:path w="2305684" h="1397000">
                <a:moveTo>
                  <a:pt x="654772" y="1066800"/>
                </a:moveTo>
                <a:lnTo>
                  <a:pt x="652240" y="1066800"/>
                </a:lnTo>
                <a:lnTo>
                  <a:pt x="644711" y="1079500"/>
                </a:lnTo>
                <a:lnTo>
                  <a:pt x="654496" y="1079500"/>
                </a:lnTo>
                <a:lnTo>
                  <a:pt x="654772" y="1066800"/>
                </a:lnTo>
                <a:close/>
              </a:path>
              <a:path w="2305684" h="1397000">
                <a:moveTo>
                  <a:pt x="659170" y="1076600"/>
                </a:moveTo>
                <a:lnTo>
                  <a:pt x="656228" y="1079500"/>
                </a:lnTo>
                <a:lnTo>
                  <a:pt x="659362" y="1079500"/>
                </a:lnTo>
                <a:lnTo>
                  <a:pt x="659170" y="1076600"/>
                </a:lnTo>
                <a:close/>
              </a:path>
              <a:path w="2305684" h="1397000">
                <a:moveTo>
                  <a:pt x="830261" y="1016000"/>
                </a:moveTo>
                <a:lnTo>
                  <a:pt x="764127" y="1016000"/>
                </a:lnTo>
                <a:lnTo>
                  <a:pt x="756684" y="1028700"/>
                </a:lnTo>
                <a:lnTo>
                  <a:pt x="755915" y="1041400"/>
                </a:lnTo>
                <a:lnTo>
                  <a:pt x="761068" y="1054100"/>
                </a:lnTo>
                <a:lnTo>
                  <a:pt x="706215" y="1054100"/>
                </a:lnTo>
                <a:lnTo>
                  <a:pt x="701481" y="1066800"/>
                </a:lnTo>
                <a:lnTo>
                  <a:pt x="669115" y="1066800"/>
                </a:lnTo>
                <a:lnTo>
                  <a:pt x="662596" y="1073224"/>
                </a:lnTo>
                <a:lnTo>
                  <a:pt x="662081" y="1079500"/>
                </a:lnTo>
                <a:lnTo>
                  <a:pt x="757338" y="1079500"/>
                </a:lnTo>
                <a:lnTo>
                  <a:pt x="763568" y="1066800"/>
                </a:lnTo>
                <a:lnTo>
                  <a:pt x="764083" y="1054100"/>
                </a:lnTo>
                <a:lnTo>
                  <a:pt x="762260" y="1041400"/>
                </a:lnTo>
                <a:lnTo>
                  <a:pt x="757487" y="1028700"/>
                </a:lnTo>
                <a:lnTo>
                  <a:pt x="831628" y="1028700"/>
                </a:lnTo>
                <a:lnTo>
                  <a:pt x="830261" y="1016000"/>
                </a:lnTo>
                <a:close/>
              </a:path>
              <a:path w="2305684" h="1397000">
                <a:moveTo>
                  <a:pt x="663124" y="1066800"/>
                </a:moveTo>
                <a:lnTo>
                  <a:pt x="658523" y="1066800"/>
                </a:lnTo>
                <a:lnTo>
                  <a:pt x="659170" y="1076600"/>
                </a:lnTo>
                <a:lnTo>
                  <a:pt x="662596" y="1073224"/>
                </a:lnTo>
                <a:lnTo>
                  <a:pt x="663124" y="1066800"/>
                </a:lnTo>
                <a:close/>
              </a:path>
              <a:path w="2305684" h="1397000">
                <a:moveTo>
                  <a:pt x="683784" y="1055804"/>
                </a:moveTo>
                <a:lnTo>
                  <a:pt x="683771" y="1056145"/>
                </a:lnTo>
                <a:lnTo>
                  <a:pt x="689972" y="1066800"/>
                </a:lnTo>
                <a:lnTo>
                  <a:pt x="691547" y="1066800"/>
                </a:lnTo>
                <a:lnTo>
                  <a:pt x="683784" y="1055804"/>
                </a:lnTo>
                <a:close/>
              </a:path>
              <a:path w="2305684" h="1397000">
                <a:moveTo>
                  <a:pt x="705110" y="1054100"/>
                </a:moveTo>
                <a:lnTo>
                  <a:pt x="695704" y="1054100"/>
                </a:lnTo>
                <a:lnTo>
                  <a:pt x="694749" y="1066800"/>
                </a:lnTo>
                <a:lnTo>
                  <a:pt x="701481" y="1066800"/>
                </a:lnTo>
                <a:lnTo>
                  <a:pt x="705110" y="1054100"/>
                </a:lnTo>
                <a:close/>
              </a:path>
              <a:path w="2305684" h="1397000">
                <a:moveTo>
                  <a:pt x="785123" y="1054100"/>
                </a:moveTo>
                <a:lnTo>
                  <a:pt x="771392" y="1054100"/>
                </a:lnTo>
                <a:lnTo>
                  <a:pt x="777242" y="1066800"/>
                </a:lnTo>
                <a:lnTo>
                  <a:pt x="785123" y="1054100"/>
                </a:lnTo>
                <a:close/>
              </a:path>
              <a:path w="2305684" h="1397000">
                <a:moveTo>
                  <a:pt x="682580" y="1054100"/>
                </a:moveTo>
                <a:lnTo>
                  <a:pt x="683771" y="1056145"/>
                </a:lnTo>
                <a:lnTo>
                  <a:pt x="683784" y="1055804"/>
                </a:lnTo>
                <a:lnTo>
                  <a:pt x="682580" y="1054100"/>
                </a:lnTo>
                <a:close/>
              </a:path>
              <a:path w="2305684" h="1397000">
                <a:moveTo>
                  <a:pt x="697490" y="1041400"/>
                </a:moveTo>
                <a:lnTo>
                  <a:pt x="693152" y="1054100"/>
                </a:lnTo>
                <a:lnTo>
                  <a:pt x="703222" y="1054100"/>
                </a:lnTo>
                <a:lnTo>
                  <a:pt x="697490" y="1041400"/>
                </a:lnTo>
                <a:close/>
              </a:path>
              <a:path w="2305684" h="1397000">
                <a:moveTo>
                  <a:pt x="711524" y="1041400"/>
                </a:moveTo>
                <a:lnTo>
                  <a:pt x="707382" y="1041400"/>
                </a:lnTo>
                <a:lnTo>
                  <a:pt x="709100" y="1054100"/>
                </a:lnTo>
                <a:lnTo>
                  <a:pt x="711171" y="1054100"/>
                </a:lnTo>
                <a:lnTo>
                  <a:pt x="711992" y="1053174"/>
                </a:lnTo>
                <a:lnTo>
                  <a:pt x="711524" y="1041400"/>
                </a:lnTo>
                <a:close/>
              </a:path>
              <a:path w="2305684" h="1397000">
                <a:moveTo>
                  <a:pt x="711992" y="1053174"/>
                </a:moveTo>
                <a:lnTo>
                  <a:pt x="711171" y="1054100"/>
                </a:lnTo>
                <a:lnTo>
                  <a:pt x="712029" y="1054100"/>
                </a:lnTo>
                <a:lnTo>
                  <a:pt x="711992" y="1053174"/>
                </a:lnTo>
                <a:close/>
              </a:path>
              <a:path w="2305684" h="1397000">
                <a:moveTo>
                  <a:pt x="716067" y="1048585"/>
                </a:moveTo>
                <a:lnTo>
                  <a:pt x="711992" y="1053174"/>
                </a:lnTo>
                <a:lnTo>
                  <a:pt x="712029" y="1054100"/>
                </a:lnTo>
                <a:lnTo>
                  <a:pt x="716103" y="1054100"/>
                </a:lnTo>
                <a:lnTo>
                  <a:pt x="716067" y="1048585"/>
                </a:lnTo>
                <a:close/>
              </a:path>
              <a:path w="2305684" h="1397000">
                <a:moveTo>
                  <a:pt x="756684" y="1028700"/>
                </a:moveTo>
                <a:lnTo>
                  <a:pt x="744198" y="1028700"/>
                </a:lnTo>
                <a:lnTo>
                  <a:pt x="744039" y="1041400"/>
                </a:lnTo>
                <a:lnTo>
                  <a:pt x="731875" y="1041400"/>
                </a:lnTo>
                <a:lnTo>
                  <a:pt x="717617" y="1054100"/>
                </a:lnTo>
                <a:lnTo>
                  <a:pt x="761068" y="1054100"/>
                </a:lnTo>
                <a:lnTo>
                  <a:pt x="755915" y="1041400"/>
                </a:lnTo>
                <a:lnTo>
                  <a:pt x="756684" y="1028700"/>
                </a:lnTo>
                <a:close/>
              </a:path>
              <a:path w="2305684" h="1397000">
                <a:moveTo>
                  <a:pt x="817239" y="1028700"/>
                </a:moveTo>
                <a:lnTo>
                  <a:pt x="757487" y="1028700"/>
                </a:lnTo>
                <a:lnTo>
                  <a:pt x="762260" y="1041400"/>
                </a:lnTo>
                <a:lnTo>
                  <a:pt x="764083" y="1054100"/>
                </a:lnTo>
                <a:lnTo>
                  <a:pt x="793305" y="1054100"/>
                </a:lnTo>
                <a:lnTo>
                  <a:pt x="800055" y="1041400"/>
                </a:lnTo>
                <a:lnTo>
                  <a:pt x="817851" y="1041400"/>
                </a:lnTo>
                <a:lnTo>
                  <a:pt x="817239" y="1028700"/>
                </a:lnTo>
                <a:close/>
              </a:path>
              <a:path w="2305684" h="1397000">
                <a:moveTo>
                  <a:pt x="817851" y="1041400"/>
                </a:moveTo>
                <a:lnTo>
                  <a:pt x="800055" y="1041400"/>
                </a:lnTo>
                <a:lnTo>
                  <a:pt x="799286" y="1054100"/>
                </a:lnTo>
                <a:lnTo>
                  <a:pt x="808542" y="1054100"/>
                </a:lnTo>
                <a:lnTo>
                  <a:pt x="817851" y="1041400"/>
                </a:lnTo>
                <a:close/>
              </a:path>
              <a:path w="2305684" h="1397000">
                <a:moveTo>
                  <a:pt x="721235" y="1034686"/>
                </a:moveTo>
                <a:lnTo>
                  <a:pt x="716020" y="1041400"/>
                </a:lnTo>
                <a:lnTo>
                  <a:pt x="716067" y="1048585"/>
                </a:lnTo>
                <a:lnTo>
                  <a:pt x="722446" y="1041400"/>
                </a:lnTo>
                <a:lnTo>
                  <a:pt x="721758" y="1041400"/>
                </a:lnTo>
                <a:lnTo>
                  <a:pt x="721235" y="1034686"/>
                </a:lnTo>
                <a:close/>
              </a:path>
              <a:path w="2305684" h="1397000">
                <a:moveTo>
                  <a:pt x="724847" y="1039998"/>
                </a:moveTo>
                <a:lnTo>
                  <a:pt x="722446" y="1041400"/>
                </a:lnTo>
                <a:lnTo>
                  <a:pt x="724737" y="1041400"/>
                </a:lnTo>
                <a:lnTo>
                  <a:pt x="724847" y="1039998"/>
                </a:lnTo>
                <a:close/>
              </a:path>
              <a:path w="2305684" h="1397000">
                <a:moveTo>
                  <a:pt x="826422" y="1028700"/>
                </a:moveTo>
                <a:lnTo>
                  <a:pt x="817239" y="1028700"/>
                </a:lnTo>
                <a:lnTo>
                  <a:pt x="821744" y="1041400"/>
                </a:lnTo>
                <a:lnTo>
                  <a:pt x="823966" y="1041400"/>
                </a:lnTo>
                <a:lnTo>
                  <a:pt x="826422" y="1028700"/>
                </a:lnTo>
                <a:close/>
              </a:path>
              <a:path w="2305684" h="1397000">
                <a:moveTo>
                  <a:pt x="744198" y="1028700"/>
                </a:moveTo>
                <a:lnTo>
                  <a:pt x="725885" y="1028700"/>
                </a:lnTo>
                <a:lnTo>
                  <a:pt x="725718" y="1028915"/>
                </a:lnTo>
                <a:lnTo>
                  <a:pt x="724847" y="1039998"/>
                </a:lnTo>
                <a:lnTo>
                  <a:pt x="744198" y="1028700"/>
                </a:lnTo>
                <a:close/>
              </a:path>
              <a:path w="2305684" h="1397000">
                <a:moveTo>
                  <a:pt x="725735" y="1028700"/>
                </a:moveTo>
                <a:lnTo>
                  <a:pt x="720768" y="1028700"/>
                </a:lnTo>
                <a:lnTo>
                  <a:pt x="721235" y="1034686"/>
                </a:lnTo>
                <a:lnTo>
                  <a:pt x="725718" y="1028915"/>
                </a:lnTo>
                <a:lnTo>
                  <a:pt x="725735" y="1028700"/>
                </a:lnTo>
                <a:close/>
              </a:path>
              <a:path w="2305684" h="1397000">
                <a:moveTo>
                  <a:pt x="751656" y="1016000"/>
                </a:moveTo>
                <a:lnTo>
                  <a:pt x="742512" y="1016000"/>
                </a:lnTo>
                <a:lnTo>
                  <a:pt x="750284" y="1028700"/>
                </a:lnTo>
                <a:lnTo>
                  <a:pt x="751656" y="1016000"/>
                </a:lnTo>
                <a:close/>
              </a:path>
              <a:path w="2305684" h="1397000">
                <a:moveTo>
                  <a:pt x="854780" y="1016000"/>
                </a:moveTo>
                <a:lnTo>
                  <a:pt x="830261" y="1016000"/>
                </a:lnTo>
                <a:lnTo>
                  <a:pt x="835369" y="1028700"/>
                </a:lnTo>
                <a:lnTo>
                  <a:pt x="844395" y="1028700"/>
                </a:lnTo>
                <a:lnTo>
                  <a:pt x="854780" y="1016000"/>
                </a:lnTo>
                <a:close/>
              </a:path>
              <a:path w="2305684" h="1397000">
                <a:moveTo>
                  <a:pt x="776100" y="1003300"/>
                </a:moveTo>
                <a:lnTo>
                  <a:pt x="772966" y="1016000"/>
                </a:lnTo>
                <a:lnTo>
                  <a:pt x="774452" y="1016000"/>
                </a:lnTo>
                <a:lnTo>
                  <a:pt x="776100" y="1003300"/>
                </a:lnTo>
                <a:close/>
              </a:path>
              <a:path w="2305684" h="1397000">
                <a:moveTo>
                  <a:pt x="797606" y="1003300"/>
                </a:moveTo>
                <a:lnTo>
                  <a:pt x="781767" y="1003300"/>
                </a:lnTo>
                <a:lnTo>
                  <a:pt x="780243" y="1016000"/>
                </a:lnTo>
                <a:lnTo>
                  <a:pt x="784990" y="1016000"/>
                </a:lnTo>
                <a:lnTo>
                  <a:pt x="797606" y="1003300"/>
                </a:lnTo>
                <a:close/>
              </a:path>
              <a:path w="2305684" h="1397000">
                <a:moveTo>
                  <a:pt x="811235" y="990600"/>
                </a:moveTo>
                <a:lnTo>
                  <a:pt x="796479" y="990600"/>
                </a:lnTo>
                <a:lnTo>
                  <a:pt x="797675" y="1003300"/>
                </a:lnTo>
                <a:lnTo>
                  <a:pt x="785563" y="1016000"/>
                </a:lnTo>
                <a:lnTo>
                  <a:pt x="867886" y="1016000"/>
                </a:lnTo>
                <a:lnTo>
                  <a:pt x="868089" y="1003300"/>
                </a:lnTo>
                <a:lnTo>
                  <a:pt x="807891" y="1003300"/>
                </a:lnTo>
                <a:lnTo>
                  <a:pt x="811235" y="990600"/>
                </a:lnTo>
                <a:close/>
              </a:path>
              <a:path w="2305684" h="1397000">
                <a:moveTo>
                  <a:pt x="876395" y="1003300"/>
                </a:moveTo>
                <a:lnTo>
                  <a:pt x="868089" y="1003300"/>
                </a:lnTo>
                <a:lnTo>
                  <a:pt x="867886" y="1016000"/>
                </a:lnTo>
                <a:lnTo>
                  <a:pt x="870771" y="1016000"/>
                </a:lnTo>
                <a:lnTo>
                  <a:pt x="876395" y="1003300"/>
                </a:lnTo>
                <a:close/>
              </a:path>
              <a:path w="2305684" h="1397000">
                <a:moveTo>
                  <a:pt x="907510" y="990600"/>
                </a:moveTo>
                <a:lnTo>
                  <a:pt x="811235" y="990600"/>
                </a:lnTo>
                <a:lnTo>
                  <a:pt x="810339" y="1003300"/>
                </a:lnTo>
                <a:lnTo>
                  <a:pt x="895360" y="1003300"/>
                </a:lnTo>
                <a:lnTo>
                  <a:pt x="907510" y="990600"/>
                </a:lnTo>
                <a:close/>
              </a:path>
              <a:path w="2305684" h="1397000">
                <a:moveTo>
                  <a:pt x="822509" y="977900"/>
                </a:moveTo>
                <a:lnTo>
                  <a:pt x="820428" y="977900"/>
                </a:lnTo>
                <a:lnTo>
                  <a:pt x="816224" y="990600"/>
                </a:lnTo>
                <a:lnTo>
                  <a:pt x="822509" y="977900"/>
                </a:lnTo>
                <a:close/>
              </a:path>
              <a:path w="2305684" h="1397000">
                <a:moveTo>
                  <a:pt x="832694" y="977900"/>
                </a:moveTo>
                <a:lnTo>
                  <a:pt x="823960" y="990600"/>
                </a:lnTo>
                <a:lnTo>
                  <a:pt x="836786" y="990600"/>
                </a:lnTo>
                <a:lnTo>
                  <a:pt x="832694" y="977900"/>
                </a:lnTo>
                <a:close/>
              </a:path>
              <a:path w="2305684" h="1397000">
                <a:moveTo>
                  <a:pt x="889126" y="977900"/>
                </a:moveTo>
                <a:lnTo>
                  <a:pt x="848635" y="977900"/>
                </a:lnTo>
                <a:lnTo>
                  <a:pt x="836786" y="990600"/>
                </a:lnTo>
                <a:lnTo>
                  <a:pt x="881113" y="990600"/>
                </a:lnTo>
                <a:lnTo>
                  <a:pt x="889126" y="977900"/>
                </a:lnTo>
                <a:close/>
              </a:path>
              <a:path w="2305684" h="1397000">
                <a:moveTo>
                  <a:pt x="928776" y="977900"/>
                </a:moveTo>
                <a:lnTo>
                  <a:pt x="889126" y="977900"/>
                </a:lnTo>
                <a:lnTo>
                  <a:pt x="897376" y="990600"/>
                </a:lnTo>
                <a:lnTo>
                  <a:pt x="926560" y="990600"/>
                </a:lnTo>
                <a:lnTo>
                  <a:pt x="928776" y="977900"/>
                </a:lnTo>
                <a:close/>
              </a:path>
              <a:path w="2305684" h="1397000">
                <a:moveTo>
                  <a:pt x="923614" y="965200"/>
                </a:moveTo>
                <a:lnTo>
                  <a:pt x="852240" y="965200"/>
                </a:lnTo>
                <a:lnTo>
                  <a:pt x="857399" y="977900"/>
                </a:lnTo>
                <a:lnTo>
                  <a:pt x="932821" y="977900"/>
                </a:lnTo>
                <a:lnTo>
                  <a:pt x="923614" y="965200"/>
                </a:lnTo>
                <a:close/>
              </a:path>
              <a:path w="2305684" h="1397000">
                <a:moveTo>
                  <a:pt x="947363" y="965200"/>
                </a:moveTo>
                <a:lnTo>
                  <a:pt x="931488" y="965200"/>
                </a:lnTo>
                <a:lnTo>
                  <a:pt x="932821" y="977900"/>
                </a:lnTo>
                <a:lnTo>
                  <a:pt x="945668" y="977900"/>
                </a:lnTo>
                <a:lnTo>
                  <a:pt x="947363" y="965200"/>
                </a:lnTo>
                <a:close/>
              </a:path>
              <a:path w="2305684" h="1397000">
                <a:moveTo>
                  <a:pt x="869093" y="952500"/>
                </a:moveTo>
                <a:lnTo>
                  <a:pt x="861460" y="965200"/>
                </a:lnTo>
                <a:lnTo>
                  <a:pt x="865915" y="965200"/>
                </a:lnTo>
                <a:lnTo>
                  <a:pt x="869093" y="952500"/>
                </a:lnTo>
                <a:close/>
              </a:path>
              <a:path w="2305684" h="1397000">
                <a:moveTo>
                  <a:pt x="877640" y="952500"/>
                </a:moveTo>
                <a:lnTo>
                  <a:pt x="869562" y="965200"/>
                </a:lnTo>
                <a:lnTo>
                  <a:pt x="877952" y="965200"/>
                </a:lnTo>
                <a:lnTo>
                  <a:pt x="877640" y="952500"/>
                </a:lnTo>
                <a:close/>
              </a:path>
              <a:path w="2305684" h="1397000">
                <a:moveTo>
                  <a:pt x="954897" y="952500"/>
                </a:moveTo>
                <a:lnTo>
                  <a:pt x="881107" y="952500"/>
                </a:lnTo>
                <a:lnTo>
                  <a:pt x="878646" y="965200"/>
                </a:lnTo>
                <a:lnTo>
                  <a:pt x="951541" y="965200"/>
                </a:lnTo>
                <a:lnTo>
                  <a:pt x="954897" y="952500"/>
                </a:lnTo>
                <a:close/>
              </a:path>
              <a:path w="2305684" h="1397000">
                <a:moveTo>
                  <a:pt x="974776" y="952500"/>
                </a:moveTo>
                <a:lnTo>
                  <a:pt x="960202" y="952500"/>
                </a:lnTo>
                <a:lnTo>
                  <a:pt x="960215" y="965200"/>
                </a:lnTo>
                <a:lnTo>
                  <a:pt x="964993" y="965200"/>
                </a:lnTo>
                <a:lnTo>
                  <a:pt x="974776" y="952500"/>
                </a:lnTo>
                <a:close/>
              </a:path>
              <a:path w="2305684" h="1397000">
                <a:moveTo>
                  <a:pt x="899225" y="939800"/>
                </a:moveTo>
                <a:lnTo>
                  <a:pt x="892429" y="939800"/>
                </a:lnTo>
                <a:lnTo>
                  <a:pt x="882314" y="952500"/>
                </a:lnTo>
                <a:lnTo>
                  <a:pt x="900685" y="952500"/>
                </a:lnTo>
                <a:lnTo>
                  <a:pt x="899225" y="939800"/>
                </a:lnTo>
                <a:close/>
              </a:path>
              <a:path w="2305684" h="1397000">
                <a:moveTo>
                  <a:pt x="910114" y="939800"/>
                </a:moveTo>
                <a:lnTo>
                  <a:pt x="904145" y="939800"/>
                </a:lnTo>
                <a:lnTo>
                  <a:pt x="900685" y="952500"/>
                </a:lnTo>
                <a:lnTo>
                  <a:pt x="910942" y="952500"/>
                </a:lnTo>
                <a:lnTo>
                  <a:pt x="910114" y="939800"/>
                </a:lnTo>
                <a:close/>
              </a:path>
              <a:path w="2305684" h="1397000">
                <a:moveTo>
                  <a:pt x="924363" y="939800"/>
                </a:moveTo>
                <a:lnTo>
                  <a:pt x="914841" y="939800"/>
                </a:lnTo>
                <a:lnTo>
                  <a:pt x="910942" y="952500"/>
                </a:lnTo>
                <a:lnTo>
                  <a:pt x="921400" y="952500"/>
                </a:lnTo>
                <a:lnTo>
                  <a:pt x="924363" y="939800"/>
                </a:lnTo>
                <a:close/>
              </a:path>
              <a:path w="2305684" h="1397000">
                <a:moveTo>
                  <a:pt x="994472" y="939800"/>
                </a:moveTo>
                <a:lnTo>
                  <a:pt x="924749" y="939800"/>
                </a:lnTo>
                <a:lnTo>
                  <a:pt x="921400" y="952500"/>
                </a:lnTo>
                <a:lnTo>
                  <a:pt x="992918" y="952500"/>
                </a:lnTo>
                <a:lnTo>
                  <a:pt x="994472" y="939800"/>
                </a:lnTo>
                <a:close/>
              </a:path>
              <a:path w="2305684" h="1397000">
                <a:moveTo>
                  <a:pt x="944230" y="927100"/>
                </a:moveTo>
                <a:lnTo>
                  <a:pt x="937257" y="927100"/>
                </a:lnTo>
                <a:lnTo>
                  <a:pt x="929037" y="939800"/>
                </a:lnTo>
                <a:lnTo>
                  <a:pt x="943324" y="939800"/>
                </a:lnTo>
                <a:lnTo>
                  <a:pt x="944230" y="927100"/>
                </a:lnTo>
                <a:close/>
              </a:path>
              <a:path w="2305684" h="1397000">
                <a:moveTo>
                  <a:pt x="998049" y="927100"/>
                </a:moveTo>
                <a:lnTo>
                  <a:pt x="945624" y="927100"/>
                </a:lnTo>
                <a:lnTo>
                  <a:pt x="945869" y="939800"/>
                </a:lnTo>
                <a:lnTo>
                  <a:pt x="994792" y="939800"/>
                </a:lnTo>
                <a:lnTo>
                  <a:pt x="998049" y="927100"/>
                </a:lnTo>
                <a:close/>
              </a:path>
              <a:path w="2305684" h="1397000">
                <a:moveTo>
                  <a:pt x="1029211" y="927100"/>
                </a:moveTo>
                <a:lnTo>
                  <a:pt x="1008412" y="927100"/>
                </a:lnTo>
                <a:lnTo>
                  <a:pt x="998262" y="939800"/>
                </a:lnTo>
                <a:lnTo>
                  <a:pt x="1012050" y="939800"/>
                </a:lnTo>
                <a:lnTo>
                  <a:pt x="1029211" y="927100"/>
                </a:lnTo>
                <a:close/>
              </a:path>
              <a:path w="2305684" h="1397000">
                <a:moveTo>
                  <a:pt x="1033008" y="914400"/>
                </a:moveTo>
                <a:lnTo>
                  <a:pt x="945639" y="914400"/>
                </a:lnTo>
                <a:lnTo>
                  <a:pt x="939997" y="927100"/>
                </a:lnTo>
                <a:lnTo>
                  <a:pt x="1029176" y="927100"/>
                </a:lnTo>
                <a:lnTo>
                  <a:pt x="1033008" y="914400"/>
                </a:lnTo>
                <a:close/>
              </a:path>
              <a:path w="2305684" h="1397000">
                <a:moveTo>
                  <a:pt x="969403" y="901700"/>
                </a:moveTo>
                <a:lnTo>
                  <a:pt x="961511" y="914400"/>
                </a:lnTo>
                <a:lnTo>
                  <a:pt x="968878" y="914400"/>
                </a:lnTo>
                <a:lnTo>
                  <a:pt x="969403" y="901700"/>
                </a:lnTo>
                <a:close/>
              </a:path>
              <a:path w="2305684" h="1397000">
                <a:moveTo>
                  <a:pt x="980914" y="901700"/>
                </a:moveTo>
                <a:lnTo>
                  <a:pt x="973283" y="901700"/>
                </a:lnTo>
                <a:lnTo>
                  <a:pt x="972092" y="914400"/>
                </a:lnTo>
                <a:lnTo>
                  <a:pt x="982848" y="914400"/>
                </a:lnTo>
                <a:lnTo>
                  <a:pt x="980914" y="901700"/>
                </a:lnTo>
                <a:close/>
              </a:path>
              <a:path w="2305684" h="1397000">
                <a:moveTo>
                  <a:pt x="1056173" y="901700"/>
                </a:moveTo>
                <a:lnTo>
                  <a:pt x="982032" y="901700"/>
                </a:lnTo>
                <a:lnTo>
                  <a:pt x="982848" y="914400"/>
                </a:lnTo>
                <a:lnTo>
                  <a:pt x="1053557" y="914400"/>
                </a:lnTo>
                <a:lnTo>
                  <a:pt x="1056173" y="901700"/>
                </a:lnTo>
                <a:close/>
              </a:path>
              <a:path w="2305684" h="1397000">
                <a:moveTo>
                  <a:pt x="986682" y="889000"/>
                </a:moveTo>
                <a:lnTo>
                  <a:pt x="974649" y="889000"/>
                </a:lnTo>
                <a:lnTo>
                  <a:pt x="962880" y="901700"/>
                </a:lnTo>
                <a:lnTo>
                  <a:pt x="982735" y="901700"/>
                </a:lnTo>
                <a:lnTo>
                  <a:pt x="986682" y="889000"/>
                </a:lnTo>
                <a:close/>
              </a:path>
              <a:path w="2305684" h="1397000">
                <a:moveTo>
                  <a:pt x="991429" y="897860"/>
                </a:moveTo>
                <a:lnTo>
                  <a:pt x="988649" y="901700"/>
                </a:lnTo>
                <a:lnTo>
                  <a:pt x="993486" y="901700"/>
                </a:lnTo>
                <a:lnTo>
                  <a:pt x="991429" y="897860"/>
                </a:lnTo>
                <a:close/>
              </a:path>
              <a:path w="2305684" h="1397000">
                <a:moveTo>
                  <a:pt x="1031818" y="889000"/>
                </a:moveTo>
                <a:lnTo>
                  <a:pt x="1021482" y="889000"/>
                </a:lnTo>
                <a:lnTo>
                  <a:pt x="1005191" y="901700"/>
                </a:lnTo>
                <a:lnTo>
                  <a:pt x="1033240" y="901700"/>
                </a:lnTo>
                <a:lnTo>
                  <a:pt x="1031818" y="889000"/>
                </a:lnTo>
                <a:close/>
              </a:path>
              <a:path w="2305684" h="1397000">
                <a:moveTo>
                  <a:pt x="1079472" y="889000"/>
                </a:moveTo>
                <a:lnTo>
                  <a:pt x="1042600" y="889000"/>
                </a:lnTo>
                <a:lnTo>
                  <a:pt x="1033240" y="901700"/>
                </a:lnTo>
                <a:lnTo>
                  <a:pt x="1075852" y="901700"/>
                </a:lnTo>
                <a:lnTo>
                  <a:pt x="1079472" y="889000"/>
                </a:lnTo>
                <a:close/>
              </a:path>
              <a:path w="2305684" h="1397000">
                <a:moveTo>
                  <a:pt x="997845" y="889000"/>
                </a:moveTo>
                <a:lnTo>
                  <a:pt x="986682" y="889000"/>
                </a:lnTo>
                <a:lnTo>
                  <a:pt x="991429" y="897860"/>
                </a:lnTo>
                <a:lnTo>
                  <a:pt x="997845" y="889000"/>
                </a:lnTo>
                <a:close/>
              </a:path>
              <a:path w="2305684" h="1397000">
                <a:moveTo>
                  <a:pt x="1005897" y="876300"/>
                </a:moveTo>
                <a:lnTo>
                  <a:pt x="1002316" y="876300"/>
                </a:lnTo>
                <a:lnTo>
                  <a:pt x="1004031" y="889000"/>
                </a:lnTo>
                <a:lnTo>
                  <a:pt x="1005897" y="876300"/>
                </a:lnTo>
                <a:close/>
              </a:path>
              <a:path w="2305684" h="1397000">
                <a:moveTo>
                  <a:pt x="1038920" y="876300"/>
                </a:moveTo>
                <a:lnTo>
                  <a:pt x="1016972" y="876300"/>
                </a:lnTo>
                <a:lnTo>
                  <a:pt x="1011536" y="889000"/>
                </a:lnTo>
                <a:lnTo>
                  <a:pt x="1031467" y="889000"/>
                </a:lnTo>
                <a:lnTo>
                  <a:pt x="1038920" y="876300"/>
                </a:lnTo>
                <a:close/>
              </a:path>
              <a:path w="2305684" h="1397000">
                <a:moveTo>
                  <a:pt x="1094535" y="876300"/>
                </a:moveTo>
                <a:lnTo>
                  <a:pt x="1046073" y="876300"/>
                </a:lnTo>
                <a:lnTo>
                  <a:pt x="1044823" y="889000"/>
                </a:lnTo>
                <a:lnTo>
                  <a:pt x="1095556" y="889000"/>
                </a:lnTo>
                <a:lnTo>
                  <a:pt x="1094535" y="876300"/>
                </a:lnTo>
                <a:close/>
              </a:path>
              <a:path w="2305684" h="1397000">
                <a:moveTo>
                  <a:pt x="1026027" y="863600"/>
                </a:moveTo>
                <a:lnTo>
                  <a:pt x="1021928" y="863600"/>
                </a:lnTo>
                <a:lnTo>
                  <a:pt x="1023612" y="876300"/>
                </a:lnTo>
                <a:lnTo>
                  <a:pt x="1026503" y="876300"/>
                </a:lnTo>
                <a:lnTo>
                  <a:pt x="1026027" y="863600"/>
                </a:lnTo>
                <a:close/>
              </a:path>
              <a:path w="2305684" h="1397000">
                <a:moveTo>
                  <a:pt x="1116815" y="863600"/>
                </a:moveTo>
                <a:lnTo>
                  <a:pt x="1043121" y="863600"/>
                </a:lnTo>
                <a:lnTo>
                  <a:pt x="1046120" y="876300"/>
                </a:lnTo>
                <a:lnTo>
                  <a:pt x="1117771" y="876300"/>
                </a:lnTo>
                <a:lnTo>
                  <a:pt x="1116815" y="863600"/>
                </a:lnTo>
                <a:close/>
              </a:path>
              <a:path w="2305684" h="1397000">
                <a:moveTo>
                  <a:pt x="1104630" y="838200"/>
                </a:moveTo>
                <a:lnTo>
                  <a:pt x="1069465" y="838200"/>
                </a:lnTo>
                <a:lnTo>
                  <a:pt x="1065714" y="850900"/>
                </a:lnTo>
                <a:lnTo>
                  <a:pt x="1060478" y="863600"/>
                </a:lnTo>
                <a:lnTo>
                  <a:pt x="1105367" y="863600"/>
                </a:lnTo>
                <a:lnTo>
                  <a:pt x="1103741" y="850900"/>
                </a:lnTo>
                <a:lnTo>
                  <a:pt x="1109418" y="850900"/>
                </a:lnTo>
                <a:lnTo>
                  <a:pt x="1104630" y="838200"/>
                </a:lnTo>
                <a:close/>
              </a:path>
              <a:path w="2305684" h="1397000">
                <a:moveTo>
                  <a:pt x="1103741" y="850900"/>
                </a:moveTo>
                <a:lnTo>
                  <a:pt x="1105367" y="863600"/>
                </a:lnTo>
                <a:lnTo>
                  <a:pt x="1107903" y="863600"/>
                </a:lnTo>
                <a:lnTo>
                  <a:pt x="1103741" y="850900"/>
                </a:lnTo>
                <a:close/>
              </a:path>
              <a:path w="2305684" h="1397000">
                <a:moveTo>
                  <a:pt x="1109418" y="850900"/>
                </a:moveTo>
                <a:lnTo>
                  <a:pt x="1103741" y="850900"/>
                </a:lnTo>
                <a:lnTo>
                  <a:pt x="1107903" y="863600"/>
                </a:lnTo>
                <a:lnTo>
                  <a:pt x="1113517" y="863600"/>
                </a:lnTo>
                <a:lnTo>
                  <a:pt x="1112687" y="857375"/>
                </a:lnTo>
                <a:lnTo>
                  <a:pt x="1109418" y="850900"/>
                </a:lnTo>
                <a:close/>
              </a:path>
              <a:path w="2305684" h="1397000">
                <a:moveTo>
                  <a:pt x="1170095" y="838200"/>
                </a:moveTo>
                <a:lnTo>
                  <a:pt x="1107207" y="838200"/>
                </a:lnTo>
                <a:lnTo>
                  <a:pt x="1111824" y="850900"/>
                </a:lnTo>
                <a:lnTo>
                  <a:pt x="1112687" y="857375"/>
                </a:lnTo>
                <a:lnTo>
                  <a:pt x="1115830" y="863600"/>
                </a:lnTo>
                <a:lnTo>
                  <a:pt x="1139946" y="863600"/>
                </a:lnTo>
                <a:lnTo>
                  <a:pt x="1142384" y="850900"/>
                </a:lnTo>
                <a:lnTo>
                  <a:pt x="1160542" y="850900"/>
                </a:lnTo>
                <a:lnTo>
                  <a:pt x="1170095" y="838200"/>
                </a:lnTo>
                <a:close/>
              </a:path>
              <a:path w="2305684" h="1397000">
                <a:moveTo>
                  <a:pt x="1179018" y="825500"/>
                </a:moveTo>
                <a:lnTo>
                  <a:pt x="1096639" y="825500"/>
                </a:lnTo>
                <a:lnTo>
                  <a:pt x="1104630" y="838200"/>
                </a:lnTo>
                <a:lnTo>
                  <a:pt x="1109418" y="850900"/>
                </a:lnTo>
                <a:lnTo>
                  <a:pt x="1112687" y="857375"/>
                </a:lnTo>
                <a:lnTo>
                  <a:pt x="1111824" y="850900"/>
                </a:lnTo>
                <a:lnTo>
                  <a:pt x="1107207" y="838200"/>
                </a:lnTo>
                <a:lnTo>
                  <a:pt x="1170705" y="838200"/>
                </a:lnTo>
                <a:lnTo>
                  <a:pt x="1179018" y="825500"/>
                </a:lnTo>
                <a:close/>
              </a:path>
              <a:path w="2305684" h="1397000">
                <a:moveTo>
                  <a:pt x="1080713" y="825500"/>
                </a:moveTo>
                <a:lnTo>
                  <a:pt x="1077944" y="838200"/>
                </a:lnTo>
                <a:lnTo>
                  <a:pt x="1082059" y="838200"/>
                </a:lnTo>
                <a:lnTo>
                  <a:pt x="1082845" y="834977"/>
                </a:lnTo>
                <a:lnTo>
                  <a:pt x="1080713" y="825500"/>
                </a:lnTo>
                <a:close/>
              </a:path>
              <a:path w="2305684" h="1397000">
                <a:moveTo>
                  <a:pt x="1086009" y="825500"/>
                </a:moveTo>
                <a:lnTo>
                  <a:pt x="1085158" y="825500"/>
                </a:lnTo>
                <a:lnTo>
                  <a:pt x="1082845" y="834977"/>
                </a:lnTo>
                <a:lnTo>
                  <a:pt x="1083570" y="838200"/>
                </a:lnTo>
                <a:lnTo>
                  <a:pt x="1098867" y="838200"/>
                </a:lnTo>
                <a:lnTo>
                  <a:pt x="1086009" y="825500"/>
                </a:lnTo>
                <a:close/>
              </a:path>
              <a:path w="2305684" h="1397000">
                <a:moveTo>
                  <a:pt x="1190885" y="825500"/>
                </a:moveTo>
                <a:lnTo>
                  <a:pt x="1180800" y="825500"/>
                </a:lnTo>
                <a:lnTo>
                  <a:pt x="1182580" y="838200"/>
                </a:lnTo>
                <a:lnTo>
                  <a:pt x="1190885" y="825500"/>
                </a:lnTo>
                <a:close/>
              </a:path>
              <a:path w="2305684" h="1397000">
                <a:moveTo>
                  <a:pt x="1114266" y="812800"/>
                </a:moveTo>
                <a:lnTo>
                  <a:pt x="1107129" y="812800"/>
                </a:lnTo>
                <a:lnTo>
                  <a:pt x="1105554" y="825500"/>
                </a:lnTo>
                <a:lnTo>
                  <a:pt x="1114266" y="812800"/>
                </a:lnTo>
                <a:close/>
              </a:path>
              <a:path w="2305684" h="1397000">
                <a:moveTo>
                  <a:pt x="1143108" y="800100"/>
                </a:moveTo>
                <a:lnTo>
                  <a:pt x="1142689" y="800100"/>
                </a:lnTo>
                <a:lnTo>
                  <a:pt x="1125310" y="812800"/>
                </a:lnTo>
                <a:lnTo>
                  <a:pt x="1118009" y="825500"/>
                </a:lnTo>
                <a:lnTo>
                  <a:pt x="1125141" y="825500"/>
                </a:lnTo>
                <a:lnTo>
                  <a:pt x="1132211" y="812800"/>
                </a:lnTo>
                <a:lnTo>
                  <a:pt x="1138904" y="812800"/>
                </a:lnTo>
                <a:lnTo>
                  <a:pt x="1143108" y="800100"/>
                </a:lnTo>
                <a:close/>
              </a:path>
              <a:path w="2305684" h="1397000">
                <a:moveTo>
                  <a:pt x="1184586" y="812800"/>
                </a:moveTo>
                <a:lnTo>
                  <a:pt x="1137203" y="812800"/>
                </a:lnTo>
                <a:lnTo>
                  <a:pt x="1130825" y="825500"/>
                </a:lnTo>
                <a:lnTo>
                  <a:pt x="1169676" y="825500"/>
                </a:lnTo>
                <a:lnTo>
                  <a:pt x="1184586" y="812800"/>
                </a:lnTo>
                <a:close/>
              </a:path>
              <a:path w="2305684" h="1397000">
                <a:moveTo>
                  <a:pt x="1193487" y="812800"/>
                </a:moveTo>
                <a:lnTo>
                  <a:pt x="1184586" y="812800"/>
                </a:lnTo>
                <a:lnTo>
                  <a:pt x="1183925" y="825500"/>
                </a:lnTo>
                <a:lnTo>
                  <a:pt x="1193487" y="812800"/>
                </a:lnTo>
                <a:close/>
              </a:path>
              <a:path w="2305684" h="1397000">
                <a:moveTo>
                  <a:pt x="1210532" y="812800"/>
                </a:moveTo>
                <a:lnTo>
                  <a:pt x="1201276" y="812800"/>
                </a:lnTo>
                <a:lnTo>
                  <a:pt x="1195292" y="825500"/>
                </a:lnTo>
                <a:lnTo>
                  <a:pt x="1203955" y="825500"/>
                </a:lnTo>
                <a:lnTo>
                  <a:pt x="1210532" y="812800"/>
                </a:lnTo>
                <a:close/>
              </a:path>
              <a:path w="2305684" h="1397000">
                <a:moveTo>
                  <a:pt x="1147100" y="812697"/>
                </a:moveTo>
                <a:close/>
              </a:path>
              <a:path w="2305684" h="1397000">
                <a:moveTo>
                  <a:pt x="1251659" y="787400"/>
                </a:moveTo>
                <a:lnTo>
                  <a:pt x="1198476" y="787400"/>
                </a:lnTo>
                <a:lnTo>
                  <a:pt x="1184777" y="800100"/>
                </a:lnTo>
                <a:lnTo>
                  <a:pt x="1150765" y="800100"/>
                </a:lnTo>
                <a:lnTo>
                  <a:pt x="1147100" y="812697"/>
                </a:lnTo>
                <a:lnTo>
                  <a:pt x="1231713" y="812800"/>
                </a:lnTo>
                <a:lnTo>
                  <a:pt x="1243822" y="800100"/>
                </a:lnTo>
                <a:lnTo>
                  <a:pt x="1251659" y="787400"/>
                </a:lnTo>
                <a:close/>
              </a:path>
              <a:path w="2305684" h="1397000">
                <a:moveTo>
                  <a:pt x="1154783" y="787400"/>
                </a:moveTo>
                <a:lnTo>
                  <a:pt x="1152298" y="787400"/>
                </a:lnTo>
                <a:lnTo>
                  <a:pt x="1149818" y="800100"/>
                </a:lnTo>
                <a:lnTo>
                  <a:pt x="1154243" y="800100"/>
                </a:lnTo>
                <a:lnTo>
                  <a:pt x="1154783" y="787400"/>
                </a:lnTo>
                <a:close/>
              </a:path>
              <a:path w="2305684" h="1397000">
                <a:moveTo>
                  <a:pt x="1166273" y="787400"/>
                </a:moveTo>
                <a:lnTo>
                  <a:pt x="1157776" y="787400"/>
                </a:lnTo>
                <a:lnTo>
                  <a:pt x="1155469" y="800100"/>
                </a:lnTo>
                <a:lnTo>
                  <a:pt x="1163033" y="800100"/>
                </a:lnTo>
                <a:lnTo>
                  <a:pt x="1166273" y="787400"/>
                </a:lnTo>
                <a:close/>
              </a:path>
              <a:path w="2305684" h="1397000">
                <a:moveTo>
                  <a:pt x="1187123" y="787400"/>
                </a:moveTo>
                <a:lnTo>
                  <a:pt x="1174929" y="787400"/>
                </a:lnTo>
                <a:lnTo>
                  <a:pt x="1163033" y="800100"/>
                </a:lnTo>
                <a:lnTo>
                  <a:pt x="1184777" y="800100"/>
                </a:lnTo>
                <a:lnTo>
                  <a:pt x="1187123" y="787400"/>
                </a:lnTo>
                <a:close/>
              </a:path>
              <a:path w="2305684" h="1397000">
                <a:moveTo>
                  <a:pt x="1195405" y="774700"/>
                </a:moveTo>
                <a:lnTo>
                  <a:pt x="1191317" y="787400"/>
                </a:lnTo>
                <a:lnTo>
                  <a:pt x="1192960" y="787400"/>
                </a:lnTo>
                <a:lnTo>
                  <a:pt x="1195405" y="774700"/>
                </a:lnTo>
                <a:close/>
              </a:path>
              <a:path w="2305684" h="1397000">
                <a:moveTo>
                  <a:pt x="1265949" y="774700"/>
                </a:moveTo>
                <a:lnTo>
                  <a:pt x="1201780" y="774700"/>
                </a:lnTo>
                <a:lnTo>
                  <a:pt x="1201291" y="787400"/>
                </a:lnTo>
                <a:lnTo>
                  <a:pt x="1257268" y="787400"/>
                </a:lnTo>
                <a:lnTo>
                  <a:pt x="1265949" y="774700"/>
                </a:lnTo>
                <a:close/>
              </a:path>
              <a:path w="2305684" h="1397000">
                <a:moveTo>
                  <a:pt x="1220667" y="762000"/>
                </a:moveTo>
                <a:lnTo>
                  <a:pt x="1208904" y="762000"/>
                </a:lnTo>
                <a:lnTo>
                  <a:pt x="1209237" y="774700"/>
                </a:lnTo>
                <a:lnTo>
                  <a:pt x="1221251" y="774700"/>
                </a:lnTo>
                <a:lnTo>
                  <a:pt x="1220667" y="762000"/>
                </a:lnTo>
                <a:close/>
              </a:path>
              <a:path w="2305684" h="1397000">
                <a:moveTo>
                  <a:pt x="1283438" y="762000"/>
                </a:moveTo>
                <a:lnTo>
                  <a:pt x="1220667" y="762000"/>
                </a:lnTo>
                <a:lnTo>
                  <a:pt x="1221251" y="774700"/>
                </a:lnTo>
                <a:lnTo>
                  <a:pt x="1272521" y="774700"/>
                </a:lnTo>
                <a:lnTo>
                  <a:pt x="1283173" y="768716"/>
                </a:lnTo>
                <a:lnTo>
                  <a:pt x="1283438" y="762000"/>
                </a:lnTo>
                <a:close/>
              </a:path>
              <a:path w="2305684" h="1397000">
                <a:moveTo>
                  <a:pt x="1285500" y="767409"/>
                </a:moveTo>
                <a:lnTo>
                  <a:pt x="1283173" y="768716"/>
                </a:lnTo>
                <a:lnTo>
                  <a:pt x="1282936" y="774700"/>
                </a:lnTo>
                <a:lnTo>
                  <a:pt x="1284199" y="774700"/>
                </a:lnTo>
                <a:lnTo>
                  <a:pt x="1285500" y="767409"/>
                </a:lnTo>
                <a:close/>
              </a:path>
              <a:path w="2305684" h="1397000">
                <a:moveTo>
                  <a:pt x="1295130" y="762000"/>
                </a:moveTo>
                <a:lnTo>
                  <a:pt x="1286465" y="762000"/>
                </a:lnTo>
                <a:lnTo>
                  <a:pt x="1285500" y="767409"/>
                </a:lnTo>
                <a:lnTo>
                  <a:pt x="1295130" y="762000"/>
                </a:lnTo>
                <a:close/>
              </a:path>
              <a:path w="2305684" h="1397000">
                <a:moveTo>
                  <a:pt x="1215577" y="749300"/>
                </a:moveTo>
                <a:lnTo>
                  <a:pt x="1213809" y="749300"/>
                </a:lnTo>
                <a:lnTo>
                  <a:pt x="1210698" y="762000"/>
                </a:lnTo>
                <a:lnTo>
                  <a:pt x="1212913" y="762000"/>
                </a:lnTo>
                <a:lnTo>
                  <a:pt x="1215577" y="749300"/>
                </a:lnTo>
                <a:close/>
              </a:path>
              <a:path w="2305684" h="1397000">
                <a:moveTo>
                  <a:pt x="1234087" y="749300"/>
                </a:moveTo>
                <a:lnTo>
                  <a:pt x="1218907" y="749300"/>
                </a:lnTo>
                <a:lnTo>
                  <a:pt x="1215117" y="762000"/>
                </a:lnTo>
                <a:lnTo>
                  <a:pt x="1229404" y="762000"/>
                </a:lnTo>
                <a:lnTo>
                  <a:pt x="1234087" y="749300"/>
                </a:lnTo>
                <a:close/>
              </a:path>
              <a:path w="2305684" h="1397000">
                <a:moveTo>
                  <a:pt x="1251847" y="749300"/>
                </a:moveTo>
                <a:lnTo>
                  <a:pt x="1245837" y="749300"/>
                </a:lnTo>
                <a:lnTo>
                  <a:pt x="1229404" y="762000"/>
                </a:lnTo>
                <a:lnTo>
                  <a:pt x="1249334" y="762000"/>
                </a:lnTo>
                <a:lnTo>
                  <a:pt x="1251847" y="749300"/>
                </a:lnTo>
                <a:close/>
              </a:path>
              <a:path w="2305684" h="1397000">
                <a:moveTo>
                  <a:pt x="1290332" y="749300"/>
                </a:moveTo>
                <a:lnTo>
                  <a:pt x="1261662" y="749300"/>
                </a:lnTo>
                <a:lnTo>
                  <a:pt x="1251912" y="762000"/>
                </a:lnTo>
                <a:lnTo>
                  <a:pt x="1297764" y="762000"/>
                </a:lnTo>
                <a:lnTo>
                  <a:pt x="1290332" y="749300"/>
                </a:lnTo>
                <a:close/>
              </a:path>
              <a:path w="2305684" h="1397000">
                <a:moveTo>
                  <a:pt x="1294965" y="736600"/>
                </a:moveTo>
                <a:lnTo>
                  <a:pt x="1245069" y="736600"/>
                </a:lnTo>
                <a:lnTo>
                  <a:pt x="1248116" y="749300"/>
                </a:lnTo>
                <a:lnTo>
                  <a:pt x="1282744" y="749300"/>
                </a:lnTo>
                <a:lnTo>
                  <a:pt x="1294965" y="736600"/>
                </a:lnTo>
                <a:close/>
              </a:path>
              <a:path w="2305684" h="1397000">
                <a:moveTo>
                  <a:pt x="1327220" y="736600"/>
                </a:moveTo>
                <a:lnTo>
                  <a:pt x="1303315" y="736600"/>
                </a:lnTo>
                <a:lnTo>
                  <a:pt x="1305363" y="749300"/>
                </a:lnTo>
                <a:lnTo>
                  <a:pt x="1318785" y="749300"/>
                </a:lnTo>
                <a:lnTo>
                  <a:pt x="1327220" y="736600"/>
                </a:lnTo>
                <a:close/>
              </a:path>
              <a:path w="2305684" h="1397000">
                <a:moveTo>
                  <a:pt x="1259884" y="723900"/>
                </a:moveTo>
                <a:lnTo>
                  <a:pt x="1256346" y="723900"/>
                </a:lnTo>
                <a:lnTo>
                  <a:pt x="1257604" y="736600"/>
                </a:lnTo>
                <a:lnTo>
                  <a:pt x="1259884" y="723900"/>
                </a:lnTo>
                <a:close/>
              </a:path>
              <a:path w="2305684" h="1397000">
                <a:moveTo>
                  <a:pt x="1360538" y="723900"/>
                </a:moveTo>
                <a:lnTo>
                  <a:pt x="1267043" y="723900"/>
                </a:lnTo>
                <a:lnTo>
                  <a:pt x="1259808" y="736600"/>
                </a:lnTo>
                <a:lnTo>
                  <a:pt x="1341609" y="736600"/>
                </a:lnTo>
                <a:lnTo>
                  <a:pt x="1360538" y="723900"/>
                </a:lnTo>
                <a:close/>
              </a:path>
              <a:path w="2305684" h="1397000">
                <a:moveTo>
                  <a:pt x="1271695" y="711200"/>
                </a:moveTo>
                <a:lnTo>
                  <a:pt x="1269625" y="723900"/>
                </a:lnTo>
                <a:lnTo>
                  <a:pt x="1274682" y="723900"/>
                </a:lnTo>
                <a:lnTo>
                  <a:pt x="1271695" y="711200"/>
                </a:lnTo>
                <a:close/>
              </a:path>
              <a:path w="2305684" h="1397000">
                <a:moveTo>
                  <a:pt x="1363999" y="711200"/>
                </a:moveTo>
                <a:lnTo>
                  <a:pt x="1302386" y="711200"/>
                </a:lnTo>
                <a:lnTo>
                  <a:pt x="1289450" y="723900"/>
                </a:lnTo>
                <a:lnTo>
                  <a:pt x="1363501" y="723900"/>
                </a:lnTo>
                <a:lnTo>
                  <a:pt x="1363999" y="711200"/>
                </a:lnTo>
                <a:close/>
              </a:path>
              <a:path w="2305684" h="1397000">
                <a:moveTo>
                  <a:pt x="1327275" y="698500"/>
                </a:moveTo>
                <a:lnTo>
                  <a:pt x="1297997" y="698500"/>
                </a:lnTo>
                <a:lnTo>
                  <a:pt x="1300730" y="711200"/>
                </a:lnTo>
                <a:lnTo>
                  <a:pt x="1324921" y="711200"/>
                </a:lnTo>
                <a:lnTo>
                  <a:pt x="1327275" y="698500"/>
                </a:lnTo>
                <a:close/>
              </a:path>
              <a:path w="2305684" h="1397000">
                <a:moveTo>
                  <a:pt x="1393514" y="698500"/>
                </a:moveTo>
                <a:lnTo>
                  <a:pt x="1327275" y="698500"/>
                </a:lnTo>
                <a:lnTo>
                  <a:pt x="1328912" y="711200"/>
                </a:lnTo>
                <a:lnTo>
                  <a:pt x="1388432" y="711200"/>
                </a:lnTo>
                <a:lnTo>
                  <a:pt x="1393514" y="698500"/>
                </a:lnTo>
                <a:close/>
              </a:path>
              <a:path w="2305684" h="1397000">
                <a:moveTo>
                  <a:pt x="1322222" y="685800"/>
                </a:moveTo>
                <a:lnTo>
                  <a:pt x="1319346" y="698500"/>
                </a:lnTo>
                <a:lnTo>
                  <a:pt x="1326801" y="698500"/>
                </a:lnTo>
                <a:lnTo>
                  <a:pt x="1322222" y="685800"/>
                </a:lnTo>
                <a:close/>
              </a:path>
              <a:path w="2305684" h="1397000">
                <a:moveTo>
                  <a:pt x="1328875" y="697335"/>
                </a:moveTo>
                <a:lnTo>
                  <a:pt x="1326801" y="698500"/>
                </a:lnTo>
                <a:lnTo>
                  <a:pt x="1329015" y="698500"/>
                </a:lnTo>
                <a:lnTo>
                  <a:pt x="1328875" y="697335"/>
                </a:lnTo>
                <a:close/>
              </a:path>
              <a:path w="2305684" h="1397000">
                <a:moveTo>
                  <a:pt x="1408106" y="685800"/>
                </a:moveTo>
                <a:lnTo>
                  <a:pt x="1349424" y="685800"/>
                </a:lnTo>
                <a:lnTo>
                  <a:pt x="1332329" y="695396"/>
                </a:lnTo>
                <a:lnTo>
                  <a:pt x="1332135" y="698500"/>
                </a:lnTo>
                <a:lnTo>
                  <a:pt x="1405587" y="698500"/>
                </a:lnTo>
                <a:lnTo>
                  <a:pt x="1408106" y="685800"/>
                </a:lnTo>
                <a:close/>
              </a:path>
              <a:path w="2305684" h="1397000">
                <a:moveTo>
                  <a:pt x="1332930" y="685800"/>
                </a:moveTo>
                <a:lnTo>
                  <a:pt x="1327486" y="685800"/>
                </a:lnTo>
                <a:lnTo>
                  <a:pt x="1328875" y="697335"/>
                </a:lnTo>
                <a:lnTo>
                  <a:pt x="1332329" y="695396"/>
                </a:lnTo>
                <a:lnTo>
                  <a:pt x="1332930" y="685800"/>
                </a:lnTo>
                <a:close/>
              </a:path>
              <a:path w="2305684" h="1397000">
                <a:moveTo>
                  <a:pt x="1355775" y="660400"/>
                </a:moveTo>
                <a:lnTo>
                  <a:pt x="1353001" y="660400"/>
                </a:lnTo>
                <a:lnTo>
                  <a:pt x="1345344" y="673100"/>
                </a:lnTo>
                <a:lnTo>
                  <a:pt x="1349878" y="685800"/>
                </a:lnTo>
                <a:lnTo>
                  <a:pt x="1423502" y="685800"/>
                </a:lnTo>
                <a:lnTo>
                  <a:pt x="1421161" y="673100"/>
                </a:lnTo>
                <a:lnTo>
                  <a:pt x="1355742" y="673100"/>
                </a:lnTo>
                <a:lnTo>
                  <a:pt x="1355775" y="660400"/>
                </a:lnTo>
                <a:close/>
              </a:path>
              <a:path w="2305684" h="1397000">
                <a:moveTo>
                  <a:pt x="1361045" y="670123"/>
                </a:moveTo>
                <a:lnTo>
                  <a:pt x="1357941" y="673100"/>
                </a:lnTo>
                <a:lnTo>
                  <a:pt x="1359897" y="673100"/>
                </a:lnTo>
                <a:lnTo>
                  <a:pt x="1361045" y="670123"/>
                </a:lnTo>
                <a:close/>
              </a:path>
              <a:path w="2305684" h="1397000">
                <a:moveTo>
                  <a:pt x="1434402" y="660400"/>
                </a:moveTo>
                <a:lnTo>
                  <a:pt x="1371189" y="660400"/>
                </a:lnTo>
                <a:lnTo>
                  <a:pt x="1364330" y="666974"/>
                </a:lnTo>
                <a:lnTo>
                  <a:pt x="1363894" y="673100"/>
                </a:lnTo>
                <a:lnTo>
                  <a:pt x="1420819" y="673100"/>
                </a:lnTo>
                <a:lnTo>
                  <a:pt x="1434402" y="660400"/>
                </a:lnTo>
                <a:close/>
              </a:path>
              <a:path w="2305684" h="1397000">
                <a:moveTo>
                  <a:pt x="1443133" y="660400"/>
                </a:moveTo>
                <a:lnTo>
                  <a:pt x="1434402" y="660400"/>
                </a:lnTo>
                <a:lnTo>
                  <a:pt x="1434032" y="673100"/>
                </a:lnTo>
                <a:lnTo>
                  <a:pt x="1445965" y="673100"/>
                </a:lnTo>
                <a:lnTo>
                  <a:pt x="1444112" y="661803"/>
                </a:lnTo>
                <a:lnTo>
                  <a:pt x="1443133" y="660400"/>
                </a:lnTo>
                <a:close/>
              </a:path>
              <a:path w="2305684" h="1397000">
                <a:moveTo>
                  <a:pt x="1452493" y="660400"/>
                </a:moveTo>
                <a:lnTo>
                  <a:pt x="1443882" y="660400"/>
                </a:lnTo>
                <a:lnTo>
                  <a:pt x="1444112" y="661803"/>
                </a:lnTo>
                <a:lnTo>
                  <a:pt x="1451997" y="673100"/>
                </a:lnTo>
                <a:lnTo>
                  <a:pt x="1452493" y="660400"/>
                </a:lnTo>
                <a:close/>
              </a:path>
              <a:path w="2305684" h="1397000">
                <a:moveTo>
                  <a:pt x="1364799" y="660400"/>
                </a:moveTo>
                <a:lnTo>
                  <a:pt x="1361045" y="670123"/>
                </a:lnTo>
                <a:lnTo>
                  <a:pt x="1364330" y="666974"/>
                </a:lnTo>
                <a:lnTo>
                  <a:pt x="1364799" y="660400"/>
                </a:lnTo>
                <a:close/>
              </a:path>
              <a:path w="2305684" h="1397000">
                <a:moveTo>
                  <a:pt x="1389860" y="654741"/>
                </a:moveTo>
                <a:lnTo>
                  <a:pt x="1382935" y="660400"/>
                </a:lnTo>
                <a:lnTo>
                  <a:pt x="1393628" y="660400"/>
                </a:lnTo>
                <a:lnTo>
                  <a:pt x="1389860" y="654741"/>
                </a:lnTo>
                <a:close/>
              </a:path>
              <a:path w="2305684" h="1397000">
                <a:moveTo>
                  <a:pt x="1463302" y="609600"/>
                </a:moveTo>
                <a:lnTo>
                  <a:pt x="1443634" y="609600"/>
                </a:lnTo>
                <a:lnTo>
                  <a:pt x="1445749" y="622300"/>
                </a:lnTo>
                <a:lnTo>
                  <a:pt x="1450099" y="622300"/>
                </a:lnTo>
                <a:lnTo>
                  <a:pt x="1437546" y="635000"/>
                </a:lnTo>
                <a:lnTo>
                  <a:pt x="1422732" y="647700"/>
                </a:lnTo>
                <a:lnTo>
                  <a:pt x="1398477" y="647700"/>
                </a:lnTo>
                <a:lnTo>
                  <a:pt x="1394600" y="650867"/>
                </a:lnTo>
                <a:lnTo>
                  <a:pt x="1393628" y="660400"/>
                </a:lnTo>
                <a:lnTo>
                  <a:pt x="1466718" y="660400"/>
                </a:lnTo>
                <a:lnTo>
                  <a:pt x="1472730" y="647700"/>
                </a:lnTo>
                <a:lnTo>
                  <a:pt x="1472379" y="635000"/>
                </a:lnTo>
                <a:lnTo>
                  <a:pt x="1469266" y="635000"/>
                </a:lnTo>
                <a:lnTo>
                  <a:pt x="1463183" y="622313"/>
                </a:lnTo>
                <a:lnTo>
                  <a:pt x="1463302" y="609600"/>
                </a:lnTo>
                <a:close/>
              </a:path>
              <a:path w="2305684" h="1397000">
                <a:moveTo>
                  <a:pt x="1394923" y="647700"/>
                </a:moveTo>
                <a:lnTo>
                  <a:pt x="1385170" y="647700"/>
                </a:lnTo>
                <a:lnTo>
                  <a:pt x="1389860" y="654741"/>
                </a:lnTo>
                <a:lnTo>
                  <a:pt x="1394600" y="650867"/>
                </a:lnTo>
                <a:lnTo>
                  <a:pt x="1394923" y="647700"/>
                </a:lnTo>
                <a:close/>
              </a:path>
              <a:path w="2305684" h="1397000">
                <a:moveTo>
                  <a:pt x="1405651" y="635000"/>
                </a:moveTo>
                <a:lnTo>
                  <a:pt x="1396058" y="635000"/>
                </a:lnTo>
                <a:lnTo>
                  <a:pt x="1399137" y="647700"/>
                </a:lnTo>
                <a:lnTo>
                  <a:pt x="1402899" y="647700"/>
                </a:lnTo>
                <a:lnTo>
                  <a:pt x="1405651" y="635000"/>
                </a:lnTo>
                <a:close/>
              </a:path>
              <a:path w="2305684" h="1397000">
                <a:moveTo>
                  <a:pt x="1442479" y="609600"/>
                </a:moveTo>
                <a:lnTo>
                  <a:pt x="1430067" y="609600"/>
                </a:lnTo>
                <a:lnTo>
                  <a:pt x="1420045" y="622313"/>
                </a:lnTo>
                <a:lnTo>
                  <a:pt x="1420648" y="635000"/>
                </a:lnTo>
                <a:lnTo>
                  <a:pt x="1405651" y="635000"/>
                </a:lnTo>
                <a:lnTo>
                  <a:pt x="1406885" y="647700"/>
                </a:lnTo>
                <a:lnTo>
                  <a:pt x="1415904" y="647700"/>
                </a:lnTo>
                <a:lnTo>
                  <a:pt x="1427321" y="635000"/>
                </a:lnTo>
                <a:lnTo>
                  <a:pt x="1450088" y="622300"/>
                </a:lnTo>
                <a:lnTo>
                  <a:pt x="1445749" y="622300"/>
                </a:lnTo>
                <a:lnTo>
                  <a:pt x="1442479" y="609600"/>
                </a:lnTo>
                <a:close/>
              </a:path>
              <a:path w="2305684" h="1397000">
                <a:moveTo>
                  <a:pt x="1529696" y="609600"/>
                </a:moveTo>
                <a:lnTo>
                  <a:pt x="1464373" y="609600"/>
                </a:lnTo>
                <a:lnTo>
                  <a:pt x="1469907" y="622313"/>
                </a:lnTo>
                <a:lnTo>
                  <a:pt x="1472379" y="635000"/>
                </a:lnTo>
                <a:lnTo>
                  <a:pt x="1480775" y="635000"/>
                </a:lnTo>
                <a:lnTo>
                  <a:pt x="1487397" y="647700"/>
                </a:lnTo>
                <a:lnTo>
                  <a:pt x="1495511" y="635000"/>
                </a:lnTo>
                <a:lnTo>
                  <a:pt x="1503753" y="622300"/>
                </a:lnTo>
                <a:lnTo>
                  <a:pt x="1520163" y="622300"/>
                </a:lnTo>
                <a:lnTo>
                  <a:pt x="1529696" y="609600"/>
                </a:lnTo>
                <a:close/>
              </a:path>
              <a:path w="2305684" h="1397000">
                <a:moveTo>
                  <a:pt x="1516843" y="571500"/>
                </a:moveTo>
                <a:lnTo>
                  <a:pt x="1505971" y="571500"/>
                </a:lnTo>
                <a:lnTo>
                  <a:pt x="1504546" y="572868"/>
                </a:lnTo>
                <a:lnTo>
                  <a:pt x="1506310" y="584200"/>
                </a:lnTo>
                <a:lnTo>
                  <a:pt x="1493696" y="596900"/>
                </a:lnTo>
                <a:lnTo>
                  <a:pt x="1470438" y="596900"/>
                </a:lnTo>
                <a:lnTo>
                  <a:pt x="1463302" y="609600"/>
                </a:lnTo>
                <a:lnTo>
                  <a:pt x="1463183" y="622313"/>
                </a:lnTo>
                <a:lnTo>
                  <a:pt x="1469266" y="635000"/>
                </a:lnTo>
                <a:lnTo>
                  <a:pt x="1472379" y="635000"/>
                </a:lnTo>
                <a:lnTo>
                  <a:pt x="1469904" y="622300"/>
                </a:lnTo>
                <a:lnTo>
                  <a:pt x="1464373" y="609600"/>
                </a:lnTo>
                <a:lnTo>
                  <a:pt x="1538608" y="609600"/>
                </a:lnTo>
                <a:lnTo>
                  <a:pt x="1544136" y="596900"/>
                </a:lnTo>
                <a:lnTo>
                  <a:pt x="1542008" y="584200"/>
                </a:lnTo>
                <a:lnTo>
                  <a:pt x="1517622" y="584200"/>
                </a:lnTo>
                <a:lnTo>
                  <a:pt x="1516843" y="571500"/>
                </a:lnTo>
                <a:close/>
              </a:path>
              <a:path w="2305684" h="1397000">
                <a:moveTo>
                  <a:pt x="1443634" y="609600"/>
                </a:moveTo>
                <a:lnTo>
                  <a:pt x="1442479" y="609600"/>
                </a:lnTo>
                <a:lnTo>
                  <a:pt x="1445749" y="622300"/>
                </a:lnTo>
                <a:lnTo>
                  <a:pt x="1443634" y="609600"/>
                </a:lnTo>
                <a:close/>
              </a:path>
              <a:path w="2305684" h="1397000">
                <a:moveTo>
                  <a:pt x="1457420" y="596900"/>
                </a:moveTo>
                <a:lnTo>
                  <a:pt x="1447514" y="596900"/>
                </a:lnTo>
                <a:lnTo>
                  <a:pt x="1456328" y="609600"/>
                </a:lnTo>
                <a:lnTo>
                  <a:pt x="1457420" y="596900"/>
                </a:lnTo>
                <a:close/>
              </a:path>
              <a:path w="2305684" h="1397000">
                <a:moveTo>
                  <a:pt x="1482977" y="584200"/>
                </a:moveTo>
                <a:lnTo>
                  <a:pt x="1479752" y="584200"/>
                </a:lnTo>
                <a:lnTo>
                  <a:pt x="1474695" y="596900"/>
                </a:lnTo>
                <a:lnTo>
                  <a:pt x="1481741" y="596900"/>
                </a:lnTo>
                <a:lnTo>
                  <a:pt x="1482977" y="584200"/>
                </a:lnTo>
                <a:close/>
              </a:path>
              <a:path w="2305684" h="1397000">
                <a:moveTo>
                  <a:pt x="1568329" y="584200"/>
                </a:moveTo>
                <a:lnTo>
                  <a:pt x="1542008" y="584200"/>
                </a:lnTo>
                <a:lnTo>
                  <a:pt x="1547670" y="596900"/>
                </a:lnTo>
                <a:lnTo>
                  <a:pt x="1557612" y="596900"/>
                </a:lnTo>
                <a:lnTo>
                  <a:pt x="1568329" y="584200"/>
                </a:lnTo>
                <a:close/>
              </a:path>
              <a:path w="2305684" h="1397000">
                <a:moveTo>
                  <a:pt x="1504332" y="571500"/>
                </a:moveTo>
                <a:lnTo>
                  <a:pt x="1489411" y="571500"/>
                </a:lnTo>
                <a:lnTo>
                  <a:pt x="1489094" y="584200"/>
                </a:lnTo>
                <a:lnTo>
                  <a:pt x="1492749" y="584200"/>
                </a:lnTo>
                <a:lnTo>
                  <a:pt x="1504546" y="572868"/>
                </a:lnTo>
                <a:lnTo>
                  <a:pt x="1504332" y="571500"/>
                </a:lnTo>
                <a:close/>
              </a:path>
              <a:path w="2305684" h="1397000">
                <a:moveTo>
                  <a:pt x="1585069" y="571500"/>
                </a:moveTo>
                <a:lnTo>
                  <a:pt x="1519558" y="571500"/>
                </a:lnTo>
                <a:lnTo>
                  <a:pt x="1517622" y="584200"/>
                </a:lnTo>
                <a:lnTo>
                  <a:pt x="1581294" y="584200"/>
                </a:lnTo>
                <a:lnTo>
                  <a:pt x="1585069" y="571500"/>
                </a:lnTo>
                <a:close/>
              </a:path>
              <a:path w="2305684" h="1397000">
                <a:moveTo>
                  <a:pt x="1542637" y="546100"/>
                </a:moveTo>
                <a:lnTo>
                  <a:pt x="1533731" y="558800"/>
                </a:lnTo>
                <a:lnTo>
                  <a:pt x="1517329" y="571500"/>
                </a:lnTo>
                <a:lnTo>
                  <a:pt x="1593769" y="571500"/>
                </a:lnTo>
                <a:lnTo>
                  <a:pt x="1600641" y="558800"/>
                </a:lnTo>
                <a:lnTo>
                  <a:pt x="1547274" y="558800"/>
                </a:lnTo>
                <a:lnTo>
                  <a:pt x="1542637" y="546100"/>
                </a:lnTo>
                <a:close/>
              </a:path>
              <a:path w="2305684" h="1397000">
                <a:moveTo>
                  <a:pt x="1531702" y="546100"/>
                </a:moveTo>
                <a:lnTo>
                  <a:pt x="1529316" y="546100"/>
                </a:lnTo>
                <a:lnTo>
                  <a:pt x="1524968" y="558800"/>
                </a:lnTo>
                <a:lnTo>
                  <a:pt x="1531702" y="546100"/>
                </a:lnTo>
                <a:close/>
              </a:path>
              <a:path w="2305684" h="1397000">
                <a:moveTo>
                  <a:pt x="1548383" y="557678"/>
                </a:moveTo>
                <a:lnTo>
                  <a:pt x="1547274" y="558800"/>
                </a:lnTo>
                <a:lnTo>
                  <a:pt x="1548428" y="558800"/>
                </a:lnTo>
                <a:lnTo>
                  <a:pt x="1548383" y="557678"/>
                </a:lnTo>
                <a:close/>
              </a:path>
              <a:path w="2305684" h="1397000">
                <a:moveTo>
                  <a:pt x="1643602" y="533400"/>
                </a:moveTo>
                <a:lnTo>
                  <a:pt x="1568864" y="533400"/>
                </a:lnTo>
                <a:lnTo>
                  <a:pt x="1559835" y="546100"/>
                </a:lnTo>
                <a:lnTo>
                  <a:pt x="1548383" y="557678"/>
                </a:lnTo>
                <a:lnTo>
                  <a:pt x="1548428" y="558800"/>
                </a:lnTo>
                <a:lnTo>
                  <a:pt x="1603236" y="558800"/>
                </a:lnTo>
                <a:lnTo>
                  <a:pt x="1595558" y="546100"/>
                </a:lnTo>
                <a:lnTo>
                  <a:pt x="1630241" y="546100"/>
                </a:lnTo>
                <a:lnTo>
                  <a:pt x="1643602" y="533400"/>
                </a:lnTo>
                <a:close/>
              </a:path>
              <a:path w="2305684" h="1397000">
                <a:moveTo>
                  <a:pt x="1623473" y="546100"/>
                </a:moveTo>
                <a:lnTo>
                  <a:pt x="1611201" y="546100"/>
                </a:lnTo>
                <a:lnTo>
                  <a:pt x="1603236" y="558800"/>
                </a:lnTo>
                <a:lnTo>
                  <a:pt x="1610766" y="558800"/>
                </a:lnTo>
                <a:lnTo>
                  <a:pt x="1623473" y="546100"/>
                </a:lnTo>
                <a:close/>
              </a:path>
              <a:path w="2305684" h="1397000">
                <a:moveTo>
                  <a:pt x="1555572" y="533400"/>
                </a:moveTo>
                <a:lnTo>
                  <a:pt x="1548568" y="546100"/>
                </a:lnTo>
                <a:lnTo>
                  <a:pt x="1554959" y="546100"/>
                </a:lnTo>
                <a:lnTo>
                  <a:pt x="1555572" y="533400"/>
                </a:lnTo>
                <a:close/>
              </a:path>
              <a:path w="2305684" h="1397000">
                <a:moveTo>
                  <a:pt x="1663562" y="520700"/>
                </a:moveTo>
                <a:lnTo>
                  <a:pt x="1577315" y="520700"/>
                </a:lnTo>
                <a:lnTo>
                  <a:pt x="1573216" y="533400"/>
                </a:lnTo>
                <a:lnTo>
                  <a:pt x="1654772" y="533400"/>
                </a:lnTo>
                <a:lnTo>
                  <a:pt x="1663562" y="520700"/>
                </a:lnTo>
                <a:close/>
              </a:path>
              <a:path w="2305684" h="1397000">
                <a:moveTo>
                  <a:pt x="1612274" y="495300"/>
                </a:moveTo>
                <a:lnTo>
                  <a:pt x="1604858" y="495300"/>
                </a:lnTo>
                <a:lnTo>
                  <a:pt x="1594415" y="508000"/>
                </a:lnTo>
                <a:lnTo>
                  <a:pt x="1593412" y="520700"/>
                </a:lnTo>
                <a:lnTo>
                  <a:pt x="1603895" y="520700"/>
                </a:lnTo>
                <a:lnTo>
                  <a:pt x="1602289" y="508000"/>
                </a:lnTo>
                <a:lnTo>
                  <a:pt x="1613900" y="508000"/>
                </a:lnTo>
                <a:lnTo>
                  <a:pt x="1612274" y="495300"/>
                </a:lnTo>
                <a:close/>
              </a:path>
              <a:path w="2305684" h="1397000">
                <a:moveTo>
                  <a:pt x="1668367" y="508000"/>
                </a:moveTo>
                <a:lnTo>
                  <a:pt x="1613292" y="508000"/>
                </a:lnTo>
                <a:lnTo>
                  <a:pt x="1610695" y="520700"/>
                </a:lnTo>
                <a:lnTo>
                  <a:pt x="1658523" y="520700"/>
                </a:lnTo>
                <a:lnTo>
                  <a:pt x="1668367" y="508000"/>
                </a:lnTo>
                <a:close/>
              </a:path>
              <a:path w="2305684" h="1397000">
                <a:moveTo>
                  <a:pt x="1683852" y="508000"/>
                </a:moveTo>
                <a:lnTo>
                  <a:pt x="1673498" y="508000"/>
                </a:lnTo>
                <a:lnTo>
                  <a:pt x="1672634" y="520700"/>
                </a:lnTo>
                <a:lnTo>
                  <a:pt x="1683852" y="508000"/>
                </a:lnTo>
                <a:close/>
              </a:path>
              <a:path w="2305684" h="1397000">
                <a:moveTo>
                  <a:pt x="1623676" y="495300"/>
                </a:moveTo>
                <a:lnTo>
                  <a:pt x="1617389" y="495300"/>
                </a:lnTo>
                <a:lnTo>
                  <a:pt x="1613900" y="508000"/>
                </a:lnTo>
                <a:lnTo>
                  <a:pt x="1625101" y="508000"/>
                </a:lnTo>
                <a:lnTo>
                  <a:pt x="1623676" y="495300"/>
                </a:lnTo>
                <a:close/>
              </a:path>
              <a:path w="2305684" h="1397000">
                <a:moveTo>
                  <a:pt x="1703520" y="495300"/>
                </a:moveTo>
                <a:lnTo>
                  <a:pt x="1629083" y="495300"/>
                </a:lnTo>
                <a:lnTo>
                  <a:pt x="1625101" y="508000"/>
                </a:lnTo>
                <a:lnTo>
                  <a:pt x="1693977" y="508000"/>
                </a:lnTo>
                <a:lnTo>
                  <a:pt x="1703520" y="495300"/>
                </a:lnTo>
                <a:close/>
              </a:path>
              <a:path w="2305684" h="1397000">
                <a:moveTo>
                  <a:pt x="1632591" y="482600"/>
                </a:moveTo>
                <a:lnTo>
                  <a:pt x="1626308" y="495300"/>
                </a:lnTo>
                <a:lnTo>
                  <a:pt x="1630002" y="495300"/>
                </a:lnTo>
                <a:lnTo>
                  <a:pt x="1632591" y="482600"/>
                </a:lnTo>
                <a:close/>
              </a:path>
              <a:path w="2305684" h="1397000">
                <a:moveTo>
                  <a:pt x="1659249" y="482600"/>
                </a:moveTo>
                <a:lnTo>
                  <a:pt x="1643767" y="482600"/>
                </a:lnTo>
                <a:lnTo>
                  <a:pt x="1635384" y="495300"/>
                </a:lnTo>
                <a:lnTo>
                  <a:pt x="1662160" y="495300"/>
                </a:lnTo>
                <a:lnTo>
                  <a:pt x="1659249" y="482600"/>
                </a:lnTo>
                <a:close/>
              </a:path>
              <a:path w="2305684" h="1397000">
                <a:moveTo>
                  <a:pt x="1714456" y="482600"/>
                </a:moveTo>
                <a:lnTo>
                  <a:pt x="1661525" y="482600"/>
                </a:lnTo>
                <a:lnTo>
                  <a:pt x="1662160" y="495300"/>
                </a:lnTo>
                <a:lnTo>
                  <a:pt x="1712995" y="495300"/>
                </a:lnTo>
                <a:lnTo>
                  <a:pt x="1714456" y="482600"/>
                </a:lnTo>
                <a:close/>
              </a:path>
              <a:path w="2305684" h="1397000">
                <a:moveTo>
                  <a:pt x="1640117" y="469900"/>
                </a:moveTo>
                <a:lnTo>
                  <a:pt x="1634164" y="482600"/>
                </a:lnTo>
                <a:lnTo>
                  <a:pt x="1636579" y="482600"/>
                </a:lnTo>
                <a:lnTo>
                  <a:pt x="1640117" y="469900"/>
                </a:lnTo>
                <a:close/>
              </a:path>
              <a:path w="2305684" h="1397000">
                <a:moveTo>
                  <a:pt x="1717826" y="469900"/>
                </a:moveTo>
                <a:lnTo>
                  <a:pt x="1648754" y="469900"/>
                </a:lnTo>
                <a:lnTo>
                  <a:pt x="1652338" y="482600"/>
                </a:lnTo>
                <a:lnTo>
                  <a:pt x="1714559" y="482600"/>
                </a:lnTo>
                <a:lnTo>
                  <a:pt x="1717826" y="469900"/>
                </a:lnTo>
                <a:close/>
              </a:path>
              <a:path w="2305684" h="1397000">
                <a:moveTo>
                  <a:pt x="1732999" y="469900"/>
                </a:moveTo>
                <a:lnTo>
                  <a:pt x="1728781" y="469900"/>
                </a:lnTo>
                <a:lnTo>
                  <a:pt x="1718382" y="482600"/>
                </a:lnTo>
                <a:lnTo>
                  <a:pt x="1732999" y="469900"/>
                </a:lnTo>
                <a:close/>
              </a:path>
              <a:path w="2305684" h="1397000">
                <a:moveTo>
                  <a:pt x="1750752" y="457200"/>
                </a:moveTo>
                <a:lnTo>
                  <a:pt x="1669458" y="457200"/>
                </a:lnTo>
                <a:lnTo>
                  <a:pt x="1660885" y="469900"/>
                </a:lnTo>
                <a:lnTo>
                  <a:pt x="1751000" y="469900"/>
                </a:lnTo>
                <a:lnTo>
                  <a:pt x="1750752" y="457200"/>
                </a:lnTo>
                <a:close/>
              </a:path>
              <a:path w="2305684" h="1397000">
                <a:moveTo>
                  <a:pt x="1698234" y="444500"/>
                </a:moveTo>
                <a:lnTo>
                  <a:pt x="1689817" y="444500"/>
                </a:lnTo>
                <a:lnTo>
                  <a:pt x="1689023" y="457200"/>
                </a:lnTo>
                <a:lnTo>
                  <a:pt x="1700351" y="457200"/>
                </a:lnTo>
                <a:lnTo>
                  <a:pt x="1698234" y="444500"/>
                </a:lnTo>
                <a:close/>
              </a:path>
              <a:path w="2305684" h="1397000">
                <a:moveTo>
                  <a:pt x="1773344" y="444500"/>
                </a:moveTo>
                <a:lnTo>
                  <a:pt x="1699359" y="444500"/>
                </a:lnTo>
                <a:lnTo>
                  <a:pt x="1700351" y="457200"/>
                </a:lnTo>
                <a:lnTo>
                  <a:pt x="1765389" y="457200"/>
                </a:lnTo>
                <a:lnTo>
                  <a:pt x="1773344" y="444500"/>
                </a:lnTo>
                <a:close/>
              </a:path>
              <a:path w="2305684" h="1397000">
                <a:moveTo>
                  <a:pt x="1703686" y="431800"/>
                </a:moveTo>
                <a:lnTo>
                  <a:pt x="1690881" y="431800"/>
                </a:lnTo>
                <a:lnTo>
                  <a:pt x="1678604" y="444500"/>
                </a:lnTo>
                <a:lnTo>
                  <a:pt x="1699918" y="444500"/>
                </a:lnTo>
                <a:lnTo>
                  <a:pt x="1703686" y="431800"/>
                </a:lnTo>
                <a:close/>
              </a:path>
              <a:path w="2305684" h="1397000">
                <a:moveTo>
                  <a:pt x="1707125" y="442056"/>
                </a:moveTo>
                <a:lnTo>
                  <a:pt x="1705119" y="444500"/>
                </a:lnTo>
                <a:lnTo>
                  <a:pt x="1706162" y="444500"/>
                </a:lnTo>
                <a:lnTo>
                  <a:pt x="1707125" y="442056"/>
                </a:lnTo>
                <a:close/>
              </a:path>
              <a:path w="2305684" h="1397000">
                <a:moveTo>
                  <a:pt x="1751416" y="419100"/>
                </a:moveTo>
                <a:lnTo>
                  <a:pt x="1741659" y="419100"/>
                </a:lnTo>
                <a:lnTo>
                  <a:pt x="1732117" y="431800"/>
                </a:lnTo>
                <a:lnTo>
                  <a:pt x="1715290" y="444500"/>
                </a:lnTo>
                <a:lnTo>
                  <a:pt x="1776263" y="444500"/>
                </a:lnTo>
                <a:lnTo>
                  <a:pt x="1778908" y="431800"/>
                </a:lnTo>
                <a:lnTo>
                  <a:pt x="1752073" y="431800"/>
                </a:lnTo>
                <a:lnTo>
                  <a:pt x="1751416" y="419100"/>
                </a:lnTo>
                <a:close/>
              </a:path>
              <a:path w="2305684" h="1397000">
                <a:moveTo>
                  <a:pt x="1715548" y="431800"/>
                </a:moveTo>
                <a:lnTo>
                  <a:pt x="1711169" y="431800"/>
                </a:lnTo>
                <a:lnTo>
                  <a:pt x="1707125" y="442056"/>
                </a:lnTo>
                <a:lnTo>
                  <a:pt x="1715548" y="431800"/>
                </a:lnTo>
                <a:close/>
              </a:path>
              <a:path w="2305684" h="1397000">
                <a:moveTo>
                  <a:pt x="1797663" y="419100"/>
                </a:moveTo>
                <a:lnTo>
                  <a:pt x="1763528" y="419100"/>
                </a:lnTo>
                <a:lnTo>
                  <a:pt x="1753876" y="431800"/>
                </a:lnTo>
                <a:lnTo>
                  <a:pt x="1793827" y="431800"/>
                </a:lnTo>
                <a:lnTo>
                  <a:pt x="1797663" y="419100"/>
                </a:lnTo>
                <a:close/>
              </a:path>
              <a:path w="2305684" h="1397000">
                <a:moveTo>
                  <a:pt x="1797663" y="419100"/>
                </a:moveTo>
                <a:lnTo>
                  <a:pt x="1793827" y="431800"/>
                </a:lnTo>
                <a:lnTo>
                  <a:pt x="1794199" y="431800"/>
                </a:lnTo>
                <a:lnTo>
                  <a:pt x="1797663" y="419100"/>
                </a:lnTo>
                <a:close/>
              </a:path>
              <a:path w="2305684" h="1397000">
                <a:moveTo>
                  <a:pt x="1803343" y="419100"/>
                </a:moveTo>
                <a:lnTo>
                  <a:pt x="1797663" y="419100"/>
                </a:lnTo>
                <a:lnTo>
                  <a:pt x="1794199" y="431800"/>
                </a:lnTo>
                <a:lnTo>
                  <a:pt x="1799657" y="431800"/>
                </a:lnTo>
                <a:lnTo>
                  <a:pt x="1803343" y="419100"/>
                </a:lnTo>
                <a:close/>
              </a:path>
              <a:path w="2305684" h="1397000">
                <a:moveTo>
                  <a:pt x="1820142" y="406400"/>
                </a:moveTo>
                <a:lnTo>
                  <a:pt x="1735379" y="406400"/>
                </a:lnTo>
                <a:lnTo>
                  <a:pt x="1729975" y="419100"/>
                </a:lnTo>
                <a:lnTo>
                  <a:pt x="1822346" y="419100"/>
                </a:lnTo>
                <a:lnTo>
                  <a:pt x="1820142" y="406400"/>
                </a:lnTo>
                <a:close/>
              </a:path>
              <a:path w="2305684" h="1397000">
                <a:moveTo>
                  <a:pt x="1828311" y="393700"/>
                </a:moveTo>
                <a:lnTo>
                  <a:pt x="1763058" y="393700"/>
                </a:lnTo>
                <a:lnTo>
                  <a:pt x="1766535" y="406400"/>
                </a:lnTo>
                <a:lnTo>
                  <a:pt x="1818809" y="406400"/>
                </a:lnTo>
                <a:lnTo>
                  <a:pt x="1828311" y="393700"/>
                </a:lnTo>
                <a:close/>
              </a:path>
              <a:path w="2305684" h="1397000">
                <a:moveTo>
                  <a:pt x="1843562" y="393700"/>
                </a:moveTo>
                <a:lnTo>
                  <a:pt x="1828311" y="393700"/>
                </a:lnTo>
                <a:lnTo>
                  <a:pt x="1838392" y="406400"/>
                </a:lnTo>
                <a:lnTo>
                  <a:pt x="1843562" y="393700"/>
                </a:lnTo>
                <a:close/>
              </a:path>
              <a:path w="2305684" h="1397000">
                <a:moveTo>
                  <a:pt x="1832126" y="342900"/>
                </a:moveTo>
                <a:lnTo>
                  <a:pt x="1828978" y="342900"/>
                </a:lnTo>
                <a:lnTo>
                  <a:pt x="1827677" y="368300"/>
                </a:lnTo>
                <a:lnTo>
                  <a:pt x="1790412" y="368300"/>
                </a:lnTo>
                <a:lnTo>
                  <a:pt x="1786680" y="381000"/>
                </a:lnTo>
                <a:lnTo>
                  <a:pt x="1781645" y="393700"/>
                </a:lnTo>
                <a:lnTo>
                  <a:pt x="1832515" y="393700"/>
                </a:lnTo>
                <a:lnTo>
                  <a:pt x="1827718" y="381000"/>
                </a:lnTo>
                <a:lnTo>
                  <a:pt x="1838242" y="381000"/>
                </a:lnTo>
                <a:lnTo>
                  <a:pt x="1835980" y="368300"/>
                </a:lnTo>
                <a:lnTo>
                  <a:pt x="1830668" y="355600"/>
                </a:lnTo>
                <a:lnTo>
                  <a:pt x="1835525" y="355600"/>
                </a:lnTo>
                <a:lnTo>
                  <a:pt x="1832126" y="342900"/>
                </a:lnTo>
                <a:close/>
              </a:path>
              <a:path w="2305684" h="1397000">
                <a:moveTo>
                  <a:pt x="1865498" y="368300"/>
                </a:moveTo>
                <a:lnTo>
                  <a:pt x="1838990" y="368300"/>
                </a:lnTo>
                <a:lnTo>
                  <a:pt x="1842184" y="381000"/>
                </a:lnTo>
                <a:lnTo>
                  <a:pt x="1850205" y="393700"/>
                </a:lnTo>
                <a:lnTo>
                  <a:pt x="1873853" y="381000"/>
                </a:lnTo>
                <a:lnTo>
                  <a:pt x="1864265" y="381000"/>
                </a:lnTo>
                <a:lnTo>
                  <a:pt x="1865498" y="368300"/>
                </a:lnTo>
                <a:close/>
              </a:path>
              <a:path w="2305684" h="1397000">
                <a:moveTo>
                  <a:pt x="1897188" y="355600"/>
                </a:moveTo>
                <a:lnTo>
                  <a:pt x="1830668" y="355600"/>
                </a:lnTo>
                <a:lnTo>
                  <a:pt x="1835980" y="368300"/>
                </a:lnTo>
                <a:lnTo>
                  <a:pt x="1866819" y="368300"/>
                </a:lnTo>
                <a:lnTo>
                  <a:pt x="1865674" y="381000"/>
                </a:lnTo>
                <a:lnTo>
                  <a:pt x="1873853" y="381000"/>
                </a:lnTo>
                <a:lnTo>
                  <a:pt x="1887519" y="368300"/>
                </a:lnTo>
                <a:lnTo>
                  <a:pt x="1897188" y="355600"/>
                </a:lnTo>
                <a:close/>
              </a:path>
              <a:path w="2305684" h="1397000">
                <a:moveTo>
                  <a:pt x="1801819" y="355600"/>
                </a:moveTo>
                <a:lnTo>
                  <a:pt x="1799190" y="368300"/>
                </a:lnTo>
                <a:lnTo>
                  <a:pt x="1805311" y="368300"/>
                </a:lnTo>
                <a:lnTo>
                  <a:pt x="1801819" y="355600"/>
                </a:lnTo>
                <a:close/>
              </a:path>
              <a:path w="2305684" h="1397000">
                <a:moveTo>
                  <a:pt x="1828327" y="355600"/>
                </a:moveTo>
                <a:lnTo>
                  <a:pt x="1805006" y="355600"/>
                </a:lnTo>
                <a:lnTo>
                  <a:pt x="1809762" y="368300"/>
                </a:lnTo>
                <a:lnTo>
                  <a:pt x="1827677" y="368300"/>
                </a:lnTo>
                <a:lnTo>
                  <a:pt x="1828327" y="355600"/>
                </a:lnTo>
                <a:close/>
              </a:path>
              <a:path w="2305684" h="1397000">
                <a:moveTo>
                  <a:pt x="1905044" y="342900"/>
                </a:moveTo>
                <a:lnTo>
                  <a:pt x="1843365" y="342900"/>
                </a:lnTo>
                <a:lnTo>
                  <a:pt x="1835525" y="355600"/>
                </a:lnTo>
                <a:lnTo>
                  <a:pt x="1902987" y="355600"/>
                </a:lnTo>
                <a:lnTo>
                  <a:pt x="1905044" y="342900"/>
                </a:lnTo>
                <a:close/>
              </a:path>
              <a:path w="2305684" h="1397000">
                <a:moveTo>
                  <a:pt x="1923476" y="330200"/>
                </a:moveTo>
                <a:lnTo>
                  <a:pt x="1866714" y="330200"/>
                </a:lnTo>
                <a:lnTo>
                  <a:pt x="1858416" y="342900"/>
                </a:lnTo>
                <a:lnTo>
                  <a:pt x="1920957" y="342900"/>
                </a:lnTo>
                <a:lnTo>
                  <a:pt x="1923476" y="330200"/>
                </a:lnTo>
                <a:close/>
              </a:path>
              <a:path w="2305684" h="1397000">
                <a:moveTo>
                  <a:pt x="1871565" y="317500"/>
                </a:moveTo>
                <a:lnTo>
                  <a:pt x="1862635" y="317500"/>
                </a:lnTo>
                <a:lnTo>
                  <a:pt x="1854295" y="330200"/>
                </a:lnTo>
                <a:lnTo>
                  <a:pt x="1864684" y="330200"/>
                </a:lnTo>
                <a:lnTo>
                  <a:pt x="1871565" y="317500"/>
                </a:lnTo>
                <a:close/>
              </a:path>
              <a:path w="2305684" h="1397000">
                <a:moveTo>
                  <a:pt x="1945354" y="317500"/>
                </a:moveTo>
                <a:lnTo>
                  <a:pt x="1878424" y="317500"/>
                </a:lnTo>
                <a:lnTo>
                  <a:pt x="1878412" y="330200"/>
                </a:lnTo>
                <a:lnTo>
                  <a:pt x="1937949" y="330200"/>
                </a:lnTo>
                <a:lnTo>
                  <a:pt x="1945354" y="317500"/>
                </a:lnTo>
                <a:close/>
              </a:path>
              <a:path w="2305684" h="1397000">
                <a:moveTo>
                  <a:pt x="1883200" y="304800"/>
                </a:moveTo>
                <a:lnTo>
                  <a:pt x="1865323" y="317500"/>
                </a:lnTo>
                <a:lnTo>
                  <a:pt x="1877676" y="317500"/>
                </a:lnTo>
                <a:lnTo>
                  <a:pt x="1883200" y="304800"/>
                </a:lnTo>
                <a:close/>
              </a:path>
              <a:path w="2305684" h="1397000">
                <a:moveTo>
                  <a:pt x="1908138" y="292100"/>
                </a:moveTo>
                <a:lnTo>
                  <a:pt x="1903932" y="292100"/>
                </a:lnTo>
                <a:lnTo>
                  <a:pt x="1892259" y="317500"/>
                </a:lnTo>
                <a:lnTo>
                  <a:pt x="1943032" y="317500"/>
                </a:lnTo>
                <a:lnTo>
                  <a:pt x="1949854" y="305599"/>
                </a:lnTo>
                <a:lnTo>
                  <a:pt x="1949875" y="304800"/>
                </a:lnTo>
                <a:lnTo>
                  <a:pt x="1906835" y="304800"/>
                </a:lnTo>
                <a:lnTo>
                  <a:pt x="1908138" y="292100"/>
                </a:lnTo>
                <a:close/>
              </a:path>
              <a:path w="2305684" h="1397000">
                <a:moveTo>
                  <a:pt x="1950312" y="304800"/>
                </a:moveTo>
                <a:lnTo>
                  <a:pt x="1949875" y="304800"/>
                </a:lnTo>
                <a:lnTo>
                  <a:pt x="1949854" y="305599"/>
                </a:lnTo>
                <a:lnTo>
                  <a:pt x="1950312" y="304800"/>
                </a:lnTo>
                <a:close/>
              </a:path>
              <a:path w="2305684" h="1397000">
                <a:moveTo>
                  <a:pt x="1903932" y="292100"/>
                </a:moveTo>
                <a:lnTo>
                  <a:pt x="1894177" y="292100"/>
                </a:lnTo>
                <a:lnTo>
                  <a:pt x="1889677" y="304800"/>
                </a:lnTo>
                <a:lnTo>
                  <a:pt x="1903932" y="292100"/>
                </a:lnTo>
                <a:close/>
              </a:path>
              <a:path w="2305684" h="1397000">
                <a:moveTo>
                  <a:pt x="1969878" y="292100"/>
                </a:moveTo>
                <a:lnTo>
                  <a:pt x="1908138" y="292100"/>
                </a:lnTo>
                <a:lnTo>
                  <a:pt x="1906987" y="304800"/>
                </a:lnTo>
                <a:lnTo>
                  <a:pt x="1967770" y="304800"/>
                </a:lnTo>
                <a:lnTo>
                  <a:pt x="1969878" y="292100"/>
                </a:lnTo>
                <a:close/>
              </a:path>
              <a:path w="2305684" h="1397000">
                <a:moveTo>
                  <a:pt x="2009922" y="279400"/>
                </a:moveTo>
                <a:lnTo>
                  <a:pt x="1935428" y="279400"/>
                </a:lnTo>
                <a:lnTo>
                  <a:pt x="1921631" y="292100"/>
                </a:lnTo>
                <a:lnTo>
                  <a:pt x="1973104" y="292100"/>
                </a:lnTo>
                <a:lnTo>
                  <a:pt x="1968328" y="304800"/>
                </a:lnTo>
                <a:lnTo>
                  <a:pt x="1970348" y="304800"/>
                </a:lnTo>
                <a:lnTo>
                  <a:pt x="1984424" y="292100"/>
                </a:lnTo>
                <a:lnTo>
                  <a:pt x="2009922" y="279400"/>
                </a:lnTo>
                <a:close/>
              </a:path>
              <a:path w="2305684" h="1397000">
                <a:moveTo>
                  <a:pt x="1920979" y="279400"/>
                </a:moveTo>
                <a:lnTo>
                  <a:pt x="1915158" y="292100"/>
                </a:lnTo>
                <a:lnTo>
                  <a:pt x="1921631" y="292100"/>
                </a:lnTo>
                <a:lnTo>
                  <a:pt x="1920979" y="279400"/>
                </a:lnTo>
                <a:close/>
              </a:path>
              <a:path w="2305684" h="1397000">
                <a:moveTo>
                  <a:pt x="2003914" y="266700"/>
                </a:moveTo>
                <a:lnTo>
                  <a:pt x="1945410" y="266700"/>
                </a:lnTo>
                <a:lnTo>
                  <a:pt x="1948123" y="279400"/>
                </a:lnTo>
                <a:lnTo>
                  <a:pt x="2005146" y="279400"/>
                </a:lnTo>
                <a:lnTo>
                  <a:pt x="2003914" y="266700"/>
                </a:lnTo>
                <a:close/>
              </a:path>
              <a:path w="2305684" h="1397000">
                <a:moveTo>
                  <a:pt x="2045002" y="241300"/>
                </a:moveTo>
                <a:lnTo>
                  <a:pt x="1970453" y="241300"/>
                </a:lnTo>
                <a:lnTo>
                  <a:pt x="1971846" y="254000"/>
                </a:lnTo>
                <a:lnTo>
                  <a:pt x="1959794" y="266700"/>
                </a:lnTo>
                <a:lnTo>
                  <a:pt x="2017046" y="266700"/>
                </a:lnTo>
                <a:lnTo>
                  <a:pt x="2039320" y="254000"/>
                </a:lnTo>
                <a:lnTo>
                  <a:pt x="2045002" y="241300"/>
                </a:lnTo>
                <a:close/>
              </a:path>
              <a:path w="2305684" h="1397000">
                <a:moveTo>
                  <a:pt x="1962235" y="241300"/>
                </a:moveTo>
                <a:lnTo>
                  <a:pt x="1958307" y="241300"/>
                </a:lnTo>
                <a:lnTo>
                  <a:pt x="1953109" y="254000"/>
                </a:lnTo>
                <a:lnTo>
                  <a:pt x="1955768" y="254000"/>
                </a:lnTo>
                <a:lnTo>
                  <a:pt x="1962235" y="241300"/>
                </a:lnTo>
                <a:close/>
              </a:path>
              <a:path w="2305684" h="1397000">
                <a:moveTo>
                  <a:pt x="1999297" y="228600"/>
                </a:moveTo>
                <a:lnTo>
                  <a:pt x="1992037" y="228600"/>
                </a:lnTo>
                <a:lnTo>
                  <a:pt x="1980025" y="241300"/>
                </a:lnTo>
                <a:lnTo>
                  <a:pt x="2005158" y="241300"/>
                </a:lnTo>
                <a:lnTo>
                  <a:pt x="1999297" y="228600"/>
                </a:lnTo>
                <a:close/>
              </a:path>
              <a:path w="2305684" h="1397000">
                <a:moveTo>
                  <a:pt x="2005375" y="240979"/>
                </a:moveTo>
                <a:lnTo>
                  <a:pt x="2005158" y="241300"/>
                </a:lnTo>
                <a:lnTo>
                  <a:pt x="2005324" y="241300"/>
                </a:lnTo>
                <a:lnTo>
                  <a:pt x="2005375" y="240979"/>
                </a:lnTo>
                <a:close/>
              </a:path>
              <a:path w="2305684" h="1397000">
                <a:moveTo>
                  <a:pt x="2032489" y="228600"/>
                </a:moveTo>
                <a:lnTo>
                  <a:pt x="2013759" y="228600"/>
                </a:lnTo>
                <a:lnTo>
                  <a:pt x="2005725" y="240462"/>
                </a:lnTo>
                <a:lnTo>
                  <a:pt x="2005324" y="241300"/>
                </a:lnTo>
                <a:lnTo>
                  <a:pt x="2025454" y="241300"/>
                </a:lnTo>
                <a:lnTo>
                  <a:pt x="2032489" y="228600"/>
                </a:lnTo>
                <a:close/>
              </a:path>
              <a:path w="2305684" h="1397000">
                <a:moveTo>
                  <a:pt x="2053191" y="228600"/>
                </a:moveTo>
                <a:lnTo>
                  <a:pt x="2036716" y="228600"/>
                </a:lnTo>
                <a:lnTo>
                  <a:pt x="2030617" y="241300"/>
                </a:lnTo>
                <a:lnTo>
                  <a:pt x="2050078" y="241300"/>
                </a:lnTo>
                <a:lnTo>
                  <a:pt x="2053191" y="228600"/>
                </a:lnTo>
                <a:close/>
              </a:path>
              <a:path w="2305684" h="1397000">
                <a:moveTo>
                  <a:pt x="2062740" y="228600"/>
                </a:moveTo>
                <a:lnTo>
                  <a:pt x="2056814" y="228600"/>
                </a:lnTo>
                <a:lnTo>
                  <a:pt x="2060235" y="241300"/>
                </a:lnTo>
                <a:lnTo>
                  <a:pt x="2062740" y="228600"/>
                </a:lnTo>
                <a:close/>
              </a:path>
              <a:path w="2305684" h="1397000">
                <a:moveTo>
                  <a:pt x="2011420" y="228600"/>
                </a:moveTo>
                <a:lnTo>
                  <a:pt x="2007381" y="228600"/>
                </a:lnTo>
                <a:lnTo>
                  <a:pt x="2005375" y="240979"/>
                </a:lnTo>
                <a:lnTo>
                  <a:pt x="2005725" y="240462"/>
                </a:lnTo>
                <a:lnTo>
                  <a:pt x="2011420" y="228600"/>
                </a:lnTo>
                <a:close/>
              </a:path>
              <a:path w="2305684" h="1397000">
                <a:moveTo>
                  <a:pt x="2014778" y="215900"/>
                </a:moveTo>
                <a:lnTo>
                  <a:pt x="2009730" y="228600"/>
                </a:lnTo>
                <a:lnTo>
                  <a:pt x="2012331" y="228600"/>
                </a:lnTo>
                <a:lnTo>
                  <a:pt x="2014778" y="215900"/>
                </a:lnTo>
                <a:close/>
              </a:path>
              <a:path w="2305684" h="1397000">
                <a:moveTo>
                  <a:pt x="2081993" y="215900"/>
                </a:moveTo>
                <a:lnTo>
                  <a:pt x="2016455" y="215900"/>
                </a:lnTo>
                <a:lnTo>
                  <a:pt x="2018578" y="228600"/>
                </a:lnTo>
                <a:lnTo>
                  <a:pt x="2079628" y="228600"/>
                </a:lnTo>
                <a:lnTo>
                  <a:pt x="2081993" y="215900"/>
                </a:lnTo>
                <a:close/>
              </a:path>
              <a:path w="2305684" h="1397000">
                <a:moveTo>
                  <a:pt x="2021757" y="203200"/>
                </a:moveTo>
                <a:lnTo>
                  <a:pt x="2013025" y="215900"/>
                </a:lnTo>
                <a:lnTo>
                  <a:pt x="2022646" y="215900"/>
                </a:lnTo>
                <a:lnTo>
                  <a:pt x="2021757" y="203200"/>
                </a:lnTo>
                <a:close/>
              </a:path>
              <a:path w="2305684" h="1397000">
                <a:moveTo>
                  <a:pt x="2115784" y="190500"/>
                </a:moveTo>
                <a:lnTo>
                  <a:pt x="2030014" y="190500"/>
                </a:lnTo>
                <a:lnTo>
                  <a:pt x="2025940" y="203200"/>
                </a:lnTo>
                <a:lnTo>
                  <a:pt x="2022646" y="215900"/>
                </a:lnTo>
                <a:lnTo>
                  <a:pt x="2085527" y="215900"/>
                </a:lnTo>
                <a:lnTo>
                  <a:pt x="2089580" y="203200"/>
                </a:lnTo>
                <a:lnTo>
                  <a:pt x="2099824" y="203200"/>
                </a:lnTo>
                <a:lnTo>
                  <a:pt x="2115784" y="190500"/>
                </a:lnTo>
                <a:close/>
              </a:path>
              <a:path w="2305684" h="1397000">
                <a:moveTo>
                  <a:pt x="2025872" y="190500"/>
                </a:moveTo>
                <a:lnTo>
                  <a:pt x="2021757" y="190500"/>
                </a:lnTo>
                <a:lnTo>
                  <a:pt x="2019789" y="203200"/>
                </a:lnTo>
                <a:lnTo>
                  <a:pt x="2025872" y="190500"/>
                </a:lnTo>
                <a:close/>
              </a:path>
              <a:path w="2305684" h="1397000">
                <a:moveTo>
                  <a:pt x="2074084" y="177800"/>
                </a:moveTo>
                <a:lnTo>
                  <a:pt x="2061434" y="177800"/>
                </a:lnTo>
                <a:lnTo>
                  <a:pt x="2059782" y="190500"/>
                </a:lnTo>
                <a:lnTo>
                  <a:pt x="2070221" y="190500"/>
                </a:lnTo>
                <a:lnTo>
                  <a:pt x="2074084" y="177800"/>
                </a:lnTo>
                <a:close/>
              </a:path>
              <a:path w="2305684" h="1397000">
                <a:moveTo>
                  <a:pt x="2121309" y="177800"/>
                </a:moveTo>
                <a:lnTo>
                  <a:pt x="2074084" y="177800"/>
                </a:lnTo>
                <a:lnTo>
                  <a:pt x="2074488" y="190500"/>
                </a:lnTo>
                <a:lnTo>
                  <a:pt x="2121011" y="190500"/>
                </a:lnTo>
                <a:lnTo>
                  <a:pt x="2121309" y="177800"/>
                </a:lnTo>
                <a:close/>
              </a:path>
              <a:path w="2305684" h="1397000">
                <a:moveTo>
                  <a:pt x="2153863" y="165100"/>
                </a:moveTo>
                <a:lnTo>
                  <a:pt x="2073091" y="165100"/>
                </a:lnTo>
                <a:lnTo>
                  <a:pt x="2071651" y="177800"/>
                </a:lnTo>
                <a:lnTo>
                  <a:pt x="2148070" y="177800"/>
                </a:lnTo>
                <a:lnTo>
                  <a:pt x="2153863" y="165100"/>
                </a:lnTo>
                <a:close/>
              </a:path>
              <a:path w="2305684" h="1397000">
                <a:moveTo>
                  <a:pt x="2089001" y="152400"/>
                </a:moveTo>
                <a:lnTo>
                  <a:pt x="2082997" y="165100"/>
                </a:lnTo>
                <a:lnTo>
                  <a:pt x="2084626" y="165100"/>
                </a:lnTo>
                <a:lnTo>
                  <a:pt x="2089001" y="152400"/>
                </a:lnTo>
                <a:close/>
              </a:path>
              <a:path w="2305684" h="1397000">
                <a:moveTo>
                  <a:pt x="2131046" y="127000"/>
                </a:moveTo>
                <a:lnTo>
                  <a:pt x="2124849" y="127000"/>
                </a:lnTo>
                <a:lnTo>
                  <a:pt x="2118701" y="139700"/>
                </a:lnTo>
                <a:lnTo>
                  <a:pt x="2113541" y="152400"/>
                </a:lnTo>
                <a:lnTo>
                  <a:pt x="2098402" y="152400"/>
                </a:lnTo>
                <a:lnTo>
                  <a:pt x="2093457" y="165100"/>
                </a:lnTo>
                <a:lnTo>
                  <a:pt x="2113416" y="165100"/>
                </a:lnTo>
                <a:lnTo>
                  <a:pt x="2119847" y="152400"/>
                </a:lnTo>
                <a:lnTo>
                  <a:pt x="2132647" y="139700"/>
                </a:lnTo>
                <a:lnTo>
                  <a:pt x="2127591" y="139700"/>
                </a:lnTo>
                <a:lnTo>
                  <a:pt x="2131046" y="127000"/>
                </a:lnTo>
                <a:close/>
              </a:path>
              <a:path w="2305684" h="1397000">
                <a:moveTo>
                  <a:pt x="2169163" y="139700"/>
                </a:moveTo>
                <a:lnTo>
                  <a:pt x="2139015" y="139700"/>
                </a:lnTo>
                <a:lnTo>
                  <a:pt x="2113416" y="165100"/>
                </a:lnTo>
                <a:lnTo>
                  <a:pt x="2164083" y="165100"/>
                </a:lnTo>
                <a:lnTo>
                  <a:pt x="2170131" y="152400"/>
                </a:lnTo>
                <a:lnTo>
                  <a:pt x="2169163" y="139700"/>
                </a:lnTo>
                <a:close/>
              </a:path>
              <a:path w="2305684" h="1397000">
                <a:moveTo>
                  <a:pt x="2105953" y="139700"/>
                </a:moveTo>
                <a:lnTo>
                  <a:pt x="2097761" y="139700"/>
                </a:lnTo>
                <a:lnTo>
                  <a:pt x="2092546" y="152400"/>
                </a:lnTo>
                <a:lnTo>
                  <a:pt x="2102245" y="152400"/>
                </a:lnTo>
                <a:lnTo>
                  <a:pt x="2105953" y="139700"/>
                </a:lnTo>
                <a:close/>
              </a:path>
              <a:path w="2305684" h="1397000">
                <a:moveTo>
                  <a:pt x="2107063" y="139700"/>
                </a:moveTo>
                <a:lnTo>
                  <a:pt x="2105953" y="139700"/>
                </a:lnTo>
                <a:lnTo>
                  <a:pt x="2108727" y="152400"/>
                </a:lnTo>
                <a:lnTo>
                  <a:pt x="2113541" y="152400"/>
                </a:lnTo>
                <a:lnTo>
                  <a:pt x="2107063" y="139700"/>
                </a:lnTo>
                <a:close/>
              </a:path>
              <a:path w="2305684" h="1397000">
                <a:moveTo>
                  <a:pt x="2188978" y="127000"/>
                </a:moveTo>
                <a:lnTo>
                  <a:pt x="2131046" y="127000"/>
                </a:lnTo>
                <a:lnTo>
                  <a:pt x="2131587" y="139700"/>
                </a:lnTo>
                <a:lnTo>
                  <a:pt x="2185082" y="139700"/>
                </a:lnTo>
                <a:lnTo>
                  <a:pt x="2188978" y="127000"/>
                </a:lnTo>
                <a:close/>
              </a:path>
              <a:path w="2305684" h="1397000">
                <a:moveTo>
                  <a:pt x="2157749" y="107575"/>
                </a:moveTo>
                <a:lnTo>
                  <a:pt x="2154004" y="114300"/>
                </a:lnTo>
                <a:lnTo>
                  <a:pt x="2141877" y="127000"/>
                </a:lnTo>
                <a:lnTo>
                  <a:pt x="2154676" y="127000"/>
                </a:lnTo>
                <a:lnTo>
                  <a:pt x="2160258" y="114300"/>
                </a:lnTo>
                <a:lnTo>
                  <a:pt x="2157749" y="107575"/>
                </a:lnTo>
                <a:close/>
              </a:path>
              <a:path w="2305684" h="1397000">
                <a:moveTo>
                  <a:pt x="2199700" y="76200"/>
                </a:moveTo>
                <a:lnTo>
                  <a:pt x="2185050" y="88900"/>
                </a:lnTo>
                <a:lnTo>
                  <a:pt x="2160264" y="114300"/>
                </a:lnTo>
                <a:lnTo>
                  <a:pt x="2158857" y="127000"/>
                </a:lnTo>
                <a:lnTo>
                  <a:pt x="2209168" y="127000"/>
                </a:lnTo>
                <a:lnTo>
                  <a:pt x="2213362" y="114300"/>
                </a:lnTo>
                <a:lnTo>
                  <a:pt x="2214671" y="110490"/>
                </a:lnTo>
                <a:lnTo>
                  <a:pt x="2214924" y="101600"/>
                </a:lnTo>
                <a:lnTo>
                  <a:pt x="2203659" y="101600"/>
                </a:lnTo>
                <a:lnTo>
                  <a:pt x="2204942" y="88900"/>
                </a:lnTo>
                <a:lnTo>
                  <a:pt x="2206571" y="88900"/>
                </a:lnTo>
                <a:lnTo>
                  <a:pt x="2207098" y="88005"/>
                </a:lnTo>
                <a:lnTo>
                  <a:pt x="2199700" y="76200"/>
                </a:lnTo>
                <a:close/>
              </a:path>
              <a:path w="2305684" h="1397000">
                <a:moveTo>
                  <a:pt x="2228915" y="101600"/>
                </a:moveTo>
                <a:lnTo>
                  <a:pt x="2217724" y="101600"/>
                </a:lnTo>
                <a:lnTo>
                  <a:pt x="2214671" y="110490"/>
                </a:lnTo>
                <a:lnTo>
                  <a:pt x="2214562" y="114300"/>
                </a:lnTo>
                <a:lnTo>
                  <a:pt x="2221036" y="114300"/>
                </a:lnTo>
                <a:lnTo>
                  <a:pt x="2228915" y="101600"/>
                </a:lnTo>
                <a:close/>
              </a:path>
              <a:path w="2305684" h="1397000">
                <a:moveTo>
                  <a:pt x="2217724" y="101600"/>
                </a:moveTo>
                <a:lnTo>
                  <a:pt x="2214924" y="101600"/>
                </a:lnTo>
                <a:lnTo>
                  <a:pt x="2214671" y="110490"/>
                </a:lnTo>
                <a:lnTo>
                  <a:pt x="2217724" y="101600"/>
                </a:lnTo>
                <a:close/>
              </a:path>
              <a:path w="2305684" h="1397000">
                <a:moveTo>
                  <a:pt x="2161076" y="101600"/>
                </a:moveTo>
                <a:lnTo>
                  <a:pt x="2155615" y="101600"/>
                </a:lnTo>
                <a:lnTo>
                  <a:pt x="2157749" y="107575"/>
                </a:lnTo>
                <a:lnTo>
                  <a:pt x="2161076" y="101600"/>
                </a:lnTo>
                <a:close/>
              </a:path>
              <a:path w="2305684" h="1397000">
                <a:moveTo>
                  <a:pt x="2167716" y="88900"/>
                </a:moveTo>
                <a:lnTo>
                  <a:pt x="2162672" y="101600"/>
                </a:lnTo>
                <a:lnTo>
                  <a:pt x="2165725" y="101600"/>
                </a:lnTo>
                <a:lnTo>
                  <a:pt x="2167716" y="88900"/>
                </a:lnTo>
                <a:close/>
              </a:path>
              <a:path w="2305684" h="1397000">
                <a:moveTo>
                  <a:pt x="2218375" y="88900"/>
                </a:moveTo>
                <a:lnTo>
                  <a:pt x="2204942" y="88900"/>
                </a:lnTo>
                <a:lnTo>
                  <a:pt x="2203659" y="101600"/>
                </a:lnTo>
                <a:lnTo>
                  <a:pt x="2219777" y="101600"/>
                </a:lnTo>
                <a:lnTo>
                  <a:pt x="2218375" y="88900"/>
                </a:lnTo>
                <a:close/>
              </a:path>
              <a:path w="2305684" h="1397000">
                <a:moveTo>
                  <a:pt x="2250684" y="76200"/>
                </a:moveTo>
                <a:lnTo>
                  <a:pt x="2221643" y="76200"/>
                </a:lnTo>
                <a:lnTo>
                  <a:pt x="2221528" y="88900"/>
                </a:lnTo>
                <a:lnTo>
                  <a:pt x="2218375" y="88900"/>
                </a:lnTo>
                <a:lnTo>
                  <a:pt x="2219777" y="101600"/>
                </a:lnTo>
                <a:lnTo>
                  <a:pt x="2241663" y="101600"/>
                </a:lnTo>
                <a:lnTo>
                  <a:pt x="2246938" y="88900"/>
                </a:lnTo>
                <a:lnTo>
                  <a:pt x="2250684" y="76200"/>
                </a:lnTo>
                <a:close/>
              </a:path>
              <a:path w="2305684" h="1397000">
                <a:moveTo>
                  <a:pt x="2180999" y="76200"/>
                </a:moveTo>
                <a:lnTo>
                  <a:pt x="2177509" y="88900"/>
                </a:lnTo>
                <a:lnTo>
                  <a:pt x="2178361" y="88900"/>
                </a:lnTo>
                <a:lnTo>
                  <a:pt x="2180999" y="76200"/>
                </a:lnTo>
                <a:close/>
              </a:path>
              <a:path w="2305684" h="1397000">
                <a:moveTo>
                  <a:pt x="2207098" y="88005"/>
                </a:moveTo>
                <a:lnTo>
                  <a:pt x="2206571" y="88900"/>
                </a:lnTo>
                <a:lnTo>
                  <a:pt x="2207659" y="88900"/>
                </a:lnTo>
                <a:lnTo>
                  <a:pt x="2207098" y="88005"/>
                </a:lnTo>
                <a:close/>
              </a:path>
              <a:path w="2305684" h="1397000">
                <a:moveTo>
                  <a:pt x="2215495" y="76200"/>
                </a:moveTo>
                <a:lnTo>
                  <a:pt x="2214061" y="76200"/>
                </a:lnTo>
                <a:lnTo>
                  <a:pt x="2207098" y="88005"/>
                </a:lnTo>
                <a:lnTo>
                  <a:pt x="2207659" y="88900"/>
                </a:lnTo>
                <a:lnTo>
                  <a:pt x="2208760" y="88900"/>
                </a:lnTo>
                <a:lnTo>
                  <a:pt x="2215495" y="76200"/>
                </a:lnTo>
                <a:close/>
              </a:path>
              <a:path w="2305684" h="1397000">
                <a:moveTo>
                  <a:pt x="2267782" y="76200"/>
                </a:moveTo>
                <a:lnTo>
                  <a:pt x="2256108" y="76200"/>
                </a:lnTo>
                <a:lnTo>
                  <a:pt x="2261741" y="88900"/>
                </a:lnTo>
                <a:lnTo>
                  <a:pt x="2267782" y="76200"/>
                </a:lnTo>
                <a:close/>
              </a:path>
              <a:path w="2305684" h="1397000">
                <a:moveTo>
                  <a:pt x="2194937" y="63500"/>
                </a:moveTo>
                <a:lnTo>
                  <a:pt x="2190175" y="63500"/>
                </a:lnTo>
                <a:lnTo>
                  <a:pt x="2190388" y="76200"/>
                </a:lnTo>
                <a:lnTo>
                  <a:pt x="2194937" y="63500"/>
                </a:lnTo>
                <a:close/>
              </a:path>
              <a:path w="2305684" h="1397000">
                <a:moveTo>
                  <a:pt x="2233908" y="38100"/>
                </a:moveTo>
                <a:lnTo>
                  <a:pt x="2223408" y="38100"/>
                </a:lnTo>
                <a:lnTo>
                  <a:pt x="2212428" y="50800"/>
                </a:lnTo>
                <a:lnTo>
                  <a:pt x="2203593" y="63500"/>
                </a:lnTo>
                <a:lnTo>
                  <a:pt x="2197744" y="76200"/>
                </a:lnTo>
                <a:lnTo>
                  <a:pt x="2270119" y="76200"/>
                </a:lnTo>
                <a:lnTo>
                  <a:pt x="2278174" y="63500"/>
                </a:lnTo>
                <a:lnTo>
                  <a:pt x="2210911" y="63500"/>
                </a:lnTo>
                <a:lnTo>
                  <a:pt x="2213756" y="50800"/>
                </a:lnTo>
                <a:lnTo>
                  <a:pt x="2233241" y="50800"/>
                </a:lnTo>
                <a:lnTo>
                  <a:pt x="2233908" y="38100"/>
                </a:lnTo>
                <a:close/>
              </a:path>
              <a:path w="2305684" h="1397000">
                <a:moveTo>
                  <a:pt x="2235397" y="50800"/>
                </a:moveTo>
                <a:lnTo>
                  <a:pt x="2223433" y="50800"/>
                </a:lnTo>
                <a:lnTo>
                  <a:pt x="2221005" y="63500"/>
                </a:lnTo>
                <a:lnTo>
                  <a:pt x="2233301" y="63500"/>
                </a:lnTo>
                <a:lnTo>
                  <a:pt x="2235397" y="50800"/>
                </a:lnTo>
                <a:close/>
              </a:path>
              <a:path w="2305684" h="1397000">
                <a:moveTo>
                  <a:pt x="2251881" y="50800"/>
                </a:moveTo>
                <a:lnTo>
                  <a:pt x="2245188" y="50800"/>
                </a:lnTo>
                <a:lnTo>
                  <a:pt x="2238305" y="63500"/>
                </a:lnTo>
                <a:lnTo>
                  <a:pt x="2247233" y="63500"/>
                </a:lnTo>
                <a:lnTo>
                  <a:pt x="2251881" y="50800"/>
                </a:lnTo>
                <a:close/>
              </a:path>
              <a:path w="2305684" h="1397000">
                <a:moveTo>
                  <a:pt x="2287664" y="50800"/>
                </a:moveTo>
                <a:lnTo>
                  <a:pt x="2251881" y="50800"/>
                </a:lnTo>
                <a:lnTo>
                  <a:pt x="2253558" y="63500"/>
                </a:lnTo>
                <a:lnTo>
                  <a:pt x="2283352" y="63500"/>
                </a:lnTo>
                <a:lnTo>
                  <a:pt x="2287664" y="50800"/>
                </a:lnTo>
                <a:close/>
              </a:path>
              <a:path w="2305684" h="1397000">
                <a:moveTo>
                  <a:pt x="2287822" y="50800"/>
                </a:moveTo>
                <a:lnTo>
                  <a:pt x="2283873" y="63500"/>
                </a:lnTo>
                <a:lnTo>
                  <a:pt x="2290172" y="63500"/>
                </a:lnTo>
                <a:lnTo>
                  <a:pt x="2287822" y="50800"/>
                </a:lnTo>
                <a:close/>
              </a:path>
              <a:path w="2305684" h="1397000">
                <a:moveTo>
                  <a:pt x="2301807" y="50800"/>
                </a:moveTo>
                <a:lnTo>
                  <a:pt x="2293118" y="50800"/>
                </a:lnTo>
                <a:lnTo>
                  <a:pt x="2294071" y="63500"/>
                </a:lnTo>
                <a:lnTo>
                  <a:pt x="2298274" y="63500"/>
                </a:lnTo>
                <a:lnTo>
                  <a:pt x="2301807" y="50800"/>
                </a:lnTo>
                <a:close/>
              </a:path>
              <a:path w="2305684" h="1397000">
                <a:moveTo>
                  <a:pt x="2302509" y="38100"/>
                </a:moveTo>
                <a:lnTo>
                  <a:pt x="2249234" y="38100"/>
                </a:lnTo>
                <a:lnTo>
                  <a:pt x="2234597" y="50800"/>
                </a:lnTo>
                <a:lnTo>
                  <a:pt x="2303112" y="50800"/>
                </a:lnTo>
                <a:lnTo>
                  <a:pt x="2302509" y="38100"/>
                </a:lnTo>
                <a:close/>
              </a:path>
              <a:path w="2305684" h="1397000">
                <a:moveTo>
                  <a:pt x="2251907" y="25400"/>
                </a:moveTo>
                <a:lnTo>
                  <a:pt x="2249352" y="38100"/>
                </a:lnTo>
                <a:lnTo>
                  <a:pt x="2250141" y="38100"/>
                </a:lnTo>
                <a:lnTo>
                  <a:pt x="2251907" y="25400"/>
                </a:lnTo>
                <a:close/>
              </a:path>
              <a:path w="2305684" h="1397000">
                <a:moveTo>
                  <a:pt x="2305186" y="25400"/>
                </a:moveTo>
                <a:lnTo>
                  <a:pt x="2252111" y="25400"/>
                </a:lnTo>
                <a:lnTo>
                  <a:pt x="2254258" y="38100"/>
                </a:lnTo>
                <a:lnTo>
                  <a:pt x="2300319" y="38100"/>
                </a:lnTo>
                <a:lnTo>
                  <a:pt x="2305186" y="25400"/>
                </a:lnTo>
                <a:close/>
              </a:path>
              <a:path w="2305684" h="1397000">
                <a:moveTo>
                  <a:pt x="2290251" y="12700"/>
                </a:moveTo>
                <a:lnTo>
                  <a:pt x="2256516" y="12700"/>
                </a:lnTo>
                <a:lnTo>
                  <a:pt x="2245239" y="25400"/>
                </a:lnTo>
                <a:lnTo>
                  <a:pt x="2284774" y="25400"/>
                </a:lnTo>
                <a:lnTo>
                  <a:pt x="2290251" y="12700"/>
                </a:lnTo>
                <a:close/>
              </a:path>
              <a:path w="2305684" h="1397000">
                <a:moveTo>
                  <a:pt x="2298363" y="12700"/>
                </a:moveTo>
                <a:lnTo>
                  <a:pt x="2294795" y="25400"/>
                </a:lnTo>
                <a:lnTo>
                  <a:pt x="2297883" y="25400"/>
                </a:lnTo>
                <a:lnTo>
                  <a:pt x="2298363" y="12700"/>
                </a:lnTo>
                <a:close/>
              </a:path>
              <a:path w="2305684" h="1397000">
                <a:moveTo>
                  <a:pt x="2282069" y="0"/>
                </a:moveTo>
                <a:lnTo>
                  <a:pt x="2276665" y="0"/>
                </a:lnTo>
                <a:lnTo>
                  <a:pt x="2267569" y="12700"/>
                </a:lnTo>
                <a:lnTo>
                  <a:pt x="2269814" y="12700"/>
                </a:lnTo>
                <a:lnTo>
                  <a:pt x="2282069" y="0"/>
                </a:lnTo>
                <a:close/>
              </a:path>
              <a:path w="2305684" h="1397000">
                <a:moveTo>
                  <a:pt x="2296458" y="0"/>
                </a:moveTo>
                <a:lnTo>
                  <a:pt x="2288445" y="0"/>
                </a:lnTo>
                <a:lnTo>
                  <a:pt x="2291480" y="12700"/>
                </a:lnTo>
                <a:lnTo>
                  <a:pt x="2294807" y="12700"/>
                </a:lnTo>
                <a:lnTo>
                  <a:pt x="2296458" y="0"/>
                </a:lnTo>
                <a:close/>
              </a:path>
            </a:pathLst>
          </a:custGeom>
          <a:solidFill>
            <a:srgbClr val="DB28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381910" y="3904665"/>
            <a:ext cx="278256" cy="2628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4165600"/>
            <a:ext cx="10823575" cy="2352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Native </a:t>
            </a:r>
            <a:r>
              <a:rPr dirty="0" sz="3600" spc="55">
                <a:solidFill>
                  <a:srgbClr val="FFFFFF"/>
                </a:solidFill>
                <a:latin typeface="Arial"/>
                <a:cs typeface="Arial"/>
              </a:rPr>
              <a:t>feeling </a:t>
            </a:r>
            <a:r>
              <a:rPr dirty="0" sz="3600" spc="75">
                <a:solidFill>
                  <a:srgbClr val="FFFFFF"/>
                </a:solidFill>
                <a:latin typeface="Arial"/>
                <a:cs typeface="Arial"/>
              </a:rPr>
              <a:t>without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additional</a:t>
            </a:r>
            <a:r>
              <a:rPr dirty="0" sz="3600" spc="-43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endParaRPr sz="3600">
              <a:latin typeface="Arial"/>
              <a:cs typeface="Arial"/>
            </a:endParaRPr>
          </a:p>
          <a:p>
            <a:pPr marL="482600" marR="5080" indent="-469900">
              <a:lnSpc>
                <a:spcPct val="113399"/>
              </a:lnSpc>
              <a:spcBef>
                <a:spcPts val="42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40">
                <a:solidFill>
                  <a:srgbClr val="FFFFFF"/>
                </a:solidFill>
                <a:latin typeface="Arial"/>
                <a:cs typeface="Arial"/>
              </a:rPr>
              <a:t>Components 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dirty="0" sz="3600" spc="-114">
                <a:solidFill>
                  <a:srgbClr val="FFFFFF"/>
                </a:solidFill>
                <a:latin typeface="Arial"/>
                <a:cs typeface="Arial"/>
              </a:rPr>
              <a:t>always </a:t>
            </a:r>
            <a:r>
              <a:rPr dirty="0" sz="3600" spc="95">
                <a:solidFill>
                  <a:srgbClr val="FFFFFF"/>
                </a:solidFill>
                <a:latin typeface="Arial"/>
                <a:cs typeface="Arial"/>
              </a:rPr>
              <a:t>up </a:t>
            </a:r>
            <a:r>
              <a:rPr dirty="0" sz="3600" spc="16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date </a:t>
            </a:r>
            <a:r>
              <a:rPr dirty="0" sz="3600" spc="45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3600" spc="-7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5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dirty="0" sz="3600" spc="-100">
                <a:solidFill>
                  <a:srgbClr val="FFFFFF"/>
                </a:solidFill>
                <a:latin typeface="Arial"/>
                <a:cs typeface="Arial"/>
              </a:rPr>
              <a:t>OS  </a:t>
            </a:r>
            <a:r>
              <a:rPr dirty="0" sz="3600" spc="-30">
                <a:solidFill>
                  <a:srgbClr val="FFFFFF"/>
                </a:solidFill>
                <a:latin typeface="Arial"/>
                <a:cs typeface="Arial"/>
              </a:rPr>
              <a:t>version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839406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01135" algn="l"/>
                <a:tab pos="6741159" algn="l"/>
              </a:tabLst>
            </a:pP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P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85" b="0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80" b="0">
                <a:solidFill>
                  <a:srgbClr val="55D7FF"/>
                </a:solidFill>
                <a:latin typeface="Arial"/>
                <a:cs typeface="Arial"/>
              </a:rPr>
              <a:t>D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5" b="0">
                <a:solidFill>
                  <a:srgbClr val="55D7FF"/>
                </a:solidFill>
                <a:latin typeface="Arial"/>
                <a:cs typeface="Arial"/>
              </a:rPr>
              <a:t>U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00" b="0">
                <a:solidFill>
                  <a:srgbClr val="55D7FF"/>
                </a:solidFill>
                <a:latin typeface="Arial"/>
                <a:cs typeface="Arial"/>
              </a:rPr>
              <a:t>S	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160" b="0">
                <a:solidFill>
                  <a:srgbClr val="55D7FF"/>
                </a:solidFill>
                <a:latin typeface="Arial"/>
                <a:cs typeface="Arial"/>
              </a:rPr>
              <a:t>AT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V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	</a:t>
            </a:r>
            <a:r>
              <a:rPr dirty="0" sz="4500" spc="80" b="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dirty="0" sz="4500" spc="-8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P P </a:t>
            </a:r>
            <a:r>
              <a:rPr dirty="0" sz="4500" spc="-500" b="0">
                <a:solidFill>
                  <a:srgbClr val="55D7FF"/>
                </a:solidFill>
                <a:latin typeface="Arial"/>
                <a:cs typeface="Arial"/>
              </a:rPr>
              <a:t>S</a:t>
            </a:r>
            <a:endParaRPr sz="4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3898900"/>
            <a:ext cx="7379970" cy="288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135">
                <a:solidFill>
                  <a:srgbClr val="FFFFFF"/>
                </a:solidFill>
                <a:latin typeface="Arial"/>
                <a:cs typeface="Arial"/>
              </a:rPr>
              <a:t>32 242 </a:t>
            </a:r>
            <a:r>
              <a:rPr dirty="0" sz="3600" spc="-95">
                <a:solidFill>
                  <a:srgbClr val="FFFFFF"/>
                </a:solidFill>
                <a:latin typeface="Arial"/>
                <a:cs typeface="Arial"/>
              </a:rPr>
              <a:t>stars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dirty="0" sz="3600" spc="75">
                <a:solidFill>
                  <a:srgbClr val="FFFFFF"/>
                </a:solidFill>
                <a:latin typeface="Arial"/>
                <a:cs typeface="Arial"/>
              </a:rPr>
              <a:t>GitHub </a:t>
            </a:r>
            <a:r>
              <a:rPr dirty="0" sz="3600" spc="-85">
                <a:solidFill>
                  <a:srgbClr val="FFFFFF"/>
                </a:solidFill>
                <a:latin typeface="Arial"/>
                <a:cs typeface="Arial"/>
              </a:rPr>
              <a:t>(May</a:t>
            </a:r>
            <a:r>
              <a:rPr dirty="0" sz="36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60">
                <a:solidFill>
                  <a:srgbClr val="FFFFFF"/>
                </a:solidFill>
                <a:latin typeface="Arial"/>
                <a:cs typeface="Arial"/>
              </a:rPr>
              <a:t>2016)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55">
                <a:solidFill>
                  <a:srgbClr val="FFFFFF"/>
                </a:solidFill>
                <a:latin typeface="Arial"/>
                <a:cs typeface="Arial"/>
              </a:rPr>
              <a:t>Developed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dirty="0" sz="36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Facebook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20">
                <a:solidFill>
                  <a:srgbClr val="FFFFFF"/>
                </a:solidFill>
                <a:latin typeface="Arial"/>
                <a:cs typeface="Arial"/>
              </a:rPr>
              <a:t>Many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45">
                <a:solidFill>
                  <a:srgbClr val="FFFFFF"/>
                </a:solidFill>
                <a:latin typeface="Arial"/>
                <a:cs typeface="Arial"/>
              </a:rPr>
              <a:t>contributors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743204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51505" algn="l"/>
              </a:tabLst>
            </a:pPr>
            <a:r>
              <a:rPr dirty="0" sz="4500" spc="-500" b="0">
                <a:solidFill>
                  <a:srgbClr val="55D7FF"/>
                </a:solidFill>
                <a:latin typeface="Arial"/>
                <a:cs typeface="Arial"/>
              </a:rPr>
              <a:t>S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 </a:t>
            </a:r>
            <a:r>
              <a:rPr dirty="0" sz="4500" spc="-585" b="0">
                <a:solidFill>
                  <a:srgbClr val="55D7FF"/>
                </a:solidFill>
                <a:latin typeface="Arial"/>
                <a:cs typeface="Arial"/>
              </a:rPr>
              <a:t>R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88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b="0">
                <a:solidFill>
                  <a:srgbClr val="55D7FF"/>
                </a:solidFill>
                <a:latin typeface="Arial"/>
                <a:cs typeface="Arial"/>
              </a:rPr>
              <a:t>G	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M</a:t>
            </a:r>
            <a:r>
              <a:rPr dirty="0" sz="4500" spc="-54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M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5" b="0">
                <a:solidFill>
                  <a:srgbClr val="55D7FF"/>
                </a:solidFill>
                <a:latin typeface="Arial"/>
                <a:cs typeface="Arial"/>
              </a:rPr>
              <a:t>U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Y</a:t>
            </a:r>
            <a:endParaRPr sz="4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3327400"/>
            <a:ext cx="11421745" cy="404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3600" spc="-10" b="1">
                <a:solidFill>
                  <a:srgbClr val="FFFFFF"/>
                </a:solidFill>
                <a:latin typeface="Arial"/>
                <a:cs typeface="Arial"/>
              </a:rPr>
              <a:t>Updates </a:t>
            </a:r>
            <a:r>
              <a:rPr dirty="0" sz="3600" spc="-35" b="1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dirty="0" sz="3600" spc="-70" b="1">
                <a:solidFill>
                  <a:srgbClr val="FFFFFF"/>
                </a:solidFill>
                <a:latin typeface="Arial"/>
                <a:cs typeface="Arial"/>
              </a:rPr>
              <a:t>instantly </a:t>
            </a:r>
            <a:r>
              <a:rPr dirty="0" sz="3600" spc="75">
                <a:solidFill>
                  <a:srgbClr val="FFFFFF"/>
                </a:solidFill>
                <a:latin typeface="Arial"/>
                <a:cs typeface="Arial"/>
              </a:rPr>
              <a:t>during</a:t>
            </a:r>
            <a:r>
              <a:rPr dirty="0" sz="3600" spc="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3600" spc="130" b="1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dirty="0" sz="3600" spc="30" b="1">
                <a:solidFill>
                  <a:srgbClr val="FFFFFF"/>
                </a:solidFill>
                <a:latin typeface="Arial"/>
                <a:cs typeface="Arial"/>
              </a:rPr>
              <a:t>page </a:t>
            </a:r>
            <a:r>
              <a:rPr dirty="0" sz="3600" spc="-20" b="1">
                <a:solidFill>
                  <a:srgbClr val="FFFFFF"/>
                </a:solidFill>
                <a:latin typeface="Arial"/>
                <a:cs typeface="Arial"/>
              </a:rPr>
              <a:t>reload</a:t>
            </a:r>
            <a:r>
              <a:rPr dirty="0" sz="3600" spc="-2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dirty="0" sz="3600" spc="70">
                <a:solidFill>
                  <a:srgbClr val="FFFFFF"/>
                </a:solidFill>
                <a:latin typeface="Arial"/>
                <a:cs typeface="Arial"/>
              </a:rPr>
              <a:t>modifying </a:t>
            </a:r>
            <a:r>
              <a:rPr dirty="0" sz="3600" spc="90">
                <a:solidFill>
                  <a:srgbClr val="FFFFFF"/>
                </a:solidFill>
                <a:latin typeface="Arial"/>
                <a:cs typeface="Arial"/>
              </a:rPr>
              <a:t>updated </a:t>
            </a:r>
            <a:r>
              <a:rPr dirty="0" sz="3600" spc="70">
                <a:solidFill>
                  <a:srgbClr val="FFFFFF"/>
                </a:solidFill>
                <a:latin typeface="Arial"/>
                <a:cs typeface="Arial"/>
              </a:rPr>
              <a:t>component</a:t>
            </a:r>
            <a:r>
              <a:rPr dirty="0" sz="3600" spc="-40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15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Keep </a:t>
            </a:r>
            <a:r>
              <a:rPr dirty="0" sz="3600" spc="70">
                <a:solidFill>
                  <a:srgbClr val="FFFFFF"/>
                </a:solidFill>
                <a:latin typeface="Arial"/>
                <a:cs typeface="Arial"/>
              </a:rPr>
              <a:t>component</a:t>
            </a:r>
            <a:r>
              <a:rPr dirty="0" sz="3600" spc="-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Superb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3600" spc="15">
                <a:solidFill>
                  <a:srgbClr val="FFFFFF"/>
                </a:solidFill>
                <a:latin typeface="Arial"/>
                <a:cs typeface="Arial"/>
              </a:rPr>
              <a:t>styling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3600" spc="-3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85">
                <a:solidFill>
                  <a:srgbClr val="FFFFFF"/>
                </a:solidFill>
                <a:latin typeface="Arial"/>
                <a:cs typeface="Arial"/>
              </a:rPr>
              <a:t>app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446976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43710" algn="l"/>
              </a:tabLst>
            </a:pPr>
            <a:r>
              <a:rPr dirty="0" sz="4500" spc="-5" b="0">
                <a:solidFill>
                  <a:srgbClr val="55D7FF"/>
                </a:solidFill>
                <a:latin typeface="Arial"/>
                <a:cs typeface="Arial"/>
              </a:rPr>
              <a:t>H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	</a:t>
            </a:r>
            <a:r>
              <a:rPr dirty="0" sz="4500" spc="-585" b="0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 b="0">
                <a:solidFill>
                  <a:srgbClr val="55D7FF"/>
                </a:solidFill>
                <a:latin typeface="Arial"/>
                <a:cs typeface="Arial"/>
              </a:rPr>
              <a:t>L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80" b="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80" b="0">
                <a:solidFill>
                  <a:srgbClr val="55D7FF"/>
                </a:solidFill>
                <a:latin typeface="Arial"/>
                <a:cs typeface="Arial"/>
              </a:rPr>
              <a:t>D</a:t>
            </a:r>
            <a:endParaRPr sz="4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3327400"/>
            <a:ext cx="10119360" cy="404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3600" spc="-270" b="1">
                <a:solidFill>
                  <a:srgbClr val="FFFFFF"/>
                </a:solidFill>
                <a:latin typeface="Arial"/>
                <a:cs typeface="Arial"/>
              </a:rPr>
              <a:t>JS </a:t>
            </a:r>
            <a:r>
              <a:rPr dirty="0" sz="3600" spc="-40" b="1">
                <a:solidFill>
                  <a:srgbClr val="FFFFFF"/>
                </a:solidFill>
                <a:latin typeface="Arial"/>
                <a:cs typeface="Arial"/>
              </a:rPr>
              <a:t>library </a:t>
            </a:r>
            <a:r>
              <a:rPr dirty="0" sz="3600" spc="20" b="1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3600" spc="-35" b="1">
                <a:solidFill>
                  <a:srgbClr val="FFFFFF"/>
                </a:solidFill>
                <a:latin typeface="Arial"/>
                <a:cs typeface="Arial"/>
              </a:rPr>
              <a:t>building</a:t>
            </a:r>
            <a:r>
              <a:rPr dirty="0" sz="3600" spc="-1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FFFFFF"/>
                </a:solidFill>
                <a:latin typeface="Arial"/>
                <a:cs typeface="Arial"/>
              </a:rPr>
              <a:t>UI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3600" spc="130" b="1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dirty="0" sz="3600" spc="65" b="1">
                <a:solidFill>
                  <a:srgbClr val="FFFFFF"/>
                </a:solidFill>
                <a:latin typeface="Arial"/>
                <a:cs typeface="Arial"/>
              </a:rPr>
              <a:t>MVC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framework </a:t>
            </a:r>
            <a:r>
              <a:rPr dirty="0" sz="3600" spc="1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dirty="0" sz="3600" spc="-30">
                <a:solidFill>
                  <a:srgbClr val="FFFFFF"/>
                </a:solidFill>
                <a:latin typeface="Arial"/>
                <a:cs typeface="Arial"/>
              </a:rPr>
              <a:t>Angular, 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Ember,</a:t>
            </a:r>
            <a:r>
              <a:rPr dirty="0" sz="3600" spc="-4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15">
                <a:solidFill>
                  <a:srgbClr val="FFFFFF"/>
                </a:solidFill>
                <a:latin typeface="Arial"/>
                <a:cs typeface="Arial"/>
              </a:rPr>
              <a:t>etc.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80">
                <a:solidFill>
                  <a:srgbClr val="FFFFFF"/>
                </a:solidFill>
                <a:latin typeface="Arial"/>
                <a:cs typeface="Arial"/>
              </a:rPr>
              <a:t>Released </a:t>
            </a:r>
            <a:r>
              <a:rPr dirty="0" sz="3600" spc="-135">
                <a:solidFill>
                  <a:srgbClr val="FFFFFF"/>
                </a:solidFill>
                <a:latin typeface="Arial"/>
                <a:cs typeface="Arial"/>
              </a:rPr>
              <a:t>2013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dirty="0" sz="36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Facebook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35">
                <a:solidFill>
                  <a:srgbClr val="FFFFFF"/>
                </a:solidFill>
                <a:latin typeface="Arial"/>
                <a:cs typeface="Arial"/>
              </a:rPr>
              <a:t>Goes </a:t>
            </a:r>
            <a:r>
              <a:rPr dirty="0" sz="3600" spc="-15">
                <a:solidFill>
                  <a:srgbClr val="FFFFFF"/>
                </a:solidFill>
                <a:latin typeface="Arial"/>
                <a:cs typeface="Arial"/>
              </a:rPr>
              <a:t>against </a:t>
            </a:r>
            <a:r>
              <a:rPr dirty="0" sz="3600" spc="-20">
                <a:solidFill>
                  <a:srgbClr val="FFFFFF"/>
                </a:solidFill>
                <a:latin typeface="Arial"/>
                <a:cs typeface="Arial"/>
              </a:rPr>
              <a:t>some </a:t>
            </a:r>
            <a:r>
              <a:rPr dirty="0" sz="3600" spc="-10">
                <a:solidFill>
                  <a:srgbClr val="FFFFFF"/>
                </a:solidFill>
                <a:latin typeface="Arial"/>
                <a:cs typeface="Arial"/>
              </a:rPr>
              <a:t>practices </a:t>
            </a:r>
            <a:r>
              <a:rPr dirty="0" sz="3600" spc="-55">
                <a:solidFill>
                  <a:srgbClr val="FFFFFF"/>
                </a:solidFill>
                <a:latin typeface="Arial"/>
                <a:cs typeface="Arial"/>
              </a:rPr>
              <a:t>devs </a:t>
            </a:r>
            <a:r>
              <a:rPr dirty="0" sz="3600" spc="-35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dirty="0" sz="3600" spc="-2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dirty="0" sz="3600" spc="-2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165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44145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</a:t>
            </a:fld>
            <a:r>
              <a:rPr dirty="0" baseline="1543" sz="2700" spc="15"/>
              <a:t>/95</a:t>
            </a:r>
            <a:endParaRPr baseline="1543" sz="27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531876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1075" algn="l"/>
                <a:tab pos="3140075" algn="l"/>
              </a:tabLst>
            </a:pPr>
            <a:r>
              <a:rPr dirty="0" sz="4500" b="0">
                <a:solidFill>
                  <a:srgbClr val="55D7FF"/>
                </a:solidFill>
                <a:latin typeface="Arial"/>
                <a:cs typeface="Arial"/>
              </a:rPr>
              <a:t>W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" b="0">
                <a:solidFill>
                  <a:srgbClr val="55D7FF"/>
                </a:solidFill>
                <a:latin typeface="Arial"/>
                <a:cs typeface="Arial"/>
              </a:rPr>
              <a:t>H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160" b="0">
                <a:solidFill>
                  <a:srgbClr val="55D7FF"/>
                </a:solidFill>
                <a:latin typeface="Arial"/>
                <a:cs typeface="Arial"/>
              </a:rPr>
              <a:t>AT	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00" b="0">
                <a:solidFill>
                  <a:srgbClr val="55D7FF"/>
                </a:solidFill>
                <a:latin typeface="Arial"/>
                <a:cs typeface="Arial"/>
              </a:rPr>
              <a:t>S	</a:t>
            </a:r>
            <a:r>
              <a:rPr dirty="0" sz="4500" spc="-585" b="0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80" b="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</a:t>
            </a:r>
            <a:endParaRPr sz="4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3327400"/>
            <a:ext cx="11421745" cy="17297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3600" spc="-10" b="1">
                <a:solidFill>
                  <a:srgbClr val="FFFFFF"/>
                </a:solidFill>
                <a:latin typeface="Arial"/>
                <a:cs typeface="Arial"/>
              </a:rPr>
              <a:t>Updates </a:t>
            </a:r>
            <a:r>
              <a:rPr dirty="0" sz="3600" spc="-35" b="1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dirty="0" sz="3600" spc="-70" b="1">
                <a:solidFill>
                  <a:srgbClr val="FFFFFF"/>
                </a:solidFill>
                <a:latin typeface="Arial"/>
                <a:cs typeface="Arial"/>
              </a:rPr>
              <a:t>instantly </a:t>
            </a:r>
            <a:r>
              <a:rPr dirty="0" sz="3600" spc="75">
                <a:solidFill>
                  <a:srgbClr val="FFFFFF"/>
                </a:solidFill>
                <a:latin typeface="Arial"/>
                <a:cs typeface="Arial"/>
              </a:rPr>
              <a:t>during</a:t>
            </a:r>
            <a:r>
              <a:rPr dirty="0" sz="3600" spc="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3600" spc="130" b="1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dirty="0" sz="3600" spc="30" b="1">
                <a:solidFill>
                  <a:srgbClr val="FFFFFF"/>
                </a:solidFill>
                <a:latin typeface="Arial"/>
                <a:cs typeface="Arial"/>
              </a:rPr>
              <a:t>page </a:t>
            </a:r>
            <a:r>
              <a:rPr dirty="0" sz="3600" spc="-20" b="1">
                <a:solidFill>
                  <a:srgbClr val="FFFFFF"/>
                </a:solidFill>
                <a:latin typeface="Arial"/>
                <a:cs typeface="Arial"/>
              </a:rPr>
              <a:t>reload</a:t>
            </a:r>
            <a:r>
              <a:rPr dirty="0" sz="3600" spc="-2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dirty="0" sz="3600" spc="70">
                <a:solidFill>
                  <a:srgbClr val="FFFFFF"/>
                </a:solidFill>
                <a:latin typeface="Arial"/>
                <a:cs typeface="Arial"/>
              </a:rPr>
              <a:t>modifying </a:t>
            </a:r>
            <a:r>
              <a:rPr dirty="0" sz="3600" spc="90">
                <a:solidFill>
                  <a:srgbClr val="FFFFFF"/>
                </a:solidFill>
                <a:latin typeface="Arial"/>
                <a:cs typeface="Arial"/>
              </a:rPr>
              <a:t>updated </a:t>
            </a:r>
            <a:r>
              <a:rPr dirty="0" sz="3600" spc="70">
                <a:solidFill>
                  <a:srgbClr val="FFFFFF"/>
                </a:solidFill>
                <a:latin typeface="Arial"/>
                <a:cs typeface="Arial"/>
              </a:rPr>
              <a:t>component</a:t>
            </a:r>
            <a:r>
              <a:rPr dirty="0" sz="3600" spc="-40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15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8500" y="5638800"/>
            <a:ext cx="513778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Keep </a:t>
            </a:r>
            <a:r>
              <a:rPr dirty="0" sz="3600" spc="70">
                <a:solidFill>
                  <a:srgbClr val="FFFFFF"/>
                </a:solidFill>
                <a:latin typeface="Arial"/>
                <a:cs typeface="Arial"/>
              </a:rPr>
              <a:t>component</a:t>
            </a:r>
            <a:r>
              <a:rPr dirty="0" sz="3600" spc="-1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500" y="6794500"/>
            <a:ext cx="577278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Superb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3600" spc="15">
                <a:solidFill>
                  <a:srgbClr val="FFFFFF"/>
                </a:solidFill>
                <a:latin typeface="Arial"/>
                <a:cs typeface="Arial"/>
              </a:rPr>
              <a:t>styling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3600" spc="-3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85">
                <a:solidFill>
                  <a:srgbClr val="FFFFFF"/>
                </a:solidFill>
                <a:latin typeface="Arial"/>
                <a:cs typeface="Arial"/>
              </a:rPr>
              <a:t>app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446976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43710" algn="l"/>
              </a:tabLst>
            </a:pPr>
            <a:r>
              <a:rPr dirty="0" sz="4500" spc="-5" b="0">
                <a:solidFill>
                  <a:srgbClr val="55D7FF"/>
                </a:solidFill>
                <a:latin typeface="Arial"/>
                <a:cs typeface="Arial"/>
              </a:rPr>
              <a:t>H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	</a:t>
            </a:r>
            <a:r>
              <a:rPr dirty="0" sz="4500" spc="-585" b="0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 b="0">
                <a:solidFill>
                  <a:srgbClr val="55D7FF"/>
                </a:solidFill>
                <a:latin typeface="Arial"/>
                <a:cs typeface="Arial"/>
              </a:rPr>
              <a:t>L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80" b="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80" b="0">
                <a:solidFill>
                  <a:srgbClr val="55D7FF"/>
                </a:solidFill>
                <a:latin typeface="Arial"/>
                <a:cs typeface="Arial"/>
              </a:rPr>
              <a:t>D</a:t>
            </a:r>
            <a:endParaRPr sz="4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80700" y="7581900"/>
            <a:ext cx="2070100" cy="180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47356" y="5726353"/>
            <a:ext cx="3982720" cy="1826895"/>
          </a:xfrm>
          <a:custGeom>
            <a:avLst/>
            <a:gdLst/>
            <a:ahLst/>
            <a:cxnLst/>
            <a:rect l="l" t="t" r="r" b="b"/>
            <a:pathLst>
              <a:path w="3982720" h="1826895">
                <a:moveTo>
                  <a:pt x="3531329" y="1491449"/>
                </a:moveTo>
                <a:lnTo>
                  <a:pt x="2919412" y="1491449"/>
                </a:lnTo>
                <a:lnTo>
                  <a:pt x="3967568" y="1826818"/>
                </a:lnTo>
                <a:lnTo>
                  <a:pt x="3531329" y="1491449"/>
                </a:lnTo>
                <a:close/>
              </a:path>
              <a:path w="3982720" h="1826895">
                <a:moveTo>
                  <a:pt x="1991525" y="0"/>
                </a:moveTo>
                <a:lnTo>
                  <a:pt x="1924457" y="440"/>
                </a:lnTo>
                <a:lnTo>
                  <a:pt x="1857944" y="1752"/>
                </a:lnTo>
                <a:lnTo>
                  <a:pt x="1792020" y="3921"/>
                </a:lnTo>
                <a:lnTo>
                  <a:pt x="1726721" y="6934"/>
                </a:lnTo>
                <a:lnTo>
                  <a:pt x="1662082" y="10777"/>
                </a:lnTo>
                <a:lnTo>
                  <a:pt x="1598136" y="15436"/>
                </a:lnTo>
                <a:lnTo>
                  <a:pt x="1534920" y="20897"/>
                </a:lnTo>
                <a:lnTo>
                  <a:pt x="1472468" y="27146"/>
                </a:lnTo>
                <a:lnTo>
                  <a:pt x="1410814" y="34170"/>
                </a:lnTo>
                <a:lnTo>
                  <a:pt x="1349994" y="41955"/>
                </a:lnTo>
                <a:lnTo>
                  <a:pt x="1290043" y="50486"/>
                </a:lnTo>
                <a:lnTo>
                  <a:pt x="1230995" y="59751"/>
                </a:lnTo>
                <a:lnTo>
                  <a:pt x="1172885" y="69735"/>
                </a:lnTo>
                <a:lnTo>
                  <a:pt x="1115749" y="80424"/>
                </a:lnTo>
                <a:lnTo>
                  <a:pt x="1059621" y="91804"/>
                </a:lnTo>
                <a:lnTo>
                  <a:pt x="1004535" y="103862"/>
                </a:lnTo>
                <a:lnTo>
                  <a:pt x="950528" y="116584"/>
                </a:lnTo>
                <a:lnTo>
                  <a:pt x="897633" y="129956"/>
                </a:lnTo>
                <a:lnTo>
                  <a:pt x="845885" y="143964"/>
                </a:lnTo>
                <a:lnTo>
                  <a:pt x="795320" y="158595"/>
                </a:lnTo>
                <a:lnTo>
                  <a:pt x="745972" y="173834"/>
                </a:lnTo>
                <a:lnTo>
                  <a:pt x="697876" y="189667"/>
                </a:lnTo>
                <a:lnTo>
                  <a:pt x="651068" y="206082"/>
                </a:lnTo>
                <a:lnTo>
                  <a:pt x="605581" y="223063"/>
                </a:lnTo>
                <a:lnTo>
                  <a:pt x="561451" y="240597"/>
                </a:lnTo>
                <a:lnTo>
                  <a:pt x="518712" y="258671"/>
                </a:lnTo>
                <a:lnTo>
                  <a:pt x="477400" y="277270"/>
                </a:lnTo>
                <a:lnTo>
                  <a:pt x="437549" y="296381"/>
                </a:lnTo>
                <a:lnTo>
                  <a:pt x="399194" y="315989"/>
                </a:lnTo>
                <a:lnTo>
                  <a:pt x="362371" y="336081"/>
                </a:lnTo>
                <a:lnTo>
                  <a:pt x="327113" y="356644"/>
                </a:lnTo>
                <a:lnTo>
                  <a:pt x="293456" y="377662"/>
                </a:lnTo>
                <a:lnTo>
                  <a:pt x="261435" y="399123"/>
                </a:lnTo>
                <a:lnTo>
                  <a:pt x="202439" y="443317"/>
                </a:lnTo>
                <a:lnTo>
                  <a:pt x="150404" y="489115"/>
                </a:lnTo>
                <a:lnTo>
                  <a:pt x="105610" y="536405"/>
                </a:lnTo>
                <a:lnTo>
                  <a:pt x="68334" y="585078"/>
                </a:lnTo>
                <a:lnTo>
                  <a:pt x="38856" y="635022"/>
                </a:lnTo>
                <a:lnTo>
                  <a:pt x="17455" y="686126"/>
                </a:lnTo>
                <a:lnTo>
                  <a:pt x="4410" y="738281"/>
                </a:lnTo>
                <a:lnTo>
                  <a:pt x="0" y="791375"/>
                </a:lnTo>
                <a:lnTo>
                  <a:pt x="1108" y="818032"/>
                </a:lnTo>
                <a:lnTo>
                  <a:pt x="9871" y="870672"/>
                </a:lnTo>
                <a:lnTo>
                  <a:pt x="27128" y="922321"/>
                </a:lnTo>
                <a:lnTo>
                  <a:pt x="52603" y="972869"/>
                </a:lnTo>
                <a:lnTo>
                  <a:pt x="86014" y="1022203"/>
                </a:lnTo>
                <a:lnTo>
                  <a:pt x="127085" y="1070213"/>
                </a:lnTo>
                <a:lnTo>
                  <a:pt x="175534" y="1116787"/>
                </a:lnTo>
                <a:lnTo>
                  <a:pt x="231084" y="1161816"/>
                </a:lnTo>
                <a:lnTo>
                  <a:pt x="293456" y="1205187"/>
                </a:lnTo>
                <a:lnTo>
                  <a:pt x="327113" y="1226216"/>
                </a:lnTo>
                <a:lnTo>
                  <a:pt x="362371" y="1246790"/>
                </a:lnTo>
                <a:lnTo>
                  <a:pt x="399194" y="1266893"/>
                </a:lnTo>
                <a:lnTo>
                  <a:pt x="437549" y="1286513"/>
                </a:lnTo>
                <a:lnTo>
                  <a:pt x="477400" y="1305635"/>
                </a:lnTo>
                <a:lnTo>
                  <a:pt x="518712" y="1324246"/>
                </a:lnTo>
                <a:lnTo>
                  <a:pt x="561451" y="1342332"/>
                </a:lnTo>
                <a:lnTo>
                  <a:pt x="605581" y="1359878"/>
                </a:lnTo>
                <a:lnTo>
                  <a:pt x="651068" y="1376871"/>
                </a:lnTo>
                <a:lnTo>
                  <a:pt x="697876" y="1393297"/>
                </a:lnTo>
                <a:lnTo>
                  <a:pt x="745972" y="1409142"/>
                </a:lnTo>
                <a:lnTo>
                  <a:pt x="795320" y="1424393"/>
                </a:lnTo>
                <a:lnTo>
                  <a:pt x="845885" y="1439035"/>
                </a:lnTo>
                <a:lnTo>
                  <a:pt x="897633" y="1453054"/>
                </a:lnTo>
                <a:lnTo>
                  <a:pt x="950528" y="1466437"/>
                </a:lnTo>
                <a:lnTo>
                  <a:pt x="1004535" y="1479170"/>
                </a:lnTo>
                <a:lnTo>
                  <a:pt x="1059621" y="1491238"/>
                </a:lnTo>
                <a:lnTo>
                  <a:pt x="1115749" y="1502629"/>
                </a:lnTo>
                <a:lnTo>
                  <a:pt x="1172885" y="1513327"/>
                </a:lnTo>
                <a:lnTo>
                  <a:pt x="1230995" y="1523320"/>
                </a:lnTo>
                <a:lnTo>
                  <a:pt x="1290043" y="1532593"/>
                </a:lnTo>
                <a:lnTo>
                  <a:pt x="1349994" y="1541133"/>
                </a:lnTo>
                <a:lnTo>
                  <a:pt x="1410814" y="1548925"/>
                </a:lnTo>
                <a:lnTo>
                  <a:pt x="1472468" y="1555956"/>
                </a:lnTo>
                <a:lnTo>
                  <a:pt x="1534920" y="1562212"/>
                </a:lnTo>
                <a:lnTo>
                  <a:pt x="1598136" y="1567678"/>
                </a:lnTo>
                <a:lnTo>
                  <a:pt x="1662082" y="1572342"/>
                </a:lnTo>
                <a:lnTo>
                  <a:pt x="1726721" y="1576189"/>
                </a:lnTo>
                <a:lnTo>
                  <a:pt x="1792020" y="1579205"/>
                </a:lnTo>
                <a:lnTo>
                  <a:pt x="1857944" y="1581377"/>
                </a:lnTo>
                <a:lnTo>
                  <a:pt x="1924457" y="1582690"/>
                </a:lnTo>
                <a:lnTo>
                  <a:pt x="1991525" y="1583131"/>
                </a:lnTo>
                <a:lnTo>
                  <a:pt x="2047230" y="1582822"/>
                </a:lnTo>
                <a:lnTo>
                  <a:pt x="2102545" y="1581903"/>
                </a:lnTo>
                <a:lnTo>
                  <a:pt x="2157450" y="1580381"/>
                </a:lnTo>
                <a:lnTo>
                  <a:pt x="2211928" y="1578267"/>
                </a:lnTo>
                <a:lnTo>
                  <a:pt x="2265959" y="1575569"/>
                </a:lnTo>
                <a:lnTo>
                  <a:pt x="2319526" y="1572296"/>
                </a:lnTo>
                <a:lnTo>
                  <a:pt x="2372610" y="1568457"/>
                </a:lnTo>
                <a:lnTo>
                  <a:pt x="2425193" y="1564061"/>
                </a:lnTo>
                <a:lnTo>
                  <a:pt x="2477257" y="1559117"/>
                </a:lnTo>
                <a:lnTo>
                  <a:pt x="2528782" y="1553634"/>
                </a:lnTo>
                <a:lnTo>
                  <a:pt x="2579751" y="1547621"/>
                </a:lnTo>
                <a:lnTo>
                  <a:pt x="2630146" y="1541087"/>
                </a:lnTo>
                <a:lnTo>
                  <a:pt x="2679947" y="1534041"/>
                </a:lnTo>
                <a:lnTo>
                  <a:pt x="2729136" y="1526493"/>
                </a:lnTo>
                <a:lnTo>
                  <a:pt x="2777696" y="1518450"/>
                </a:lnTo>
                <a:lnTo>
                  <a:pt x="2825608" y="1509923"/>
                </a:lnTo>
                <a:lnTo>
                  <a:pt x="2872852" y="1500920"/>
                </a:lnTo>
                <a:lnTo>
                  <a:pt x="2919412" y="1491449"/>
                </a:lnTo>
                <a:lnTo>
                  <a:pt x="3531329" y="1491449"/>
                </a:lnTo>
                <a:lnTo>
                  <a:pt x="3365106" y="1363662"/>
                </a:lnTo>
                <a:lnTo>
                  <a:pt x="3423868" y="1340420"/>
                </a:lnTo>
                <a:lnTo>
                  <a:pt x="3480188" y="1316233"/>
                </a:lnTo>
                <a:lnTo>
                  <a:pt x="3533981" y="1291131"/>
                </a:lnTo>
                <a:lnTo>
                  <a:pt x="3585165" y="1265147"/>
                </a:lnTo>
                <a:lnTo>
                  <a:pt x="3633654" y="1238313"/>
                </a:lnTo>
                <a:lnTo>
                  <a:pt x="3679366" y="1210661"/>
                </a:lnTo>
                <a:lnTo>
                  <a:pt x="3722216" y="1182224"/>
                </a:lnTo>
                <a:lnTo>
                  <a:pt x="3762120" y="1153032"/>
                </a:lnTo>
                <a:lnTo>
                  <a:pt x="3798994" y="1123120"/>
                </a:lnTo>
                <a:lnTo>
                  <a:pt x="3832754" y="1092518"/>
                </a:lnTo>
                <a:lnTo>
                  <a:pt x="3863318" y="1061259"/>
                </a:lnTo>
                <a:lnTo>
                  <a:pt x="3890599" y="1029374"/>
                </a:lnTo>
                <a:lnTo>
                  <a:pt x="3914516" y="996897"/>
                </a:lnTo>
                <a:lnTo>
                  <a:pt x="3934983" y="963858"/>
                </a:lnTo>
                <a:lnTo>
                  <a:pt x="3965234" y="896227"/>
                </a:lnTo>
                <a:lnTo>
                  <a:pt x="3980681" y="826736"/>
                </a:lnTo>
                <a:lnTo>
                  <a:pt x="3982643" y="791375"/>
                </a:lnTo>
                <a:lnTo>
                  <a:pt x="3981535" y="764717"/>
                </a:lnTo>
                <a:lnTo>
                  <a:pt x="3972777" y="712079"/>
                </a:lnTo>
                <a:lnTo>
                  <a:pt x="3955526" y="660436"/>
                </a:lnTo>
                <a:lnTo>
                  <a:pt x="3930062" y="609898"/>
                </a:lnTo>
                <a:lnTo>
                  <a:pt x="3896663" y="560576"/>
                </a:lnTo>
                <a:lnTo>
                  <a:pt x="3855609" y="512580"/>
                </a:lnTo>
                <a:lnTo>
                  <a:pt x="3807177" y="466023"/>
                </a:lnTo>
                <a:lnTo>
                  <a:pt x="3751647" y="421013"/>
                </a:lnTo>
                <a:lnTo>
                  <a:pt x="3689296" y="377662"/>
                </a:lnTo>
                <a:lnTo>
                  <a:pt x="3655651" y="356644"/>
                </a:lnTo>
                <a:lnTo>
                  <a:pt x="3620405" y="336081"/>
                </a:lnTo>
                <a:lnTo>
                  <a:pt x="3583593" y="315989"/>
                </a:lnTo>
                <a:lnTo>
                  <a:pt x="3545250" y="296381"/>
                </a:lnTo>
                <a:lnTo>
                  <a:pt x="3505411" y="277270"/>
                </a:lnTo>
                <a:lnTo>
                  <a:pt x="3464111" y="258671"/>
                </a:lnTo>
                <a:lnTo>
                  <a:pt x="3421385" y="240597"/>
                </a:lnTo>
                <a:lnTo>
                  <a:pt x="3377267" y="223063"/>
                </a:lnTo>
                <a:lnTo>
                  <a:pt x="3331792" y="206082"/>
                </a:lnTo>
                <a:lnTo>
                  <a:pt x="3284995" y="189667"/>
                </a:lnTo>
                <a:lnTo>
                  <a:pt x="3236912" y="173834"/>
                </a:lnTo>
                <a:lnTo>
                  <a:pt x="3187576" y="158595"/>
                </a:lnTo>
                <a:lnTo>
                  <a:pt x="3137023" y="143964"/>
                </a:lnTo>
                <a:lnTo>
                  <a:pt x="3085287" y="129956"/>
                </a:lnTo>
                <a:lnTo>
                  <a:pt x="3032403" y="116584"/>
                </a:lnTo>
                <a:lnTo>
                  <a:pt x="2978407" y="103862"/>
                </a:lnTo>
                <a:lnTo>
                  <a:pt x="2923332" y="91804"/>
                </a:lnTo>
                <a:lnTo>
                  <a:pt x="2867214" y="80424"/>
                </a:lnTo>
                <a:lnTo>
                  <a:pt x="2810088" y="69735"/>
                </a:lnTo>
                <a:lnTo>
                  <a:pt x="2751988" y="59751"/>
                </a:lnTo>
                <a:lnTo>
                  <a:pt x="2692949" y="50486"/>
                </a:lnTo>
                <a:lnTo>
                  <a:pt x="2633006" y="41955"/>
                </a:lnTo>
                <a:lnTo>
                  <a:pt x="2572194" y="34170"/>
                </a:lnTo>
                <a:lnTo>
                  <a:pt x="2510548" y="27146"/>
                </a:lnTo>
                <a:lnTo>
                  <a:pt x="2448103" y="20897"/>
                </a:lnTo>
                <a:lnTo>
                  <a:pt x="2384893" y="15436"/>
                </a:lnTo>
                <a:lnTo>
                  <a:pt x="2320953" y="10777"/>
                </a:lnTo>
                <a:lnTo>
                  <a:pt x="2256318" y="6934"/>
                </a:lnTo>
                <a:lnTo>
                  <a:pt x="2191023" y="3921"/>
                </a:lnTo>
                <a:lnTo>
                  <a:pt x="2125102" y="1752"/>
                </a:lnTo>
                <a:lnTo>
                  <a:pt x="2058591" y="440"/>
                </a:lnTo>
                <a:lnTo>
                  <a:pt x="1991525" y="0"/>
                </a:lnTo>
                <a:close/>
              </a:path>
            </a:pathLst>
          </a:custGeom>
          <a:solidFill>
            <a:srgbClr val="FFFD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051800" y="5994400"/>
            <a:ext cx="2733040" cy="914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01600">
              <a:lnSpc>
                <a:spcPct val="116700"/>
              </a:lnSpc>
              <a:spcBef>
                <a:spcPts val="100"/>
              </a:spcBef>
            </a:pPr>
            <a:r>
              <a:rPr dirty="0" sz="2500">
                <a:latin typeface="Comic Sans MS"/>
                <a:cs typeface="Comic Sans MS"/>
              </a:rPr>
              <a:t>Good bye </a:t>
            </a:r>
            <a:r>
              <a:rPr dirty="0" sz="2500" spc="-5">
                <a:latin typeface="Comic Sans MS"/>
                <a:cs typeface="Comic Sans MS"/>
              </a:rPr>
              <a:t>waiting  </a:t>
            </a:r>
            <a:r>
              <a:rPr dirty="0" sz="2500">
                <a:latin typeface="Comic Sans MS"/>
                <a:cs typeface="Comic Sans MS"/>
              </a:rPr>
              <a:t>for </a:t>
            </a:r>
            <a:r>
              <a:rPr dirty="0" sz="2500" spc="-5">
                <a:latin typeface="Comic Sans MS"/>
                <a:cs typeface="Comic Sans MS"/>
              </a:rPr>
              <a:t>Java</a:t>
            </a:r>
            <a:r>
              <a:rPr dirty="0" sz="2500" spc="-65">
                <a:latin typeface="Comic Sans MS"/>
                <a:cs typeface="Comic Sans MS"/>
              </a:rPr>
              <a:t> </a:t>
            </a:r>
            <a:r>
              <a:rPr dirty="0" sz="2500" spc="-5">
                <a:latin typeface="Comic Sans MS"/>
                <a:cs typeface="Comic Sans MS"/>
              </a:rPr>
              <a:t>compiling</a:t>
            </a:r>
            <a:endParaRPr sz="25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3520440"/>
            <a:ext cx="11226800" cy="3581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marR="5080" indent="-469900">
              <a:lnSpc>
                <a:spcPct val="113399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95">
                <a:solidFill>
                  <a:srgbClr val="FFFFFF"/>
                </a:solidFill>
                <a:latin typeface="Arial"/>
                <a:cs typeface="Arial"/>
              </a:rPr>
              <a:t>React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Native 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runs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3600" spc="-90" b="1">
                <a:solidFill>
                  <a:srgbClr val="FFFFFF"/>
                </a:solidFill>
                <a:latin typeface="Arial"/>
                <a:cs typeface="Arial"/>
              </a:rPr>
              <a:t>JavaScript </a:t>
            </a:r>
            <a:r>
              <a:rPr dirty="0" sz="3600" spc="-35" b="1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dirty="0" sz="3600" spc="-100" b="1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3600" spc="-70" b="1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3600" spc="-20" b="1">
                <a:solidFill>
                  <a:srgbClr val="FFFFFF"/>
                </a:solidFill>
                <a:latin typeface="Arial"/>
                <a:cs typeface="Arial"/>
              </a:rPr>
              <a:t>separate  </a:t>
            </a:r>
            <a:r>
              <a:rPr dirty="0" sz="3600" spc="10" b="1">
                <a:solidFill>
                  <a:srgbClr val="FFFFFF"/>
                </a:solidFill>
                <a:latin typeface="Arial"/>
                <a:cs typeface="Arial"/>
              </a:rPr>
              <a:t>thread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90" b="1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dirty="0" sz="3600" spc="-15" b="1">
                <a:solidFill>
                  <a:srgbClr val="FFFFFF"/>
                </a:solidFill>
                <a:latin typeface="Arial"/>
                <a:cs typeface="Arial"/>
              </a:rPr>
              <a:t>interface </a:t>
            </a:r>
            <a:r>
              <a:rPr dirty="0" sz="3600" spc="-70" b="1">
                <a:solidFill>
                  <a:srgbClr val="FFFFFF"/>
                </a:solidFill>
                <a:latin typeface="Arial"/>
                <a:cs typeface="Arial"/>
              </a:rPr>
              <a:t>does </a:t>
            </a:r>
            <a:r>
              <a:rPr dirty="0" sz="3600" spc="20" b="1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dirty="0" sz="3600" spc="4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70" b="1">
                <a:solidFill>
                  <a:srgbClr val="FFFFFF"/>
                </a:solidFill>
                <a:latin typeface="Arial"/>
                <a:cs typeface="Arial"/>
              </a:rPr>
              <a:t>block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15">
                <a:solidFill>
                  <a:srgbClr val="FFFFFF"/>
                </a:solidFill>
                <a:latin typeface="Arial"/>
                <a:cs typeface="Arial"/>
              </a:rPr>
              <a:t>Animations </a:t>
            </a:r>
            <a:r>
              <a:rPr dirty="0" sz="3600" spc="20">
                <a:solidFill>
                  <a:srgbClr val="FFFFFF"/>
                </a:solidFill>
                <a:latin typeface="Arial"/>
                <a:cs typeface="Arial"/>
              </a:rPr>
              <a:t>should </a:t>
            </a:r>
            <a:r>
              <a:rPr dirty="0" sz="3600" spc="95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silky </a:t>
            </a:r>
            <a:r>
              <a:rPr dirty="0" sz="3600" spc="2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3600" spc="-3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45">
                <a:solidFill>
                  <a:srgbClr val="FFFFFF"/>
                </a:solidFill>
                <a:latin typeface="Arial"/>
                <a:cs typeface="Arial"/>
              </a:rPr>
              <a:t>smooth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500" y="646430"/>
            <a:ext cx="11516995" cy="6978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280535" algn="l"/>
                <a:tab pos="5276215" algn="l"/>
                <a:tab pos="8867140" algn="l"/>
              </a:tabLst>
            </a:pPr>
            <a:r>
              <a:rPr dirty="0" sz="4400" spc="-75" b="0">
                <a:solidFill>
                  <a:srgbClr val="55D7FF"/>
                </a:solidFill>
                <a:latin typeface="Arial"/>
                <a:cs typeface="Arial"/>
              </a:rPr>
              <a:t>J</a:t>
            </a:r>
            <a:r>
              <a:rPr dirty="0" sz="4400" spc="-52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400" spc="265" b="0">
                <a:solidFill>
                  <a:srgbClr val="55D7FF"/>
                </a:solidFill>
                <a:latin typeface="Arial"/>
                <a:cs typeface="Arial"/>
              </a:rPr>
              <a:t>AVA</a:t>
            </a:r>
            <a:r>
              <a:rPr dirty="0" sz="4400" spc="-52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400" spc="-484" b="0">
                <a:solidFill>
                  <a:srgbClr val="55D7FF"/>
                </a:solidFill>
                <a:latin typeface="Arial"/>
                <a:cs typeface="Arial"/>
              </a:rPr>
              <a:t>S</a:t>
            </a:r>
            <a:r>
              <a:rPr dirty="0" sz="4400" spc="-51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400" spc="-7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400" spc="-52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400" spc="-565" b="0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4400" spc="-52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400" spc="-80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400" spc="-51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400" spc="-405" b="0">
                <a:solidFill>
                  <a:srgbClr val="55D7FF"/>
                </a:solidFill>
                <a:latin typeface="Arial"/>
                <a:cs typeface="Arial"/>
              </a:rPr>
              <a:t>P</a:t>
            </a:r>
            <a:r>
              <a:rPr dirty="0" sz="4400" spc="-52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400" spc="-160" b="0">
                <a:solidFill>
                  <a:srgbClr val="55D7FF"/>
                </a:solidFill>
                <a:latin typeface="Arial"/>
                <a:cs typeface="Arial"/>
              </a:rPr>
              <a:t>T	</a:t>
            </a:r>
            <a:r>
              <a:rPr dirty="0" sz="4400" spc="-80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400" spc="-52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400" spc="250" b="0">
                <a:solidFill>
                  <a:srgbClr val="55D7FF"/>
                </a:solidFill>
                <a:latin typeface="Arial"/>
                <a:cs typeface="Arial"/>
              </a:rPr>
              <a:t>N	</a:t>
            </a:r>
            <a:r>
              <a:rPr dirty="0" sz="4400" spc="-484" b="0">
                <a:solidFill>
                  <a:srgbClr val="55D7FF"/>
                </a:solidFill>
                <a:latin typeface="Arial"/>
                <a:cs typeface="Arial"/>
              </a:rPr>
              <a:t>S </a:t>
            </a:r>
            <a:r>
              <a:rPr dirty="0" sz="4400" spc="-320" b="0">
                <a:solidFill>
                  <a:srgbClr val="55D7FF"/>
                </a:solidFill>
                <a:latin typeface="Arial"/>
                <a:cs typeface="Arial"/>
              </a:rPr>
              <a:t>E </a:t>
            </a:r>
            <a:r>
              <a:rPr dirty="0" sz="4400" spc="25" b="0">
                <a:solidFill>
                  <a:srgbClr val="55D7FF"/>
                </a:solidFill>
                <a:latin typeface="Arial"/>
                <a:cs typeface="Arial"/>
              </a:rPr>
              <a:t>PA</a:t>
            </a:r>
            <a:r>
              <a:rPr dirty="0" sz="4400" spc="-70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400" spc="-565" b="0">
                <a:solidFill>
                  <a:srgbClr val="55D7FF"/>
                </a:solidFill>
                <a:latin typeface="Arial"/>
                <a:cs typeface="Arial"/>
              </a:rPr>
              <a:t>R </a:t>
            </a:r>
            <a:r>
              <a:rPr dirty="0" sz="4400" spc="165" b="0">
                <a:solidFill>
                  <a:srgbClr val="55D7FF"/>
                </a:solidFill>
                <a:latin typeface="Arial"/>
                <a:cs typeface="Arial"/>
              </a:rPr>
              <a:t>AT</a:t>
            </a:r>
            <a:r>
              <a:rPr dirty="0" sz="4400" spc="-52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400" spc="-320" b="0">
                <a:solidFill>
                  <a:srgbClr val="55D7FF"/>
                </a:solidFill>
                <a:latin typeface="Arial"/>
                <a:cs typeface="Arial"/>
              </a:rPr>
              <a:t>E	</a:t>
            </a:r>
            <a:r>
              <a:rPr dirty="0" sz="4400" spc="-160" b="0">
                <a:solidFill>
                  <a:srgbClr val="55D7FF"/>
                </a:solidFill>
                <a:latin typeface="Arial"/>
                <a:cs typeface="Arial"/>
              </a:rPr>
              <a:t>T</a:t>
            </a:r>
            <a:r>
              <a:rPr dirty="0" sz="44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400" spc="5" b="0">
                <a:solidFill>
                  <a:srgbClr val="55D7FF"/>
                </a:solidFill>
                <a:latin typeface="Arial"/>
                <a:cs typeface="Arial"/>
              </a:rPr>
              <a:t>H</a:t>
            </a:r>
            <a:r>
              <a:rPr dirty="0" sz="4400" spc="-54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400" spc="-565" b="0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44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400" spc="-320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400" spc="-54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400" spc="85" b="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dirty="0" sz="44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400" spc="90" b="0">
                <a:solidFill>
                  <a:srgbClr val="55D7FF"/>
                </a:solidFill>
                <a:latin typeface="Arial"/>
                <a:cs typeface="Arial"/>
              </a:rPr>
              <a:t>D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2042667"/>
            <a:ext cx="9846945" cy="66294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14"/>
              </a:spcBef>
              <a:buClr>
                <a:srgbClr val="646464"/>
              </a:buClr>
              <a:buSzPct val="89655"/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dirty="0" sz="2900" spc="-140" b="1">
                <a:solidFill>
                  <a:srgbClr val="FFFFFF"/>
                </a:solidFill>
                <a:latin typeface="Arial"/>
                <a:cs typeface="Arial"/>
              </a:rPr>
              <a:t>Lack </a:t>
            </a:r>
            <a:r>
              <a:rPr dirty="0" sz="2900" spc="30" b="1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2900" spc="-15" b="1">
                <a:solidFill>
                  <a:srgbClr val="FFFFFF"/>
                </a:solidFill>
                <a:latin typeface="Arial"/>
                <a:cs typeface="Arial"/>
              </a:rPr>
              <a:t>documentation</a:t>
            </a:r>
            <a:r>
              <a:rPr dirty="0" sz="2900" spc="-15">
                <a:solidFill>
                  <a:srgbClr val="FFFFFF"/>
                </a:solidFill>
                <a:latin typeface="Arial"/>
                <a:cs typeface="Arial"/>
              </a:rPr>
              <a:t>, examples,</a:t>
            </a:r>
            <a:r>
              <a:rPr dirty="0" sz="2900" spc="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900" spc="25">
                <a:solidFill>
                  <a:srgbClr val="FFFFFF"/>
                </a:solidFill>
                <a:latin typeface="Arial"/>
                <a:cs typeface="Arial"/>
              </a:rPr>
              <a:t>tutorials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buClr>
                <a:srgbClr val="646464"/>
              </a:buClr>
              <a:buSzPct val="89655"/>
              <a:buChar char="•"/>
              <a:tabLst>
                <a:tab pos="393065" algn="l"/>
                <a:tab pos="393700" algn="l"/>
              </a:tabLst>
            </a:pPr>
            <a:r>
              <a:rPr dirty="0" sz="2900" spc="-35" b="1">
                <a:solidFill>
                  <a:srgbClr val="FFFFFF"/>
                </a:solidFill>
                <a:latin typeface="Arial"/>
                <a:cs typeface="Arial"/>
              </a:rPr>
              <a:t>Poor </a:t>
            </a:r>
            <a:r>
              <a:rPr dirty="0" sz="2900" spc="-10" b="1">
                <a:solidFill>
                  <a:srgbClr val="FFFFFF"/>
                </a:solidFill>
                <a:latin typeface="Arial"/>
                <a:cs typeface="Arial"/>
              </a:rPr>
              <a:t>Android</a:t>
            </a:r>
            <a:r>
              <a:rPr dirty="0" sz="2900" spc="1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900" spc="-15" b="1">
                <a:solidFill>
                  <a:srgbClr val="FFFFFF"/>
                </a:solidFill>
                <a:latin typeface="Arial"/>
                <a:cs typeface="Arial"/>
              </a:rPr>
              <a:t>support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buClr>
                <a:srgbClr val="646464"/>
              </a:buClr>
              <a:buSzPct val="89655"/>
              <a:buChar char="•"/>
              <a:tabLst>
                <a:tab pos="393065" algn="l"/>
                <a:tab pos="393700" algn="l"/>
              </a:tabLst>
            </a:pPr>
            <a:r>
              <a:rPr dirty="0" sz="2900" spc="-30">
                <a:solidFill>
                  <a:srgbClr val="FFFFFF"/>
                </a:solidFill>
                <a:latin typeface="Arial"/>
                <a:cs typeface="Arial"/>
              </a:rPr>
              <a:t>Some </a:t>
            </a:r>
            <a:r>
              <a:rPr dirty="0" sz="2900" spc="40">
                <a:solidFill>
                  <a:srgbClr val="FFFFFF"/>
                </a:solidFill>
                <a:latin typeface="Arial"/>
                <a:cs typeface="Arial"/>
              </a:rPr>
              <a:t>components </a:t>
            </a:r>
            <a:r>
              <a:rPr dirty="0" sz="2900" spc="-5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dirty="0" sz="2900" spc="-10">
                <a:solidFill>
                  <a:srgbClr val="FFFFFF"/>
                </a:solidFill>
                <a:latin typeface="Arial"/>
                <a:cs typeface="Arial"/>
              </a:rPr>
              <a:t>missing </a:t>
            </a:r>
            <a:r>
              <a:rPr dirty="0" sz="2900" spc="-30">
                <a:solidFill>
                  <a:srgbClr val="FFFFFF"/>
                </a:solidFill>
                <a:latin typeface="Arial"/>
                <a:cs typeface="Arial"/>
              </a:rPr>
              <a:t>(especially </a:t>
            </a:r>
            <a:r>
              <a:rPr dirty="0" sz="2900" spc="6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29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900" spc="40">
                <a:solidFill>
                  <a:srgbClr val="FFFFFF"/>
                </a:solidFill>
                <a:latin typeface="Arial"/>
                <a:cs typeface="Arial"/>
              </a:rPr>
              <a:t>Android)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646464"/>
              </a:buClr>
              <a:buFont typeface="Arial"/>
              <a:buChar char="•"/>
            </a:pPr>
            <a:endParaRPr sz="345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SzPct val="89655"/>
              <a:buChar char="•"/>
              <a:tabLst>
                <a:tab pos="393065" algn="l"/>
                <a:tab pos="393700" algn="l"/>
              </a:tabLst>
            </a:pPr>
            <a:r>
              <a:rPr dirty="0" sz="2900" spc="45">
                <a:solidFill>
                  <a:srgbClr val="FFFFFF"/>
                </a:solidFill>
                <a:latin typeface="Arial"/>
                <a:cs typeface="Arial"/>
              </a:rPr>
              <a:t>Memory </a:t>
            </a:r>
            <a:r>
              <a:rPr dirty="0" sz="2900" spc="-95">
                <a:solidFill>
                  <a:srgbClr val="FFFFFF"/>
                </a:solidFill>
                <a:latin typeface="Arial"/>
                <a:cs typeface="Arial"/>
              </a:rPr>
              <a:t>issues </a:t>
            </a:r>
            <a:r>
              <a:rPr dirty="0" sz="2900" spc="45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dirty="0" sz="2900" spc="-25">
                <a:solidFill>
                  <a:srgbClr val="FFFFFF"/>
                </a:solidFill>
                <a:latin typeface="Arial"/>
                <a:cs typeface="Arial"/>
              </a:rPr>
              <a:t>PNG </a:t>
            </a:r>
            <a:r>
              <a:rPr dirty="0" sz="2900" spc="-5">
                <a:solidFill>
                  <a:srgbClr val="FFFFFF"/>
                </a:solidFill>
                <a:latin typeface="Arial"/>
                <a:cs typeface="Arial"/>
              </a:rPr>
              <a:t>images </a:t>
            </a:r>
            <a:r>
              <a:rPr dirty="0" sz="2900" spc="6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2900" spc="-2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900" spc="75">
                <a:solidFill>
                  <a:srgbClr val="FFFFFF"/>
                </a:solidFill>
                <a:latin typeface="Arial"/>
                <a:cs typeface="Arial"/>
              </a:rPr>
              <a:t>Android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SzPct val="89655"/>
              <a:buChar char="•"/>
              <a:tabLst>
                <a:tab pos="393065" algn="l"/>
                <a:tab pos="393700" algn="l"/>
              </a:tabLst>
            </a:pPr>
            <a:r>
              <a:rPr dirty="0" sz="2900" spc="-30" b="1">
                <a:solidFill>
                  <a:srgbClr val="FFFFFF"/>
                </a:solidFill>
                <a:latin typeface="Arial"/>
                <a:cs typeface="Arial"/>
              </a:rPr>
              <a:t>Slower </a:t>
            </a:r>
            <a:r>
              <a:rPr dirty="0" sz="2900" spc="15" b="1">
                <a:solidFill>
                  <a:srgbClr val="FFFFFF"/>
                </a:solidFill>
                <a:latin typeface="Arial"/>
                <a:cs typeface="Arial"/>
              </a:rPr>
              <a:t>development </a:t>
            </a:r>
            <a:r>
              <a:rPr dirty="0" sz="2900" spc="-20" b="1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dirty="0" sz="2900" spc="1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900" spc="-20" b="1">
                <a:solidFill>
                  <a:srgbClr val="FFFFFF"/>
                </a:solidFill>
                <a:latin typeface="Arial"/>
                <a:cs typeface="Arial"/>
              </a:rPr>
              <a:t>hybrid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buClr>
                <a:srgbClr val="646464"/>
              </a:buClr>
              <a:buSzPct val="89655"/>
              <a:buChar char="•"/>
              <a:tabLst>
                <a:tab pos="393065" algn="l"/>
                <a:tab pos="393700" algn="l"/>
              </a:tabLst>
            </a:pPr>
            <a:r>
              <a:rPr dirty="0" sz="2900" spc="5">
                <a:solidFill>
                  <a:srgbClr val="FFFFFF"/>
                </a:solidFill>
                <a:latin typeface="Arial"/>
                <a:cs typeface="Arial"/>
              </a:rPr>
              <a:t>Styling </a:t>
            </a:r>
            <a:r>
              <a:rPr dirty="0" sz="2900" spc="40">
                <a:solidFill>
                  <a:srgbClr val="FFFFFF"/>
                </a:solidFill>
                <a:latin typeface="Arial"/>
                <a:cs typeface="Arial"/>
              </a:rPr>
              <a:t>components </a:t>
            </a:r>
            <a:r>
              <a:rPr dirty="0" sz="2900" spc="45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dirty="0" sz="2900" spc="6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900" spc="-2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900" spc="-35">
                <a:solidFill>
                  <a:srgbClr val="FFFFFF"/>
                </a:solidFill>
                <a:latin typeface="Arial"/>
                <a:cs typeface="Arial"/>
              </a:rPr>
              <a:t>scratch</a:t>
            </a:r>
            <a:endParaRPr sz="2900">
              <a:latin typeface="Arial"/>
              <a:cs typeface="Arial"/>
            </a:endParaRPr>
          </a:p>
          <a:p>
            <a:pPr marL="393700" marR="5080" indent="-381000">
              <a:lnSpc>
                <a:spcPct val="114900"/>
              </a:lnSpc>
              <a:spcBef>
                <a:spcPts val="3400"/>
              </a:spcBef>
              <a:buClr>
                <a:srgbClr val="646464"/>
              </a:buClr>
              <a:buSzPct val="89655"/>
              <a:buChar char="•"/>
              <a:tabLst>
                <a:tab pos="393065" algn="l"/>
                <a:tab pos="393700" algn="l"/>
              </a:tabLst>
            </a:pPr>
            <a:r>
              <a:rPr dirty="0" sz="2900" spc="5">
                <a:solidFill>
                  <a:srgbClr val="FFFFFF"/>
                </a:solidFill>
                <a:latin typeface="Arial"/>
                <a:cs typeface="Arial"/>
              </a:rPr>
              <a:t>Hard </a:t>
            </a:r>
            <a:r>
              <a:rPr dirty="0" sz="2900" spc="14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2900" spc="-50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900" spc="50">
                <a:solidFill>
                  <a:srgbClr val="FFFFFF"/>
                </a:solidFill>
                <a:latin typeface="Arial"/>
                <a:cs typeface="Arial"/>
              </a:rPr>
              <a:t>identify </a:t>
            </a:r>
            <a:r>
              <a:rPr dirty="0" sz="2900" spc="40">
                <a:solidFill>
                  <a:srgbClr val="FFFFFF"/>
                </a:solidFill>
                <a:latin typeface="Arial"/>
                <a:cs typeface="Arial"/>
              </a:rPr>
              <a:t>problems </a:t>
            </a:r>
            <a:r>
              <a:rPr dirty="0" sz="2900" spc="65">
                <a:solidFill>
                  <a:srgbClr val="FFFFFF"/>
                </a:solidFill>
                <a:latin typeface="Arial"/>
                <a:cs typeface="Arial"/>
              </a:rPr>
              <a:t>during </a:t>
            </a:r>
            <a:r>
              <a:rPr dirty="0" sz="2900">
                <a:solidFill>
                  <a:srgbClr val="FFFFFF"/>
                </a:solidFill>
                <a:latin typeface="Arial"/>
                <a:cs typeface="Arial"/>
              </a:rPr>
              <a:t>install </a:t>
            </a:r>
            <a:r>
              <a:rPr dirty="0" sz="2900" spc="25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2900" spc="60">
                <a:solidFill>
                  <a:srgbClr val="FFFFFF"/>
                </a:solidFill>
                <a:latin typeface="Arial"/>
                <a:cs typeface="Arial"/>
              </a:rPr>
              <a:t>development  </a:t>
            </a:r>
            <a:r>
              <a:rPr dirty="0" sz="2900" spc="-45">
                <a:solidFill>
                  <a:srgbClr val="FFFFFF"/>
                </a:solidFill>
                <a:latin typeface="Arial"/>
                <a:cs typeface="Arial"/>
              </a:rPr>
              <a:t>(you </a:t>
            </a:r>
            <a:r>
              <a:rPr dirty="0" sz="2900" spc="3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dirty="0" sz="2900" spc="50">
                <a:solidFill>
                  <a:srgbClr val="FFFFFF"/>
                </a:solidFill>
                <a:latin typeface="Arial"/>
                <a:cs typeface="Arial"/>
              </a:rPr>
              <a:t>probably notice</a:t>
            </a:r>
            <a:r>
              <a:rPr dirty="0" sz="29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900" spc="5">
                <a:solidFill>
                  <a:srgbClr val="FFFFFF"/>
                </a:solidFill>
                <a:latin typeface="Arial"/>
                <a:cs typeface="Arial"/>
              </a:rPr>
              <a:t>that)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1064260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05960" algn="l"/>
                <a:tab pos="5723255" algn="l"/>
                <a:tab pos="8220075" algn="l"/>
              </a:tabLst>
            </a:pPr>
            <a:r>
              <a:rPr dirty="0" sz="4500" spc="80" b="0">
                <a:solidFill>
                  <a:srgbClr val="55D7FF"/>
                </a:solidFill>
                <a:latin typeface="Arial"/>
                <a:cs typeface="Arial"/>
              </a:rPr>
              <a:t>D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b="0">
                <a:solidFill>
                  <a:srgbClr val="55D7FF"/>
                </a:solidFill>
                <a:latin typeface="Arial"/>
                <a:cs typeface="Arial"/>
              </a:rPr>
              <a:t>W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00" b="0">
                <a:solidFill>
                  <a:srgbClr val="55D7FF"/>
                </a:solidFill>
                <a:latin typeface="Arial"/>
                <a:cs typeface="Arial"/>
              </a:rPr>
              <a:t>S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80" b="0">
                <a:solidFill>
                  <a:srgbClr val="55D7FF"/>
                </a:solidFill>
                <a:latin typeface="Arial"/>
                <a:cs typeface="Arial"/>
              </a:rPr>
              <a:t>D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00" b="0">
                <a:solidFill>
                  <a:srgbClr val="55D7FF"/>
                </a:solidFill>
                <a:latin typeface="Arial"/>
                <a:cs typeface="Arial"/>
              </a:rPr>
              <a:t>S	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0" b="0">
                <a:solidFill>
                  <a:srgbClr val="55D7FF"/>
                </a:solidFill>
                <a:latin typeface="Arial"/>
                <a:cs typeface="Arial"/>
              </a:rPr>
              <a:t>F	</a:t>
            </a:r>
            <a:r>
              <a:rPr dirty="0" sz="4500" spc="-585" b="0">
                <a:solidFill>
                  <a:srgbClr val="55D7FF"/>
                </a:solidFill>
                <a:latin typeface="Arial"/>
                <a:cs typeface="Arial"/>
              </a:rPr>
              <a:t>R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 </a:t>
            </a:r>
            <a:r>
              <a:rPr dirty="0" sz="4500" spc="80" b="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dirty="0" sz="4500" spc="-68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	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160" b="0">
                <a:solidFill>
                  <a:srgbClr val="55D7FF"/>
                </a:solidFill>
                <a:latin typeface="Arial"/>
                <a:cs typeface="Arial"/>
              </a:rPr>
              <a:t>AT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V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endParaRPr sz="4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2042667"/>
            <a:ext cx="9307195" cy="33020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14"/>
              </a:spcBef>
              <a:buClr>
                <a:srgbClr val="646464"/>
              </a:buClr>
              <a:buSzPct val="89655"/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dirty="0" sz="2900" spc="-140" b="1">
                <a:solidFill>
                  <a:srgbClr val="FFFFFF"/>
                </a:solidFill>
                <a:latin typeface="Arial"/>
                <a:cs typeface="Arial"/>
              </a:rPr>
              <a:t>Lack </a:t>
            </a:r>
            <a:r>
              <a:rPr dirty="0" sz="2900" spc="30" b="1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2900" spc="-15" b="1">
                <a:solidFill>
                  <a:srgbClr val="FFFFFF"/>
                </a:solidFill>
                <a:latin typeface="Arial"/>
                <a:cs typeface="Arial"/>
              </a:rPr>
              <a:t>documentation</a:t>
            </a:r>
            <a:r>
              <a:rPr dirty="0" sz="2900" spc="-15">
                <a:solidFill>
                  <a:srgbClr val="FFFFFF"/>
                </a:solidFill>
                <a:latin typeface="Arial"/>
                <a:cs typeface="Arial"/>
              </a:rPr>
              <a:t>, examples,</a:t>
            </a:r>
            <a:r>
              <a:rPr dirty="0" sz="2900" spc="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900" spc="25">
                <a:solidFill>
                  <a:srgbClr val="FFFFFF"/>
                </a:solidFill>
                <a:latin typeface="Arial"/>
                <a:cs typeface="Arial"/>
              </a:rPr>
              <a:t>tutorials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buClr>
                <a:srgbClr val="646464"/>
              </a:buClr>
              <a:buSzPct val="89655"/>
              <a:buChar char="•"/>
              <a:tabLst>
                <a:tab pos="393065" algn="l"/>
                <a:tab pos="393700" algn="l"/>
              </a:tabLst>
            </a:pPr>
            <a:r>
              <a:rPr dirty="0" sz="2900" spc="-35" b="1">
                <a:solidFill>
                  <a:srgbClr val="FFFFFF"/>
                </a:solidFill>
                <a:latin typeface="Arial"/>
                <a:cs typeface="Arial"/>
              </a:rPr>
              <a:t>Poor </a:t>
            </a:r>
            <a:r>
              <a:rPr dirty="0" sz="2900" spc="-10" b="1">
                <a:solidFill>
                  <a:srgbClr val="FFFFFF"/>
                </a:solidFill>
                <a:latin typeface="Arial"/>
                <a:cs typeface="Arial"/>
              </a:rPr>
              <a:t>Android</a:t>
            </a:r>
            <a:r>
              <a:rPr dirty="0" sz="2900" spc="1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900" spc="-15" b="1">
                <a:solidFill>
                  <a:srgbClr val="FFFFFF"/>
                </a:solidFill>
                <a:latin typeface="Arial"/>
                <a:cs typeface="Arial"/>
              </a:rPr>
              <a:t>support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buClr>
                <a:srgbClr val="646464"/>
              </a:buClr>
              <a:buSzPct val="89655"/>
              <a:buChar char="•"/>
              <a:tabLst>
                <a:tab pos="393065" algn="l"/>
                <a:tab pos="393700" algn="l"/>
              </a:tabLst>
            </a:pPr>
            <a:r>
              <a:rPr dirty="0" sz="2900" spc="-30">
                <a:solidFill>
                  <a:srgbClr val="FFFFFF"/>
                </a:solidFill>
                <a:latin typeface="Arial"/>
                <a:cs typeface="Arial"/>
              </a:rPr>
              <a:t>Some </a:t>
            </a:r>
            <a:r>
              <a:rPr dirty="0" sz="2900" spc="40">
                <a:solidFill>
                  <a:srgbClr val="FFFFFF"/>
                </a:solidFill>
                <a:latin typeface="Arial"/>
                <a:cs typeface="Arial"/>
              </a:rPr>
              <a:t>components </a:t>
            </a:r>
            <a:r>
              <a:rPr dirty="0" sz="2900" spc="-5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dirty="0" sz="2900" spc="-10">
                <a:solidFill>
                  <a:srgbClr val="FFFFFF"/>
                </a:solidFill>
                <a:latin typeface="Arial"/>
                <a:cs typeface="Arial"/>
              </a:rPr>
              <a:t>missing </a:t>
            </a:r>
            <a:r>
              <a:rPr dirty="0" sz="2900" spc="-30">
                <a:solidFill>
                  <a:srgbClr val="FFFFFF"/>
                </a:solidFill>
                <a:latin typeface="Arial"/>
                <a:cs typeface="Arial"/>
              </a:rPr>
              <a:t>(especially </a:t>
            </a:r>
            <a:r>
              <a:rPr dirty="0" sz="2900" spc="6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29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900" spc="40">
                <a:solidFill>
                  <a:srgbClr val="FFFFFF"/>
                </a:solidFill>
                <a:latin typeface="Arial"/>
                <a:cs typeface="Arial"/>
              </a:rPr>
              <a:t>Android)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646464"/>
              </a:buClr>
              <a:buFont typeface="Arial"/>
              <a:buChar char="•"/>
            </a:pPr>
            <a:endParaRPr sz="345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SzPct val="89655"/>
              <a:buChar char="•"/>
              <a:tabLst>
                <a:tab pos="393065" algn="l"/>
                <a:tab pos="393700" algn="l"/>
              </a:tabLst>
            </a:pPr>
            <a:r>
              <a:rPr dirty="0" sz="2900" spc="45">
                <a:solidFill>
                  <a:srgbClr val="FFFFFF"/>
                </a:solidFill>
                <a:latin typeface="Arial"/>
                <a:cs typeface="Arial"/>
              </a:rPr>
              <a:t>Memory </a:t>
            </a:r>
            <a:r>
              <a:rPr dirty="0" sz="2900" spc="-95">
                <a:solidFill>
                  <a:srgbClr val="FFFFFF"/>
                </a:solidFill>
                <a:latin typeface="Arial"/>
                <a:cs typeface="Arial"/>
              </a:rPr>
              <a:t>issues </a:t>
            </a:r>
            <a:r>
              <a:rPr dirty="0" sz="2900" spc="45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dirty="0" sz="2900" spc="-25">
                <a:solidFill>
                  <a:srgbClr val="FFFFFF"/>
                </a:solidFill>
                <a:latin typeface="Arial"/>
                <a:cs typeface="Arial"/>
              </a:rPr>
              <a:t>PNG </a:t>
            </a:r>
            <a:r>
              <a:rPr dirty="0" sz="2900" spc="-5">
                <a:solidFill>
                  <a:srgbClr val="FFFFFF"/>
                </a:solidFill>
                <a:latin typeface="Arial"/>
                <a:cs typeface="Arial"/>
              </a:rPr>
              <a:t>images </a:t>
            </a:r>
            <a:r>
              <a:rPr dirty="0" sz="2900" spc="6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2900" spc="-2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900" spc="75">
                <a:solidFill>
                  <a:srgbClr val="FFFFFF"/>
                </a:solidFill>
                <a:latin typeface="Arial"/>
                <a:cs typeface="Arial"/>
              </a:rPr>
              <a:t>Android</a:t>
            </a:r>
            <a:endParaRPr sz="2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8500" y="5814567"/>
            <a:ext cx="6099175" cy="4699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14"/>
              </a:spcBef>
              <a:buClr>
                <a:srgbClr val="646464"/>
              </a:buClr>
              <a:buSzPct val="89655"/>
              <a:buChar char="•"/>
              <a:tabLst>
                <a:tab pos="393065" algn="l"/>
                <a:tab pos="393700" algn="l"/>
              </a:tabLst>
            </a:pPr>
            <a:r>
              <a:rPr dirty="0" sz="2900" spc="-30" b="1">
                <a:solidFill>
                  <a:srgbClr val="FFFFFF"/>
                </a:solidFill>
                <a:latin typeface="Arial"/>
                <a:cs typeface="Arial"/>
              </a:rPr>
              <a:t>Slower </a:t>
            </a:r>
            <a:r>
              <a:rPr dirty="0" sz="2900" spc="15" b="1">
                <a:solidFill>
                  <a:srgbClr val="FFFFFF"/>
                </a:solidFill>
                <a:latin typeface="Arial"/>
                <a:cs typeface="Arial"/>
              </a:rPr>
              <a:t>development </a:t>
            </a:r>
            <a:r>
              <a:rPr dirty="0" sz="2900" spc="-20" b="1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dirty="0" sz="2900" spc="1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900" spc="-20" b="1">
                <a:solidFill>
                  <a:srgbClr val="FFFFFF"/>
                </a:solidFill>
                <a:latin typeface="Arial"/>
                <a:cs typeface="Arial"/>
              </a:rPr>
              <a:t>hybrid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500" y="6754368"/>
            <a:ext cx="6417310" cy="4699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14"/>
              </a:spcBef>
              <a:buClr>
                <a:srgbClr val="646464"/>
              </a:buClr>
              <a:buSzPct val="89655"/>
              <a:buChar char="•"/>
              <a:tabLst>
                <a:tab pos="393065" algn="l"/>
                <a:tab pos="393700" algn="l"/>
              </a:tabLst>
            </a:pPr>
            <a:r>
              <a:rPr dirty="0" sz="2900" spc="5">
                <a:solidFill>
                  <a:srgbClr val="FFFFFF"/>
                </a:solidFill>
                <a:latin typeface="Arial"/>
                <a:cs typeface="Arial"/>
              </a:rPr>
              <a:t>Styling </a:t>
            </a:r>
            <a:r>
              <a:rPr dirty="0" sz="2900" spc="40">
                <a:solidFill>
                  <a:srgbClr val="FFFFFF"/>
                </a:solidFill>
                <a:latin typeface="Arial"/>
                <a:cs typeface="Arial"/>
              </a:rPr>
              <a:t>components </a:t>
            </a:r>
            <a:r>
              <a:rPr dirty="0" sz="2900" spc="45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dirty="0" sz="2900" spc="6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900" spc="-3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900" spc="-35">
                <a:solidFill>
                  <a:srgbClr val="FFFFFF"/>
                </a:solidFill>
                <a:latin typeface="Arial"/>
                <a:cs typeface="Arial"/>
              </a:rPr>
              <a:t>scratch</a:t>
            </a:r>
            <a:endParaRPr sz="2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8500" y="7630566"/>
            <a:ext cx="9846945" cy="1041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93700" marR="5080" indent="-381000">
              <a:lnSpc>
                <a:spcPct val="114900"/>
              </a:lnSpc>
              <a:spcBef>
                <a:spcPts val="95"/>
              </a:spcBef>
              <a:buClr>
                <a:srgbClr val="646464"/>
              </a:buClr>
              <a:buSzPct val="89655"/>
              <a:buChar char="•"/>
              <a:tabLst>
                <a:tab pos="393065" algn="l"/>
                <a:tab pos="393700" algn="l"/>
              </a:tabLst>
            </a:pPr>
            <a:r>
              <a:rPr dirty="0" sz="2900" spc="5">
                <a:solidFill>
                  <a:srgbClr val="FFFFFF"/>
                </a:solidFill>
                <a:latin typeface="Arial"/>
                <a:cs typeface="Arial"/>
              </a:rPr>
              <a:t>Hard </a:t>
            </a:r>
            <a:r>
              <a:rPr dirty="0" sz="2900" spc="14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2900" spc="-50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900" spc="50">
                <a:solidFill>
                  <a:srgbClr val="FFFFFF"/>
                </a:solidFill>
                <a:latin typeface="Arial"/>
                <a:cs typeface="Arial"/>
              </a:rPr>
              <a:t>identify </a:t>
            </a:r>
            <a:r>
              <a:rPr dirty="0" sz="2900" spc="40">
                <a:solidFill>
                  <a:srgbClr val="FFFFFF"/>
                </a:solidFill>
                <a:latin typeface="Arial"/>
                <a:cs typeface="Arial"/>
              </a:rPr>
              <a:t>problems </a:t>
            </a:r>
            <a:r>
              <a:rPr dirty="0" sz="2900" spc="65">
                <a:solidFill>
                  <a:srgbClr val="FFFFFF"/>
                </a:solidFill>
                <a:latin typeface="Arial"/>
                <a:cs typeface="Arial"/>
              </a:rPr>
              <a:t>during </a:t>
            </a:r>
            <a:r>
              <a:rPr dirty="0" sz="2900">
                <a:solidFill>
                  <a:srgbClr val="FFFFFF"/>
                </a:solidFill>
                <a:latin typeface="Arial"/>
                <a:cs typeface="Arial"/>
              </a:rPr>
              <a:t>install </a:t>
            </a:r>
            <a:r>
              <a:rPr dirty="0" sz="2900" spc="25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2900" spc="60">
                <a:solidFill>
                  <a:srgbClr val="FFFFFF"/>
                </a:solidFill>
                <a:latin typeface="Arial"/>
                <a:cs typeface="Arial"/>
              </a:rPr>
              <a:t>development  </a:t>
            </a:r>
            <a:r>
              <a:rPr dirty="0" sz="2900" spc="-45">
                <a:solidFill>
                  <a:srgbClr val="FFFFFF"/>
                </a:solidFill>
                <a:latin typeface="Arial"/>
                <a:cs typeface="Arial"/>
              </a:rPr>
              <a:t>(you </a:t>
            </a:r>
            <a:r>
              <a:rPr dirty="0" sz="2900" spc="3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dirty="0" sz="2900" spc="50">
                <a:solidFill>
                  <a:srgbClr val="FFFFFF"/>
                </a:solidFill>
                <a:latin typeface="Arial"/>
                <a:cs typeface="Arial"/>
              </a:rPr>
              <a:t>probably notice</a:t>
            </a:r>
            <a:r>
              <a:rPr dirty="0" sz="29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900" spc="5">
                <a:solidFill>
                  <a:srgbClr val="FFFFFF"/>
                </a:solidFill>
                <a:latin typeface="Arial"/>
                <a:cs typeface="Arial"/>
              </a:rPr>
              <a:t>that)</a:t>
            </a:r>
            <a:endParaRPr sz="2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1064260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05960" algn="l"/>
                <a:tab pos="5723255" algn="l"/>
                <a:tab pos="8220075" algn="l"/>
              </a:tabLst>
            </a:pPr>
            <a:r>
              <a:rPr dirty="0" sz="4500" spc="80" b="0">
                <a:solidFill>
                  <a:srgbClr val="55D7FF"/>
                </a:solidFill>
                <a:latin typeface="Arial"/>
                <a:cs typeface="Arial"/>
              </a:rPr>
              <a:t>D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b="0">
                <a:solidFill>
                  <a:srgbClr val="55D7FF"/>
                </a:solidFill>
                <a:latin typeface="Arial"/>
                <a:cs typeface="Arial"/>
              </a:rPr>
              <a:t>W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00" b="0">
                <a:solidFill>
                  <a:srgbClr val="55D7FF"/>
                </a:solidFill>
                <a:latin typeface="Arial"/>
                <a:cs typeface="Arial"/>
              </a:rPr>
              <a:t>S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80" b="0">
                <a:solidFill>
                  <a:srgbClr val="55D7FF"/>
                </a:solidFill>
                <a:latin typeface="Arial"/>
                <a:cs typeface="Arial"/>
              </a:rPr>
              <a:t>D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00" b="0">
                <a:solidFill>
                  <a:srgbClr val="55D7FF"/>
                </a:solidFill>
                <a:latin typeface="Arial"/>
                <a:cs typeface="Arial"/>
              </a:rPr>
              <a:t>S	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0" b="0">
                <a:solidFill>
                  <a:srgbClr val="55D7FF"/>
                </a:solidFill>
                <a:latin typeface="Arial"/>
                <a:cs typeface="Arial"/>
              </a:rPr>
              <a:t>F	</a:t>
            </a:r>
            <a:r>
              <a:rPr dirty="0" sz="4500" spc="-585" b="0">
                <a:solidFill>
                  <a:srgbClr val="55D7FF"/>
                </a:solidFill>
                <a:latin typeface="Arial"/>
                <a:cs typeface="Arial"/>
              </a:rPr>
              <a:t>R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 </a:t>
            </a:r>
            <a:r>
              <a:rPr dirty="0" sz="4500" spc="80" b="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dirty="0" sz="4500" spc="-68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	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160" b="0">
                <a:solidFill>
                  <a:srgbClr val="55D7FF"/>
                </a:solidFill>
                <a:latin typeface="Arial"/>
                <a:cs typeface="Arial"/>
              </a:rPr>
              <a:t>AT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V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endParaRPr sz="4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680700" y="7581900"/>
            <a:ext cx="2070100" cy="180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447356" y="5726353"/>
            <a:ext cx="3982720" cy="1826895"/>
          </a:xfrm>
          <a:custGeom>
            <a:avLst/>
            <a:gdLst/>
            <a:ahLst/>
            <a:cxnLst/>
            <a:rect l="l" t="t" r="r" b="b"/>
            <a:pathLst>
              <a:path w="3982720" h="1826895">
                <a:moveTo>
                  <a:pt x="3531329" y="1491449"/>
                </a:moveTo>
                <a:lnTo>
                  <a:pt x="2919412" y="1491449"/>
                </a:lnTo>
                <a:lnTo>
                  <a:pt x="3967568" y="1826818"/>
                </a:lnTo>
                <a:lnTo>
                  <a:pt x="3531329" y="1491449"/>
                </a:lnTo>
                <a:close/>
              </a:path>
              <a:path w="3982720" h="1826895">
                <a:moveTo>
                  <a:pt x="1991525" y="0"/>
                </a:moveTo>
                <a:lnTo>
                  <a:pt x="1924457" y="440"/>
                </a:lnTo>
                <a:lnTo>
                  <a:pt x="1857944" y="1752"/>
                </a:lnTo>
                <a:lnTo>
                  <a:pt x="1792020" y="3921"/>
                </a:lnTo>
                <a:lnTo>
                  <a:pt x="1726721" y="6934"/>
                </a:lnTo>
                <a:lnTo>
                  <a:pt x="1662082" y="10777"/>
                </a:lnTo>
                <a:lnTo>
                  <a:pt x="1598136" y="15436"/>
                </a:lnTo>
                <a:lnTo>
                  <a:pt x="1534920" y="20897"/>
                </a:lnTo>
                <a:lnTo>
                  <a:pt x="1472468" y="27146"/>
                </a:lnTo>
                <a:lnTo>
                  <a:pt x="1410814" y="34170"/>
                </a:lnTo>
                <a:lnTo>
                  <a:pt x="1349994" y="41955"/>
                </a:lnTo>
                <a:lnTo>
                  <a:pt x="1290043" y="50486"/>
                </a:lnTo>
                <a:lnTo>
                  <a:pt x="1230995" y="59751"/>
                </a:lnTo>
                <a:lnTo>
                  <a:pt x="1172885" y="69735"/>
                </a:lnTo>
                <a:lnTo>
                  <a:pt x="1115749" y="80424"/>
                </a:lnTo>
                <a:lnTo>
                  <a:pt x="1059621" y="91804"/>
                </a:lnTo>
                <a:lnTo>
                  <a:pt x="1004535" y="103862"/>
                </a:lnTo>
                <a:lnTo>
                  <a:pt x="950528" y="116584"/>
                </a:lnTo>
                <a:lnTo>
                  <a:pt x="897633" y="129956"/>
                </a:lnTo>
                <a:lnTo>
                  <a:pt x="845885" y="143964"/>
                </a:lnTo>
                <a:lnTo>
                  <a:pt x="795320" y="158595"/>
                </a:lnTo>
                <a:lnTo>
                  <a:pt x="745972" y="173834"/>
                </a:lnTo>
                <a:lnTo>
                  <a:pt x="697876" y="189667"/>
                </a:lnTo>
                <a:lnTo>
                  <a:pt x="651068" y="206082"/>
                </a:lnTo>
                <a:lnTo>
                  <a:pt x="605581" y="223063"/>
                </a:lnTo>
                <a:lnTo>
                  <a:pt x="561451" y="240597"/>
                </a:lnTo>
                <a:lnTo>
                  <a:pt x="518712" y="258671"/>
                </a:lnTo>
                <a:lnTo>
                  <a:pt x="477400" y="277270"/>
                </a:lnTo>
                <a:lnTo>
                  <a:pt x="437549" y="296381"/>
                </a:lnTo>
                <a:lnTo>
                  <a:pt x="399194" y="315989"/>
                </a:lnTo>
                <a:lnTo>
                  <a:pt x="362371" y="336081"/>
                </a:lnTo>
                <a:lnTo>
                  <a:pt x="327113" y="356644"/>
                </a:lnTo>
                <a:lnTo>
                  <a:pt x="293456" y="377662"/>
                </a:lnTo>
                <a:lnTo>
                  <a:pt x="261435" y="399123"/>
                </a:lnTo>
                <a:lnTo>
                  <a:pt x="202439" y="443317"/>
                </a:lnTo>
                <a:lnTo>
                  <a:pt x="150404" y="489115"/>
                </a:lnTo>
                <a:lnTo>
                  <a:pt x="105610" y="536405"/>
                </a:lnTo>
                <a:lnTo>
                  <a:pt x="68334" y="585078"/>
                </a:lnTo>
                <a:lnTo>
                  <a:pt x="38856" y="635022"/>
                </a:lnTo>
                <a:lnTo>
                  <a:pt x="17455" y="686126"/>
                </a:lnTo>
                <a:lnTo>
                  <a:pt x="4410" y="738281"/>
                </a:lnTo>
                <a:lnTo>
                  <a:pt x="0" y="791375"/>
                </a:lnTo>
                <a:lnTo>
                  <a:pt x="1108" y="818032"/>
                </a:lnTo>
                <a:lnTo>
                  <a:pt x="9871" y="870672"/>
                </a:lnTo>
                <a:lnTo>
                  <a:pt x="27128" y="922321"/>
                </a:lnTo>
                <a:lnTo>
                  <a:pt x="52603" y="972869"/>
                </a:lnTo>
                <a:lnTo>
                  <a:pt x="86014" y="1022203"/>
                </a:lnTo>
                <a:lnTo>
                  <a:pt x="127085" y="1070213"/>
                </a:lnTo>
                <a:lnTo>
                  <a:pt x="175534" y="1116787"/>
                </a:lnTo>
                <a:lnTo>
                  <a:pt x="231084" y="1161816"/>
                </a:lnTo>
                <a:lnTo>
                  <a:pt x="293456" y="1205187"/>
                </a:lnTo>
                <a:lnTo>
                  <a:pt x="327113" y="1226216"/>
                </a:lnTo>
                <a:lnTo>
                  <a:pt x="362371" y="1246790"/>
                </a:lnTo>
                <a:lnTo>
                  <a:pt x="399194" y="1266893"/>
                </a:lnTo>
                <a:lnTo>
                  <a:pt x="437549" y="1286513"/>
                </a:lnTo>
                <a:lnTo>
                  <a:pt x="477400" y="1305635"/>
                </a:lnTo>
                <a:lnTo>
                  <a:pt x="518712" y="1324246"/>
                </a:lnTo>
                <a:lnTo>
                  <a:pt x="561451" y="1342332"/>
                </a:lnTo>
                <a:lnTo>
                  <a:pt x="605581" y="1359878"/>
                </a:lnTo>
                <a:lnTo>
                  <a:pt x="651068" y="1376871"/>
                </a:lnTo>
                <a:lnTo>
                  <a:pt x="697876" y="1393297"/>
                </a:lnTo>
                <a:lnTo>
                  <a:pt x="745972" y="1409142"/>
                </a:lnTo>
                <a:lnTo>
                  <a:pt x="795320" y="1424393"/>
                </a:lnTo>
                <a:lnTo>
                  <a:pt x="845885" y="1439035"/>
                </a:lnTo>
                <a:lnTo>
                  <a:pt x="897633" y="1453054"/>
                </a:lnTo>
                <a:lnTo>
                  <a:pt x="950528" y="1466437"/>
                </a:lnTo>
                <a:lnTo>
                  <a:pt x="1004535" y="1479170"/>
                </a:lnTo>
                <a:lnTo>
                  <a:pt x="1059621" y="1491238"/>
                </a:lnTo>
                <a:lnTo>
                  <a:pt x="1115749" y="1502629"/>
                </a:lnTo>
                <a:lnTo>
                  <a:pt x="1172885" y="1513327"/>
                </a:lnTo>
                <a:lnTo>
                  <a:pt x="1230995" y="1523320"/>
                </a:lnTo>
                <a:lnTo>
                  <a:pt x="1290043" y="1532593"/>
                </a:lnTo>
                <a:lnTo>
                  <a:pt x="1349994" y="1541133"/>
                </a:lnTo>
                <a:lnTo>
                  <a:pt x="1410814" y="1548925"/>
                </a:lnTo>
                <a:lnTo>
                  <a:pt x="1472468" y="1555956"/>
                </a:lnTo>
                <a:lnTo>
                  <a:pt x="1534920" y="1562212"/>
                </a:lnTo>
                <a:lnTo>
                  <a:pt x="1598136" y="1567678"/>
                </a:lnTo>
                <a:lnTo>
                  <a:pt x="1662082" y="1572342"/>
                </a:lnTo>
                <a:lnTo>
                  <a:pt x="1726721" y="1576189"/>
                </a:lnTo>
                <a:lnTo>
                  <a:pt x="1792020" y="1579205"/>
                </a:lnTo>
                <a:lnTo>
                  <a:pt x="1857944" y="1581377"/>
                </a:lnTo>
                <a:lnTo>
                  <a:pt x="1924457" y="1582690"/>
                </a:lnTo>
                <a:lnTo>
                  <a:pt x="1991525" y="1583131"/>
                </a:lnTo>
                <a:lnTo>
                  <a:pt x="2047230" y="1582822"/>
                </a:lnTo>
                <a:lnTo>
                  <a:pt x="2102545" y="1581903"/>
                </a:lnTo>
                <a:lnTo>
                  <a:pt x="2157450" y="1580381"/>
                </a:lnTo>
                <a:lnTo>
                  <a:pt x="2211928" y="1578267"/>
                </a:lnTo>
                <a:lnTo>
                  <a:pt x="2265959" y="1575569"/>
                </a:lnTo>
                <a:lnTo>
                  <a:pt x="2319526" y="1572296"/>
                </a:lnTo>
                <a:lnTo>
                  <a:pt x="2372610" y="1568457"/>
                </a:lnTo>
                <a:lnTo>
                  <a:pt x="2425193" y="1564061"/>
                </a:lnTo>
                <a:lnTo>
                  <a:pt x="2477257" y="1559117"/>
                </a:lnTo>
                <a:lnTo>
                  <a:pt x="2528782" y="1553634"/>
                </a:lnTo>
                <a:lnTo>
                  <a:pt x="2579751" y="1547621"/>
                </a:lnTo>
                <a:lnTo>
                  <a:pt x="2630146" y="1541087"/>
                </a:lnTo>
                <a:lnTo>
                  <a:pt x="2679947" y="1534041"/>
                </a:lnTo>
                <a:lnTo>
                  <a:pt x="2729136" y="1526493"/>
                </a:lnTo>
                <a:lnTo>
                  <a:pt x="2777696" y="1518450"/>
                </a:lnTo>
                <a:lnTo>
                  <a:pt x="2825608" y="1509923"/>
                </a:lnTo>
                <a:lnTo>
                  <a:pt x="2872852" y="1500920"/>
                </a:lnTo>
                <a:lnTo>
                  <a:pt x="2919412" y="1491449"/>
                </a:lnTo>
                <a:lnTo>
                  <a:pt x="3531329" y="1491449"/>
                </a:lnTo>
                <a:lnTo>
                  <a:pt x="3365106" y="1363662"/>
                </a:lnTo>
                <a:lnTo>
                  <a:pt x="3423868" y="1340420"/>
                </a:lnTo>
                <a:lnTo>
                  <a:pt x="3480188" y="1316233"/>
                </a:lnTo>
                <a:lnTo>
                  <a:pt x="3533981" y="1291131"/>
                </a:lnTo>
                <a:lnTo>
                  <a:pt x="3585165" y="1265147"/>
                </a:lnTo>
                <a:lnTo>
                  <a:pt x="3633654" y="1238313"/>
                </a:lnTo>
                <a:lnTo>
                  <a:pt x="3679366" y="1210661"/>
                </a:lnTo>
                <a:lnTo>
                  <a:pt x="3722216" y="1182224"/>
                </a:lnTo>
                <a:lnTo>
                  <a:pt x="3762120" y="1153032"/>
                </a:lnTo>
                <a:lnTo>
                  <a:pt x="3798994" y="1123120"/>
                </a:lnTo>
                <a:lnTo>
                  <a:pt x="3832754" y="1092518"/>
                </a:lnTo>
                <a:lnTo>
                  <a:pt x="3863318" y="1061259"/>
                </a:lnTo>
                <a:lnTo>
                  <a:pt x="3890599" y="1029374"/>
                </a:lnTo>
                <a:lnTo>
                  <a:pt x="3914516" y="996897"/>
                </a:lnTo>
                <a:lnTo>
                  <a:pt x="3934983" y="963858"/>
                </a:lnTo>
                <a:lnTo>
                  <a:pt x="3965234" y="896227"/>
                </a:lnTo>
                <a:lnTo>
                  <a:pt x="3980681" y="826736"/>
                </a:lnTo>
                <a:lnTo>
                  <a:pt x="3982643" y="791375"/>
                </a:lnTo>
                <a:lnTo>
                  <a:pt x="3981535" y="764717"/>
                </a:lnTo>
                <a:lnTo>
                  <a:pt x="3972777" y="712079"/>
                </a:lnTo>
                <a:lnTo>
                  <a:pt x="3955526" y="660436"/>
                </a:lnTo>
                <a:lnTo>
                  <a:pt x="3930062" y="609898"/>
                </a:lnTo>
                <a:lnTo>
                  <a:pt x="3896663" y="560576"/>
                </a:lnTo>
                <a:lnTo>
                  <a:pt x="3855609" y="512580"/>
                </a:lnTo>
                <a:lnTo>
                  <a:pt x="3807177" y="466023"/>
                </a:lnTo>
                <a:lnTo>
                  <a:pt x="3751647" y="421013"/>
                </a:lnTo>
                <a:lnTo>
                  <a:pt x="3689296" y="377662"/>
                </a:lnTo>
                <a:lnTo>
                  <a:pt x="3655651" y="356644"/>
                </a:lnTo>
                <a:lnTo>
                  <a:pt x="3620405" y="336081"/>
                </a:lnTo>
                <a:lnTo>
                  <a:pt x="3583593" y="315989"/>
                </a:lnTo>
                <a:lnTo>
                  <a:pt x="3545250" y="296381"/>
                </a:lnTo>
                <a:lnTo>
                  <a:pt x="3505411" y="277270"/>
                </a:lnTo>
                <a:lnTo>
                  <a:pt x="3464111" y="258671"/>
                </a:lnTo>
                <a:lnTo>
                  <a:pt x="3421385" y="240597"/>
                </a:lnTo>
                <a:lnTo>
                  <a:pt x="3377267" y="223063"/>
                </a:lnTo>
                <a:lnTo>
                  <a:pt x="3331792" y="206082"/>
                </a:lnTo>
                <a:lnTo>
                  <a:pt x="3284995" y="189667"/>
                </a:lnTo>
                <a:lnTo>
                  <a:pt x="3236912" y="173834"/>
                </a:lnTo>
                <a:lnTo>
                  <a:pt x="3187576" y="158595"/>
                </a:lnTo>
                <a:lnTo>
                  <a:pt x="3137023" y="143964"/>
                </a:lnTo>
                <a:lnTo>
                  <a:pt x="3085287" y="129956"/>
                </a:lnTo>
                <a:lnTo>
                  <a:pt x="3032403" y="116584"/>
                </a:lnTo>
                <a:lnTo>
                  <a:pt x="2978407" y="103862"/>
                </a:lnTo>
                <a:lnTo>
                  <a:pt x="2923332" y="91804"/>
                </a:lnTo>
                <a:lnTo>
                  <a:pt x="2867214" y="80424"/>
                </a:lnTo>
                <a:lnTo>
                  <a:pt x="2810088" y="69735"/>
                </a:lnTo>
                <a:lnTo>
                  <a:pt x="2751988" y="59751"/>
                </a:lnTo>
                <a:lnTo>
                  <a:pt x="2692949" y="50486"/>
                </a:lnTo>
                <a:lnTo>
                  <a:pt x="2633006" y="41955"/>
                </a:lnTo>
                <a:lnTo>
                  <a:pt x="2572194" y="34170"/>
                </a:lnTo>
                <a:lnTo>
                  <a:pt x="2510548" y="27146"/>
                </a:lnTo>
                <a:lnTo>
                  <a:pt x="2448103" y="20897"/>
                </a:lnTo>
                <a:lnTo>
                  <a:pt x="2384893" y="15436"/>
                </a:lnTo>
                <a:lnTo>
                  <a:pt x="2320953" y="10777"/>
                </a:lnTo>
                <a:lnTo>
                  <a:pt x="2256318" y="6934"/>
                </a:lnTo>
                <a:lnTo>
                  <a:pt x="2191023" y="3921"/>
                </a:lnTo>
                <a:lnTo>
                  <a:pt x="2125102" y="1752"/>
                </a:lnTo>
                <a:lnTo>
                  <a:pt x="2058591" y="440"/>
                </a:lnTo>
                <a:lnTo>
                  <a:pt x="1991525" y="0"/>
                </a:lnTo>
                <a:close/>
              </a:path>
            </a:pathLst>
          </a:custGeom>
          <a:solidFill>
            <a:srgbClr val="FFFD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229600" y="5880100"/>
            <a:ext cx="2357755" cy="1092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317500">
              <a:lnSpc>
                <a:spcPct val="116700"/>
              </a:lnSpc>
              <a:spcBef>
                <a:spcPts val="95"/>
              </a:spcBef>
            </a:pPr>
            <a:r>
              <a:rPr dirty="0" sz="3000">
                <a:latin typeface="Comic Sans MS"/>
                <a:cs typeface="Comic Sans MS"/>
              </a:rPr>
              <a:t>Good </a:t>
            </a:r>
            <a:r>
              <a:rPr dirty="0" sz="3000" spc="-5">
                <a:latin typeface="Comic Sans MS"/>
                <a:cs typeface="Comic Sans MS"/>
              </a:rPr>
              <a:t>luck  Android</a:t>
            </a:r>
            <a:r>
              <a:rPr dirty="0" sz="3000" spc="-85">
                <a:latin typeface="Comic Sans MS"/>
                <a:cs typeface="Comic Sans MS"/>
              </a:rPr>
              <a:t> </a:t>
            </a:r>
            <a:r>
              <a:rPr dirty="0" sz="3000" spc="-5">
                <a:latin typeface="Comic Sans MS"/>
                <a:cs typeface="Comic Sans MS"/>
              </a:rPr>
              <a:t>devs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4394834"/>
            <a:ext cx="11510010" cy="64960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08350" algn="l"/>
                <a:tab pos="5580380" algn="l"/>
                <a:tab pos="8074659" algn="l"/>
                <a:tab pos="9688830" algn="l"/>
              </a:tabLst>
            </a:pPr>
            <a:r>
              <a:rPr dirty="0" sz="4100" spc="-80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100" spc="-484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100" spc="225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100" spc="-484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100" spc="225" b="0">
                <a:solidFill>
                  <a:srgbClr val="55D7FF"/>
                </a:solidFill>
                <a:latin typeface="Arial"/>
                <a:cs typeface="Arial"/>
              </a:rPr>
              <a:t>M</a:t>
            </a:r>
            <a:r>
              <a:rPr dirty="0" sz="4100" spc="-48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100" spc="15" b="0">
                <a:solidFill>
                  <a:srgbClr val="55D7FF"/>
                </a:solidFill>
                <a:latin typeface="Arial"/>
                <a:cs typeface="Arial"/>
              </a:rPr>
              <a:t>PA</a:t>
            </a:r>
            <a:r>
              <a:rPr dirty="0" sz="4100" spc="-484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100" spc="-535" b="0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4100" spc="-484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100" spc="-310" b="0">
                <a:solidFill>
                  <a:srgbClr val="55D7FF"/>
                </a:solidFill>
                <a:latin typeface="Arial"/>
                <a:cs typeface="Arial"/>
              </a:rPr>
              <a:t>E	</a:t>
            </a:r>
            <a:r>
              <a:rPr dirty="0" sz="4100" spc="-535" b="0">
                <a:solidFill>
                  <a:srgbClr val="55D7FF"/>
                </a:solidFill>
                <a:latin typeface="Arial"/>
                <a:cs typeface="Arial"/>
              </a:rPr>
              <a:t>R </a:t>
            </a:r>
            <a:r>
              <a:rPr dirty="0" sz="4100" spc="-310" b="0">
                <a:solidFill>
                  <a:srgbClr val="55D7FF"/>
                </a:solidFill>
                <a:latin typeface="Arial"/>
                <a:cs typeface="Arial"/>
              </a:rPr>
              <a:t>E </a:t>
            </a:r>
            <a:r>
              <a:rPr dirty="0" sz="4100" spc="70" b="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dirty="0" sz="4100" spc="-60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100" spc="-80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100" spc="-484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100" spc="-155" b="0">
                <a:solidFill>
                  <a:srgbClr val="55D7FF"/>
                </a:solidFill>
                <a:latin typeface="Arial"/>
                <a:cs typeface="Arial"/>
              </a:rPr>
              <a:t>T	</a:t>
            </a:r>
            <a:r>
              <a:rPr dirty="0" sz="4100" spc="225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100" spc="-48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100" spc="145" b="0">
                <a:solidFill>
                  <a:srgbClr val="55D7FF"/>
                </a:solidFill>
                <a:latin typeface="Arial"/>
                <a:cs typeface="Arial"/>
              </a:rPr>
              <a:t>AT</a:t>
            </a:r>
            <a:r>
              <a:rPr dirty="0" sz="4100" spc="-484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100" spc="-7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100" spc="-484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100" spc="-310" b="0">
                <a:solidFill>
                  <a:srgbClr val="55D7FF"/>
                </a:solidFill>
                <a:latin typeface="Arial"/>
                <a:cs typeface="Arial"/>
              </a:rPr>
              <a:t>V</a:t>
            </a:r>
            <a:r>
              <a:rPr dirty="0" sz="4100" spc="-484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100" spc="-310" b="0">
                <a:solidFill>
                  <a:srgbClr val="55D7FF"/>
                </a:solidFill>
                <a:latin typeface="Arial"/>
                <a:cs typeface="Arial"/>
              </a:rPr>
              <a:t>E	</a:t>
            </a:r>
            <a:r>
              <a:rPr dirty="0" sz="4100" spc="70" b="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dirty="0" sz="4100" spc="-484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100" spc="225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100" spc="-48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100" spc="70" b="0">
                <a:solidFill>
                  <a:srgbClr val="55D7FF"/>
                </a:solidFill>
                <a:latin typeface="Arial"/>
                <a:cs typeface="Arial"/>
              </a:rPr>
              <a:t>D	</a:t>
            </a:r>
            <a:r>
              <a:rPr dirty="0" sz="4100" spc="-7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100" spc="-509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100" spc="225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100" spc="-509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100" spc="225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100" spc="-50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100" spc="-7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100" spc="-509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100" spc="-80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endParaRPr sz="4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3500" y="3022600"/>
            <a:ext cx="1925320" cy="889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dirty="0" sz="2500" spc="65" b="1">
                <a:solidFill>
                  <a:srgbClr val="FFFFFF"/>
                </a:solidFill>
                <a:latin typeface="Arial"/>
                <a:cs typeface="Arial"/>
              </a:rPr>
              <a:t>Write </a:t>
            </a:r>
            <a:r>
              <a:rPr dirty="0" sz="2500" spc="-50" b="1">
                <a:solidFill>
                  <a:srgbClr val="FFFFFF"/>
                </a:solidFill>
                <a:latin typeface="Arial"/>
                <a:cs typeface="Arial"/>
              </a:rPr>
              <a:t>once</a:t>
            </a:r>
            <a:r>
              <a:rPr dirty="0" sz="2500" spc="-50">
                <a:solidFill>
                  <a:srgbClr val="FFFFFF"/>
                </a:solidFill>
                <a:latin typeface="Arial"/>
                <a:cs typeface="Arial"/>
              </a:rPr>
              <a:t>,  </a:t>
            </a:r>
            <a:r>
              <a:rPr dirty="0" sz="2500" spc="-5">
                <a:solidFill>
                  <a:srgbClr val="FFFFFF"/>
                </a:solidFill>
                <a:latin typeface="Arial"/>
                <a:cs typeface="Arial"/>
              </a:rPr>
              <a:t>run</a:t>
            </a:r>
            <a:r>
              <a:rPr dirty="0" sz="25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-25">
                <a:solidFill>
                  <a:srgbClr val="FFFFFF"/>
                </a:solidFill>
                <a:latin typeface="Arial"/>
                <a:cs typeface="Arial"/>
              </a:rPr>
              <a:t>anywhere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47200" y="3022600"/>
            <a:ext cx="2159635" cy="889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dirty="0" sz="2500" spc="-40" b="1">
                <a:solidFill>
                  <a:srgbClr val="FFFFFF"/>
                </a:solidFill>
                <a:latin typeface="Arial"/>
                <a:cs typeface="Arial"/>
              </a:rPr>
              <a:t>Learn </a:t>
            </a:r>
            <a:r>
              <a:rPr dirty="0" sz="2500" spc="-50" b="1">
                <a:solidFill>
                  <a:srgbClr val="FFFFFF"/>
                </a:solidFill>
                <a:latin typeface="Arial"/>
                <a:cs typeface="Arial"/>
              </a:rPr>
              <a:t>once</a:t>
            </a:r>
            <a:r>
              <a:rPr dirty="0" sz="2500" spc="-50">
                <a:solidFill>
                  <a:srgbClr val="FFFFFF"/>
                </a:solidFill>
                <a:latin typeface="Arial"/>
                <a:cs typeface="Arial"/>
              </a:rPr>
              <a:t>,  </a:t>
            </a:r>
            <a:r>
              <a:rPr dirty="0" sz="2500" spc="35">
                <a:solidFill>
                  <a:srgbClr val="FFFFFF"/>
                </a:solidFill>
                <a:latin typeface="Arial"/>
                <a:cs typeface="Arial"/>
              </a:rPr>
              <a:t>write</a:t>
            </a:r>
            <a:r>
              <a:rPr dirty="0" sz="25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-25">
                <a:solidFill>
                  <a:srgbClr val="FFFFFF"/>
                </a:solidFill>
                <a:latin typeface="Arial"/>
                <a:cs typeface="Arial"/>
              </a:rPr>
              <a:t>anywhere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56200" y="508000"/>
            <a:ext cx="1549400" cy="172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728200" y="393700"/>
            <a:ext cx="1308100" cy="1308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296400" y="1816100"/>
            <a:ext cx="21717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80" b="0">
                <a:solidFill>
                  <a:srgbClr val="5BD9FD"/>
                </a:solidFill>
                <a:latin typeface="Arial"/>
                <a:cs typeface="Arial"/>
              </a:rPr>
              <a:t>React</a:t>
            </a:r>
            <a:r>
              <a:rPr dirty="0" sz="3000" spc="-125" b="0">
                <a:solidFill>
                  <a:srgbClr val="5BD9FD"/>
                </a:solidFill>
                <a:latin typeface="Arial"/>
                <a:cs typeface="Arial"/>
              </a:rPr>
              <a:t> </a:t>
            </a:r>
            <a:r>
              <a:rPr dirty="0" sz="3000" spc="25" b="0">
                <a:solidFill>
                  <a:srgbClr val="5BD9FD"/>
                </a:solidFill>
                <a:latin typeface="Arial"/>
                <a:cs typeface="Arial"/>
              </a:rPr>
              <a:t>Native</a:t>
            </a:r>
            <a:endParaRPr sz="30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  <p:sp>
        <p:nvSpPr>
          <p:cNvPr id="7" name="object 7"/>
          <p:cNvSpPr txBox="1"/>
          <p:nvPr/>
        </p:nvSpPr>
        <p:spPr>
          <a:xfrm>
            <a:off x="533400" y="3200400"/>
            <a:ext cx="2322195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80" b="1">
                <a:solidFill>
                  <a:srgbClr val="FFFFFF"/>
                </a:solidFill>
                <a:latin typeface="Arial"/>
                <a:cs typeface="Arial"/>
              </a:rPr>
              <a:t>Philosophy</a:t>
            </a:r>
            <a:endParaRPr sz="3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30800" y="4559300"/>
            <a:ext cx="97726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45">
                <a:solidFill>
                  <a:srgbClr val="FFFFFF"/>
                </a:solidFill>
                <a:latin typeface="Arial"/>
                <a:cs typeface="Arial"/>
              </a:rPr>
              <a:t>Hybrid</a:t>
            </a:r>
            <a:endParaRPr sz="2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47200" y="4559300"/>
            <a:ext cx="94869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30">
                <a:solidFill>
                  <a:srgbClr val="FFFFFF"/>
                </a:solidFill>
                <a:latin typeface="Arial"/>
                <a:cs typeface="Arial"/>
              </a:rPr>
              <a:t>Native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0700" y="4470400"/>
            <a:ext cx="261874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65" b="1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dirty="0" sz="35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500" spc="-65" b="1">
                <a:solidFill>
                  <a:srgbClr val="FFFFFF"/>
                </a:solidFill>
                <a:latin typeface="Arial"/>
                <a:cs typeface="Arial"/>
              </a:rPr>
              <a:t>apps</a:t>
            </a:r>
            <a:endParaRPr sz="3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30800" y="5346700"/>
            <a:ext cx="2795270" cy="1320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dirty="0" sz="2500" spc="-25">
                <a:solidFill>
                  <a:srgbClr val="FFFFFF"/>
                </a:solidFill>
                <a:latin typeface="Arial"/>
                <a:cs typeface="Arial"/>
              </a:rPr>
              <a:t>iOS, </a:t>
            </a:r>
            <a:r>
              <a:rPr dirty="0" sz="2500" spc="50">
                <a:solidFill>
                  <a:srgbClr val="FFFFFF"/>
                </a:solidFill>
                <a:latin typeface="Arial"/>
                <a:cs typeface="Arial"/>
              </a:rPr>
              <a:t>Android,  </a:t>
            </a:r>
            <a:r>
              <a:rPr dirty="0" sz="2500" spc="-50">
                <a:solidFill>
                  <a:srgbClr val="FFFFFF"/>
                </a:solidFill>
                <a:latin typeface="Arial"/>
                <a:cs typeface="Arial"/>
              </a:rPr>
              <a:t>WP10, </a:t>
            </a:r>
            <a:r>
              <a:rPr dirty="0" sz="2500" spc="6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dirty="0" sz="25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30">
                <a:solidFill>
                  <a:srgbClr val="FFFFFF"/>
                </a:solidFill>
                <a:latin typeface="Arial"/>
                <a:cs typeface="Arial"/>
              </a:rPr>
              <a:t>web,  </a:t>
            </a:r>
            <a:r>
              <a:rPr dirty="0" sz="2500" spc="-15">
                <a:solidFill>
                  <a:srgbClr val="FFFFFF"/>
                </a:solidFill>
                <a:latin typeface="Arial"/>
                <a:cs typeface="Arial"/>
              </a:rPr>
              <a:t>(desktop)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47200" y="5829300"/>
            <a:ext cx="1866264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25">
                <a:solidFill>
                  <a:srgbClr val="FFFFFF"/>
                </a:solidFill>
                <a:latin typeface="Arial"/>
                <a:cs typeface="Arial"/>
              </a:rPr>
              <a:t>iOS,</a:t>
            </a:r>
            <a:r>
              <a:rPr dirty="0" sz="25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55">
                <a:solidFill>
                  <a:srgbClr val="FFFFFF"/>
                </a:solidFill>
                <a:latin typeface="Arial"/>
                <a:cs typeface="Arial"/>
              </a:rPr>
              <a:t>Android</a:t>
            </a:r>
            <a:endParaRPr sz="2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0700" y="5740400"/>
            <a:ext cx="2058035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20" b="1">
                <a:solidFill>
                  <a:srgbClr val="FFFFFF"/>
                </a:solidFill>
                <a:latin typeface="Arial"/>
                <a:cs typeface="Arial"/>
              </a:rPr>
              <a:t>Platforms</a:t>
            </a:r>
            <a:endParaRPr sz="3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30800" y="7226300"/>
            <a:ext cx="49022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465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2500" spc="-95">
                <a:solidFill>
                  <a:srgbClr val="FFFFFF"/>
                </a:solidFill>
                <a:latin typeface="Arial"/>
                <a:cs typeface="Arial"/>
              </a:rPr>
              <a:t>es</a:t>
            </a:r>
            <a:endParaRPr sz="2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47200" y="7226300"/>
            <a:ext cx="108966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12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dirty="0" sz="25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30">
                <a:solidFill>
                  <a:srgbClr val="FFFFFF"/>
                </a:solidFill>
                <a:latin typeface="Arial"/>
                <a:cs typeface="Arial"/>
              </a:rPr>
              <a:t>yet</a:t>
            </a:r>
            <a:endParaRPr sz="2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0700" y="7137400"/>
            <a:ext cx="349885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40" b="1">
                <a:solidFill>
                  <a:srgbClr val="FFFFFF"/>
                </a:solidFill>
                <a:latin typeface="Arial"/>
                <a:cs typeface="Arial"/>
              </a:rPr>
              <a:t>Ready </a:t>
            </a:r>
            <a:r>
              <a:rPr dirty="0" sz="3500" spc="125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3500" spc="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500" spc="20" b="1">
                <a:solidFill>
                  <a:srgbClr val="FFFFFF"/>
                </a:solidFill>
                <a:latin typeface="Arial"/>
                <a:cs typeface="Arial"/>
              </a:rPr>
              <a:t>deploy</a:t>
            </a:r>
            <a:endParaRPr sz="3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30800" y="8623300"/>
            <a:ext cx="60198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20">
                <a:solidFill>
                  <a:srgbClr val="FFFFFF"/>
                </a:solidFill>
                <a:latin typeface="Arial"/>
                <a:cs typeface="Arial"/>
              </a:rPr>
              <a:t>Low</a:t>
            </a:r>
            <a:endParaRPr sz="2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347200" y="8623300"/>
            <a:ext cx="70167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45">
                <a:solidFill>
                  <a:srgbClr val="FFFFFF"/>
                </a:solidFill>
                <a:latin typeface="Arial"/>
                <a:cs typeface="Arial"/>
              </a:rPr>
              <a:t>High</a:t>
            </a:r>
            <a:endParaRPr sz="2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0700" y="8534400"/>
            <a:ext cx="3623945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10" b="1">
                <a:solidFill>
                  <a:srgbClr val="FFFFFF"/>
                </a:solidFill>
                <a:latin typeface="Arial"/>
                <a:cs typeface="Arial"/>
              </a:rPr>
              <a:t>Initial</a:t>
            </a:r>
            <a:r>
              <a:rPr dirty="0" sz="350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500" spc="-10" b="1">
                <a:solidFill>
                  <a:srgbClr val="FFFFFF"/>
                </a:solidFill>
                <a:latin typeface="Arial"/>
                <a:cs typeface="Arial"/>
              </a:rPr>
              <a:t>complexity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797496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55620" algn="l"/>
                <a:tab pos="5552440" algn="l"/>
              </a:tabLst>
            </a:pP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00" b="0">
                <a:solidFill>
                  <a:srgbClr val="55D7FF"/>
                </a:solidFill>
                <a:latin typeface="Arial"/>
                <a:cs typeface="Arial"/>
              </a:rPr>
              <a:t>S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160" b="0">
                <a:solidFill>
                  <a:srgbClr val="55D7FF"/>
                </a:solidFill>
                <a:latin typeface="Arial"/>
                <a:cs typeface="Arial"/>
              </a:rPr>
              <a:t>TA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 b="0">
                <a:solidFill>
                  <a:srgbClr val="55D7FF"/>
                </a:solidFill>
                <a:latin typeface="Arial"/>
                <a:cs typeface="Arial"/>
              </a:rPr>
              <a:t>L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 b="0">
                <a:solidFill>
                  <a:srgbClr val="55D7FF"/>
                </a:solidFill>
                <a:latin typeface="Arial"/>
                <a:cs typeface="Arial"/>
              </a:rPr>
              <a:t>L	</a:t>
            </a:r>
            <a:r>
              <a:rPr dirty="0" sz="4500" spc="-585" b="0">
                <a:solidFill>
                  <a:srgbClr val="55D7FF"/>
                </a:solidFill>
                <a:latin typeface="Arial"/>
                <a:cs typeface="Arial"/>
              </a:rPr>
              <a:t>R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 </a:t>
            </a:r>
            <a:r>
              <a:rPr dirty="0" sz="4500" spc="80" b="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dirty="0" sz="4500" spc="-67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	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160" b="0">
                <a:solidFill>
                  <a:srgbClr val="55D7FF"/>
                </a:solidFill>
                <a:latin typeface="Arial"/>
                <a:cs typeface="Arial"/>
              </a:rPr>
              <a:t>AT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V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endParaRPr sz="4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1324394" y="5455272"/>
            <a:ext cx="10356215" cy="788670"/>
          </a:xfrm>
          <a:prstGeom prst="rect">
            <a:avLst/>
          </a:prstGeom>
          <a:solidFill>
            <a:srgbClr val="363636"/>
          </a:solidFill>
          <a:ln w="12700">
            <a:solidFill>
              <a:srgbClr val="595959"/>
            </a:solidFill>
          </a:ln>
        </p:spPr>
        <p:txBody>
          <a:bodyPr wrap="square" lIns="0" tIns="56515" rIns="0" bIns="0" rtlCol="0" vert="horz">
            <a:spAutoFit/>
          </a:bodyPr>
          <a:lstStyle/>
          <a:p>
            <a:pPr marL="148590">
              <a:lnSpc>
                <a:spcPct val="100000"/>
              </a:lnSpc>
              <a:spcBef>
                <a:spcPts val="445"/>
              </a:spcBef>
            </a:pPr>
            <a:r>
              <a:rPr dirty="0" sz="1900" spc="10">
                <a:solidFill>
                  <a:srgbClr val="00F900"/>
                </a:solidFill>
                <a:latin typeface="Courier New"/>
                <a:cs typeface="Courier New"/>
              </a:rPr>
              <a:t>$ </a:t>
            </a:r>
            <a:r>
              <a:rPr dirty="0" sz="1900" spc="5">
                <a:solidFill>
                  <a:srgbClr val="00F900"/>
                </a:solidFill>
                <a:latin typeface="Courier New"/>
                <a:cs typeface="Courier New"/>
              </a:rPr>
              <a:t>npm install -g</a:t>
            </a:r>
            <a:r>
              <a:rPr dirty="0" sz="1900" spc="10">
                <a:solidFill>
                  <a:srgbClr val="00F900"/>
                </a:solidFill>
                <a:latin typeface="Courier New"/>
                <a:cs typeface="Courier New"/>
              </a:rPr>
              <a:t> react-native-cli</a:t>
            </a:r>
            <a:endParaRPr sz="1900">
              <a:latin typeface="Courier New"/>
              <a:cs typeface="Courier New"/>
            </a:endParaRPr>
          </a:p>
          <a:p>
            <a:pPr marL="148590">
              <a:lnSpc>
                <a:spcPct val="100000"/>
              </a:lnSpc>
              <a:spcBef>
                <a:spcPts val="420"/>
              </a:spcBef>
            </a:pPr>
            <a:r>
              <a:rPr dirty="0" sz="1900" spc="10">
                <a:solidFill>
                  <a:srgbClr val="00F900"/>
                </a:solidFill>
                <a:latin typeface="Courier New"/>
                <a:cs typeface="Courier New"/>
              </a:rPr>
              <a:t>$ </a:t>
            </a:r>
            <a:r>
              <a:rPr dirty="0" sz="1900" spc="5">
                <a:solidFill>
                  <a:srgbClr val="00F900"/>
                </a:solidFill>
                <a:latin typeface="Courier New"/>
                <a:cs typeface="Courier New"/>
              </a:rPr>
              <a:t>react-native init </a:t>
            </a:r>
            <a:r>
              <a:rPr dirty="0" sz="1900" spc="10">
                <a:solidFill>
                  <a:srgbClr val="00F900"/>
                </a:solidFill>
                <a:latin typeface="Courier New"/>
                <a:cs typeface="Courier New"/>
              </a:rPr>
              <a:t>AwesomeProject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419735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80" b="0">
                <a:solidFill>
                  <a:srgbClr val="55D7FF"/>
                </a:solidFill>
                <a:latin typeface="Arial"/>
                <a:cs typeface="Arial"/>
              </a:rPr>
              <a:t>D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B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5" b="0">
                <a:solidFill>
                  <a:srgbClr val="55D7FF"/>
                </a:solidFill>
                <a:latin typeface="Arial"/>
                <a:cs typeface="Arial"/>
              </a:rPr>
              <a:t>U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b="0">
                <a:solidFill>
                  <a:srgbClr val="55D7FF"/>
                </a:solidFill>
                <a:latin typeface="Arial"/>
                <a:cs typeface="Arial"/>
              </a:rPr>
              <a:t>G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b="0">
                <a:solidFill>
                  <a:srgbClr val="55D7FF"/>
                </a:solidFill>
                <a:latin typeface="Arial"/>
                <a:cs typeface="Arial"/>
              </a:rPr>
              <a:t>G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b="0">
                <a:solidFill>
                  <a:srgbClr val="55D7FF"/>
                </a:solidFill>
                <a:latin typeface="Arial"/>
                <a:cs typeface="Arial"/>
              </a:rPr>
              <a:t>G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8500" y="3327400"/>
            <a:ext cx="6779895" cy="404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3600" spc="110" b="1">
                <a:solidFill>
                  <a:srgbClr val="FFFFFF"/>
                </a:solidFill>
                <a:latin typeface="Arial"/>
                <a:cs typeface="Arial"/>
              </a:rPr>
              <a:t>CMD </a:t>
            </a:r>
            <a:r>
              <a:rPr dirty="0" sz="3600" spc="295" b="1">
                <a:solidFill>
                  <a:srgbClr val="FFFFFF"/>
                </a:solidFill>
                <a:latin typeface="Arial"/>
                <a:cs typeface="Arial"/>
              </a:rPr>
              <a:t>+ </a:t>
            </a:r>
            <a:r>
              <a:rPr dirty="0" sz="3600" spc="3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dirty="0" sz="3600" spc="50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r>
              <a:rPr dirty="0" sz="3600" spc="-4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15">
                <a:solidFill>
                  <a:srgbClr val="FFFFFF"/>
                </a:solidFill>
                <a:latin typeface="Arial"/>
                <a:cs typeface="Arial"/>
              </a:rPr>
              <a:t>menu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3600" spc="110" b="1">
                <a:solidFill>
                  <a:srgbClr val="FFFFFF"/>
                </a:solidFill>
                <a:latin typeface="Arial"/>
                <a:cs typeface="Arial"/>
              </a:rPr>
              <a:t>CMD </a:t>
            </a:r>
            <a:r>
              <a:rPr dirty="0" sz="3600" spc="295" b="1">
                <a:solidFill>
                  <a:srgbClr val="FFFFFF"/>
                </a:solidFill>
                <a:latin typeface="Arial"/>
                <a:cs typeface="Arial"/>
              </a:rPr>
              <a:t>+ </a:t>
            </a:r>
            <a:r>
              <a:rPr dirty="0" sz="3600" spc="-20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3600" spc="-20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3600" spc="-3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35">
                <a:solidFill>
                  <a:srgbClr val="FFFFFF"/>
                </a:solidFill>
                <a:latin typeface="Arial"/>
                <a:cs typeface="Arial"/>
              </a:rPr>
              <a:t>Reload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Live </a:t>
            </a:r>
            <a:r>
              <a:rPr dirty="0" sz="3600" spc="15">
                <a:solidFill>
                  <a:srgbClr val="FFFFFF"/>
                </a:solidFill>
                <a:latin typeface="Arial"/>
                <a:cs typeface="Arial"/>
              </a:rPr>
              <a:t>reload, </a:t>
            </a:r>
            <a:r>
              <a:rPr dirty="0" sz="3600" spc="110">
                <a:solidFill>
                  <a:srgbClr val="FFFFFF"/>
                </a:solidFill>
                <a:latin typeface="Arial"/>
                <a:cs typeface="Arial"/>
              </a:rPr>
              <a:t>hot</a:t>
            </a:r>
            <a:r>
              <a:rPr dirty="0" sz="3600" spc="-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reload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25">
                <a:solidFill>
                  <a:srgbClr val="FFFFFF"/>
                </a:solidFill>
                <a:latin typeface="Arial"/>
                <a:cs typeface="Arial"/>
              </a:rPr>
              <a:t>Performance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85">
                <a:solidFill>
                  <a:srgbClr val="FFFFFF"/>
                </a:solidFill>
                <a:latin typeface="Arial"/>
                <a:cs typeface="Arial"/>
              </a:rPr>
              <a:t>monitor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96300" y="1409700"/>
            <a:ext cx="3784600" cy="693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419735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80" b="0">
                <a:solidFill>
                  <a:srgbClr val="55D7FF"/>
                </a:solidFill>
                <a:latin typeface="Arial"/>
                <a:cs typeface="Arial"/>
              </a:rPr>
              <a:t>D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B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5" b="0">
                <a:solidFill>
                  <a:srgbClr val="55D7FF"/>
                </a:solidFill>
                <a:latin typeface="Arial"/>
                <a:cs typeface="Arial"/>
              </a:rPr>
              <a:t>U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b="0">
                <a:solidFill>
                  <a:srgbClr val="55D7FF"/>
                </a:solidFill>
                <a:latin typeface="Arial"/>
                <a:cs typeface="Arial"/>
              </a:rPr>
              <a:t>G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b="0">
                <a:solidFill>
                  <a:srgbClr val="55D7FF"/>
                </a:solidFill>
                <a:latin typeface="Arial"/>
                <a:cs typeface="Arial"/>
              </a:rPr>
              <a:t>G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b="0">
                <a:solidFill>
                  <a:srgbClr val="55D7FF"/>
                </a:solidFill>
                <a:latin typeface="Arial"/>
                <a:cs typeface="Arial"/>
              </a:rPr>
              <a:t>G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8500" y="3327400"/>
            <a:ext cx="6779895" cy="404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3600" spc="110" b="1">
                <a:solidFill>
                  <a:srgbClr val="FFFFFF"/>
                </a:solidFill>
                <a:latin typeface="Arial"/>
                <a:cs typeface="Arial"/>
              </a:rPr>
              <a:t>CMD </a:t>
            </a:r>
            <a:r>
              <a:rPr dirty="0" sz="3600" spc="295" b="1">
                <a:solidFill>
                  <a:srgbClr val="FFFFFF"/>
                </a:solidFill>
                <a:latin typeface="Arial"/>
                <a:cs typeface="Arial"/>
              </a:rPr>
              <a:t>+ </a:t>
            </a:r>
            <a:r>
              <a:rPr dirty="0" sz="3600" spc="3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dirty="0" sz="3600" spc="50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r>
              <a:rPr dirty="0" sz="3600" spc="-4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15">
                <a:solidFill>
                  <a:srgbClr val="FFFFFF"/>
                </a:solidFill>
                <a:latin typeface="Arial"/>
                <a:cs typeface="Arial"/>
              </a:rPr>
              <a:t>menu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3600" spc="110" b="1">
                <a:solidFill>
                  <a:srgbClr val="FFFFFF"/>
                </a:solidFill>
                <a:latin typeface="Arial"/>
                <a:cs typeface="Arial"/>
              </a:rPr>
              <a:t>CMD </a:t>
            </a:r>
            <a:r>
              <a:rPr dirty="0" sz="3600" spc="295" b="1">
                <a:solidFill>
                  <a:srgbClr val="FFFFFF"/>
                </a:solidFill>
                <a:latin typeface="Arial"/>
                <a:cs typeface="Arial"/>
              </a:rPr>
              <a:t>+ </a:t>
            </a:r>
            <a:r>
              <a:rPr dirty="0" sz="3600" spc="-20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3600" spc="-20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3600" spc="-3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35">
                <a:solidFill>
                  <a:srgbClr val="FFFFFF"/>
                </a:solidFill>
                <a:latin typeface="Arial"/>
                <a:cs typeface="Arial"/>
              </a:rPr>
              <a:t>Reload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Live </a:t>
            </a:r>
            <a:r>
              <a:rPr dirty="0" sz="3600" spc="15">
                <a:solidFill>
                  <a:srgbClr val="FFFFFF"/>
                </a:solidFill>
                <a:latin typeface="Arial"/>
                <a:cs typeface="Arial"/>
              </a:rPr>
              <a:t>reload, </a:t>
            </a:r>
            <a:r>
              <a:rPr dirty="0" sz="3600" spc="110">
                <a:solidFill>
                  <a:srgbClr val="FFFFFF"/>
                </a:solidFill>
                <a:latin typeface="Arial"/>
                <a:cs typeface="Arial"/>
              </a:rPr>
              <a:t>hot</a:t>
            </a:r>
            <a:r>
              <a:rPr dirty="0" sz="3600" spc="-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reload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25">
                <a:solidFill>
                  <a:srgbClr val="FFFFFF"/>
                </a:solidFill>
                <a:latin typeface="Arial"/>
                <a:cs typeface="Arial"/>
              </a:rPr>
              <a:t>Performance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85">
                <a:solidFill>
                  <a:srgbClr val="FFFFFF"/>
                </a:solidFill>
                <a:latin typeface="Arial"/>
                <a:cs typeface="Arial"/>
              </a:rPr>
              <a:t>monitor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96300" y="1409700"/>
            <a:ext cx="3784600" cy="693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618947" y="3588930"/>
            <a:ext cx="1051190" cy="302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4100" y="4394200"/>
            <a:ext cx="582422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98725" algn="l"/>
                <a:tab pos="3818254" algn="l"/>
              </a:tabLst>
            </a:pP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P </a:t>
            </a:r>
            <a:r>
              <a:rPr dirty="0" sz="4500" spc="-585" b="0">
                <a:solidFill>
                  <a:srgbClr val="55D7FF"/>
                </a:solidFill>
                <a:latin typeface="Arial"/>
                <a:cs typeface="Arial"/>
              </a:rPr>
              <a:t>R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60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P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00" b="0">
                <a:solidFill>
                  <a:srgbClr val="55D7FF"/>
                </a:solidFill>
                <a:latin typeface="Arial"/>
                <a:cs typeface="Arial"/>
              </a:rPr>
              <a:t>S	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V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00" b="0">
                <a:solidFill>
                  <a:srgbClr val="55D7FF"/>
                </a:solidFill>
                <a:latin typeface="Arial"/>
                <a:cs typeface="Arial"/>
              </a:rPr>
              <a:t>S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.	</a:t>
            </a:r>
            <a:r>
              <a:rPr dirty="0" sz="4500" spc="-500" b="0">
                <a:solidFill>
                  <a:srgbClr val="55D7FF"/>
                </a:solidFill>
                <a:latin typeface="Arial"/>
                <a:cs typeface="Arial"/>
              </a:rPr>
              <a:t>S </a:t>
            </a:r>
            <a:r>
              <a:rPr dirty="0" sz="4500" spc="185" b="0">
                <a:solidFill>
                  <a:srgbClr val="55D7FF"/>
                </a:solidFill>
                <a:latin typeface="Arial"/>
                <a:cs typeface="Arial"/>
              </a:rPr>
              <a:t>TAT</a:t>
            </a:r>
            <a:r>
              <a:rPr dirty="0" sz="4500" spc="-6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3327400"/>
            <a:ext cx="10119360" cy="404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3600" spc="-270" b="1">
                <a:solidFill>
                  <a:srgbClr val="FFFFFF"/>
                </a:solidFill>
                <a:latin typeface="Arial"/>
                <a:cs typeface="Arial"/>
              </a:rPr>
              <a:t>JS </a:t>
            </a:r>
            <a:r>
              <a:rPr dirty="0" sz="3600" spc="-40" b="1">
                <a:solidFill>
                  <a:srgbClr val="FFFFFF"/>
                </a:solidFill>
                <a:latin typeface="Arial"/>
                <a:cs typeface="Arial"/>
              </a:rPr>
              <a:t>library </a:t>
            </a:r>
            <a:r>
              <a:rPr dirty="0" sz="3600" spc="20" b="1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3600" spc="-35" b="1">
                <a:solidFill>
                  <a:srgbClr val="FFFFFF"/>
                </a:solidFill>
                <a:latin typeface="Arial"/>
                <a:cs typeface="Arial"/>
              </a:rPr>
              <a:t>building</a:t>
            </a:r>
            <a:r>
              <a:rPr dirty="0" sz="3600" spc="-1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FFFFFF"/>
                </a:solidFill>
                <a:latin typeface="Arial"/>
                <a:cs typeface="Arial"/>
              </a:rPr>
              <a:t>UI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3600" spc="130" b="1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dirty="0" sz="3600" spc="65" b="1">
                <a:solidFill>
                  <a:srgbClr val="FFFFFF"/>
                </a:solidFill>
                <a:latin typeface="Arial"/>
                <a:cs typeface="Arial"/>
              </a:rPr>
              <a:t>MVC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framework </a:t>
            </a:r>
            <a:r>
              <a:rPr dirty="0" sz="3600" spc="1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dirty="0" sz="3600" spc="-30">
                <a:solidFill>
                  <a:srgbClr val="FFFFFF"/>
                </a:solidFill>
                <a:latin typeface="Arial"/>
                <a:cs typeface="Arial"/>
              </a:rPr>
              <a:t>Angular, 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Ember,</a:t>
            </a:r>
            <a:r>
              <a:rPr dirty="0" sz="3600" spc="-4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15">
                <a:solidFill>
                  <a:srgbClr val="FFFFFF"/>
                </a:solidFill>
                <a:latin typeface="Arial"/>
                <a:cs typeface="Arial"/>
              </a:rPr>
              <a:t>etc.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80">
                <a:solidFill>
                  <a:srgbClr val="FFFFFF"/>
                </a:solidFill>
                <a:latin typeface="Arial"/>
                <a:cs typeface="Arial"/>
              </a:rPr>
              <a:t>Released </a:t>
            </a:r>
            <a:r>
              <a:rPr dirty="0" sz="3600" spc="-135">
                <a:solidFill>
                  <a:srgbClr val="FFFFFF"/>
                </a:solidFill>
                <a:latin typeface="Arial"/>
                <a:cs typeface="Arial"/>
              </a:rPr>
              <a:t>2013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dirty="0" sz="36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Facebook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35">
                <a:solidFill>
                  <a:srgbClr val="FFFFFF"/>
                </a:solidFill>
                <a:latin typeface="Arial"/>
                <a:cs typeface="Arial"/>
              </a:rPr>
              <a:t>Goes </a:t>
            </a:r>
            <a:r>
              <a:rPr dirty="0" sz="3600" spc="-15">
                <a:solidFill>
                  <a:srgbClr val="FFFFFF"/>
                </a:solidFill>
                <a:latin typeface="Arial"/>
                <a:cs typeface="Arial"/>
              </a:rPr>
              <a:t>against </a:t>
            </a:r>
            <a:r>
              <a:rPr dirty="0" sz="3600" spc="-20">
                <a:solidFill>
                  <a:srgbClr val="FFFFFF"/>
                </a:solidFill>
                <a:latin typeface="Arial"/>
                <a:cs typeface="Arial"/>
              </a:rPr>
              <a:t>some </a:t>
            </a:r>
            <a:r>
              <a:rPr dirty="0" sz="3600" spc="-10">
                <a:solidFill>
                  <a:srgbClr val="FFFFFF"/>
                </a:solidFill>
                <a:latin typeface="Arial"/>
                <a:cs typeface="Arial"/>
              </a:rPr>
              <a:t>practices </a:t>
            </a:r>
            <a:r>
              <a:rPr dirty="0" sz="3600" spc="-55">
                <a:solidFill>
                  <a:srgbClr val="FFFFFF"/>
                </a:solidFill>
                <a:latin typeface="Arial"/>
                <a:cs typeface="Arial"/>
              </a:rPr>
              <a:t>devs </a:t>
            </a:r>
            <a:r>
              <a:rPr dirty="0" sz="3600" spc="-35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dirty="0" sz="3600" spc="-2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dirty="0" sz="3600" spc="-2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165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531876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1075" algn="l"/>
                <a:tab pos="3140075" algn="l"/>
              </a:tabLst>
            </a:pPr>
            <a:r>
              <a:rPr dirty="0" sz="4500" b="0">
                <a:solidFill>
                  <a:srgbClr val="55D7FF"/>
                </a:solidFill>
                <a:latin typeface="Arial"/>
                <a:cs typeface="Arial"/>
              </a:rPr>
              <a:t>W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" b="0">
                <a:solidFill>
                  <a:srgbClr val="55D7FF"/>
                </a:solidFill>
                <a:latin typeface="Arial"/>
                <a:cs typeface="Arial"/>
              </a:rPr>
              <a:t>H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160" b="0">
                <a:solidFill>
                  <a:srgbClr val="55D7FF"/>
                </a:solidFill>
                <a:latin typeface="Arial"/>
                <a:cs typeface="Arial"/>
              </a:rPr>
              <a:t>AT	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00" b="0">
                <a:solidFill>
                  <a:srgbClr val="55D7FF"/>
                </a:solidFill>
                <a:latin typeface="Arial"/>
                <a:cs typeface="Arial"/>
              </a:rPr>
              <a:t>S	</a:t>
            </a:r>
            <a:r>
              <a:rPr dirty="0" sz="4500" spc="-585" b="0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80" b="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</a:t>
            </a:r>
            <a:endParaRPr sz="4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05700" y="1930400"/>
            <a:ext cx="422211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40">
                <a:solidFill>
                  <a:srgbClr val="FF2E00"/>
                </a:solidFill>
                <a:latin typeface="Verdana"/>
                <a:cs typeface="Verdana"/>
              </a:rPr>
              <a:t>Only </a:t>
            </a:r>
            <a:r>
              <a:rPr dirty="0" sz="3000" spc="90">
                <a:solidFill>
                  <a:srgbClr val="FF2E00"/>
                </a:solidFill>
                <a:latin typeface="Verdana"/>
                <a:cs typeface="Verdana"/>
              </a:rPr>
              <a:t>the </a:t>
            </a:r>
            <a:r>
              <a:rPr dirty="0" sz="3000" spc="150">
                <a:solidFill>
                  <a:srgbClr val="FF2E00"/>
                </a:solidFill>
                <a:latin typeface="Verdana"/>
                <a:cs typeface="Verdana"/>
              </a:rPr>
              <a:t>View</a:t>
            </a:r>
            <a:r>
              <a:rPr dirty="0" sz="3000" spc="735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dirty="0" sz="3000" spc="210">
                <a:solidFill>
                  <a:srgbClr val="FF2E00"/>
                </a:solidFill>
                <a:latin typeface="Verdana"/>
                <a:cs typeface="Verdana"/>
              </a:rPr>
              <a:t>layer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84246" y="2152977"/>
            <a:ext cx="4569460" cy="2324100"/>
          </a:xfrm>
          <a:custGeom>
            <a:avLst/>
            <a:gdLst/>
            <a:ahLst/>
            <a:cxnLst/>
            <a:rect l="l" t="t" r="r" b="b"/>
            <a:pathLst>
              <a:path w="4569459" h="2324100">
                <a:moveTo>
                  <a:pt x="39386" y="2311400"/>
                </a:moveTo>
                <a:lnTo>
                  <a:pt x="25234" y="2311400"/>
                </a:lnTo>
                <a:lnTo>
                  <a:pt x="20631" y="2324100"/>
                </a:lnTo>
                <a:lnTo>
                  <a:pt x="28397" y="2324100"/>
                </a:lnTo>
                <a:lnTo>
                  <a:pt x="39386" y="2311400"/>
                </a:lnTo>
                <a:close/>
              </a:path>
              <a:path w="4569459" h="2324100">
                <a:moveTo>
                  <a:pt x="39386" y="2311400"/>
                </a:moveTo>
                <a:lnTo>
                  <a:pt x="28397" y="2324100"/>
                </a:lnTo>
                <a:lnTo>
                  <a:pt x="31073" y="2324100"/>
                </a:lnTo>
                <a:lnTo>
                  <a:pt x="39386" y="2311400"/>
                </a:lnTo>
                <a:close/>
              </a:path>
              <a:path w="4569459" h="2324100">
                <a:moveTo>
                  <a:pt x="51785" y="2311400"/>
                </a:moveTo>
                <a:lnTo>
                  <a:pt x="39386" y="2311400"/>
                </a:lnTo>
                <a:lnTo>
                  <a:pt x="31073" y="2324100"/>
                </a:lnTo>
                <a:lnTo>
                  <a:pt x="41875" y="2324100"/>
                </a:lnTo>
                <a:lnTo>
                  <a:pt x="51785" y="2311400"/>
                </a:lnTo>
                <a:close/>
              </a:path>
              <a:path w="4569459" h="2324100">
                <a:moveTo>
                  <a:pt x="43599" y="2298700"/>
                </a:moveTo>
                <a:lnTo>
                  <a:pt x="8548" y="2298700"/>
                </a:lnTo>
                <a:lnTo>
                  <a:pt x="12781" y="2311400"/>
                </a:lnTo>
                <a:lnTo>
                  <a:pt x="39571" y="2311400"/>
                </a:lnTo>
                <a:lnTo>
                  <a:pt x="43599" y="2298700"/>
                </a:lnTo>
                <a:close/>
              </a:path>
              <a:path w="4569459" h="2324100">
                <a:moveTo>
                  <a:pt x="53155" y="2298700"/>
                </a:moveTo>
                <a:lnTo>
                  <a:pt x="43599" y="2298700"/>
                </a:lnTo>
                <a:lnTo>
                  <a:pt x="44047" y="2311400"/>
                </a:lnTo>
                <a:lnTo>
                  <a:pt x="55436" y="2311400"/>
                </a:lnTo>
                <a:lnTo>
                  <a:pt x="53155" y="2298700"/>
                </a:lnTo>
                <a:close/>
              </a:path>
              <a:path w="4569459" h="2324100">
                <a:moveTo>
                  <a:pt x="9795" y="2286028"/>
                </a:moveTo>
                <a:lnTo>
                  <a:pt x="0" y="2298700"/>
                </a:lnTo>
                <a:lnTo>
                  <a:pt x="4572" y="2298700"/>
                </a:lnTo>
                <a:lnTo>
                  <a:pt x="9795" y="2286028"/>
                </a:lnTo>
                <a:close/>
              </a:path>
              <a:path w="4569459" h="2324100">
                <a:moveTo>
                  <a:pt x="70827" y="2286000"/>
                </a:moveTo>
                <a:lnTo>
                  <a:pt x="9817" y="2286000"/>
                </a:lnTo>
                <a:lnTo>
                  <a:pt x="5651" y="2298700"/>
                </a:lnTo>
                <a:lnTo>
                  <a:pt x="57532" y="2298700"/>
                </a:lnTo>
                <a:lnTo>
                  <a:pt x="70827" y="2286000"/>
                </a:lnTo>
                <a:close/>
              </a:path>
              <a:path w="4569459" h="2324100">
                <a:moveTo>
                  <a:pt x="99533" y="2273300"/>
                </a:moveTo>
                <a:lnTo>
                  <a:pt x="92798" y="2273300"/>
                </a:lnTo>
                <a:lnTo>
                  <a:pt x="90385" y="2286000"/>
                </a:lnTo>
                <a:lnTo>
                  <a:pt x="72301" y="2286000"/>
                </a:lnTo>
                <a:lnTo>
                  <a:pt x="71983" y="2298700"/>
                </a:lnTo>
                <a:lnTo>
                  <a:pt x="81787" y="2298700"/>
                </a:lnTo>
                <a:lnTo>
                  <a:pt x="91647" y="2286000"/>
                </a:lnTo>
                <a:lnTo>
                  <a:pt x="99533" y="2273300"/>
                </a:lnTo>
                <a:close/>
              </a:path>
              <a:path w="4569459" h="2324100">
                <a:moveTo>
                  <a:pt x="67119" y="2273300"/>
                </a:moveTo>
                <a:lnTo>
                  <a:pt x="10896" y="2273300"/>
                </a:lnTo>
                <a:lnTo>
                  <a:pt x="7938" y="2286000"/>
                </a:lnTo>
                <a:lnTo>
                  <a:pt x="60921" y="2286000"/>
                </a:lnTo>
                <a:lnTo>
                  <a:pt x="67119" y="2273300"/>
                </a:lnTo>
                <a:close/>
              </a:path>
              <a:path w="4569459" h="2324100">
                <a:moveTo>
                  <a:pt x="83313" y="2273300"/>
                </a:moveTo>
                <a:lnTo>
                  <a:pt x="71767" y="2273300"/>
                </a:lnTo>
                <a:lnTo>
                  <a:pt x="69913" y="2286000"/>
                </a:lnTo>
                <a:lnTo>
                  <a:pt x="81114" y="2286000"/>
                </a:lnTo>
                <a:lnTo>
                  <a:pt x="83313" y="2273300"/>
                </a:lnTo>
                <a:close/>
              </a:path>
              <a:path w="4569459" h="2324100">
                <a:moveTo>
                  <a:pt x="76301" y="2260600"/>
                </a:moveTo>
                <a:lnTo>
                  <a:pt x="29248" y="2260600"/>
                </a:lnTo>
                <a:lnTo>
                  <a:pt x="24730" y="2273300"/>
                </a:lnTo>
                <a:lnTo>
                  <a:pt x="66471" y="2273300"/>
                </a:lnTo>
                <a:lnTo>
                  <a:pt x="76301" y="2260600"/>
                </a:lnTo>
                <a:close/>
              </a:path>
              <a:path w="4569459" h="2324100">
                <a:moveTo>
                  <a:pt x="106095" y="2260600"/>
                </a:moveTo>
                <a:lnTo>
                  <a:pt x="76301" y="2260600"/>
                </a:lnTo>
                <a:lnTo>
                  <a:pt x="71043" y="2273300"/>
                </a:lnTo>
                <a:lnTo>
                  <a:pt x="104622" y="2273300"/>
                </a:lnTo>
                <a:lnTo>
                  <a:pt x="106095" y="2260600"/>
                </a:lnTo>
                <a:close/>
              </a:path>
              <a:path w="4569459" h="2324100">
                <a:moveTo>
                  <a:pt x="111455" y="2260600"/>
                </a:moveTo>
                <a:lnTo>
                  <a:pt x="107408" y="2273300"/>
                </a:lnTo>
                <a:lnTo>
                  <a:pt x="111873" y="2273300"/>
                </a:lnTo>
                <a:lnTo>
                  <a:pt x="111455" y="2260600"/>
                </a:lnTo>
                <a:close/>
              </a:path>
              <a:path w="4569459" h="2324100">
                <a:moveTo>
                  <a:pt x="43981" y="2247900"/>
                </a:moveTo>
                <a:lnTo>
                  <a:pt x="38394" y="2247900"/>
                </a:lnTo>
                <a:lnTo>
                  <a:pt x="36601" y="2260600"/>
                </a:lnTo>
                <a:lnTo>
                  <a:pt x="49419" y="2260600"/>
                </a:lnTo>
                <a:lnTo>
                  <a:pt x="43981" y="2247900"/>
                </a:lnTo>
                <a:close/>
              </a:path>
              <a:path w="4569459" h="2324100">
                <a:moveTo>
                  <a:pt x="82623" y="2235200"/>
                </a:moveTo>
                <a:lnTo>
                  <a:pt x="62259" y="2235200"/>
                </a:lnTo>
                <a:lnTo>
                  <a:pt x="57616" y="2247900"/>
                </a:lnTo>
                <a:lnTo>
                  <a:pt x="54483" y="2260600"/>
                </a:lnTo>
                <a:lnTo>
                  <a:pt x="81787" y="2260600"/>
                </a:lnTo>
                <a:lnTo>
                  <a:pt x="81749" y="2247900"/>
                </a:lnTo>
                <a:lnTo>
                  <a:pt x="84027" y="2247900"/>
                </a:lnTo>
                <a:lnTo>
                  <a:pt x="82623" y="2235200"/>
                </a:lnTo>
                <a:close/>
              </a:path>
              <a:path w="4569459" h="2324100">
                <a:moveTo>
                  <a:pt x="124429" y="2247900"/>
                </a:moveTo>
                <a:lnTo>
                  <a:pt x="94635" y="2247900"/>
                </a:lnTo>
                <a:lnTo>
                  <a:pt x="102503" y="2260600"/>
                </a:lnTo>
                <a:lnTo>
                  <a:pt x="116964" y="2260600"/>
                </a:lnTo>
                <a:lnTo>
                  <a:pt x="122566" y="2254780"/>
                </a:lnTo>
                <a:lnTo>
                  <a:pt x="124429" y="2247900"/>
                </a:lnTo>
                <a:close/>
              </a:path>
              <a:path w="4569459" h="2324100">
                <a:moveTo>
                  <a:pt x="126651" y="2250536"/>
                </a:moveTo>
                <a:lnTo>
                  <a:pt x="122566" y="2254780"/>
                </a:lnTo>
                <a:lnTo>
                  <a:pt x="120990" y="2260600"/>
                </a:lnTo>
                <a:lnTo>
                  <a:pt x="123596" y="2260600"/>
                </a:lnTo>
                <a:lnTo>
                  <a:pt x="126651" y="2250536"/>
                </a:lnTo>
                <a:close/>
              </a:path>
              <a:path w="4569459" h="2324100">
                <a:moveTo>
                  <a:pt x="141414" y="2235200"/>
                </a:moveTo>
                <a:lnTo>
                  <a:pt x="86170" y="2235200"/>
                </a:lnTo>
                <a:lnTo>
                  <a:pt x="89346" y="2247900"/>
                </a:lnTo>
                <a:lnTo>
                  <a:pt x="127452" y="2247900"/>
                </a:lnTo>
                <a:lnTo>
                  <a:pt x="126651" y="2250536"/>
                </a:lnTo>
                <a:lnTo>
                  <a:pt x="141414" y="2235200"/>
                </a:lnTo>
                <a:close/>
              </a:path>
              <a:path w="4569459" h="2324100">
                <a:moveTo>
                  <a:pt x="86170" y="2235200"/>
                </a:moveTo>
                <a:lnTo>
                  <a:pt x="82623" y="2235200"/>
                </a:lnTo>
                <a:lnTo>
                  <a:pt x="84027" y="2247900"/>
                </a:lnTo>
                <a:lnTo>
                  <a:pt x="89346" y="2247900"/>
                </a:lnTo>
                <a:lnTo>
                  <a:pt x="86170" y="2235200"/>
                </a:lnTo>
                <a:close/>
              </a:path>
              <a:path w="4569459" h="2324100">
                <a:moveTo>
                  <a:pt x="142537" y="2235200"/>
                </a:moveTo>
                <a:lnTo>
                  <a:pt x="136042" y="2247900"/>
                </a:lnTo>
                <a:lnTo>
                  <a:pt x="139066" y="2247900"/>
                </a:lnTo>
                <a:lnTo>
                  <a:pt x="142537" y="2235200"/>
                </a:lnTo>
                <a:close/>
              </a:path>
              <a:path w="4569459" h="2324100">
                <a:moveTo>
                  <a:pt x="87074" y="2222500"/>
                </a:moveTo>
                <a:lnTo>
                  <a:pt x="81005" y="2222500"/>
                </a:lnTo>
                <a:lnTo>
                  <a:pt x="73828" y="2235200"/>
                </a:lnTo>
                <a:lnTo>
                  <a:pt x="84623" y="2235200"/>
                </a:lnTo>
                <a:lnTo>
                  <a:pt x="87073" y="2227924"/>
                </a:lnTo>
                <a:lnTo>
                  <a:pt x="87074" y="2222500"/>
                </a:lnTo>
                <a:close/>
              </a:path>
              <a:path w="4569459" h="2324100">
                <a:moveTo>
                  <a:pt x="87073" y="2227924"/>
                </a:moveTo>
                <a:lnTo>
                  <a:pt x="84623" y="2235200"/>
                </a:lnTo>
                <a:lnTo>
                  <a:pt x="87071" y="2235200"/>
                </a:lnTo>
                <a:lnTo>
                  <a:pt x="87073" y="2227924"/>
                </a:lnTo>
                <a:close/>
              </a:path>
              <a:path w="4569459" h="2324100">
                <a:moveTo>
                  <a:pt x="159602" y="2209800"/>
                </a:moveTo>
                <a:lnTo>
                  <a:pt x="146233" y="2209800"/>
                </a:lnTo>
                <a:lnTo>
                  <a:pt x="146926" y="2222500"/>
                </a:lnTo>
                <a:lnTo>
                  <a:pt x="88900" y="2222500"/>
                </a:lnTo>
                <a:lnTo>
                  <a:pt x="87073" y="2227924"/>
                </a:lnTo>
                <a:lnTo>
                  <a:pt x="87071" y="2235200"/>
                </a:lnTo>
                <a:lnTo>
                  <a:pt x="140639" y="2235200"/>
                </a:lnTo>
                <a:lnTo>
                  <a:pt x="147616" y="2222500"/>
                </a:lnTo>
                <a:lnTo>
                  <a:pt x="159602" y="2209800"/>
                </a:lnTo>
                <a:close/>
              </a:path>
              <a:path w="4569459" h="2324100">
                <a:moveTo>
                  <a:pt x="146233" y="2209800"/>
                </a:moveTo>
                <a:lnTo>
                  <a:pt x="102063" y="2209800"/>
                </a:lnTo>
                <a:lnTo>
                  <a:pt x="93006" y="2222500"/>
                </a:lnTo>
                <a:lnTo>
                  <a:pt x="142782" y="2222500"/>
                </a:lnTo>
                <a:lnTo>
                  <a:pt x="146233" y="2209800"/>
                </a:lnTo>
                <a:close/>
              </a:path>
              <a:path w="4569459" h="2324100">
                <a:moveTo>
                  <a:pt x="207620" y="2171700"/>
                </a:moveTo>
                <a:lnTo>
                  <a:pt x="187770" y="2171700"/>
                </a:lnTo>
                <a:lnTo>
                  <a:pt x="181396" y="2184400"/>
                </a:lnTo>
                <a:lnTo>
                  <a:pt x="168704" y="2197100"/>
                </a:lnTo>
                <a:lnTo>
                  <a:pt x="175176" y="2197100"/>
                </a:lnTo>
                <a:lnTo>
                  <a:pt x="173740" y="2209800"/>
                </a:lnTo>
                <a:lnTo>
                  <a:pt x="159602" y="2209800"/>
                </a:lnTo>
                <a:lnTo>
                  <a:pt x="167119" y="2222500"/>
                </a:lnTo>
                <a:lnTo>
                  <a:pt x="176472" y="2209800"/>
                </a:lnTo>
                <a:lnTo>
                  <a:pt x="182556" y="2197100"/>
                </a:lnTo>
                <a:lnTo>
                  <a:pt x="187668" y="2184400"/>
                </a:lnTo>
                <a:lnTo>
                  <a:pt x="202704" y="2184400"/>
                </a:lnTo>
                <a:lnTo>
                  <a:pt x="207620" y="2171700"/>
                </a:lnTo>
                <a:close/>
              </a:path>
              <a:path w="4569459" h="2324100">
                <a:moveTo>
                  <a:pt x="175176" y="2197100"/>
                </a:moveTo>
                <a:lnTo>
                  <a:pt x="116762" y="2197100"/>
                </a:lnTo>
                <a:lnTo>
                  <a:pt x="112941" y="2209800"/>
                </a:lnTo>
                <a:lnTo>
                  <a:pt x="169773" y="2209800"/>
                </a:lnTo>
                <a:lnTo>
                  <a:pt x="175176" y="2197100"/>
                </a:lnTo>
                <a:close/>
              </a:path>
              <a:path w="4569459" h="2324100">
                <a:moveTo>
                  <a:pt x="187770" y="2171700"/>
                </a:moveTo>
                <a:lnTo>
                  <a:pt x="144535" y="2171700"/>
                </a:lnTo>
                <a:lnTo>
                  <a:pt x="137526" y="2184400"/>
                </a:lnTo>
                <a:lnTo>
                  <a:pt x="131546" y="2184400"/>
                </a:lnTo>
                <a:lnTo>
                  <a:pt x="132525" y="2197100"/>
                </a:lnTo>
                <a:lnTo>
                  <a:pt x="162386" y="2197100"/>
                </a:lnTo>
                <a:lnTo>
                  <a:pt x="187770" y="2171700"/>
                </a:lnTo>
                <a:close/>
              </a:path>
              <a:path w="4569459" h="2324100">
                <a:moveTo>
                  <a:pt x="192443" y="2184400"/>
                </a:moveTo>
                <a:lnTo>
                  <a:pt x="187668" y="2184400"/>
                </a:lnTo>
                <a:lnTo>
                  <a:pt x="194106" y="2197100"/>
                </a:lnTo>
                <a:lnTo>
                  <a:pt x="195204" y="2197100"/>
                </a:lnTo>
                <a:lnTo>
                  <a:pt x="192443" y="2184400"/>
                </a:lnTo>
                <a:close/>
              </a:path>
              <a:path w="4569459" h="2324100">
                <a:moveTo>
                  <a:pt x="208640" y="2184400"/>
                </a:moveTo>
                <a:lnTo>
                  <a:pt x="198881" y="2184400"/>
                </a:lnTo>
                <a:lnTo>
                  <a:pt x="195204" y="2197100"/>
                </a:lnTo>
                <a:lnTo>
                  <a:pt x="208521" y="2197100"/>
                </a:lnTo>
                <a:lnTo>
                  <a:pt x="208640" y="2184400"/>
                </a:lnTo>
                <a:close/>
              </a:path>
              <a:path w="4569459" h="2324100">
                <a:moveTo>
                  <a:pt x="221558" y="2171700"/>
                </a:moveTo>
                <a:lnTo>
                  <a:pt x="216396" y="2184400"/>
                </a:lnTo>
                <a:lnTo>
                  <a:pt x="218020" y="2184400"/>
                </a:lnTo>
                <a:lnTo>
                  <a:pt x="221558" y="2171700"/>
                </a:lnTo>
                <a:close/>
              </a:path>
              <a:path w="4569459" h="2324100">
                <a:moveTo>
                  <a:pt x="163618" y="2159000"/>
                </a:moveTo>
                <a:lnTo>
                  <a:pt x="153383" y="2171700"/>
                </a:lnTo>
                <a:lnTo>
                  <a:pt x="173651" y="2171700"/>
                </a:lnTo>
                <a:lnTo>
                  <a:pt x="163618" y="2159000"/>
                </a:lnTo>
                <a:close/>
              </a:path>
              <a:path w="4569459" h="2324100">
                <a:moveTo>
                  <a:pt x="226491" y="2146300"/>
                </a:moveTo>
                <a:lnTo>
                  <a:pt x="180219" y="2146300"/>
                </a:lnTo>
                <a:lnTo>
                  <a:pt x="179933" y="2159000"/>
                </a:lnTo>
                <a:lnTo>
                  <a:pt x="178777" y="2171700"/>
                </a:lnTo>
                <a:lnTo>
                  <a:pt x="229301" y="2171700"/>
                </a:lnTo>
                <a:lnTo>
                  <a:pt x="231200" y="2159000"/>
                </a:lnTo>
                <a:lnTo>
                  <a:pt x="226886" y="2159000"/>
                </a:lnTo>
                <a:lnTo>
                  <a:pt x="226491" y="2146300"/>
                </a:lnTo>
                <a:close/>
              </a:path>
              <a:path w="4569459" h="2324100">
                <a:moveTo>
                  <a:pt x="237499" y="2159000"/>
                </a:moveTo>
                <a:lnTo>
                  <a:pt x="233616" y="2171700"/>
                </a:lnTo>
                <a:lnTo>
                  <a:pt x="234483" y="2171700"/>
                </a:lnTo>
                <a:lnTo>
                  <a:pt x="237499" y="2159000"/>
                </a:lnTo>
                <a:close/>
              </a:path>
              <a:path w="4569459" h="2324100">
                <a:moveTo>
                  <a:pt x="241130" y="2146300"/>
                </a:moveTo>
                <a:lnTo>
                  <a:pt x="230735" y="2146300"/>
                </a:lnTo>
                <a:lnTo>
                  <a:pt x="226886" y="2159000"/>
                </a:lnTo>
                <a:lnTo>
                  <a:pt x="239480" y="2159000"/>
                </a:lnTo>
                <a:lnTo>
                  <a:pt x="241130" y="2146300"/>
                </a:lnTo>
                <a:close/>
              </a:path>
              <a:path w="4569459" h="2324100">
                <a:moveTo>
                  <a:pt x="274910" y="2133600"/>
                </a:moveTo>
                <a:lnTo>
                  <a:pt x="201282" y="2133600"/>
                </a:lnTo>
                <a:lnTo>
                  <a:pt x="185410" y="2146300"/>
                </a:lnTo>
                <a:lnTo>
                  <a:pt x="270822" y="2146300"/>
                </a:lnTo>
                <a:lnTo>
                  <a:pt x="274910" y="2133600"/>
                </a:lnTo>
                <a:close/>
              </a:path>
              <a:path w="4569459" h="2324100">
                <a:moveTo>
                  <a:pt x="289332" y="2120900"/>
                </a:moveTo>
                <a:lnTo>
                  <a:pt x="215522" y="2120900"/>
                </a:lnTo>
                <a:lnTo>
                  <a:pt x="211482" y="2133600"/>
                </a:lnTo>
                <a:lnTo>
                  <a:pt x="288810" y="2133600"/>
                </a:lnTo>
                <a:lnTo>
                  <a:pt x="289332" y="2120900"/>
                </a:lnTo>
                <a:close/>
              </a:path>
              <a:path w="4569459" h="2324100">
                <a:moveTo>
                  <a:pt x="287146" y="2108200"/>
                </a:moveTo>
                <a:lnTo>
                  <a:pt x="221407" y="2108200"/>
                </a:lnTo>
                <a:lnTo>
                  <a:pt x="219036" y="2120900"/>
                </a:lnTo>
                <a:lnTo>
                  <a:pt x="282300" y="2120900"/>
                </a:lnTo>
                <a:lnTo>
                  <a:pt x="287146" y="2108200"/>
                </a:lnTo>
                <a:close/>
              </a:path>
              <a:path w="4569459" h="2324100">
                <a:moveTo>
                  <a:pt x="292301" y="2108200"/>
                </a:moveTo>
                <a:lnTo>
                  <a:pt x="288547" y="2120900"/>
                </a:lnTo>
                <a:lnTo>
                  <a:pt x="291147" y="2120900"/>
                </a:lnTo>
                <a:lnTo>
                  <a:pt x="292301" y="2108200"/>
                </a:lnTo>
                <a:close/>
              </a:path>
              <a:path w="4569459" h="2324100">
                <a:moveTo>
                  <a:pt x="320903" y="2108200"/>
                </a:moveTo>
                <a:lnTo>
                  <a:pt x="304180" y="2108200"/>
                </a:lnTo>
                <a:lnTo>
                  <a:pt x="308832" y="2120900"/>
                </a:lnTo>
                <a:lnTo>
                  <a:pt x="320903" y="2108200"/>
                </a:lnTo>
                <a:close/>
              </a:path>
              <a:path w="4569459" h="2324100">
                <a:moveTo>
                  <a:pt x="300494" y="2095500"/>
                </a:moveTo>
                <a:lnTo>
                  <a:pt x="250901" y="2095500"/>
                </a:lnTo>
                <a:lnTo>
                  <a:pt x="247776" y="2108200"/>
                </a:lnTo>
                <a:lnTo>
                  <a:pt x="300478" y="2108200"/>
                </a:lnTo>
                <a:lnTo>
                  <a:pt x="300494" y="2095500"/>
                </a:lnTo>
                <a:close/>
              </a:path>
              <a:path w="4569459" h="2324100">
                <a:moveTo>
                  <a:pt x="316992" y="2095500"/>
                </a:moveTo>
                <a:lnTo>
                  <a:pt x="302109" y="2095500"/>
                </a:lnTo>
                <a:lnTo>
                  <a:pt x="300478" y="2108200"/>
                </a:lnTo>
                <a:lnTo>
                  <a:pt x="314502" y="2108200"/>
                </a:lnTo>
                <a:lnTo>
                  <a:pt x="316992" y="2095500"/>
                </a:lnTo>
                <a:close/>
              </a:path>
              <a:path w="4569459" h="2324100">
                <a:moveTo>
                  <a:pt x="330490" y="2095500"/>
                </a:moveTo>
                <a:lnTo>
                  <a:pt x="323614" y="2095500"/>
                </a:lnTo>
                <a:lnTo>
                  <a:pt x="314502" y="2108200"/>
                </a:lnTo>
                <a:lnTo>
                  <a:pt x="332148" y="2108200"/>
                </a:lnTo>
                <a:lnTo>
                  <a:pt x="330490" y="2095500"/>
                </a:lnTo>
                <a:close/>
              </a:path>
              <a:path w="4569459" h="2324100">
                <a:moveTo>
                  <a:pt x="252577" y="2082800"/>
                </a:moveTo>
                <a:lnTo>
                  <a:pt x="249552" y="2082800"/>
                </a:lnTo>
                <a:lnTo>
                  <a:pt x="248148" y="2095500"/>
                </a:lnTo>
                <a:lnTo>
                  <a:pt x="248959" y="2095500"/>
                </a:lnTo>
                <a:lnTo>
                  <a:pt x="252577" y="2082800"/>
                </a:lnTo>
                <a:close/>
              </a:path>
              <a:path w="4569459" h="2324100">
                <a:moveTo>
                  <a:pt x="283984" y="2070100"/>
                </a:moveTo>
                <a:lnTo>
                  <a:pt x="261659" y="2082800"/>
                </a:lnTo>
                <a:lnTo>
                  <a:pt x="255955" y="2095500"/>
                </a:lnTo>
                <a:lnTo>
                  <a:pt x="316060" y="2095500"/>
                </a:lnTo>
                <a:lnTo>
                  <a:pt x="313586" y="2082800"/>
                </a:lnTo>
                <a:lnTo>
                  <a:pt x="280054" y="2082800"/>
                </a:lnTo>
                <a:lnTo>
                  <a:pt x="283984" y="2070100"/>
                </a:lnTo>
                <a:close/>
              </a:path>
              <a:path w="4569459" h="2324100">
                <a:moveTo>
                  <a:pt x="331724" y="2082800"/>
                </a:moveTo>
                <a:lnTo>
                  <a:pt x="318401" y="2082800"/>
                </a:lnTo>
                <a:lnTo>
                  <a:pt x="316060" y="2095500"/>
                </a:lnTo>
                <a:lnTo>
                  <a:pt x="329134" y="2095500"/>
                </a:lnTo>
                <a:lnTo>
                  <a:pt x="332418" y="2092068"/>
                </a:lnTo>
                <a:lnTo>
                  <a:pt x="331724" y="2082800"/>
                </a:lnTo>
                <a:close/>
              </a:path>
              <a:path w="4569459" h="2324100">
                <a:moveTo>
                  <a:pt x="335643" y="2088698"/>
                </a:moveTo>
                <a:lnTo>
                  <a:pt x="332418" y="2092068"/>
                </a:lnTo>
                <a:lnTo>
                  <a:pt x="332674" y="2095500"/>
                </a:lnTo>
                <a:lnTo>
                  <a:pt x="335271" y="2095500"/>
                </a:lnTo>
                <a:lnTo>
                  <a:pt x="335643" y="2088698"/>
                </a:lnTo>
                <a:close/>
              </a:path>
              <a:path w="4569459" h="2324100">
                <a:moveTo>
                  <a:pt x="345274" y="2082800"/>
                </a:moveTo>
                <a:lnTo>
                  <a:pt x="338766" y="2095500"/>
                </a:lnTo>
                <a:lnTo>
                  <a:pt x="347925" y="2095500"/>
                </a:lnTo>
                <a:lnTo>
                  <a:pt x="345274" y="2082800"/>
                </a:lnTo>
                <a:close/>
              </a:path>
              <a:path w="4569459" h="2324100">
                <a:moveTo>
                  <a:pt x="348146" y="2070100"/>
                </a:moveTo>
                <a:lnTo>
                  <a:pt x="288137" y="2070100"/>
                </a:lnTo>
                <a:lnTo>
                  <a:pt x="280054" y="2082800"/>
                </a:lnTo>
                <a:lnTo>
                  <a:pt x="335965" y="2082800"/>
                </a:lnTo>
                <a:lnTo>
                  <a:pt x="335643" y="2088698"/>
                </a:lnTo>
                <a:lnTo>
                  <a:pt x="341287" y="2082800"/>
                </a:lnTo>
                <a:lnTo>
                  <a:pt x="348146" y="2070100"/>
                </a:lnTo>
                <a:close/>
              </a:path>
              <a:path w="4569459" h="2324100">
                <a:moveTo>
                  <a:pt x="353644" y="2057400"/>
                </a:moveTo>
                <a:lnTo>
                  <a:pt x="291132" y="2057400"/>
                </a:lnTo>
                <a:lnTo>
                  <a:pt x="295910" y="2070100"/>
                </a:lnTo>
                <a:lnTo>
                  <a:pt x="353047" y="2070100"/>
                </a:lnTo>
                <a:lnTo>
                  <a:pt x="353644" y="2057400"/>
                </a:lnTo>
                <a:close/>
              </a:path>
              <a:path w="4569459" h="2324100">
                <a:moveTo>
                  <a:pt x="371816" y="2057400"/>
                </a:moveTo>
                <a:lnTo>
                  <a:pt x="366763" y="2057400"/>
                </a:lnTo>
                <a:lnTo>
                  <a:pt x="365982" y="2070100"/>
                </a:lnTo>
                <a:lnTo>
                  <a:pt x="371816" y="2057400"/>
                </a:lnTo>
                <a:close/>
              </a:path>
              <a:path w="4569459" h="2324100">
                <a:moveTo>
                  <a:pt x="394550" y="2032000"/>
                </a:moveTo>
                <a:lnTo>
                  <a:pt x="330898" y="2032000"/>
                </a:lnTo>
                <a:lnTo>
                  <a:pt x="316730" y="2044700"/>
                </a:lnTo>
                <a:lnTo>
                  <a:pt x="300774" y="2057400"/>
                </a:lnTo>
                <a:lnTo>
                  <a:pt x="355793" y="2057400"/>
                </a:lnTo>
                <a:lnTo>
                  <a:pt x="365150" y="2044700"/>
                </a:lnTo>
                <a:lnTo>
                  <a:pt x="393347" y="2044700"/>
                </a:lnTo>
                <a:lnTo>
                  <a:pt x="394550" y="2032000"/>
                </a:lnTo>
                <a:close/>
              </a:path>
              <a:path w="4569459" h="2324100">
                <a:moveTo>
                  <a:pt x="379755" y="2044700"/>
                </a:moveTo>
                <a:lnTo>
                  <a:pt x="366069" y="2044700"/>
                </a:lnTo>
                <a:lnTo>
                  <a:pt x="355793" y="2057400"/>
                </a:lnTo>
                <a:lnTo>
                  <a:pt x="365827" y="2057400"/>
                </a:lnTo>
                <a:lnTo>
                  <a:pt x="379755" y="2044700"/>
                </a:lnTo>
                <a:close/>
              </a:path>
              <a:path w="4569459" h="2324100">
                <a:moveTo>
                  <a:pt x="393998" y="2044700"/>
                </a:moveTo>
                <a:lnTo>
                  <a:pt x="379755" y="2044700"/>
                </a:lnTo>
                <a:lnTo>
                  <a:pt x="380350" y="2057400"/>
                </a:lnTo>
                <a:lnTo>
                  <a:pt x="386237" y="2057400"/>
                </a:lnTo>
                <a:lnTo>
                  <a:pt x="393998" y="2044700"/>
                </a:lnTo>
                <a:close/>
              </a:path>
              <a:path w="4569459" h="2324100">
                <a:moveTo>
                  <a:pt x="407378" y="2044700"/>
                </a:moveTo>
                <a:lnTo>
                  <a:pt x="400215" y="2044700"/>
                </a:lnTo>
                <a:lnTo>
                  <a:pt x="397591" y="2057400"/>
                </a:lnTo>
                <a:lnTo>
                  <a:pt x="401283" y="2057400"/>
                </a:lnTo>
                <a:lnTo>
                  <a:pt x="407378" y="2044700"/>
                </a:lnTo>
                <a:close/>
              </a:path>
              <a:path w="4569459" h="2324100">
                <a:moveTo>
                  <a:pt x="423505" y="2006600"/>
                </a:moveTo>
                <a:lnTo>
                  <a:pt x="363577" y="2006600"/>
                </a:lnTo>
                <a:lnTo>
                  <a:pt x="356057" y="2019300"/>
                </a:lnTo>
                <a:lnTo>
                  <a:pt x="358362" y="2032000"/>
                </a:lnTo>
                <a:lnTo>
                  <a:pt x="395954" y="2032000"/>
                </a:lnTo>
                <a:lnTo>
                  <a:pt x="394684" y="2044700"/>
                </a:lnTo>
                <a:lnTo>
                  <a:pt x="397595" y="2044700"/>
                </a:lnTo>
                <a:lnTo>
                  <a:pt x="409459" y="2032000"/>
                </a:lnTo>
                <a:lnTo>
                  <a:pt x="424215" y="2019300"/>
                </a:lnTo>
                <a:lnTo>
                  <a:pt x="423443" y="2019300"/>
                </a:lnTo>
                <a:lnTo>
                  <a:pt x="423505" y="2006600"/>
                </a:lnTo>
                <a:close/>
              </a:path>
              <a:path w="4569459" h="2324100">
                <a:moveTo>
                  <a:pt x="439593" y="2019300"/>
                </a:moveTo>
                <a:lnTo>
                  <a:pt x="424215" y="2019300"/>
                </a:lnTo>
                <a:lnTo>
                  <a:pt x="418528" y="2032000"/>
                </a:lnTo>
                <a:lnTo>
                  <a:pt x="436595" y="2032000"/>
                </a:lnTo>
                <a:lnTo>
                  <a:pt x="439593" y="2019300"/>
                </a:lnTo>
                <a:close/>
              </a:path>
              <a:path w="4569459" h="2324100">
                <a:moveTo>
                  <a:pt x="435337" y="2006600"/>
                </a:moveTo>
                <a:lnTo>
                  <a:pt x="423505" y="2006600"/>
                </a:lnTo>
                <a:lnTo>
                  <a:pt x="437349" y="2019300"/>
                </a:lnTo>
                <a:lnTo>
                  <a:pt x="447827" y="2019300"/>
                </a:lnTo>
                <a:lnTo>
                  <a:pt x="435337" y="2006600"/>
                </a:lnTo>
                <a:close/>
              </a:path>
              <a:path w="4569459" h="2324100">
                <a:moveTo>
                  <a:pt x="426719" y="1993900"/>
                </a:moveTo>
                <a:lnTo>
                  <a:pt x="383902" y="1993900"/>
                </a:lnTo>
                <a:lnTo>
                  <a:pt x="380733" y="2006600"/>
                </a:lnTo>
                <a:lnTo>
                  <a:pt x="426046" y="2006600"/>
                </a:lnTo>
                <a:lnTo>
                  <a:pt x="426719" y="1993900"/>
                </a:lnTo>
                <a:close/>
              </a:path>
              <a:path w="4569459" h="2324100">
                <a:moveTo>
                  <a:pt x="459027" y="1993900"/>
                </a:moveTo>
                <a:lnTo>
                  <a:pt x="426719" y="1993900"/>
                </a:lnTo>
                <a:lnTo>
                  <a:pt x="426046" y="2006600"/>
                </a:lnTo>
                <a:lnTo>
                  <a:pt x="443771" y="2006600"/>
                </a:lnTo>
                <a:lnTo>
                  <a:pt x="459027" y="1993900"/>
                </a:lnTo>
                <a:close/>
              </a:path>
              <a:path w="4569459" h="2324100">
                <a:moveTo>
                  <a:pt x="501296" y="1955800"/>
                </a:moveTo>
                <a:lnTo>
                  <a:pt x="464527" y="1955800"/>
                </a:lnTo>
                <a:lnTo>
                  <a:pt x="466724" y="1968500"/>
                </a:lnTo>
                <a:lnTo>
                  <a:pt x="472024" y="1981200"/>
                </a:lnTo>
                <a:lnTo>
                  <a:pt x="404809" y="1981200"/>
                </a:lnTo>
                <a:lnTo>
                  <a:pt x="398926" y="1993900"/>
                </a:lnTo>
                <a:lnTo>
                  <a:pt x="473616" y="1993900"/>
                </a:lnTo>
                <a:lnTo>
                  <a:pt x="475057" y="1981200"/>
                </a:lnTo>
                <a:lnTo>
                  <a:pt x="472960" y="1968500"/>
                </a:lnTo>
                <a:lnTo>
                  <a:pt x="501992" y="1968500"/>
                </a:lnTo>
                <a:lnTo>
                  <a:pt x="501296" y="1955800"/>
                </a:lnTo>
                <a:close/>
              </a:path>
              <a:path w="4569459" h="2324100">
                <a:moveTo>
                  <a:pt x="437293" y="1963845"/>
                </a:moveTo>
                <a:lnTo>
                  <a:pt x="428498" y="1968500"/>
                </a:lnTo>
                <a:lnTo>
                  <a:pt x="414611" y="1981200"/>
                </a:lnTo>
                <a:lnTo>
                  <a:pt x="472024" y="1981200"/>
                </a:lnTo>
                <a:lnTo>
                  <a:pt x="466724" y="1968500"/>
                </a:lnTo>
                <a:lnTo>
                  <a:pt x="436765" y="1968500"/>
                </a:lnTo>
                <a:lnTo>
                  <a:pt x="437293" y="1963845"/>
                </a:lnTo>
                <a:close/>
              </a:path>
              <a:path w="4569459" h="2324100">
                <a:moveTo>
                  <a:pt x="497738" y="1968500"/>
                </a:moveTo>
                <a:lnTo>
                  <a:pt x="472960" y="1968500"/>
                </a:lnTo>
                <a:lnTo>
                  <a:pt x="475057" y="1981200"/>
                </a:lnTo>
                <a:lnTo>
                  <a:pt x="493208" y="1981200"/>
                </a:lnTo>
                <a:lnTo>
                  <a:pt x="498862" y="1972662"/>
                </a:lnTo>
                <a:lnTo>
                  <a:pt x="497738" y="1968500"/>
                </a:lnTo>
                <a:close/>
              </a:path>
              <a:path w="4569459" h="2324100">
                <a:moveTo>
                  <a:pt x="499382" y="1971876"/>
                </a:moveTo>
                <a:lnTo>
                  <a:pt x="498862" y="1972662"/>
                </a:lnTo>
                <a:lnTo>
                  <a:pt x="501167" y="1981200"/>
                </a:lnTo>
                <a:lnTo>
                  <a:pt x="503923" y="1981200"/>
                </a:lnTo>
                <a:lnTo>
                  <a:pt x="499382" y="1971876"/>
                </a:lnTo>
                <a:close/>
              </a:path>
              <a:path w="4569459" h="2324100">
                <a:moveTo>
                  <a:pt x="501618" y="1968500"/>
                </a:moveTo>
                <a:lnTo>
                  <a:pt x="497738" y="1968500"/>
                </a:lnTo>
                <a:lnTo>
                  <a:pt x="499382" y="1971876"/>
                </a:lnTo>
                <a:lnTo>
                  <a:pt x="501618" y="1968500"/>
                </a:lnTo>
                <a:close/>
              </a:path>
              <a:path w="4569459" h="2324100">
                <a:moveTo>
                  <a:pt x="460544" y="1955800"/>
                </a:moveTo>
                <a:lnTo>
                  <a:pt x="452495" y="1955800"/>
                </a:lnTo>
                <a:lnTo>
                  <a:pt x="437392" y="1963792"/>
                </a:lnTo>
                <a:lnTo>
                  <a:pt x="436913" y="1968500"/>
                </a:lnTo>
                <a:lnTo>
                  <a:pt x="463686" y="1968500"/>
                </a:lnTo>
                <a:lnTo>
                  <a:pt x="460544" y="1955800"/>
                </a:lnTo>
                <a:close/>
              </a:path>
              <a:path w="4569459" h="2324100">
                <a:moveTo>
                  <a:pt x="464601" y="1930400"/>
                </a:moveTo>
                <a:lnTo>
                  <a:pt x="459309" y="1943100"/>
                </a:lnTo>
                <a:lnTo>
                  <a:pt x="460649" y="1955800"/>
                </a:lnTo>
                <a:lnTo>
                  <a:pt x="506631" y="1955800"/>
                </a:lnTo>
                <a:lnTo>
                  <a:pt x="509647" y="1968500"/>
                </a:lnTo>
                <a:lnTo>
                  <a:pt x="512914" y="1968500"/>
                </a:lnTo>
                <a:lnTo>
                  <a:pt x="516775" y="1955800"/>
                </a:lnTo>
                <a:lnTo>
                  <a:pt x="522039" y="1943100"/>
                </a:lnTo>
                <a:lnTo>
                  <a:pt x="474738" y="1943100"/>
                </a:lnTo>
                <a:lnTo>
                  <a:pt x="464601" y="1930400"/>
                </a:lnTo>
                <a:close/>
              </a:path>
              <a:path w="4569459" h="2324100">
                <a:moveTo>
                  <a:pt x="438206" y="1955800"/>
                </a:moveTo>
                <a:lnTo>
                  <a:pt x="437293" y="1963845"/>
                </a:lnTo>
                <a:lnTo>
                  <a:pt x="438206" y="1955800"/>
                </a:lnTo>
                <a:close/>
              </a:path>
              <a:path w="4569459" h="2324100">
                <a:moveTo>
                  <a:pt x="537486" y="1930400"/>
                </a:moveTo>
                <a:lnTo>
                  <a:pt x="484437" y="1930400"/>
                </a:lnTo>
                <a:lnTo>
                  <a:pt x="474738" y="1943100"/>
                </a:lnTo>
                <a:lnTo>
                  <a:pt x="540956" y="1943100"/>
                </a:lnTo>
                <a:lnTo>
                  <a:pt x="537486" y="1930400"/>
                </a:lnTo>
                <a:close/>
              </a:path>
              <a:path w="4569459" h="2324100">
                <a:moveTo>
                  <a:pt x="574903" y="1917700"/>
                </a:moveTo>
                <a:lnTo>
                  <a:pt x="500303" y="1917700"/>
                </a:lnTo>
                <a:lnTo>
                  <a:pt x="487933" y="1930400"/>
                </a:lnTo>
                <a:lnTo>
                  <a:pt x="569263" y="1930400"/>
                </a:lnTo>
                <a:lnTo>
                  <a:pt x="574903" y="1917700"/>
                </a:lnTo>
                <a:close/>
              </a:path>
              <a:path w="4569459" h="2324100">
                <a:moveTo>
                  <a:pt x="510028" y="1905000"/>
                </a:moveTo>
                <a:lnTo>
                  <a:pt x="506772" y="1905000"/>
                </a:lnTo>
                <a:lnTo>
                  <a:pt x="504094" y="1917700"/>
                </a:lnTo>
                <a:lnTo>
                  <a:pt x="506105" y="1917700"/>
                </a:lnTo>
                <a:lnTo>
                  <a:pt x="510028" y="1905000"/>
                </a:lnTo>
                <a:close/>
              </a:path>
              <a:path w="4569459" h="2324100">
                <a:moveTo>
                  <a:pt x="550697" y="1905000"/>
                </a:moveTo>
                <a:lnTo>
                  <a:pt x="513756" y="1905000"/>
                </a:lnTo>
                <a:lnTo>
                  <a:pt x="509638" y="1917700"/>
                </a:lnTo>
                <a:lnTo>
                  <a:pt x="540740" y="1917700"/>
                </a:lnTo>
                <a:lnTo>
                  <a:pt x="550697" y="1905000"/>
                </a:lnTo>
                <a:close/>
              </a:path>
              <a:path w="4569459" h="2324100">
                <a:moveTo>
                  <a:pt x="590137" y="1892300"/>
                </a:moveTo>
                <a:lnTo>
                  <a:pt x="528032" y="1892300"/>
                </a:lnTo>
                <a:lnTo>
                  <a:pt x="525299" y="1905000"/>
                </a:lnTo>
                <a:lnTo>
                  <a:pt x="550697" y="1905000"/>
                </a:lnTo>
                <a:lnTo>
                  <a:pt x="552450" y="1917700"/>
                </a:lnTo>
                <a:lnTo>
                  <a:pt x="562984" y="1917700"/>
                </a:lnTo>
                <a:lnTo>
                  <a:pt x="572841" y="1905000"/>
                </a:lnTo>
                <a:lnTo>
                  <a:pt x="590137" y="1892300"/>
                </a:lnTo>
                <a:close/>
              </a:path>
              <a:path w="4569459" h="2324100">
                <a:moveTo>
                  <a:pt x="598490" y="1894703"/>
                </a:moveTo>
                <a:lnTo>
                  <a:pt x="589711" y="1905000"/>
                </a:lnTo>
                <a:lnTo>
                  <a:pt x="594279" y="1905000"/>
                </a:lnTo>
                <a:lnTo>
                  <a:pt x="598490" y="1894703"/>
                </a:lnTo>
                <a:close/>
              </a:path>
              <a:path w="4569459" h="2324100">
                <a:moveTo>
                  <a:pt x="627702" y="1892300"/>
                </a:moveTo>
                <a:lnTo>
                  <a:pt x="605869" y="1892300"/>
                </a:lnTo>
                <a:lnTo>
                  <a:pt x="601878" y="1905000"/>
                </a:lnTo>
                <a:lnTo>
                  <a:pt x="615041" y="1905000"/>
                </a:lnTo>
                <a:lnTo>
                  <a:pt x="627702" y="1892300"/>
                </a:lnTo>
                <a:close/>
              </a:path>
              <a:path w="4569459" h="2324100">
                <a:moveTo>
                  <a:pt x="600539" y="1892300"/>
                </a:moveTo>
                <a:lnTo>
                  <a:pt x="599473" y="1892300"/>
                </a:lnTo>
                <a:lnTo>
                  <a:pt x="598490" y="1894703"/>
                </a:lnTo>
                <a:lnTo>
                  <a:pt x="600539" y="1892300"/>
                </a:lnTo>
                <a:close/>
              </a:path>
              <a:path w="4569459" h="2324100">
                <a:moveTo>
                  <a:pt x="617184" y="1879600"/>
                </a:moveTo>
                <a:lnTo>
                  <a:pt x="550154" y="1879600"/>
                </a:lnTo>
                <a:lnTo>
                  <a:pt x="539216" y="1892300"/>
                </a:lnTo>
                <a:lnTo>
                  <a:pt x="616216" y="1892300"/>
                </a:lnTo>
                <a:lnTo>
                  <a:pt x="617184" y="1879600"/>
                </a:lnTo>
                <a:close/>
              </a:path>
              <a:path w="4569459" h="2324100">
                <a:moveTo>
                  <a:pt x="587505" y="1854200"/>
                </a:moveTo>
                <a:lnTo>
                  <a:pt x="572531" y="1866900"/>
                </a:lnTo>
                <a:lnTo>
                  <a:pt x="554029" y="1879600"/>
                </a:lnTo>
                <a:lnTo>
                  <a:pt x="637227" y="1879600"/>
                </a:lnTo>
                <a:lnTo>
                  <a:pt x="646120" y="1866900"/>
                </a:lnTo>
                <a:lnTo>
                  <a:pt x="576732" y="1866900"/>
                </a:lnTo>
                <a:lnTo>
                  <a:pt x="587505" y="1854200"/>
                </a:lnTo>
                <a:close/>
              </a:path>
              <a:path w="4569459" h="2324100">
                <a:moveTo>
                  <a:pt x="655031" y="1854200"/>
                </a:moveTo>
                <a:lnTo>
                  <a:pt x="591381" y="1854200"/>
                </a:lnTo>
                <a:lnTo>
                  <a:pt x="587975" y="1866900"/>
                </a:lnTo>
                <a:lnTo>
                  <a:pt x="658639" y="1866900"/>
                </a:lnTo>
                <a:lnTo>
                  <a:pt x="655031" y="1854200"/>
                </a:lnTo>
                <a:close/>
              </a:path>
              <a:path w="4569459" h="2324100">
                <a:moveTo>
                  <a:pt x="645124" y="1841500"/>
                </a:moveTo>
                <a:lnTo>
                  <a:pt x="593115" y="1841500"/>
                </a:lnTo>
                <a:lnTo>
                  <a:pt x="591559" y="1854200"/>
                </a:lnTo>
                <a:lnTo>
                  <a:pt x="645660" y="1854200"/>
                </a:lnTo>
                <a:lnTo>
                  <a:pt x="645124" y="1841500"/>
                </a:lnTo>
                <a:close/>
              </a:path>
              <a:path w="4569459" h="2324100">
                <a:moveTo>
                  <a:pt x="672594" y="1841500"/>
                </a:moveTo>
                <a:lnTo>
                  <a:pt x="645124" y="1841500"/>
                </a:lnTo>
                <a:lnTo>
                  <a:pt x="648055" y="1854200"/>
                </a:lnTo>
                <a:lnTo>
                  <a:pt x="663930" y="1854200"/>
                </a:lnTo>
                <a:lnTo>
                  <a:pt x="672594" y="1841500"/>
                </a:lnTo>
                <a:close/>
              </a:path>
              <a:path w="4569459" h="2324100">
                <a:moveTo>
                  <a:pt x="683384" y="1828800"/>
                </a:moveTo>
                <a:lnTo>
                  <a:pt x="612719" y="1828800"/>
                </a:lnTo>
                <a:lnTo>
                  <a:pt x="602837" y="1841500"/>
                </a:lnTo>
                <a:lnTo>
                  <a:pt x="679219" y="1841500"/>
                </a:lnTo>
                <a:lnTo>
                  <a:pt x="683384" y="1828800"/>
                </a:lnTo>
                <a:close/>
              </a:path>
              <a:path w="4569459" h="2324100">
                <a:moveTo>
                  <a:pt x="694858" y="1828800"/>
                </a:moveTo>
                <a:lnTo>
                  <a:pt x="683384" y="1828800"/>
                </a:lnTo>
                <a:lnTo>
                  <a:pt x="684669" y="1841500"/>
                </a:lnTo>
                <a:lnTo>
                  <a:pt x="691184" y="1841500"/>
                </a:lnTo>
                <a:lnTo>
                  <a:pt x="694858" y="1828800"/>
                </a:lnTo>
                <a:close/>
              </a:path>
              <a:path w="4569459" h="2324100">
                <a:moveTo>
                  <a:pt x="695859" y="1837038"/>
                </a:moveTo>
                <a:lnTo>
                  <a:pt x="691373" y="1841500"/>
                </a:lnTo>
                <a:lnTo>
                  <a:pt x="695504" y="1841500"/>
                </a:lnTo>
                <a:lnTo>
                  <a:pt x="695859" y="1837038"/>
                </a:lnTo>
                <a:close/>
              </a:path>
              <a:path w="4569459" h="2324100">
                <a:moveTo>
                  <a:pt x="704143" y="1828800"/>
                </a:moveTo>
                <a:lnTo>
                  <a:pt x="696514" y="1828800"/>
                </a:lnTo>
                <a:lnTo>
                  <a:pt x="695859" y="1837038"/>
                </a:lnTo>
                <a:lnTo>
                  <a:pt x="704143" y="1828800"/>
                </a:lnTo>
                <a:close/>
              </a:path>
              <a:path w="4569459" h="2324100">
                <a:moveTo>
                  <a:pt x="634771" y="1816100"/>
                </a:moveTo>
                <a:lnTo>
                  <a:pt x="623213" y="1828800"/>
                </a:lnTo>
                <a:lnTo>
                  <a:pt x="633844" y="1828800"/>
                </a:lnTo>
                <a:lnTo>
                  <a:pt x="634771" y="1816100"/>
                </a:lnTo>
                <a:close/>
              </a:path>
              <a:path w="4569459" h="2324100">
                <a:moveTo>
                  <a:pt x="698352" y="1816100"/>
                </a:moveTo>
                <a:lnTo>
                  <a:pt x="649230" y="1816100"/>
                </a:lnTo>
                <a:lnTo>
                  <a:pt x="639102" y="1828800"/>
                </a:lnTo>
                <a:lnTo>
                  <a:pt x="695596" y="1828800"/>
                </a:lnTo>
                <a:lnTo>
                  <a:pt x="698352" y="1816100"/>
                </a:lnTo>
                <a:close/>
              </a:path>
              <a:path w="4569459" h="2324100">
                <a:moveTo>
                  <a:pt x="716178" y="1816100"/>
                </a:moveTo>
                <a:lnTo>
                  <a:pt x="705372" y="1816100"/>
                </a:lnTo>
                <a:lnTo>
                  <a:pt x="706882" y="1828800"/>
                </a:lnTo>
                <a:lnTo>
                  <a:pt x="715053" y="1828800"/>
                </a:lnTo>
                <a:lnTo>
                  <a:pt x="716178" y="1816100"/>
                </a:lnTo>
                <a:close/>
              </a:path>
              <a:path w="4569459" h="2324100">
                <a:moveTo>
                  <a:pt x="658317" y="1803400"/>
                </a:moveTo>
                <a:lnTo>
                  <a:pt x="653289" y="1803400"/>
                </a:lnTo>
                <a:lnTo>
                  <a:pt x="644193" y="1816100"/>
                </a:lnTo>
                <a:lnTo>
                  <a:pt x="659968" y="1816100"/>
                </a:lnTo>
                <a:lnTo>
                  <a:pt x="658317" y="1803400"/>
                </a:lnTo>
                <a:close/>
              </a:path>
              <a:path w="4569459" h="2324100">
                <a:moveTo>
                  <a:pt x="730062" y="1803400"/>
                </a:moveTo>
                <a:lnTo>
                  <a:pt x="658317" y="1803400"/>
                </a:lnTo>
                <a:lnTo>
                  <a:pt x="668743" y="1816100"/>
                </a:lnTo>
                <a:lnTo>
                  <a:pt x="718729" y="1816100"/>
                </a:lnTo>
                <a:lnTo>
                  <a:pt x="730062" y="1803400"/>
                </a:lnTo>
                <a:close/>
              </a:path>
              <a:path w="4569459" h="2324100">
                <a:moveTo>
                  <a:pt x="736472" y="1805468"/>
                </a:moveTo>
                <a:lnTo>
                  <a:pt x="729602" y="1816100"/>
                </a:lnTo>
                <a:lnTo>
                  <a:pt x="732890" y="1816100"/>
                </a:lnTo>
                <a:lnTo>
                  <a:pt x="736472" y="1805468"/>
                </a:lnTo>
                <a:close/>
              </a:path>
              <a:path w="4569459" h="2324100">
                <a:moveTo>
                  <a:pt x="737809" y="1803400"/>
                </a:moveTo>
                <a:lnTo>
                  <a:pt x="737169" y="1803400"/>
                </a:lnTo>
                <a:lnTo>
                  <a:pt x="736472" y="1805468"/>
                </a:lnTo>
                <a:lnTo>
                  <a:pt x="737809" y="1803400"/>
                </a:lnTo>
                <a:close/>
              </a:path>
              <a:path w="4569459" h="2324100">
                <a:moveTo>
                  <a:pt x="751366" y="1778000"/>
                </a:moveTo>
                <a:lnTo>
                  <a:pt x="714540" y="1778000"/>
                </a:lnTo>
                <a:lnTo>
                  <a:pt x="719385" y="1790700"/>
                </a:lnTo>
                <a:lnTo>
                  <a:pt x="678715" y="1790700"/>
                </a:lnTo>
                <a:lnTo>
                  <a:pt x="664883" y="1803400"/>
                </a:lnTo>
                <a:lnTo>
                  <a:pt x="747890" y="1803400"/>
                </a:lnTo>
                <a:lnTo>
                  <a:pt x="741871" y="1790700"/>
                </a:lnTo>
                <a:lnTo>
                  <a:pt x="751366" y="1778000"/>
                </a:lnTo>
                <a:close/>
              </a:path>
              <a:path w="4569459" h="2324100">
                <a:moveTo>
                  <a:pt x="698143" y="1778770"/>
                </a:moveTo>
                <a:lnTo>
                  <a:pt x="685723" y="1790700"/>
                </a:lnTo>
                <a:lnTo>
                  <a:pt x="693875" y="1790700"/>
                </a:lnTo>
                <a:lnTo>
                  <a:pt x="698143" y="1778770"/>
                </a:lnTo>
                <a:close/>
              </a:path>
              <a:path w="4569459" h="2324100">
                <a:moveTo>
                  <a:pt x="782923" y="1778000"/>
                </a:moveTo>
                <a:lnTo>
                  <a:pt x="780503" y="1778000"/>
                </a:lnTo>
                <a:lnTo>
                  <a:pt x="777139" y="1790700"/>
                </a:lnTo>
                <a:lnTo>
                  <a:pt x="782923" y="1778000"/>
                </a:lnTo>
                <a:close/>
              </a:path>
              <a:path w="4569459" h="2324100">
                <a:moveTo>
                  <a:pt x="698945" y="1778000"/>
                </a:moveTo>
                <a:lnTo>
                  <a:pt x="698419" y="1778000"/>
                </a:lnTo>
                <a:lnTo>
                  <a:pt x="698143" y="1778770"/>
                </a:lnTo>
                <a:lnTo>
                  <a:pt x="698945" y="1778000"/>
                </a:lnTo>
                <a:close/>
              </a:path>
              <a:path w="4569459" h="2324100">
                <a:moveTo>
                  <a:pt x="778579" y="1765300"/>
                </a:moveTo>
                <a:lnTo>
                  <a:pt x="709487" y="1765300"/>
                </a:lnTo>
                <a:lnTo>
                  <a:pt x="698945" y="1778000"/>
                </a:lnTo>
                <a:lnTo>
                  <a:pt x="769150" y="1778000"/>
                </a:lnTo>
                <a:lnTo>
                  <a:pt x="778579" y="1765300"/>
                </a:lnTo>
                <a:close/>
              </a:path>
              <a:path w="4569459" h="2324100">
                <a:moveTo>
                  <a:pt x="793456" y="1752600"/>
                </a:moveTo>
                <a:lnTo>
                  <a:pt x="729726" y="1752600"/>
                </a:lnTo>
                <a:lnTo>
                  <a:pt x="725737" y="1765300"/>
                </a:lnTo>
                <a:lnTo>
                  <a:pt x="792717" y="1765300"/>
                </a:lnTo>
                <a:lnTo>
                  <a:pt x="793456" y="1752600"/>
                </a:lnTo>
                <a:close/>
              </a:path>
              <a:path w="4569459" h="2324100">
                <a:moveTo>
                  <a:pt x="833896" y="1727200"/>
                </a:moveTo>
                <a:lnTo>
                  <a:pt x="768527" y="1727200"/>
                </a:lnTo>
                <a:lnTo>
                  <a:pt x="770505" y="1739900"/>
                </a:lnTo>
                <a:lnTo>
                  <a:pt x="754463" y="1739900"/>
                </a:lnTo>
                <a:lnTo>
                  <a:pt x="743204" y="1752600"/>
                </a:lnTo>
                <a:lnTo>
                  <a:pt x="795592" y="1752600"/>
                </a:lnTo>
                <a:lnTo>
                  <a:pt x="796251" y="1765300"/>
                </a:lnTo>
                <a:lnTo>
                  <a:pt x="801289" y="1765300"/>
                </a:lnTo>
                <a:lnTo>
                  <a:pt x="807430" y="1752974"/>
                </a:lnTo>
                <a:lnTo>
                  <a:pt x="807377" y="1752600"/>
                </a:lnTo>
                <a:lnTo>
                  <a:pt x="833896" y="1727200"/>
                </a:lnTo>
                <a:close/>
              </a:path>
              <a:path w="4569459" h="2324100">
                <a:moveTo>
                  <a:pt x="808439" y="1760078"/>
                </a:moveTo>
                <a:lnTo>
                  <a:pt x="801289" y="1765300"/>
                </a:lnTo>
                <a:lnTo>
                  <a:pt x="809181" y="1765300"/>
                </a:lnTo>
                <a:lnTo>
                  <a:pt x="808439" y="1760078"/>
                </a:lnTo>
                <a:close/>
              </a:path>
              <a:path w="4569459" h="2324100">
                <a:moveTo>
                  <a:pt x="826833" y="1739900"/>
                </a:moveTo>
                <a:lnTo>
                  <a:pt x="821514" y="1739900"/>
                </a:lnTo>
                <a:lnTo>
                  <a:pt x="807616" y="1752600"/>
                </a:lnTo>
                <a:lnTo>
                  <a:pt x="807430" y="1752974"/>
                </a:lnTo>
                <a:lnTo>
                  <a:pt x="808439" y="1760078"/>
                </a:lnTo>
                <a:lnTo>
                  <a:pt x="818680" y="1752600"/>
                </a:lnTo>
                <a:lnTo>
                  <a:pt x="825245" y="1752600"/>
                </a:lnTo>
                <a:lnTo>
                  <a:pt x="826833" y="1739900"/>
                </a:lnTo>
                <a:close/>
              </a:path>
              <a:path w="4569459" h="2324100">
                <a:moveTo>
                  <a:pt x="851560" y="1714500"/>
                </a:moveTo>
                <a:lnTo>
                  <a:pt x="783655" y="1714500"/>
                </a:lnTo>
                <a:lnTo>
                  <a:pt x="784580" y="1727200"/>
                </a:lnTo>
                <a:lnTo>
                  <a:pt x="833896" y="1727200"/>
                </a:lnTo>
                <a:lnTo>
                  <a:pt x="833107" y="1739900"/>
                </a:lnTo>
                <a:lnTo>
                  <a:pt x="831618" y="1752600"/>
                </a:lnTo>
                <a:lnTo>
                  <a:pt x="835037" y="1739900"/>
                </a:lnTo>
                <a:lnTo>
                  <a:pt x="844816" y="1739900"/>
                </a:lnTo>
                <a:lnTo>
                  <a:pt x="852351" y="1715282"/>
                </a:lnTo>
                <a:lnTo>
                  <a:pt x="851560" y="1714500"/>
                </a:lnTo>
                <a:close/>
              </a:path>
              <a:path w="4569459" h="2324100">
                <a:moveTo>
                  <a:pt x="779279" y="1714500"/>
                </a:moveTo>
                <a:lnTo>
                  <a:pt x="776858" y="1727200"/>
                </a:lnTo>
                <a:lnTo>
                  <a:pt x="784580" y="1727200"/>
                </a:lnTo>
                <a:lnTo>
                  <a:pt x="779279" y="1714500"/>
                </a:lnTo>
                <a:close/>
              </a:path>
              <a:path w="4569459" h="2324100">
                <a:moveTo>
                  <a:pt x="937704" y="1663700"/>
                </a:moveTo>
                <a:lnTo>
                  <a:pt x="850014" y="1663700"/>
                </a:lnTo>
                <a:lnTo>
                  <a:pt x="843480" y="1689100"/>
                </a:lnTo>
                <a:lnTo>
                  <a:pt x="843510" y="1698250"/>
                </a:lnTo>
                <a:lnTo>
                  <a:pt x="846825" y="1701800"/>
                </a:lnTo>
                <a:lnTo>
                  <a:pt x="852981" y="1701800"/>
                </a:lnTo>
                <a:lnTo>
                  <a:pt x="852590" y="1714500"/>
                </a:lnTo>
                <a:lnTo>
                  <a:pt x="852351" y="1715282"/>
                </a:lnTo>
                <a:lnTo>
                  <a:pt x="864385" y="1727200"/>
                </a:lnTo>
                <a:lnTo>
                  <a:pt x="874255" y="1727200"/>
                </a:lnTo>
                <a:lnTo>
                  <a:pt x="871029" y="1714500"/>
                </a:lnTo>
                <a:lnTo>
                  <a:pt x="864672" y="1714500"/>
                </a:lnTo>
                <a:lnTo>
                  <a:pt x="873227" y="1701800"/>
                </a:lnTo>
                <a:lnTo>
                  <a:pt x="886959" y="1689100"/>
                </a:lnTo>
                <a:lnTo>
                  <a:pt x="899002" y="1676400"/>
                </a:lnTo>
                <a:lnTo>
                  <a:pt x="921174" y="1676400"/>
                </a:lnTo>
                <a:lnTo>
                  <a:pt x="937704" y="1663700"/>
                </a:lnTo>
                <a:close/>
              </a:path>
              <a:path w="4569459" h="2324100">
                <a:moveTo>
                  <a:pt x="843510" y="1698250"/>
                </a:moveTo>
                <a:lnTo>
                  <a:pt x="843522" y="1701800"/>
                </a:lnTo>
                <a:lnTo>
                  <a:pt x="845921" y="1714500"/>
                </a:lnTo>
                <a:lnTo>
                  <a:pt x="851560" y="1714500"/>
                </a:lnTo>
                <a:lnTo>
                  <a:pt x="852351" y="1715282"/>
                </a:lnTo>
                <a:lnTo>
                  <a:pt x="852590" y="1714500"/>
                </a:lnTo>
                <a:lnTo>
                  <a:pt x="852981" y="1701800"/>
                </a:lnTo>
                <a:lnTo>
                  <a:pt x="846825" y="1701800"/>
                </a:lnTo>
                <a:lnTo>
                  <a:pt x="843510" y="1698250"/>
                </a:lnTo>
                <a:close/>
              </a:path>
              <a:path w="4569459" h="2324100">
                <a:moveTo>
                  <a:pt x="803954" y="1701800"/>
                </a:moveTo>
                <a:lnTo>
                  <a:pt x="793740" y="1714500"/>
                </a:lnTo>
                <a:lnTo>
                  <a:pt x="803414" y="1714500"/>
                </a:lnTo>
                <a:lnTo>
                  <a:pt x="803954" y="1701800"/>
                </a:lnTo>
                <a:close/>
              </a:path>
              <a:path w="4569459" h="2324100">
                <a:moveTo>
                  <a:pt x="834961" y="1689100"/>
                </a:moveTo>
                <a:lnTo>
                  <a:pt x="819588" y="1689100"/>
                </a:lnTo>
                <a:lnTo>
                  <a:pt x="810801" y="1701800"/>
                </a:lnTo>
                <a:lnTo>
                  <a:pt x="803414" y="1714500"/>
                </a:lnTo>
                <a:lnTo>
                  <a:pt x="845921" y="1714500"/>
                </a:lnTo>
                <a:lnTo>
                  <a:pt x="843522" y="1701800"/>
                </a:lnTo>
                <a:lnTo>
                  <a:pt x="843510" y="1698250"/>
                </a:lnTo>
                <a:lnTo>
                  <a:pt x="834961" y="1689100"/>
                </a:lnTo>
                <a:close/>
              </a:path>
              <a:path w="4569459" h="2324100">
                <a:moveTo>
                  <a:pt x="888172" y="1703154"/>
                </a:moveTo>
                <a:lnTo>
                  <a:pt x="868162" y="1714500"/>
                </a:lnTo>
                <a:lnTo>
                  <a:pt x="887298" y="1714500"/>
                </a:lnTo>
                <a:lnTo>
                  <a:pt x="888172" y="1703154"/>
                </a:lnTo>
                <a:close/>
              </a:path>
              <a:path w="4569459" h="2324100">
                <a:moveTo>
                  <a:pt x="912976" y="1676400"/>
                </a:moveTo>
                <a:lnTo>
                  <a:pt x="902492" y="1676400"/>
                </a:lnTo>
                <a:lnTo>
                  <a:pt x="890562" y="1701800"/>
                </a:lnTo>
                <a:lnTo>
                  <a:pt x="892863" y="1701800"/>
                </a:lnTo>
                <a:lnTo>
                  <a:pt x="887298" y="1714500"/>
                </a:lnTo>
                <a:lnTo>
                  <a:pt x="898042" y="1701800"/>
                </a:lnTo>
                <a:lnTo>
                  <a:pt x="897610" y="1689100"/>
                </a:lnTo>
                <a:lnTo>
                  <a:pt x="912131" y="1689100"/>
                </a:lnTo>
                <a:lnTo>
                  <a:pt x="912976" y="1676400"/>
                </a:lnTo>
                <a:close/>
              </a:path>
              <a:path w="4569459" h="2324100">
                <a:moveTo>
                  <a:pt x="890562" y="1701800"/>
                </a:moveTo>
                <a:lnTo>
                  <a:pt x="888276" y="1701800"/>
                </a:lnTo>
                <a:lnTo>
                  <a:pt x="888172" y="1703154"/>
                </a:lnTo>
                <a:lnTo>
                  <a:pt x="890562" y="1701800"/>
                </a:lnTo>
                <a:close/>
              </a:path>
              <a:path w="4569459" h="2324100">
                <a:moveTo>
                  <a:pt x="905541" y="1689100"/>
                </a:moveTo>
                <a:lnTo>
                  <a:pt x="902171" y="1689100"/>
                </a:lnTo>
                <a:lnTo>
                  <a:pt x="903046" y="1701800"/>
                </a:lnTo>
                <a:lnTo>
                  <a:pt x="907664" y="1701800"/>
                </a:lnTo>
                <a:lnTo>
                  <a:pt x="905541" y="1689100"/>
                </a:lnTo>
                <a:close/>
              </a:path>
              <a:path w="4569459" h="2324100">
                <a:moveTo>
                  <a:pt x="920337" y="1676400"/>
                </a:moveTo>
                <a:lnTo>
                  <a:pt x="912976" y="1676400"/>
                </a:lnTo>
                <a:lnTo>
                  <a:pt x="916317" y="1689100"/>
                </a:lnTo>
                <a:lnTo>
                  <a:pt x="923452" y="1689100"/>
                </a:lnTo>
                <a:lnTo>
                  <a:pt x="920337" y="1676400"/>
                </a:lnTo>
                <a:close/>
              </a:path>
              <a:path w="4569459" h="2324100">
                <a:moveTo>
                  <a:pt x="865593" y="1651000"/>
                </a:moveTo>
                <a:lnTo>
                  <a:pt x="864946" y="1663700"/>
                </a:lnTo>
                <a:lnTo>
                  <a:pt x="871829" y="1663700"/>
                </a:lnTo>
                <a:lnTo>
                  <a:pt x="872522" y="1660635"/>
                </a:lnTo>
                <a:lnTo>
                  <a:pt x="865593" y="1651000"/>
                </a:lnTo>
                <a:close/>
              </a:path>
              <a:path w="4569459" h="2324100">
                <a:moveTo>
                  <a:pt x="885840" y="1651000"/>
                </a:moveTo>
                <a:lnTo>
                  <a:pt x="874699" y="1651000"/>
                </a:lnTo>
                <a:lnTo>
                  <a:pt x="872522" y="1660635"/>
                </a:lnTo>
                <a:lnTo>
                  <a:pt x="874725" y="1663700"/>
                </a:lnTo>
                <a:lnTo>
                  <a:pt x="884269" y="1663700"/>
                </a:lnTo>
                <a:lnTo>
                  <a:pt x="885840" y="1651000"/>
                </a:lnTo>
                <a:close/>
              </a:path>
              <a:path w="4569459" h="2324100">
                <a:moveTo>
                  <a:pt x="957804" y="1651000"/>
                </a:moveTo>
                <a:lnTo>
                  <a:pt x="897874" y="1651000"/>
                </a:lnTo>
                <a:lnTo>
                  <a:pt x="898105" y="1663700"/>
                </a:lnTo>
                <a:lnTo>
                  <a:pt x="950000" y="1663700"/>
                </a:lnTo>
                <a:lnTo>
                  <a:pt x="957299" y="1657181"/>
                </a:lnTo>
                <a:lnTo>
                  <a:pt x="957804" y="1651000"/>
                </a:lnTo>
                <a:close/>
              </a:path>
              <a:path w="4569459" h="2324100">
                <a:moveTo>
                  <a:pt x="960649" y="1654190"/>
                </a:moveTo>
                <a:lnTo>
                  <a:pt x="957299" y="1657181"/>
                </a:lnTo>
                <a:lnTo>
                  <a:pt x="956767" y="1663700"/>
                </a:lnTo>
                <a:lnTo>
                  <a:pt x="960649" y="1654190"/>
                </a:lnTo>
                <a:close/>
              </a:path>
              <a:path w="4569459" h="2324100">
                <a:moveTo>
                  <a:pt x="972754" y="1638300"/>
                </a:moveTo>
                <a:lnTo>
                  <a:pt x="897963" y="1638300"/>
                </a:lnTo>
                <a:lnTo>
                  <a:pt x="895565" y="1651000"/>
                </a:lnTo>
                <a:lnTo>
                  <a:pt x="966265" y="1651000"/>
                </a:lnTo>
                <a:lnTo>
                  <a:pt x="969175" y="1663700"/>
                </a:lnTo>
                <a:lnTo>
                  <a:pt x="977415" y="1651000"/>
                </a:lnTo>
                <a:lnTo>
                  <a:pt x="972754" y="1638300"/>
                </a:lnTo>
                <a:close/>
              </a:path>
              <a:path w="4569459" h="2324100">
                <a:moveTo>
                  <a:pt x="964222" y="1651000"/>
                </a:moveTo>
                <a:lnTo>
                  <a:pt x="961951" y="1651000"/>
                </a:lnTo>
                <a:lnTo>
                  <a:pt x="960649" y="1654190"/>
                </a:lnTo>
                <a:lnTo>
                  <a:pt x="964222" y="1651000"/>
                </a:lnTo>
                <a:close/>
              </a:path>
              <a:path w="4569459" h="2324100">
                <a:moveTo>
                  <a:pt x="991746" y="1625600"/>
                </a:moveTo>
                <a:lnTo>
                  <a:pt x="920672" y="1625600"/>
                </a:lnTo>
                <a:lnTo>
                  <a:pt x="914586" y="1638300"/>
                </a:lnTo>
                <a:lnTo>
                  <a:pt x="973388" y="1638300"/>
                </a:lnTo>
                <a:lnTo>
                  <a:pt x="991515" y="1628755"/>
                </a:lnTo>
                <a:lnTo>
                  <a:pt x="991746" y="1625600"/>
                </a:lnTo>
                <a:close/>
              </a:path>
              <a:path w="4569459" h="2324100">
                <a:moveTo>
                  <a:pt x="996306" y="1626233"/>
                </a:moveTo>
                <a:lnTo>
                  <a:pt x="991515" y="1628755"/>
                </a:lnTo>
                <a:lnTo>
                  <a:pt x="990818" y="1638300"/>
                </a:lnTo>
                <a:lnTo>
                  <a:pt x="996306" y="1626233"/>
                </a:lnTo>
                <a:close/>
              </a:path>
              <a:path w="4569459" h="2324100">
                <a:moveTo>
                  <a:pt x="1008379" y="1612900"/>
                </a:moveTo>
                <a:lnTo>
                  <a:pt x="932852" y="1612900"/>
                </a:lnTo>
                <a:lnTo>
                  <a:pt x="927354" y="1625600"/>
                </a:lnTo>
                <a:lnTo>
                  <a:pt x="997508" y="1625600"/>
                </a:lnTo>
                <a:lnTo>
                  <a:pt x="1002062" y="1638300"/>
                </a:lnTo>
                <a:lnTo>
                  <a:pt x="1005241" y="1625600"/>
                </a:lnTo>
                <a:lnTo>
                  <a:pt x="1008379" y="1612900"/>
                </a:lnTo>
                <a:close/>
              </a:path>
              <a:path w="4569459" h="2324100">
                <a:moveTo>
                  <a:pt x="997508" y="1625600"/>
                </a:moveTo>
                <a:lnTo>
                  <a:pt x="996594" y="1625600"/>
                </a:lnTo>
                <a:lnTo>
                  <a:pt x="996306" y="1626233"/>
                </a:lnTo>
                <a:lnTo>
                  <a:pt x="997508" y="1625600"/>
                </a:lnTo>
                <a:close/>
              </a:path>
              <a:path w="4569459" h="2324100">
                <a:moveTo>
                  <a:pt x="1027968" y="1612900"/>
                </a:moveTo>
                <a:lnTo>
                  <a:pt x="1008379" y="1612900"/>
                </a:lnTo>
                <a:lnTo>
                  <a:pt x="1012812" y="1625600"/>
                </a:lnTo>
                <a:lnTo>
                  <a:pt x="1024896" y="1625600"/>
                </a:lnTo>
                <a:lnTo>
                  <a:pt x="1027968" y="1612900"/>
                </a:lnTo>
                <a:close/>
              </a:path>
              <a:path w="4569459" h="2324100">
                <a:moveTo>
                  <a:pt x="1023257" y="1574800"/>
                </a:moveTo>
                <a:lnTo>
                  <a:pt x="988694" y="1574800"/>
                </a:lnTo>
                <a:lnTo>
                  <a:pt x="982598" y="1587500"/>
                </a:lnTo>
                <a:lnTo>
                  <a:pt x="962543" y="1600200"/>
                </a:lnTo>
                <a:lnTo>
                  <a:pt x="959280" y="1600200"/>
                </a:lnTo>
                <a:lnTo>
                  <a:pt x="958634" y="1612900"/>
                </a:lnTo>
                <a:lnTo>
                  <a:pt x="1026679" y="1612900"/>
                </a:lnTo>
                <a:lnTo>
                  <a:pt x="1023613" y="1600200"/>
                </a:lnTo>
                <a:lnTo>
                  <a:pt x="1037551" y="1587500"/>
                </a:lnTo>
                <a:lnTo>
                  <a:pt x="1025758" y="1587500"/>
                </a:lnTo>
                <a:lnTo>
                  <a:pt x="1023257" y="1574800"/>
                </a:lnTo>
                <a:close/>
              </a:path>
              <a:path w="4569459" h="2324100">
                <a:moveTo>
                  <a:pt x="1058557" y="1587500"/>
                </a:moveTo>
                <a:lnTo>
                  <a:pt x="1037551" y="1587500"/>
                </a:lnTo>
                <a:lnTo>
                  <a:pt x="1041566" y="1600200"/>
                </a:lnTo>
                <a:lnTo>
                  <a:pt x="1056144" y="1600200"/>
                </a:lnTo>
                <a:lnTo>
                  <a:pt x="1058557" y="1587500"/>
                </a:lnTo>
                <a:close/>
              </a:path>
              <a:path w="4569459" h="2324100">
                <a:moveTo>
                  <a:pt x="1072074" y="1587500"/>
                </a:moveTo>
                <a:lnTo>
                  <a:pt x="1071381" y="1587500"/>
                </a:lnTo>
                <a:lnTo>
                  <a:pt x="1068806" y="1600200"/>
                </a:lnTo>
                <a:lnTo>
                  <a:pt x="1072074" y="1587500"/>
                </a:lnTo>
                <a:close/>
              </a:path>
              <a:path w="4569459" h="2324100">
                <a:moveTo>
                  <a:pt x="1032097" y="1587351"/>
                </a:moveTo>
                <a:lnTo>
                  <a:pt x="1031943" y="1587500"/>
                </a:lnTo>
                <a:lnTo>
                  <a:pt x="1032116" y="1587500"/>
                </a:lnTo>
                <a:lnTo>
                  <a:pt x="1032097" y="1587351"/>
                </a:lnTo>
                <a:close/>
              </a:path>
              <a:path w="4569459" h="2324100">
                <a:moveTo>
                  <a:pt x="1068581" y="1574800"/>
                </a:moveTo>
                <a:lnTo>
                  <a:pt x="1045082" y="1574800"/>
                </a:lnTo>
                <a:lnTo>
                  <a:pt x="1032276" y="1587178"/>
                </a:lnTo>
                <a:lnTo>
                  <a:pt x="1032116" y="1587500"/>
                </a:lnTo>
                <a:lnTo>
                  <a:pt x="1069085" y="1587500"/>
                </a:lnTo>
                <a:lnTo>
                  <a:pt x="1068581" y="1574800"/>
                </a:lnTo>
                <a:close/>
              </a:path>
              <a:path w="4569459" h="2324100">
                <a:moveTo>
                  <a:pt x="1084942" y="1574800"/>
                </a:moveTo>
                <a:lnTo>
                  <a:pt x="1070168" y="1574800"/>
                </a:lnTo>
                <a:lnTo>
                  <a:pt x="1075008" y="1587500"/>
                </a:lnTo>
                <a:lnTo>
                  <a:pt x="1084262" y="1587500"/>
                </a:lnTo>
                <a:lnTo>
                  <a:pt x="1084942" y="1574800"/>
                </a:lnTo>
                <a:close/>
              </a:path>
              <a:path w="4569459" h="2324100">
                <a:moveTo>
                  <a:pt x="1038431" y="1574800"/>
                </a:moveTo>
                <a:lnTo>
                  <a:pt x="1030501" y="1574800"/>
                </a:lnTo>
                <a:lnTo>
                  <a:pt x="1032097" y="1587351"/>
                </a:lnTo>
                <a:lnTo>
                  <a:pt x="1032276" y="1587178"/>
                </a:lnTo>
                <a:lnTo>
                  <a:pt x="1038431" y="1574800"/>
                </a:lnTo>
                <a:close/>
              </a:path>
              <a:path w="4569459" h="2324100">
                <a:moveTo>
                  <a:pt x="1020992" y="1562100"/>
                </a:moveTo>
                <a:lnTo>
                  <a:pt x="1011834" y="1562100"/>
                </a:lnTo>
                <a:lnTo>
                  <a:pt x="1006989" y="1574800"/>
                </a:lnTo>
                <a:lnTo>
                  <a:pt x="1030889" y="1574800"/>
                </a:lnTo>
                <a:lnTo>
                  <a:pt x="1020992" y="1562100"/>
                </a:lnTo>
                <a:close/>
              </a:path>
              <a:path w="4569459" h="2324100">
                <a:moveTo>
                  <a:pt x="1122163" y="1536700"/>
                </a:moveTo>
                <a:lnTo>
                  <a:pt x="1056678" y="1536700"/>
                </a:lnTo>
                <a:lnTo>
                  <a:pt x="1032488" y="1549400"/>
                </a:lnTo>
                <a:lnTo>
                  <a:pt x="1029458" y="1562100"/>
                </a:lnTo>
                <a:lnTo>
                  <a:pt x="1037139" y="1574800"/>
                </a:lnTo>
                <a:lnTo>
                  <a:pt x="1072045" y="1574800"/>
                </a:lnTo>
                <a:lnTo>
                  <a:pt x="1074928" y="1562100"/>
                </a:lnTo>
                <a:lnTo>
                  <a:pt x="1084358" y="1562100"/>
                </a:lnTo>
                <a:lnTo>
                  <a:pt x="1102055" y="1549400"/>
                </a:lnTo>
                <a:lnTo>
                  <a:pt x="1123742" y="1549400"/>
                </a:lnTo>
                <a:lnTo>
                  <a:pt x="1122163" y="1536700"/>
                </a:lnTo>
                <a:close/>
              </a:path>
              <a:path w="4569459" h="2324100">
                <a:moveTo>
                  <a:pt x="1084358" y="1562100"/>
                </a:moveTo>
                <a:lnTo>
                  <a:pt x="1078032" y="1562100"/>
                </a:lnTo>
                <a:lnTo>
                  <a:pt x="1072045" y="1574800"/>
                </a:lnTo>
                <a:lnTo>
                  <a:pt x="1081814" y="1574800"/>
                </a:lnTo>
                <a:lnTo>
                  <a:pt x="1084358" y="1562100"/>
                </a:lnTo>
                <a:close/>
              </a:path>
              <a:path w="4569459" h="2324100">
                <a:moveTo>
                  <a:pt x="1117282" y="1549400"/>
                </a:moveTo>
                <a:lnTo>
                  <a:pt x="1102055" y="1549400"/>
                </a:lnTo>
                <a:lnTo>
                  <a:pt x="1096815" y="1562100"/>
                </a:lnTo>
                <a:lnTo>
                  <a:pt x="1113092" y="1562100"/>
                </a:lnTo>
                <a:lnTo>
                  <a:pt x="1117282" y="1549400"/>
                </a:lnTo>
                <a:close/>
              </a:path>
              <a:path w="4569459" h="2324100">
                <a:moveTo>
                  <a:pt x="1132579" y="1524000"/>
                </a:moveTo>
                <a:lnTo>
                  <a:pt x="1085786" y="1524000"/>
                </a:lnTo>
                <a:lnTo>
                  <a:pt x="1081393" y="1536700"/>
                </a:lnTo>
                <a:lnTo>
                  <a:pt x="1122163" y="1536700"/>
                </a:lnTo>
                <a:lnTo>
                  <a:pt x="1124572" y="1549400"/>
                </a:lnTo>
                <a:lnTo>
                  <a:pt x="1131958" y="1536700"/>
                </a:lnTo>
                <a:lnTo>
                  <a:pt x="1132579" y="1524000"/>
                </a:lnTo>
                <a:close/>
              </a:path>
              <a:path w="4569459" h="2324100">
                <a:moveTo>
                  <a:pt x="1075753" y="1524000"/>
                </a:moveTo>
                <a:lnTo>
                  <a:pt x="1069898" y="1524000"/>
                </a:lnTo>
                <a:lnTo>
                  <a:pt x="1071105" y="1536700"/>
                </a:lnTo>
                <a:lnTo>
                  <a:pt x="1075753" y="1524000"/>
                </a:lnTo>
                <a:close/>
              </a:path>
              <a:path w="4569459" h="2324100">
                <a:moveTo>
                  <a:pt x="1144937" y="1524000"/>
                </a:moveTo>
                <a:lnTo>
                  <a:pt x="1143241" y="1524000"/>
                </a:lnTo>
                <a:lnTo>
                  <a:pt x="1138787" y="1536700"/>
                </a:lnTo>
                <a:lnTo>
                  <a:pt x="1141402" y="1536700"/>
                </a:lnTo>
                <a:lnTo>
                  <a:pt x="1144937" y="1524000"/>
                </a:lnTo>
                <a:close/>
              </a:path>
              <a:path w="4569459" h="2324100">
                <a:moveTo>
                  <a:pt x="1150493" y="1511300"/>
                </a:moveTo>
                <a:lnTo>
                  <a:pt x="1087670" y="1511300"/>
                </a:lnTo>
                <a:lnTo>
                  <a:pt x="1079111" y="1524000"/>
                </a:lnTo>
                <a:lnTo>
                  <a:pt x="1135677" y="1524000"/>
                </a:lnTo>
                <a:lnTo>
                  <a:pt x="1150493" y="1511300"/>
                </a:lnTo>
                <a:close/>
              </a:path>
              <a:path w="4569459" h="2324100">
                <a:moveTo>
                  <a:pt x="1173786" y="1511300"/>
                </a:moveTo>
                <a:lnTo>
                  <a:pt x="1150493" y="1511300"/>
                </a:lnTo>
                <a:lnTo>
                  <a:pt x="1147851" y="1524000"/>
                </a:lnTo>
                <a:lnTo>
                  <a:pt x="1160984" y="1524000"/>
                </a:lnTo>
                <a:lnTo>
                  <a:pt x="1173786" y="1511300"/>
                </a:lnTo>
                <a:close/>
              </a:path>
              <a:path w="4569459" h="2324100">
                <a:moveTo>
                  <a:pt x="1181881" y="1511300"/>
                </a:moveTo>
                <a:lnTo>
                  <a:pt x="1173786" y="1511300"/>
                </a:lnTo>
                <a:lnTo>
                  <a:pt x="1170152" y="1524000"/>
                </a:lnTo>
                <a:lnTo>
                  <a:pt x="1179245" y="1524000"/>
                </a:lnTo>
                <a:lnTo>
                  <a:pt x="1181881" y="1511300"/>
                </a:lnTo>
                <a:close/>
              </a:path>
              <a:path w="4569459" h="2324100">
                <a:moveTo>
                  <a:pt x="1187124" y="1498600"/>
                </a:moveTo>
                <a:lnTo>
                  <a:pt x="1123557" y="1498600"/>
                </a:lnTo>
                <a:lnTo>
                  <a:pt x="1107681" y="1511300"/>
                </a:lnTo>
                <a:lnTo>
                  <a:pt x="1182510" y="1511300"/>
                </a:lnTo>
                <a:lnTo>
                  <a:pt x="1179245" y="1524000"/>
                </a:lnTo>
                <a:lnTo>
                  <a:pt x="1185122" y="1524000"/>
                </a:lnTo>
                <a:lnTo>
                  <a:pt x="1187924" y="1511300"/>
                </a:lnTo>
                <a:lnTo>
                  <a:pt x="1187124" y="1498600"/>
                </a:lnTo>
                <a:close/>
              </a:path>
              <a:path w="4569459" h="2324100">
                <a:moveTo>
                  <a:pt x="1222673" y="1485900"/>
                </a:moveTo>
                <a:lnTo>
                  <a:pt x="1215041" y="1485900"/>
                </a:lnTo>
                <a:lnTo>
                  <a:pt x="1207236" y="1498600"/>
                </a:lnTo>
                <a:lnTo>
                  <a:pt x="1195349" y="1498600"/>
                </a:lnTo>
                <a:lnTo>
                  <a:pt x="1195743" y="1511300"/>
                </a:lnTo>
                <a:lnTo>
                  <a:pt x="1214660" y="1498600"/>
                </a:lnTo>
                <a:lnTo>
                  <a:pt x="1222673" y="1485900"/>
                </a:lnTo>
                <a:close/>
              </a:path>
              <a:path w="4569459" h="2324100">
                <a:moveTo>
                  <a:pt x="1139901" y="1485900"/>
                </a:moveTo>
                <a:lnTo>
                  <a:pt x="1135491" y="1485900"/>
                </a:lnTo>
                <a:lnTo>
                  <a:pt x="1130607" y="1498600"/>
                </a:lnTo>
                <a:lnTo>
                  <a:pt x="1133343" y="1498600"/>
                </a:lnTo>
                <a:lnTo>
                  <a:pt x="1139901" y="1485900"/>
                </a:lnTo>
                <a:close/>
              </a:path>
              <a:path w="4569459" h="2324100">
                <a:moveTo>
                  <a:pt x="1152018" y="1485900"/>
                </a:moveTo>
                <a:lnTo>
                  <a:pt x="1141734" y="1498600"/>
                </a:lnTo>
                <a:lnTo>
                  <a:pt x="1151140" y="1498600"/>
                </a:lnTo>
                <a:lnTo>
                  <a:pt x="1152018" y="1485900"/>
                </a:lnTo>
                <a:close/>
              </a:path>
              <a:path w="4569459" h="2324100">
                <a:moveTo>
                  <a:pt x="1202018" y="1485900"/>
                </a:moveTo>
                <a:lnTo>
                  <a:pt x="1167318" y="1485900"/>
                </a:lnTo>
                <a:lnTo>
                  <a:pt x="1151140" y="1498600"/>
                </a:lnTo>
                <a:lnTo>
                  <a:pt x="1207236" y="1498600"/>
                </a:lnTo>
                <a:lnTo>
                  <a:pt x="1202018" y="1485900"/>
                </a:lnTo>
                <a:close/>
              </a:path>
              <a:path w="4569459" h="2324100">
                <a:moveTo>
                  <a:pt x="1153801" y="1473200"/>
                </a:moveTo>
                <a:lnTo>
                  <a:pt x="1144866" y="1485900"/>
                </a:lnTo>
                <a:lnTo>
                  <a:pt x="1155604" y="1485900"/>
                </a:lnTo>
                <a:lnTo>
                  <a:pt x="1153801" y="1473200"/>
                </a:lnTo>
                <a:close/>
              </a:path>
              <a:path w="4569459" h="2324100">
                <a:moveTo>
                  <a:pt x="1223237" y="1473200"/>
                </a:moveTo>
                <a:lnTo>
                  <a:pt x="1166571" y="1473200"/>
                </a:lnTo>
                <a:lnTo>
                  <a:pt x="1157464" y="1485900"/>
                </a:lnTo>
                <a:lnTo>
                  <a:pt x="1220063" y="1485900"/>
                </a:lnTo>
                <a:lnTo>
                  <a:pt x="1223237" y="1473200"/>
                </a:lnTo>
                <a:close/>
              </a:path>
              <a:path w="4569459" h="2324100">
                <a:moveTo>
                  <a:pt x="1233676" y="1473200"/>
                </a:moveTo>
                <a:lnTo>
                  <a:pt x="1226011" y="1473200"/>
                </a:lnTo>
                <a:lnTo>
                  <a:pt x="1225812" y="1485900"/>
                </a:lnTo>
                <a:lnTo>
                  <a:pt x="1231658" y="1485900"/>
                </a:lnTo>
                <a:lnTo>
                  <a:pt x="1233676" y="1473200"/>
                </a:lnTo>
                <a:close/>
              </a:path>
              <a:path w="4569459" h="2324100">
                <a:moveTo>
                  <a:pt x="1245908" y="1473200"/>
                </a:moveTo>
                <a:lnTo>
                  <a:pt x="1233676" y="1473200"/>
                </a:lnTo>
                <a:lnTo>
                  <a:pt x="1236416" y="1485900"/>
                </a:lnTo>
                <a:lnTo>
                  <a:pt x="1240340" y="1485900"/>
                </a:lnTo>
                <a:lnTo>
                  <a:pt x="1245908" y="1473200"/>
                </a:lnTo>
                <a:close/>
              </a:path>
              <a:path w="4569459" h="2324100">
                <a:moveTo>
                  <a:pt x="1229256" y="1454018"/>
                </a:moveTo>
                <a:lnTo>
                  <a:pt x="1230049" y="1460500"/>
                </a:lnTo>
                <a:lnTo>
                  <a:pt x="1174953" y="1460500"/>
                </a:lnTo>
                <a:lnTo>
                  <a:pt x="1175213" y="1473200"/>
                </a:lnTo>
                <a:lnTo>
                  <a:pt x="1237527" y="1473200"/>
                </a:lnTo>
                <a:lnTo>
                  <a:pt x="1232647" y="1460500"/>
                </a:lnTo>
                <a:lnTo>
                  <a:pt x="1229256" y="1454018"/>
                </a:lnTo>
                <a:close/>
              </a:path>
              <a:path w="4569459" h="2324100">
                <a:moveTo>
                  <a:pt x="1255725" y="1460500"/>
                </a:moveTo>
                <a:lnTo>
                  <a:pt x="1234797" y="1460500"/>
                </a:lnTo>
                <a:lnTo>
                  <a:pt x="1243614" y="1473200"/>
                </a:lnTo>
                <a:lnTo>
                  <a:pt x="1260309" y="1473200"/>
                </a:lnTo>
                <a:lnTo>
                  <a:pt x="1255725" y="1460500"/>
                </a:lnTo>
                <a:close/>
              </a:path>
              <a:path w="4569459" h="2324100">
                <a:moveTo>
                  <a:pt x="1260259" y="1460500"/>
                </a:moveTo>
                <a:lnTo>
                  <a:pt x="1263065" y="1473200"/>
                </a:lnTo>
                <a:lnTo>
                  <a:pt x="1266278" y="1473200"/>
                </a:lnTo>
                <a:lnTo>
                  <a:pt x="1260259" y="1460500"/>
                </a:lnTo>
                <a:close/>
              </a:path>
              <a:path w="4569459" h="2324100">
                <a:moveTo>
                  <a:pt x="1226003" y="1447800"/>
                </a:moveTo>
                <a:lnTo>
                  <a:pt x="1197419" y="1447800"/>
                </a:lnTo>
                <a:lnTo>
                  <a:pt x="1192596" y="1460500"/>
                </a:lnTo>
                <a:lnTo>
                  <a:pt x="1230049" y="1460500"/>
                </a:lnTo>
                <a:lnTo>
                  <a:pt x="1229256" y="1454018"/>
                </a:lnTo>
                <a:lnTo>
                  <a:pt x="1226003" y="1447800"/>
                </a:lnTo>
                <a:close/>
              </a:path>
              <a:path w="4569459" h="2324100">
                <a:moveTo>
                  <a:pt x="1264600" y="1447800"/>
                </a:moveTo>
                <a:lnTo>
                  <a:pt x="1228496" y="1447800"/>
                </a:lnTo>
                <a:lnTo>
                  <a:pt x="1229256" y="1454018"/>
                </a:lnTo>
                <a:lnTo>
                  <a:pt x="1232647" y="1460500"/>
                </a:lnTo>
                <a:lnTo>
                  <a:pt x="1265059" y="1460500"/>
                </a:lnTo>
                <a:lnTo>
                  <a:pt x="1264600" y="1447800"/>
                </a:lnTo>
                <a:close/>
              </a:path>
              <a:path w="4569459" h="2324100">
                <a:moveTo>
                  <a:pt x="1285874" y="1435100"/>
                </a:moveTo>
                <a:lnTo>
                  <a:pt x="1234694" y="1435100"/>
                </a:lnTo>
                <a:lnTo>
                  <a:pt x="1238983" y="1447800"/>
                </a:lnTo>
                <a:lnTo>
                  <a:pt x="1269741" y="1447800"/>
                </a:lnTo>
                <a:lnTo>
                  <a:pt x="1272540" y="1460500"/>
                </a:lnTo>
                <a:lnTo>
                  <a:pt x="1275631" y="1460500"/>
                </a:lnTo>
                <a:lnTo>
                  <a:pt x="1279855" y="1447800"/>
                </a:lnTo>
                <a:lnTo>
                  <a:pt x="1285874" y="1435100"/>
                </a:lnTo>
                <a:close/>
              </a:path>
              <a:path w="4569459" h="2324100">
                <a:moveTo>
                  <a:pt x="1203794" y="1435100"/>
                </a:moveTo>
                <a:lnTo>
                  <a:pt x="1200111" y="1447800"/>
                </a:lnTo>
                <a:lnTo>
                  <a:pt x="1212329" y="1447800"/>
                </a:lnTo>
                <a:lnTo>
                  <a:pt x="1203794" y="1435100"/>
                </a:lnTo>
                <a:close/>
              </a:path>
              <a:path w="4569459" h="2324100">
                <a:moveTo>
                  <a:pt x="1304670" y="1435100"/>
                </a:moveTo>
                <a:lnTo>
                  <a:pt x="1295668" y="1435100"/>
                </a:lnTo>
                <a:lnTo>
                  <a:pt x="1303759" y="1447800"/>
                </a:lnTo>
                <a:lnTo>
                  <a:pt x="1304670" y="1435100"/>
                </a:lnTo>
                <a:close/>
              </a:path>
              <a:path w="4569459" h="2324100">
                <a:moveTo>
                  <a:pt x="1229902" y="1422400"/>
                </a:moveTo>
                <a:lnTo>
                  <a:pt x="1224345" y="1435100"/>
                </a:lnTo>
                <a:lnTo>
                  <a:pt x="1239456" y="1435100"/>
                </a:lnTo>
                <a:lnTo>
                  <a:pt x="1229902" y="1422400"/>
                </a:lnTo>
                <a:close/>
              </a:path>
              <a:path w="4569459" h="2324100">
                <a:moveTo>
                  <a:pt x="1306685" y="1422400"/>
                </a:moveTo>
                <a:lnTo>
                  <a:pt x="1249469" y="1422400"/>
                </a:lnTo>
                <a:lnTo>
                  <a:pt x="1239456" y="1435100"/>
                </a:lnTo>
                <a:lnTo>
                  <a:pt x="1301586" y="1435100"/>
                </a:lnTo>
                <a:lnTo>
                  <a:pt x="1306685" y="1422400"/>
                </a:lnTo>
                <a:close/>
              </a:path>
              <a:path w="4569459" h="2324100">
                <a:moveTo>
                  <a:pt x="1326005" y="1422400"/>
                </a:moveTo>
                <a:lnTo>
                  <a:pt x="1322863" y="1422400"/>
                </a:lnTo>
                <a:lnTo>
                  <a:pt x="1323276" y="1435100"/>
                </a:lnTo>
                <a:lnTo>
                  <a:pt x="1327782" y="1435100"/>
                </a:lnTo>
                <a:lnTo>
                  <a:pt x="1326005" y="1422400"/>
                </a:lnTo>
                <a:close/>
              </a:path>
              <a:path w="4569459" h="2324100">
                <a:moveTo>
                  <a:pt x="1303451" y="1409700"/>
                </a:moveTo>
                <a:lnTo>
                  <a:pt x="1253464" y="1409700"/>
                </a:lnTo>
                <a:lnTo>
                  <a:pt x="1246516" y="1422400"/>
                </a:lnTo>
                <a:lnTo>
                  <a:pt x="1301949" y="1422400"/>
                </a:lnTo>
                <a:lnTo>
                  <a:pt x="1303451" y="1409700"/>
                </a:lnTo>
                <a:close/>
              </a:path>
              <a:path w="4569459" h="2324100">
                <a:moveTo>
                  <a:pt x="1339443" y="1409700"/>
                </a:moveTo>
                <a:lnTo>
                  <a:pt x="1317828" y="1409700"/>
                </a:lnTo>
                <a:lnTo>
                  <a:pt x="1309674" y="1422400"/>
                </a:lnTo>
                <a:lnTo>
                  <a:pt x="1333267" y="1422400"/>
                </a:lnTo>
                <a:lnTo>
                  <a:pt x="1339443" y="1409700"/>
                </a:lnTo>
                <a:close/>
              </a:path>
              <a:path w="4569459" h="2324100">
                <a:moveTo>
                  <a:pt x="1350721" y="1409700"/>
                </a:moveTo>
                <a:lnTo>
                  <a:pt x="1347622" y="1409700"/>
                </a:lnTo>
                <a:lnTo>
                  <a:pt x="1345512" y="1422400"/>
                </a:lnTo>
                <a:lnTo>
                  <a:pt x="1345686" y="1422400"/>
                </a:lnTo>
                <a:lnTo>
                  <a:pt x="1350721" y="1409700"/>
                </a:lnTo>
                <a:close/>
              </a:path>
              <a:path w="4569459" h="2324100">
                <a:moveTo>
                  <a:pt x="1279792" y="1397000"/>
                </a:moveTo>
                <a:lnTo>
                  <a:pt x="1273022" y="1397000"/>
                </a:lnTo>
                <a:lnTo>
                  <a:pt x="1270134" y="1409700"/>
                </a:lnTo>
                <a:lnTo>
                  <a:pt x="1275511" y="1409700"/>
                </a:lnTo>
                <a:lnTo>
                  <a:pt x="1279792" y="1397000"/>
                </a:lnTo>
                <a:close/>
              </a:path>
              <a:path w="4569459" h="2324100">
                <a:moveTo>
                  <a:pt x="1279792" y="1397000"/>
                </a:moveTo>
                <a:lnTo>
                  <a:pt x="1275511" y="1409700"/>
                </a:lnTo>
                <a:lnTo>
                  <a:pt x="1276011" y="1409700"/>
                </a:lnTo>
                <a:lnTo>
                  <a:pt x="1279792" y="1397000"/>
                </a:lnTo>
                <a:close/>
              </a:path>
              <a:path w="4569459" h="2324100">
                <a:moveTo>
                  <a:pt x="1316215" y="1397000"/>
                </a:moveTo>
                <a:lnTo>
                  <a:pt x="1279792" y="1397000"/>
                </a:lnTo>
                <a:lnTo>
                  <a:pt x="1276011" y="1409700"/>
                </a:lnTo>
                <a:lnTo>
                  <a:pt x="1305852" y="1409700"/>
                </a:lnTo>
                <a:lnTo>
                  <a:pt x="1316215" y="1397000"/>
                </a:lnTo>
                <a:close/>
              </a:path>
              <a:path w="4569459" h="2324100">
                <a:moveTo>
                  <a:pt x="1355548" y="1397000"/>
                </a:moveTo>
                <a:lnTo>
                  <a:pt x="1316215" y="1397000"/>
                </a:lnTo>
                <a:lnTo>
                  <a:pt x="1317612" y="1409700"/>
                </a:lnTo>
                <a:lnTo>
                  <a:pt x="1337866" y="1409700"/>
                </a:lnTo>
                <a:lnTo>
                  <a:pt x="1355548" y="1397000"/>
                </a:lnTo>
                <a:close/>
              </a:path>
              <a:path w="4569459" h="2324100">
                <a:moveTo>
                  <a:pt x="1361960" y="1401445"/>
                </a:moveTo>
                <a:lnTo>
                  <a:pt x="1354493" y="1409700"/>
                </a:lnTo>
                <a:lnTo>
                  <a:pt x="1360964" y="1409700"/>
                </a:lnTo>
                <a:lnTo>
                  <a:pt x="1365112" y="1406923"/>
                </a:lnTo>
                <a:lnTo>
                  <a:pt x="1361960" y="1401445"/>
                </a:lnTo>
                <a:close/>
              </a:path>
              <a:path w="4569459" h="2324100">
                <a:moveTo>
                  <a:pt x="1368538" y="1404629"/>
                </a:moveTo>
                <a:lnTo>
                  <a:pt x="1365112" y="1406923"/>
                </a:lnTo>
                <a:lnTo>
                  <a:pt x="1366710" y="1409700"/>
                </a:lnTo>
                <a:lnTo>
                  <a:pt x="1368538" y="1404629"/>
                </a:lnTo>
                <a:close/>
              </a:path>
              <a:path w="4569459" h="2324100">
                <a:moveTo>
                  <a:pt x="1379935" y="1397000"/>
                </a:moveTo>
                <a:lnTo>
                  <a:pt x="1371289" y="1397000"/>
                </a:lnTo>
                <a:lnTo>
                  <a:pt x="1368538" y="1404629"/>
                </a:lnTo>
                <a:lnTo>
                  <a:pt x="1379935" y="1397000"/>
                </a:lnTo>
                <a:close/>
              </a:path>
              <a:path w="4569459" h="2324100">
                <a:moveTo>
                  <a:pt x="1365981" y="1397000"/>
                </a:moveTo>
                <a:lnTo>
                  <a:pt x="1359402" y="1397000"/>
                </a:lnTo>
                <a:lnTo>
                  <a:pt x="1361960" y="1401445"/>
                </a:lnTo>
                <a:lnTo>
                  <a:pt x="1365981" y="1397000"/>
                </a:lnTo>
                <a:close/>
              </a:path>
              <a:path w="4569459" h="2324100">
                <a:moveTo>
                  <a:pt x="1372170" y="1384300"/>
                </a:moveTo>
                <a:lnTo>
                  <a:pt x="1296230" y="1384300"/>
                </a:lnTo>
                <a:lnTo>
                  <a:pt x="1294547" y="1397000"/>
                </a:lnTo>
                <a:lnTo>
                  <a:pt x="1377162" y="1397000"/>
                </a:lnTo>
                <a:lnTo>
                  <a:pt x="1372170" y="1384300"/>
                </a:lnTo>
                <a:close/>
              </a:path>
              <a:path w="4569459" h="2324100">
                <a:moveTo>
                  <a:pt x="1391369" y="1371600"/>
                </a:moveTo>
                <a:lnTo>
                  <a:pt x="1321333" y="1371600"/>
                </a:lnTo>
                <a:lnTo>
                  <a:pt x="1317089" y="1384300"/>
                </a:lnTo>
                <a:lnTo>
                  <a:pt x="1373431" y="1384300"/>
                </a:lnTo>
                <a:lnTo>
                  <a:pt x="1377162" y="1397000"/>
                </a:lnTo>
                <a:lnTo>
                  <a:pt x="1381633" y="1397000"/>
                </a:lnTo>
                <a:lnTo>
                  <a:pt x="1383214" y="1384300"/>
                </a:lnTo>
                <a:lnTo>
                  <a:pt x="1389505" y="1376621"/>
                </a:lnTo>
                <a:lnTo>
                  <a:pt x="1391369" y="1371600"/>
                </a:lnTo>
                <a:close/>
              </a:path>
              <a:path w="4569459" h="2324100">
                <a:moveTo>
                  <a:pt x="1391921" y="1373673"/>
                </a:moveTo>
                <a:lnTo>
                  <a:pt x="1389505" y="1376621"/>
                </a:lnTo>
                <a:lnTo>
                  <a:pt x="1386655" y="1384300"/>
                </a:lnTo>
                <a:lnTo>
                  <a:pt x="1394752" y="1384300"/>
                </a:lnTo>
                <a:lnTo>
                  <a:pt x="1391921" y="1373673"/>
                </a:lnTo>
                <a:close/>
              </a:path>
              <a:path w="4569459" h="2324100">
                <a:moveTo>
                  <a:pt x="1403631" y="1383526"/>
                </a:moveTo>
                <a:lnTo>
                  <a:pt x="1403070" y="1384300"/>
                </a:lnTo>
                <a:lnTo>
                  <a:pt x="1404280" y="1384300"/>
                </a:lnTo>
                <a:lnTo>
                  <a:pt x="1403631" y="1383526"/>
                </a:lnTo>
                <a:close/>
              </a:path>
              <a:path w="4569459" h="2324100">
                <a:moveTo>
                  <a:pt x="1412284" y="1371600"/>
                </a:moveTo>
                <a:lnTo>
                  <a:pt x="1393620" y="1371600"/>
                </a:lnTo>
                <a:lnTo>
                  <a:pt x="1403631" y="1383526"/>
                </a:lnTo>
                <a:lnTo>
                  <a:pt x="1412284" y="1371600"/>
                </a:lnTo>
                <a:close/>
              </a:path>
              <a:path w="4569459" h="2324100">
                <a:moveTo>
                  <a:pt x="1393620" y="1371600"/>
                </a:moveTo>
                <a:lnTo>
                  <a:pt x="1391369" y="1371600"/>
                </a:lnTo>
                <a:lnTo>
                  <a:pt x="1391921" y="1373673"/>
                </a:lnTo>
                <a:lnTo>
                  <a:pt x="1393620" y="1371600"/>
                </a:lnTo>
                <a:close/>
              </a:path>
              <a:path w="4569459" h="2324100">
                <a:moveTo>
                  <a:pt x="1355405" y="1358900"/>
                </a:moveTo>
                <a:lnTo>
                  <a:pt x="1340326" y="1358900"/>
                </a:lnTo>
                <a:lnTo>
                  <a:pt x="1321436" y="1371600"/>
                </a:lnTo>
                <a:lnTo>
                  <a:pt x="1344079" y="1371600"/>
                </a:lnTo>
                <a:lnTo>
                  <a:pt x="1355405" y="1358900"/>
                </a:lnTo>
                <a:close/>
              </a:path>
              <a:path w="4569459" h="2324100">
                <a:moveTo>
                  <a:pt x="1421704" y="1358900"/>
                </a:moveTo>
                <a:lnTo>
                  <a:pt x="1355445" y="1358900"/>
                </a:lnTo>
                <a:lnTo>
                  <a:pt x="1344079" y="1371600"/>
                </a:lnTo>
                <a:lnTo>
                  <a:pt x="1425008" y="1371600"/>
                </a:lnTo>
                <a:lnTo>
                  <a:pt x="1421704" y="1358900"/>
                </a:lnTo>
                <a:close/>
              </a:path>
              <a:path w="4569459" h="2324100">
                <a:moveTo>
                  <a:pt x="1412614" y="1346200"/>
                </a:moveTo>
                <a:lnTo>
                  <a:pt x="1359606" y="1346200"/>
                </a:lnTo>
                <a:lnTo>
                  <a:pt x="1359119" y="1358900"/>
                </a:lnTo>
                <a:lnTo>
                  <a:pt x="1412671" y="1358900"/>
                </a:lnTo>
                <a:lnTo>
                  <a:pt x="1412614" y="1346200"/>
                </a:lnTo>
                <a:close/>
              </a:path>
              <a:path w="4569459" h="2324100">
                <a:moveTo>
                  <a:pt x="1439646" y="1346200"/>
                </a:moveTo>
                <a:lnTo>
                  <a:pt x="1412614" y="1346200"/>
                </a:lnTo>
                <a:lnTo>
                  <a:pt x="1415300" y="1358900"/>
                </a:lnTo>
                <a:lnTo>
                  <a:pt x="1430870" y="1358900"/>
                </a:lnTo>
                <a:lnTo>
                  <a:pt x="1439646" y="1346200"/>
                </a:lnTo>
                <a:close/>
              </a:path>
              <a:path w="4569459" h="2324100">
                <a:moveTo>
                  <a:pt x="1449050" y="1346200"/>
                </a:moveTo>
                <a:lnTo>
                  <a:pt x="1445250" y="1346200"/>
                </a:lnTo>
                <a:lnTo>
                  <a:pt x="1442364" y="1358900"/>
                </a:lnTo>
                <a:lnTo>
                  <a:pt x="1449050" y="1346200"/>
                </a:lnTo>
                <a:close/>
              </a:path>
              <a:path w="4569459" h="2324100">
                <a:moveTo>
                  <a:pt x="1402867" y="1320800"/>
                </a:moveTo>
                <a:lnTo>
                  <a:pt x="1392329" y="1320800"/>
                </a:lnTo>
                <a:lnTo>
                  <a:pt x="1381439" y="1333500"/>
                </a:lnTo>
                <a:lnTo>
                  <a:pt x="1371173" y="1346200"/>
                </a:lnTo>
                <a:lnTo>
                  <a:pt x="1446766" y="1346200"/>
                </a:lnTo>
                <a:lnTo>
                  <a:pt x="1451164" y="1333500"/>
                </a:lnTo>
                <a:lnTo>
                  <a:pt x="1397457" y="1333500"/>
                </a:lnTo>
                <a:lnTo>
                  <a:pt x="1402867" y="1320800"/>
                </a:lnTo>
                <a:close/>
              </a:path>
              <a:path w="4569459" h="2324100">
                <a:moveTo>
                  <a:pt x="1484198" y="1320800"/>
                </a:moveTo>
                <a:lnTo>
                  <a:pt x="1473512" y="1320800"/>
                </a:lnTo>
                <a:lnTo>
                  <a:pt x="1474431" y="1333500"/>
                </a:lnTo>
                <a:lnTo>
                  <a:pt x="1451164" y="1333500"/>
                </a:lnTo>
                <a:lnTo>
                  <a:pt x="1451775" y="1346200"/>
                </a:lnTo>
                <a:lnTo>
                  <a:pt x="1471344" y="1346200"/>
                </a:lnTo>
                <a:lnTo>
                  <a:pt x="1482716" y="1333500"/>
                </a:lnTo>
                <a:lnTo>
                  <a:pt x="1484198" y="1320800"/>
                </a:lnTo>
                <a:close/>
              </a:path>
              <a:path w="4569459" h="2324100">
                <a:moveTo>
                  <a:pt x="1473512" y="1320800"/>
                </a:moveTo>
                <a:lnTo>
                  <a:pt x="1408048" y="1320800"/>
                </a:lnTo>
                <a:lnTo>
                  <a:pt x="1406980" y="1333500"/>
                </a:lnTo>
                <a:lnTo>
                  <a:pt x="1466521" y="1333500"/>
                </a:lnTo>
                <a:lnTo>
                  <a:pt x="1473512" y="1320800"/>
                </a:lnTo>
                <a:close/>
              </a:path>
              <a:path w="4569459" h="2324100">
                <a:moveTo>
                  <a:pt x="1506036" y="1320800"/>
                </a:moveTo>
                <a:lnTo>
                  <a:pt x="1501088" y="1320800"/>
                </a:lnTo>
                <a:lnTo>
                  <a:pt x="1497380" y="1333500"/>
                </a:lnTo>
                <a:lnTo>
                  <a:pt x="1506036" y="1320800"/>
                </a:lnTo>
                <a:close/>
              </a:path>
              <a:path w="4569459" h="2324100">
                <a:moveTo>
                  <a:pt x="1427822" y="1308100"/>
                </a:moveTo>
                <a:lnTo>
                  <a:pt x="1422974" y="1308100"/>
                </a:lnTo>
                <a:lnTo>
                  <a:pt x="1413712" y="1320800"/>
                </a:lnTo>
                <a:lnTo>
                  <a:pt x="1429156" y="1320800"/>
                </a:lnTo>
                <a:lnTo>
                  <a:pt x="1427822" y="1308100"/>
                </a:lnTo>
                <a:close/>
              </a:path>
              <a:path w="4569459" h="2324100">
                <a:moveTo>
                  <a:pt x="1475740" y="1308100"/>
                </a:moveTo>
                <a:lnTo>
                  <a:pt x="1427822" y="1308100"/>
                </a:lnTo>
                <a:lnTo>
                  <a:pt x="1437728" y="1320800"/>
                </a:lnTo>
                <a:lnTo>
                  <a:pt x="1475320" y="1320800"/>
                </a:lnTo>
                <a:lnTo>
                  <a:pt x="1475740" y="1308100"/>
                </a:lnTo>
                <a:close/>
              </a:path>
              <a:path w="4569459" h="2324100">
                <a:moveTo>
                  <a:pt x="1516367" y="1308100"/>
                </a:moveTo>
                <a:lnTo>
                  <a:pt x="1475740" y="1308100"/>
                </a:lnTo>
                <a:lnTo>
                  <a:pt x="1475320" y="1320800"/>
                </a:lnTo>
                <a:lnTo>
                  <a:pt x="1510594" y="1320800"/>
                </a:lnTo>
                <a:lnTo>
                  <a:pt x="1516367" y="1308100"/>
                </a:lnTo>
                <a:close/>
              </a:path>
              <a:path w="4569459" h="2324100">
                <a:moveTo>
                  <a:pt x="1520791" y="1295400"/>
                </a:moveTo>
                <a:lnTo>
                  <a:pt x="1448973" y="1295400"/>
                </a:lnTo>
                <a:lnTo>
                  <a:pt x="1434947" y="1308100"/>
                </a:lnTo>
                <a:lnTo>
                  <a:pt x="1510880" y="1308100"/>
                </a:lnTo>
                <a:lnTo>
                  <a:pt x="1520791" y="1295400"/>
                </a:lnTo>
                <a:close/>
              </a:path>
              <a:path w="4569459" h="2324100">
                <a:moveTo>
                  <a:pt x="1526448" y="1304625"/>
                </a:moveTo>
                <a:lnTo>
                  <a:pt x="1524376" y="1308100"/>
                </a:lnTo>
                <a:lnTo>
                  <a:pt x="1525287" y="1308100"/>
                </a:lnTo>
                <a:lnTo>
                  <a:pt x="1526448" y="1304625"/>
                </a:lnTo>
                <a:close/>
              </a:path>
              <a:path w="4569459" h="2324100">
                <a:moveTo>
                  <a:pt x="1531950" y="1295400"/>
                </a:moveTo>
                <a:lnTo>
                  <a:pt x="1529530" y="1295400"/>
                </a:lnTo>
                <a:lnTo>
                  <a:pt x="1526448" y="1304625"/>
                </a:lnTo>
                <a:lnTo>
                  <a:pt x="1531950" y="1295400"/>
                </a:lnTo>
                <a:close/>
              </a:path>
              <a:path w="4569459" h="2324100">
                <a:moveTo>
                  <a:pt x="1477159" y="1282700"/>
                </a:moveTo>
                <a:lnTo>
                  <a:pt x="1469587" y="1282700"/>
                </a:lnTo>
                <a:lnTo>
                  <a:pt x="1456042" y="1295400"/>
                </a:lnTo>
                <a:lnTo>
                  <a:pt x="1468758" y="1295400"/>
                </a:lnTo>
                <a:lnTo>
                  <a:pt x="1477159" y="1282700"/>
                </a:lnTo>
                <a:close/>
              </a:path>
              <a:path w="4569459" h="2324100">
                <a:moveTo>
                  <a:pt x="1548347" y="1282700"/>
                </a:moveTo>
                <a:lnTo>
                  <a:pt x="1477159" y="1282700"/>
                </a:lnTo>
                <a:lnTo>
                  <a:pt x="1484693" y="1295400"/>
                </a:lnTo>
                <a:lnTo>
                  <a:pt x="1538389" y="1295400"/>
                </a:lnTo>
                <a:lnTo>
                  <a:pt x="1548347" y="1282700"/>
                </a:lnTo>
                <a:close/>
              </a:path>
              <a:path w="4569459" h="2324100">
                <a:moveTo>
                  <a:pt x="1563701" y="1270000"/>
                </a:moveTo>
                <a:lnTo>
                  <a:pt x="1490713" y="1270000"/>
                </a:lnTo>
                <a:lnTo>
                  <a:pt x="1487662" y="1282700"/>
                </a:lnTo>
                <a:lnTo>
                  <a:pt x="1562515" y="1282700"/>
                </a:lnTo>
                <a:lnTo>
                  <a:pt x="1563701" y="1270000"/>
                </a:lnTo>
                <a:close/>
              </a:path>
              <a:path w="4569459" h="2324100">
                <a:moveTo>
                  <a:pt x="1605135" y="1244600"/>
                </a:moveTo>
                <a:lnTo>
                  <a:pt x="1540929" y="1244600"/>
                </a:lnTo>
                <a:lnTo>
                  <a:pt x="1542121" y="1257300"/>
                </a:lnTo>
                <a:lnTo>
                  <a:pt x="1506354" y="1257300"/>
                </a:lnTo>
                <a:lnTo>
                  <a:pt x="1501333" y="1270000"/>
                </a:lnTo>
                <a:lnTo>
                  <a:pt x="1566392" y="1270000"/>
                </a:lnTo>
                <a:lnTo>
                  <a:pt x="1562515" y="1282700"/>
                </a:lnTo>
                <a:lnTo>
                  <a:pt x="1571292" y="1282700"/>
                </a:lnTo>
                <a:lnTo>
                  <a:pt x="1577909" y="1270000"/>
                </a:lnTo>
                <a:lnTo>
                  <a:pt x="1579884" y="1268237"/>
                </a:lnTo>
                <a:lnTo>
                  <a:pt x="1591686" y="1257300"/>
                </a:lnTo>
                <a:lnTo>
                  <a:pt x="1605135" y="1244600"/>
                </a:lnTo>
                <a:close/>
              </a:path>
              <a:path w="4569459" h="2324100">
                <a:moveTo>
                  <a:pt x="1578556" y="1277440"/>
                </a:moveTo>
                <a:lnTo>
                  <a:pt x="1571292" y="1282700"/>
                </a:lnTo>
                <a:lnTo>
                  <a:pt x="1578962" y="1282700"/>
                </a:lnTo>
                <a:lnTo>
                  <a:pt x="1578556" y="1277440"/>
                </a:lnTo>
                <a:close/>
              </a:path>
              <a:path w="4569459" h="2324100">
                <a:moveTo>
                  <a:pt x="1597418" y="1257300"/>
                </a:moveTo>
                <a:lnTo>
                  <a:pt x="1592135" y="1257300"/>
                </a:lnTo>
                <a:lnTo>
                  <a:pt x="1579884" y="1268237"/>
                </a:lnTo>
                <a:lnTo>
                  <a:pt x="1577982" y="1270000"/>
                </a:lnTo>
                <a:lnTo>
                  <a:pt x="1578556" y="1277440"/>
                </a:lnTo>
                <a:lnTo>
                  <a:pt x="1588833" y="1270000"/>
                </a:lnTo>
                <a:lnTo>
                  <a:pt x="1595628" y="1270000"/>
                </a:lnTo>
                <a:lnTo>
                  <a:pt x="1597418" y="1257300"/>
                </a:lnTo>
                <a:close/>
              </a:path>
              <a:path w="4569459" h="2324100">
                <a:moveTo>
                  <a:pt x="1623987" y="1244600"/>
                </a:moveTo>
                <a:lnTo>
                  <a:pt x="1605135" y="1244600"/>
                </a:lnTo>
                <a:lnTo>
                  <a:pt x="1604048" y="1257300"/>
                </a:lnTo>
                <a:lnTo>
                  <a:pt x="1601938" y="1270000"/>
                </a:lnTo>
                <a:lnTo>
                  <a:pt x="1605510" y="1257300"/>
                </a:lnTo>
                <a:lnTo>
                  <a:pt x="1615478" y="1257300"/>
                </a:lnTo>
                <a:lnTo>
                  <a:pt x="1623983" y="1244945"/>
                </a:lnTo>
                <a:lnTo>
                  <a:pt x="1623987" y="1244600"/>
                </a:lnTo>
                <a:close/>
              </a:path>
              <a:path w="4569459" h="2324100">
                <a:moveTo>
                  <a:pt x="1526661" y="1244600"/>
                </a:moveTo>
                <a:lnTo>
                  <a:pt x="1514944" y="1257300"/>
                </a:lnTo>
                <a:lnTo>
                  <a:pt x="1536542" y="1257300"/>
                </a:lnTo>
                <a:lnTo>
                  <a:pt x="1526661" y="1244600"/>
                </a:lnTo>
                <a:close/>
              </a:path>
              <a:path w="4569459" h="2324100">
                <a:moveTo>
                  <a:pt x="1577338" y="1219200"/>
                </a:moveTo>
                <a:lnTo>
                  <a:pt x="1566960" y="1219200"/>
                </a:lnTo>
                <a:lnTo>
                  <a:pt x="1556388" y="1231900"/>
                </a:lnTo>
                <a:lnTo>
                  <a:pt x="1556893" y="1244600"/>
                </a:lnTo>
                <a:lnTo>
                  <a:pt x="1623987" y="1244600"/>
                </a:lnTo>
                <a:lnTo>
                  <a:pt x="1623983" y="1244945"/>
                </a:lnTo>
                <a:lnTo>
                  <a:pt x="1624221" y="1244600"/>
                </a:lnTo>
                <a:lnTo>
                  <a:pt x="1625241" y="1233767"/>
                </a:lnTo>
                <a:lnTo>
                  <a:pt x="1623433" y="1231900"/>
                </a:lnTo>
                <a:lnTo>
                  <a:pt x="1576247" y="1231900"/>
                </a:lnTo>
                <a:lnTo>
                  <a:pt x="1577338" y="1219200"/>
                </a:lnTo>
                <a:close/>
              </a:path>
              <a:path w="4569459" h="2324100">
                <a:moveTo>
                  <a:pt x="1552073" y="1231900"/>
                </a:moveTo>
                <a:lnTo>
                  <a:pt x="1549558" y="1231900"/>
                </a:lnTo>
                <a:lnTo>
                  <a:pt x="1546720" y="1244600"/>
                </a:lnTo>
                <a:lnTo>
                  <a:pt x="1556893" y="1244600"/>
                </a:lnTo>
                <a:lnTo>
                  <a:pt x="1552073" y="1231900"/>
                </a:lnTo>
                <a:close/>
              </a:path>
              <a:path w="4569459" h="2324100">
                <a:moveTo>
                  <a:pt x="1694551" y="1193800"/>
                </a:moveTo>
                <a:lnTo>
                  <a:pt x="1624746" y="1193800"/>
                </a:lnTo>
                <a:lnTo>
                  <a:pt x="1617460" y="1206500"/>
                </a:lnTo>
                <a:lnTo>
                  <a:pt x="1616749" y="1215649"/>
                </a:lnTo>
                <a:lnTo>
                  <a:pt x="1619919" y="1219200"/>
                </a:lnTo>
                <a:lnTo>
                  <a:pt x="1625417" y="1231900"/>
                </a:lnTo>
                <a:lnTo>
                  <a:pt x="1625241" y="1233767"/>
                </a:lnTo>
                <a:lnTo>
                  <a:pt x="1635729" y="1244600"/>
                </a:lnTo>
                <a:lnTo>
                  <a:pt x="1645437" y="1244600"/>
                </a:lnTo>
                <a:lnTo>
                  <a:pt x="1642833" y="1231900"/>
                </a:lnTo>
                <a:lnTo>
                  <a:pt x="1636573" y="1231900"/>
                </a:lnTo>
                <a:lnTo>
                  <a:pt x="1645536" y="1219200"/>
                </a:lnTo>
                <a:lnTo>
                  <a:pt x="1659783" y="1219200"/>
                </a:lnTo>
                <a:lnTo>
                  <a:pt x="1672189" y="1206500"/>
                </a:lnTo>
                <a:lnTo>
                  <a:pt x="1693305" y="1206500"/>
                </a:lnTo>
                <a:lnTo>
                  <a:pt x="1694551" y="1193800"/>
                </a:lnTo>
                <a:close/>
              </a:path>
              <a:path w="4569459" h="2324100">
                <a:moveTo>
                  <a:pt x="1658671" y="1231900"/>
                </a:moveTo>
                <a:lnTo>
                  <a:pt x="1644800" y="1231900"/>
                </a:lnTo>
                <a:lnTo>
                  <a:pt x="1650171" y="1244600"/>
                </a:lnTo>
                <a:lnTo>
                  <a:pt x="1658671" y="1231900"/>
                </a:lnTo>
                <a:close/>
              </a:path>
              <a:path w="4569459" h="2324100">
                <a:moveTo>
                  <a:pt x="1616749" y="1215649"/>
                </a:moveTo>
                <a:lnTo>
                  <a:pt x="1616474" y="1219200"/>
                </a:lnTo>
                <a:lnTo>
                  <a:pt x="1618272" y="1231900"/>
                </a:lnTo>
                <a:lnTo>
                  <a:pt x="1623433" y="1231900"/>
                </a:lnTo>
                <a:lnTo>
                  <a:pt x="1625241" y="1233767"/>
                </a:lnTo>
                <a:lnTo>
                  <a:pt x="1625417" y="1231900"/>
                </a:lnTo>
                <a:lnTo>
                  <a:pt x="1619919" y="1219200"/>
                </a:lnTo>
                <a:lnTo>
                  <a:pt x="1616749" y="1215649"/>
                </a:lnTo>
                <a:close/>
              </a:path>
              <a:path w="4569459" h="2324100">
                <a:moveTo>
                  <a:pt x="1608582" y="1206500"/>
                </a:moveTo>
                <a:lnTo>
                  <a:pt x="1593253" y="1206500"/>
                </a:lnTo>
                <a:lnTo>
                  <a:pt x="1583878" y="1219200"/>
                </a:lnTo>
                <a:lnTo>
                  <a:pt x="1576247" y="1231900"/>
                </a:lnTo>
                <a:lnTo>
                  <a:pt x="1618272" y="1231900"/>
                </a:lnTo>
                <a:lnTo>
                  <a:pt x="1616474" y="1219200"/>
                </a:lnTo>
                <a:lnTo>
                  <a:pt x="1616749" y="1215649"/>
                </a:lnTo>
                <a:lnTo>
                  <a:pt x="1608582" y="1206500"/>
                </a:lnTo>
                <a:close/>
              </a:path>
              <a:path w="4569459" h="2324100">
                <a:moveTo>
                  <a:pt x="1676393" y="1206500"/>
                </a:moveTo>
                <a:lnTo>
                  <a:pt x="1675632" y="1206500"/>
                </a:lnTo>
                <a:lnTo>
                  <a:pt x="1662988" y="1219200"/>
                </a:lnTo>
                <a:lnTo>
                  <a:pt x="1640016" y="1231900"/>
                </a:lnTo>
                <a:lnTo>
                  <a:pt x="1670024" y="1231900"/>
                </a:lnTo>
                <a:lnTo>
                  <a:pt x="1670178" y="1219200"/>
                </a:lnTo>
                <a:lnTo>
                  <a:pt x="1676393" y="1206500"/>
                </a:lnTo>
                <a:close/>
              </a:path>
              <a:path w="4569459" h="2324100">
                <a:moveTo>
                  <a:pt x="1696033" y="1206500"/>
                </a:moveTo>
                <a:lnTo>
                  <a:pt x="1676393" y="1206500"/>
                </a:lnTo>
                <a:lnTo>
                  <a:pt x="1684665" y="1219200"/>
                </a:lnTo>
                <a:lnTo>
                  <a:pt x="1690992" y="1219200"/>
                </a:lnTo>
                <a:lnTo>
                  <a:pt x="1696033" y="1206500"/>
                </a:lnTo>
                <a:close/>
              </a:path>
              <a:path w="4569459" h="2324100">
                <a:moveTo>
                  <a:pt x="1658996" y="1181100"/>
                </a:moveTo>
                <a:lnTo>
                  <a:pt x="1646770" y="1181100"/>
                </a:lnTo>
                <a:lnTo>
                  <a:pt x="1648218" y="1193800"/>
                </a:lnTo>
                <a:lnTo>
                  <a:pt x="1658136" y="1193800"/>
                </a:lnTo>
                <a:lnTo>
                  <a:pt x="1658996" y="1181100"/>
                </a:lnTo>
                <a:close/>
              </a:path>
              <a:path w="4569459" h="2324100">
                <a:moveTo>
                  <a:pt x="1731693" y="1181100"/>
                </a:moveTo>
                <a:lnTo>
                  <a:pt x="1672666" y="1181100"/>
                </a:lnTo>
                <a:lnTo>
                  <a:pt x="1658136" y="1193800"/>
                </a:lnTo>
                <a:lnTo>
                  <a:pt x="1723599" y="1193800"/>
                </a:lnTo>
                <a:lnTo>
                  <a:pt x="1731055" y="1187424"/>
                </a:lnTo>
                <a:lnTo>
                  <a:pt x="1731693" y="1181100"/>
                </a:lnTo>
                <a:close/>
              </a:path>
              <a:path w="4569459" h="2324100">
                <a:moveTo>
                  <a:pt x="1734113" y="1184809"/>
                </a:moveTo>
                <a:lnTo>
                  <a:pt x="1731055" y="1187424"/>
                </a:lnTo>
                <a:lnTo>
                  <a:pt x="1730413" y="1193800"/>
                </a:lnTo>
                <a:lnTo>
                  <a:pt x="1734113" y="1184809"/>
                </a:lnTo>
                <a:close/>
              </a:path>
              <a:path w="4569459" h="2324100">
                <a:moveTo>
                  <a:pt x="1747139" y="1168400"/>
                </a:moveTo>
                <a:lnTo>
                  <a:pt x="1670983" y="1168400"/>
                </a:lnTo>
                <a:lnTo>
                  <a:pt x="1672828" y="1181100"/>
                </a:lnTo>
                <a:lnTo>
                  <a:pt x="1739834" y="1181100"/>
                </a:lnTo>
                <a:lnTo>
                  <a:pt x="1742681" y="1193800"/>
                </a:lnTo>
                <a:lnTo>
                  <a:pt x="1751382" y="1181100"/>
                </a:lnTo>
                <a:lnTo>
                  <a:pt x="1747139" y="1168400"/>
                </a:lnTo>
                <a:close/>
              </a:path>
              <a:path w="4569459" h="2324100">
                <a:moveTo>
                  <a:pt x="1738452" y="1181100"/>
                </a:moveTo>
                <a:lnTo>
                  <a:pt x="1735640" y="1181100"/>
                </a:lnTo>
                <a:lnTo>
                  <a:pt x="1734113" y="1184809"/>
                </a:lnTo>
                <a:lnTo>
                  <a:pt x="1738452" y="1181100"/>
                </a:lnTo>
                <a:close/>
              </a:path>
              <a:path w="4569459" h="2324100">
                <a:moveTo>
                  <a:pt x="1766639" y="1155700"/>
                </a:moveTo>
                <a:lnTo>
                  <a:pt x="1690493" y="1155700"/>
                </a:lnTo>
                <a:lnTo>
                  <a:pt x="1687512" y="1168400"/>
                </a:lnTo>
                <a:lnTo>
                  <a:pt x="1748181" y="1168400"/>
                </a:lnTo>
                <a:lnTo>
                  <a:pt x="1766339" y="1159010"/>
                </a:lnTo>
                <a:lnTo>
                  <a:pt x="1766639" y="1155700"/>
                </a:lnTo>
                <a:close/>
              </a:path>
              <a:path w="4569459" h="2324100">
                <a:moveTo>
                  <a:pt x="1770245" y="1156991"/>
                </a:moveTo>
                <a:lnTo>
                  <a:pt x="1766339" y="1159010"/>
                </a:lnTo>
                <a:lnTo>
                  <a:pt x="1765488" y="1168400"/>
                </a:lnTo>
                <a:lnTo>
                  <a:pt x="1771307" y="1168400"/>
                </a:lnTo>
                <a:lnTo>
                  <a:pt x="1770245" y="1156991"/>
                </a:lnTo>
                <a:close/>
              </a:path>
              <a:path w="4569459" h="2324100">
                <a:moveTo>
                  <a:pt x="1780001" y="1155700"/>
                </a:moveTo>
                <a:lnTo>
                  <a:pt x="1772742" y="1155700"/>
                </a:lnTo>
                <a:lnTo>
                  <a:pt x="1776472" y="1168400"/>
                </a:lnTo>
                <a:lnTo>
                  <a:pt x="1780001" y="1155700"/>
                </a:lnTo>
                <a:close/>
              </a:path>
              <a:path w="4569459" h="2324100">
                <a:moveTo>
                  <a:pt x="1772742" y="1155700"/>
                </a:moveTo>
                <a:lnTo>
                  <a:pt x="1770124" y="1155700"/>
                </a:lnTo>
                <a:lnTo>
                  <a:pt x="1770245" y="1156991"/>
                </a:lnTo>
                <a:lnTo>
                  <a:pt x="1772742" y="1155700"/>
                </a:lnTo>
                <a:close/>
              </a:path>
              <a:path w="4569459" h="2324100">
                <a:moveTo>
                  <a:pt x="1702584" y="1143000"/>
                </a:moveTo>
                <a:lnTo>
                  <a:pt x="1696899" y="1155700"/>
                </a:lnTo>
                <a:lnTo>
                  <a:pt x="1703400" y="1155700"/>
                </a:lnTo>
                <a:lnTo>
                  <a:pt x="1702584" y="1143000"/>
                </a:lnTo>
                <a:close/>
              </a:path>
              <a:path w="4569459" h="2324100">
                <a:moveTo>
                  <a:pt x="1771000" y="1143000"/>
                </a:moveTo>
                <a:lnTo>
                  <a:pt x="1709333" y="1143000"/>
                </a:lnTo>
                <a:lnTo>
                  <a:pt x="1703400" y="1155700"/>
                </a:lnTo>
                <a:lnTo>
                  <a:pt x="1772478" y="1155700"/>
                </a:lnTo>
                <a:lnTo>
                  <a:pt x="1771000" y="1143000"/>
                </a:lnTo>
                <a:close/>
              </a:path>
              <a:path w="4569459" h="2324100">
                <a:moveTo>
                  <a:pt x="1800573" y="1143000"/>
                </a:moveTo>
                <a:lnTo>
                  <a:pt x="1775206" y="1143000"/>
                </a:lnTo>
                <a:lnTo>
                  <a:pt x="1772478" y="1155700"/>
                </a:lnTo>
                <a:lnTo>
                  <a:pt x="1802974" y="1155700"/>
                </a:lnTo>
                <a:lnTo>
                  <a:pt x="1800573" y="1143000"/>
                </a:lnTo>
                <a:close/>
              </a:path>
              <a:path w="4569459" h="2324100">
                <a:moveTo>
                  <a:pt x="1813864" y="1130300"/>
                </a:moveTo>
                <a:lnTo>
                  <a:pt x="1736139" y="1130300"/>
                </a:lnTo>
                <a:lnTo>
                  <a:pt x="1735112" y="1143000"/>
                </a:lnTo>
                <a:lnTo>
                  <a:pt x="1799448" y="1143000"/>
                </a:lnTo>
                <a:lnTo>
                  <a:pt x="1813864" y="1130300"/>
                </a:lnTo>
                <a:close/>
              </a:path>
              <a:path w="4569459" h="2324100">
                <a:moveTo>
                  <a:pt x="1834674" y="1130300"/>
                </a:moveTo>
                <a:lnTo>
                  <a:pt x="1829100" y="1130300"/>
                </a:lnTo>
                <a:lnTo>
                  <a:pt x="1831708" y="1143000"/>
                </a:lnTo>
                <a:lnTo>
                  <a:pt x="1834674" y="1130300"/>
                </a:lnTo>
                <a:close/>
              </a:path>
              <a:path w="4569459" h="2324100">
                <a:moveTo>
                  <a:pt x="1845424" y="1117600"/>
                </a:moveTo>
                <a:lnTo>
                  <a:pt x="1759953" y="1117600"/>
                </a:lnTo>
                <a:lnTo>
                  <a:pt x="1739809" y="1130300"/>
                </a:lnTo>
                <a:lnTo>
                  <a:pt x="1837178" y="1130300"/>
                </a:lnTo>
                <a:lnTo>
                  <a:pt x="1845424" y="1117600"/>
                </a:lnTo>
                <a:close/>
              </a:path>
              <a:path w="4569459" h="2324100">
                <a:moveTo>
                  <a:pt x="1860448" y="1117600"/>
                </a:moveTo>
                <a:lnTo>
                  <a:pt x="1846840" y="1117600"/>
                </a:lnTo>
                <a:lnTo>
                  <a:pt x="1851242" y="1130300"/>
                </a:lnTo>
                <a:lnTo>
                  <a:pt x="1860448" y="1117600"/>
                </a:lnTo>
                <a:close/>
              </a:path>
              <a:path w="4569459" h="2324100">
                <a:moveTo>
                  <a:pt x="1798904" y="1104900"/>
                </a:moveTo>
                <a:lnTo>
                  <a:pt x="1775966" y="1104900"/>
                </a:lnTo>
                <a:lnTo>
                  <a:pt x="1766632" y="1117600"/>
                </a:lnTo>
                <a:lnTo>
                  <a:pt x="1800774" y="1117600"/>
                </a:lnTo>
                <a:lnTo>
                  <a:pt x="1798904" y="1104900"/>
                </a:lnTo>
                <a:close/>
              </a:path>
              <a:path w="4569459" h="2324100">
                <a:moveTo>
                  <a:pt x="1858859" y="1104900"/>
                </a:moveTo>
                <a:lnTo>
                  <a:pt x="1822488" y="1104900"/>
                </a:lnTo>
                <a:lnTo>
                  <a:pt x="1808973" y="1117600"/>
                </a:lnTo>
                <a:lnTo>
                  <a:pt x="1861642" y="1117600"/>
                </a:lnTo>
                <a:lnTo>
                  <a:pt x="1858859" y="1104900"/>
                </a:lnTo>
                <a:close/>
              </a:path>
              <a:path w="4569459" h="2324100">
                <a:moveTo>
                  <a:pt x="1790369" y="1092200"/>
                </a:moveTo>
                <a:lnTo>
                  <a:pt x="1784897" y="1104900"/>
                </a:lnTo>
                <a:lnTo>
                  <a:pt x="1799409" y="1104900"/>
                </a:lnTo>
                <a:lnTo>
                  <a:pt x="1790369" y="1092200"/>
                </a:lnTo>
                <a:close/>
              </a:path>
              <a:path w="4569459" h="2324100">
                <a:moveTo>
                  <a:pt x="1855950" y="1092200"/>
                </a:moveTo>
                <a:lnTo>
                  <a:pt x="1807864" y="1092200"/>
                </a:lnTo>
                <a:lnTo>
                  <a:pt x="1814903" y="1104900"/>
                </a:lnTo>
                <a:lnTo>
                  <a:pt x="1845271" y="1104900"/>
                </a:lnTo>
                <a:lnTo>
                  <a:pt x="1855950" y="1092200"/>
                </a:lnTo>
                <a:close/>
              </a:path>
              <a:path w="4569459" h="2324100">
                <a:moveTo>
                  <a:pt x="1879739" y="1092200"/>
                </a:moveTo>
                <a:lnTo>
                  <a:pt x="1858576" y="1092200"/>
                </a:lnTo>
                <a:lnTo>
                  <a:pt x="1855557" y="1104900"/>
                </a:lnTo>
                <a:lnTo>
                  <a:pt x="1861693" y="1104900"/>
                </a:lnTo>
                <a:lnTo>
                  <a:pt x="1879739" y="1092200"/>
                </a:lnTo>
                <a:close/>
              </a:path>
              <a:path w="4569459" h="2324100">
                <a:moveTo>
                  <a:pt x="1894852" y="1092200"/>
                </a:moveTo>
                <a:lnTo>
                  <a:pt x="1879739" y="1092200"/>
                </a:lnTo>
                <a:lnTo>
                  <a:pt x="1873892" y="1104900"/>
                </a:lnTo>
                <a:lnTo>
                  <a:pt x="1890298" y="1104900"/>
                </a:lnTo>
                <a:lnTo>
                  <a:pt x="1894852" y="1092200"/>
                </a:lnTo>
                <a:close/>
              </a:path>
              <a:path w="4569459" h="2324100">
                <a:moveTo>
                  <a:pt x="1821349" y="1087095"/>
                </a:moveTo>
                <a:lnTo>
                  <a:pt x="1811511" y="1092200"/>
                </a:lnTo>
                <a:lnTo>
                  <a:pt x="1820176" y="1092200"/>
                </a:lnTo>
                <a:lnTo>
                  <a:pt x="1821349" y="1087095"/>
                </a:lnTo>
                <a:close/>
              </a:path>
              <a:path w="4569459" h="2324100">
                <a:moveTo>
                  <a:pt x="1900533" y="1079500"/>
                </a:moveTo>
                <a:lnTo>
                  <a:pt x="1835988" y="1079500"/>
                </a:lnTo>
                <a:lnTo>
                  <a:pt x="1823727" y="1085861"/>
                </a:lnTo>
                <a:lnTo>
                  <a:pt x="1824358" y="1092200"/>
                </a:lnTo>
                <a:lnTo>
                  <a:pt x="1901728" y="1092200"/>
                </a:lnTo>
                <a:lnTo>
                  <a:pt x="1900533" y="1079500"/>
                </a:lnTo>
                <a:close/>
              </a:path>
              <a:path w="4569459" h="2324100">
                <a:moveTo>
                  <a:pt x="1911423" y="1066800"/>
                </a:moveTo>
                <a:lnTo>
                  <a:pt x="1852461" y="1066800"/>
                </a:lnTo>
                <a:lnTo>
                  <a:pt x="1843133" y="1079500"/>
                </a:lnTo>
                <a:lnTo>
                  <a:pt x="1900533" y="1079500"/>
                </a:lnTo>
                <a:lnTo>
                  <a:pt x="1902650" y="1092200"/>
                </a:lnTo>
                <a:lnTo>
                  <a:pt x="1910538" y="1079500"/>
                </a:lnTo>
                <a:lnTo>
                  <a:pt x="1911423" y="1066800"/>
                </a:lnTo>
                <a:close/>
              </a:path>
              <a:path w="4569459" h="2324100">
                <a:moveTo>
                  <a:pt x="1823094" y="1079500"/>
                </a:moveTo>
                <a:lnTo>
                  <a:pt x="1821349" y="1087095"/>
                </a:lnTo>
                <a:lnTo>
                  <a:pt x="1823727" y="1085861"/>
                </a:lnTo>
                <a:lnTo>
                  <a:pt x="1823094" y="1079500"/>
                </a:lnTo>
                <a:close/>
              </a:path>
              <a:path w="4569459" h="2324100">
                <a:moveTo>
                  <a:pt x="1921954" y="1066800"/>
                </a:moveTo>
                <a:lnTo>
                  <a:pt x="1917343" y="1079500"/>
                </a:lnTo>
                <a:lnTo>
                  <a:pt x="1923551" y="1079500"/>
                </a:lnTo>
                <a:lnTo>
                  <a:pt x="1921954" y="1066800"/>
                </a:lnTo>
                <a:close/>
              </a:path>
              <a:path w="4569459" h="2324100">
                <a:moveTo>
                  <a:pt x="1971205" y="1041400"/>
                </a:moveTo>
                <a:lnTo>
                  <a:pt x="1904645" y="1041400"/>
                </a:lnTo>
                <a:lnTo>
                  <a:pt x="1888248" y="1054100"/>
                </a:lnTo>
                <a:lnTo>
                  <a:pt x="1867976" y="1054100"/>
                </a:lnTo>
                <a:lnTo>
                  <a:pt x="1858927" y="1066800"/>
                </a:lnTo>
                <a:lnTo>
                  <a:pt x="1966888" y="1066800"/>
                </a:lnTo>
                <a:lnTo>
                  <a:pt x="1966611" y="1054100"/>
                </a:lnTo>
                <a:lnTo>
                  <a:pt x="1971205" y="1041400"/>
                </a:lnTo>
                <a:close/>
              </a:path>
              <a:path w="4569459" h="2324100">
                <a:moveTo>
                  <a:pt x="1994415" y="1041400"/>
                </a:moveTo>
                <a:lnTo>
                  <a:pt x="1980196" y="1041400"/>
                </a:lnTo>
                <a:lnTo>
                  <a:pt x="1974811" y="1054100"/>
                </a:lnTo>
                <a:lnTo>
                  <a:pt x="1975027" y="1054100"/>
                </a:lnTo>
                <a:lnTo>
                  <a:pt x="1994415" y="1041400"/>
                </a:lnTo>
                <a:close/>
              </a:path>
              <a:path w="4569459" h="2324100">
                <a:moveTo>
                  <a:pt x="1930895" y="1028700"/>
                </a:moveTo>
                <a:lnTo>
                  <a:pt x="1926551" y="1028700"/>
                </a:lnTo>
                <a:lnTo>
                  <a:pt x="1916641" y="1041400"/>
                </a:lnTo>
                <a:lnTo>
                  <a:pt x="1920976" y="1041400"/>
                </a:lnTo>
                <a:lnTo>
                  <a:pt x="1930895" y="1028700"/>
                </a:lnTo>
                <a:close/>
              </a:path>
              <a:path w="4569459" h="2324100">
                <a:moveTo>
                  <a:pt x="2006412" y="1028700"/>
                </a:moveTo>
                <a:lnTo>
                  <a:pt x="1948203" y="1028700"/>
                </a:lnTo>
                <a:lnTo>
                  <a:pt x="1931568" y="1041400"/>
                </a:lnTo>
                <a:lnTo>
                  <a:pt x="2002763" y="1041400"/>
                </a:lnTo>
                <a:lnTo>
                  <a:pt x="2006412" y="1028700"/>
                </a:lnTo>
                <a:close/>
              </a:path>
              <a:path w="4569459" h="2324100">
                <a:moveTo>
                  <a:pt x="2014051" y="1028700"/>
                </a:moveTo>
                <a:lnTo>
                  <a:pt x="2006412" y="1028700"/>
                </a:lnTo>
                <a:lnTo>
                  <a:pt x="2011705" y="1041400"/>
                </a:lnTo>
                <a:lnTo>
                  <a:pt x="2014051" y="1028700"/>
                </a:lnTo>
                <a:close/>
              </a:path>
              <a:path w="4569459" h="2324100">
                <a:moveTo>
                  <a:pt x="2015942" y="1016000"/>
                </a:moveTo>
                <a:lnTo>
                  <a:pt x="1948307" y="1016000"/>
                </a:lnTo>
                <a:lnTo>
                  <a:pt x="1938782" y="1028700"/>
                </a:lnTo>
                <a:lnTo>
                  <a:pt x="2024266" y="1028700"/>
                </a:lnTo>
                <a:lnTo>
                  <a:pt x="2015942" y="1016000"/>
                </a:lnTo>
                <a:close/>
              </a:path>
              <a:path w="4569459" h="2324100">
                <a:moveTo>
                  <a:pt x="2014420" y="1003300"/>
                </a:moveTo>
                <a:lnTo>
                  <a:pt x="2010930" y="1003300"/>
                </a:lnTo>
                <a:lnTo>
                  <a:pt x="2011792" y="1016000"/>
                </a:lnTo>
                <a:lnTo>
                  <a:pt x="2015942" y="1016000"/>
                </a:lnTo>
                <a:lnTo>
                  <a:pt x="2024266" y="1028700"/>
                </a:lnTo>
                <a:lnTo>
                  <a:pt x="2026284" y="1028700"/>
                </a:lnTo>
                <a:lnTo>
                  <a:pt x="2018559" y="1016000"/>
                </a:lnTo>
                <a:lnTo>
                  <a:pt x="2014420" y="1003300"/>
                </a:lnTo>
                <a:close/>
              </a:path>
              <a:path w="4569459" h="2324100">
                <a:moveTo>
                  <a:pt x="2046270" y="1003300"/>
                </a:moveTo>
                <a:lnTo>
                  <a:pt x="2014420" y="1003300"/>
                </a:lnTo>
                <a:lnTo>
                  <a:pt x="2018559" y="1016000"/>
                </a:lnTo>
                <a:lnTo>
                  <a:pt x="2026284" y="1028700"/>
                </a:lnTo>
                <a:lnTo>
                  <a:pt x="2040928" y="1028700"/>
                </a:lnTo>
                <a:lnTo>
                  <a:pt x="2036570" y="1016000"/>
                </a:lnTo>
                <a:lnTo>
                  <a:pt x="2046465" y="1016000"/>
                </a:lnTo>
                <a:lnTo>
                  <a:pt x="2046270" y="1003300"/>
                </a:lnTo>
                <a:close/>
              </a:path>
              <a:path w="4569459" h="2324100">
                <a:moveTo>
                  <a:pt x="2046935" y="1016000"/>
                </a:moveTo>
                <a:lnTo>
                  <a:pt x="2041105" y="1016000"/>
                </a:lnTo>
                <a:lnTo>
                  <a:pt x="2043226" y="1028700"/>
                </a:lnTo>
                <a:lnTo>
                  <a:pt x="2046935" y="1016000"/>
                </a:lnTo>
                <a:close/>
              </a:path>
              <a:path w="4569459" h="2324100">
                <a:moveTo>
                  <a:pt x="1964813" y="1003300"/>
                </a:moveTo>
                <a:lnTo>
                  <a:pt x="1960252" y="1003300"/>
                </a:lnTo>
                <a:lnTo>
                  <a:pt x="1949627" y="1016000"/>
                </a:lnTo>
                <a:lnTo>
                  <a:pt x="1962942" y="1016000"/>
                </a:lnTo>
                <a:lnTo>
                  <a:pt x="1964813" y="1003300"/>
                </a:lnTo>
                <a:close/>
              </a:path>
              <a:path w="4569459" h="2324100">
                <a:moveTo>
                  <a:pt x="2010930" y="1003300"/>
                </a:moveTo>
                <a:lnTo>
                  <a:pt x="1968757" y="1003300"/>
                </a:lnTo>
                <a:lnTo>
                  <a:pt x="1968957" y="1016000"/>
                </a:lnTo>
                <a:lnTo>
                  <a:pt x="2011792" y="1016000"/>
                </a:lnTo>
                <a:lnTo>
                  <a:pt x="2010930" y="1003300"/>
                </a:lnTo>
                <a:close/>
              </a:path>
              <a:path w="4569459" h="2324100">
                <a:moveTo>
                  <a:pt x="2068079" y="990600"/>
                </a:moveTo>
                <a:lnTo>
                  <a:pt x="2017471" y="990600"/>
                </a:lnTo>
                <a:lnTo>
                  <a:pt x="2021215" y="1003300"/>
                </a:lnTo>
                <a:lnTo>
                  <a:pt x="2051194" y="1003300"/>
                </a:lnTo>
                <a:lnTo>
                  <a:pt x="2053753" y="1016000"/>
                </a:lnTo>
                <a:lnTo>
                  <a:pt x="2056653" y="1016000"/>
                </a:lnTo>
                <a:lnTo>
                  <a:pt x="2061260" y="1003300"/>
                </a:lnTo>
                <a:lnTo>
                  <a:pt x="2068079" y="990600"/>
                </a:lnTo>
                <a:close/>
              </a:path>
              <a:path w="4569459" h="2324100">
                <a:moveTo>
                  <a:pt x="1995335" y="990600"/>
                </a:moveTo>
                <a:lnTo>
                  <a:pt x="1987232" y="990600"/>
                </a:lnTo>
                <a:lnTo>
                  <a:pt x="1982939" y="1003300"/>
                </a:lnTo>
                <a:lnTo>
                  <a:pt x="2008475" y="1003300"/>
                </a:lnTo>
                <a:lnTo>
                  <a:pt x="1995335" y="990600"/>
                </a:lnTo>
                <a:close/>
              </a:path>
              <a:path w="4569459" h="2324100">
                <a:moveTo>
                  <a:pt x="2086724" y="990600"/>
                </a:moveTo>
                <a:lnTo>
                  <a:pt x="2077678" y="990600"/>
                </a:lnTo>
                <a:lnTo>
                  <a:pt x="2085435" y="1003300"/>
                </a:lnTo>
                <a:lnTo>
                  <a:pt x="2086724" y="990600"/>
                </a:lnTo>
                <a:close/>
              </a:path>
              <a:path w="4569459" h="2324100">
                <a:moveTo>
                  <a:pt x="2013777" y="977900"/>
                </a:moveTo>
                <a:lnTo>
                  <a:pt x="2007946" y="977900"/>
                </a:lnTo>
                <a:lnTo>
                  <a:pt x="2008181" y="990600"/>
                </a:lnTo>
                <a:lnTo>
                  <a:pt x="2022690" y="990600"/>
                </a:lnTo>
                <a:lnTo>
                  <a:pt x="2013777" y="977900"/>
                </a:lnTo>
                <a:close/>
              </a:path>
              <a:path w="4569459" h="2324100">
                <a:moveTo>
                  <a:pt x="2089340" y="977900"/>
                </a:moveTo>
                <a:lnTo>
                  <a:pt x="2033011" y="977900"/>
                </a:lnTo>
                <a:lnTo>
                  <a:pt x="2022690" y="990600"/>
                </a:lnTo>
                <a:lnTo>
                  <a:pt x="2084048" y="990600"/>
                </a:lnTo>
                <a:lnTo>
                  <a:pt x="2089340" y="977900"/>
                </a:lnTo>
                <a:close/>
              </a:path>
              <a:path w="4569459" h="2324100">
                <a:moveTo>
                  <a:pt x="2114126" y="977900"/>
                </a:moveTo>
                <a:lnTo>
                  <a:pt x="2096632" y="977900"/>
                </a:lnTo>
                <a:lnTo>
                  <a:pt x="2099957" y="990600"/>
                </a:lnTo>
                <a:lnTo>
                  <a:pt x="2114126" y="977900"/>
                </a:lnTo>
                <a:close/>
              </a:path>
              <a:path w="4569459" h="2324100">
                <a:moveTo>
                  <a:pt x="2115967" y="989839"/>
                </a:moveTo>
                <a:lnTo>
                  <a:pt x="2115565" y="990600"/>
                </a:lnTo>
                <a:lnTo>
                  <a:pt x="2116085" y="990600"/>
                </a:lnTo>
                <a:lnTo>
                  <a:pt x="2115967" y="989839"/>
                </a:lnTo>
                <a:close/>
              </a:path>
              <a:path w="4569459" h="2324100">
                <a:moveTo>
                  <a:pt x="2122297" y="977900"/>
                </a:moveTo>
                <a:lnTo>
                  <a:pt x="2114126" y="977900"/>
                </a:lnTo>
                <a:lnTo>
                  <a:pt x="2115967" y="989839"/>
                </a:lnTo>
                <a:lnTo>
                  <a:pt x="2122297" y="977900"/>
                </a:lnTo>
                <a:close/>
              </a:path>
              <a:path w="4569459" h="2324100">
                <a:moveTo>
                  <a:pt x="2087016" y="965200"/>
                </a:moveTo>
                <a:lnTo>
                  <a:pt x="2030645" y="965200"/>
                </a:lnTo>
                <a:lnTo>
                  <a:pt x="2032400" y="977900"/>
                </a:lnTo>
                <a:lnTo>
                  <a:pt x="2085165" y="977900"/>
                </a:lnTo>
                <a:lnTo>
                  <a:pt x="2087016" y="965200"/>
                </a:lnTo>
                <a:close/>
              </a:path>
              <a:path w="4569459" h="2324100">
                <a:moveTo>
                  <a:pt x="2139326" y="952500"/>
                </a:moveTo>
                <a:lnTo>
                  <a:pt x="2064352" y="952500"/>
                </a:lnTo>
                <a:lnTo>
                  <a:pt x="2060521" y="965200"/>
                </a:lnTo>
                <a:lnTo>
                  <a:pt x="2101176" y="965200"/>
                </a:lnTo>
                <a:lnTo>
                  <a:pt x="2100991" y="977900"/>
                </a:lnTo>
                <a:lnTo>
                  <a:pt x="2110583" y="977900"/>
                </a:lnTo>
                <a:lnTo>
                  <a:pt x="2121262" y="965200"/>
                </a:lnTo>
                <a:lnTo>
                  <a:pt x="2139326" y="952500"/>
                </a:lnTo>
                <a:close/>
              </a:path>
              <a:path w="4569459" h="2324100">
                <a:moveTo>
                  <a:pt x="2064352" y="952500"/>
                </a:moveTo>
                <a:lnTo>
                  <a:pt x="2057827" y="952500"/>
                </a:lnTo>
                <a:lnTo>
                  <a:pt x="2054718" y="965200"/>
                </a:lnTo>
                <a:lnTo>
                  <a:pt x="2059901" y="965200"/>
                </a:lnTo>
                <a:lnTo>
                  <a:pt x="2064352" y="952500"/>
                </a:lnTo>
                <a:close/>
              </a:path>
              <a:path w="4569459" h="2324100">
                <a:moveTo>
                  <a:pt x="2064352" y="952500"/>
                </a:moveTo>
                <a:lnTo>
                  <a:pt x="2059901" y="965200"/>
                </a:lnTo>
                <a:lnTo>
                  <a:pt x="2060521" y="965200"/>
                </a:lnTo>
                <a:lnTo>
                  <a:pt x="2064352" y="952500"/>
                </a:lnTo>
                <a:close/>
              </a:path>
              <a:path w="4569459" h="2324100">
                <a:moveTo>
                  <a:pt x="2147663" y="954696"/>
                </a:moveTo>
                <a:lnTo>
                  <a:pt x="2137587" y="965200"/>
                </a:lnTo>
                <a:lnTo>
                  <a:pt x="2142872" y="965200"/>
                </a:lnTo>
                <a:lnTo>
                  <a:pt x="2147663" y="954696"/>
                </a:lnTo>
                <a:close/>
              </a:path>
              <a:path w="4569459" h="2324100">
                <a:moveTo>
                  <a:pt x="2176539" y="952500"/>
                </a:moveTo>
                <a:lnTo>
                  <a:pt x="2155053" y="952500"/>
                </a:lnTo>
                <a:lnTo>
                  <a:pt x="2149856" y="965200"/>
                </a:lnTo>
                <a:lnTo>
                  <a:pt x="2163121" y="965200"/>
                </a:lnTo>
                <a:lnTo>
                  <a:pt x="2176539" y="952500"/>
                </a:lnTo>
                <a:close/>
              </a:path>
              <a:path w="4569459" h="2324100">
                <a:moveTo>
                  <a:pt x="2149770" y="952500"/>
                </a:moveTo>
                <a:lnTo>
                  <a:pt x="2148665" y="952500"/>
                </a:lnTo>
                <a:lnTo>
                  <a:pt x="2147663" y="954696"/>
                </a:lnTo>
                <a:lnTo>
                  <a:pt x="2149770" y="952500"/>
                </a:lnTo>
                <a:close/>
              </a:path>
              <a:path w="4569459" h="2324100">
                <a:moveTo>
                  <a:pt x="2081456" y="939800"/>
                </a:moveTo>
                <a:lnTo>
                  <a:pt x="2079593" y="952500"/>
                </a:lnTo>
                <a:lnTo>
                  <a:pt x="2086838" y="952500"/>
                </a:lnTo>
                <a:lnTo>
                  <a:pt x="2081456" y="939800"/>
                </a:lnTo>
                <a:close/>
              </a:path>
              <a:path w="4569459" h="2324100">
                <a:moveTo>
                  <a:pt x="2167614" y="939800"/>
                </a:moveTo>
                <a:lnTo>
                  <a:pt x="2083215" y="939800"/>
                </a:lnTo>
                <a:lnTo>
                  <a:pt x="2086838" y="952500"/>
                </a:lnTo>
                <a:lnTo>
                  <a:pt x="2165375" y="952500"/>
                </a:lnTo>
                <a:lnTo>
                  <a:pt x="2167614" y="939800"/>
                </a:lnTo>
                <a:close/>
              </a:path>
              <a:path w="4569459" h="2324100">
                <a:moveTo>
                  <a:pt x="2171948" y="949738"/>
                </a:moveTo>
                <a:lnTo>
                  <a:pt x="2169992" y="952500"/>
                </a:lnTo>
                <a:lnTo>
                  <a:pt x="2170874" y="952500"/>
                </a:lnTo>
                <a:lnTo>
                  <a:pt x="2171948" y="949738"/>
                </a:lnTo>
                <a:close/>
              </a:path>
              <a:path w="4569459" h="2324100">
                <a:moveTo>
                  <a:pt x="2188476" y="939800"/>
                </a:moveTo>
                <a:lnTo>
                  <a:pt x="2187230" y="939800"/>
                </a:lnTo>
                <a:lnTo>
                  <a:pt x="2182544" y="952500"/>
                </a:lnTo>
                <a:lnTo>
                  <a:pt x="2190508" y="952500"/>
                </a:lnTo>
                <a:lnTo>
                  <a:pt x="2188476" y="939800"/>
                </a:lnTo>
                <a:close/>
              </a:path>
              <a:path w="4569459" h="2324100">
                <a:moveTo>
                  <a:pt x="2178989" y="939800"/>
                </a:moveTo>
                <a:lnTo>
                  <a:pt x="2175814" y="939800"/>
                </a:lnTo>
                <a:lnTo>
                  <a:pt x="2171948" y="949738"/>
                </a:lnTo>
                <a:lnTo>
                  <a:pt x="2178989" y="939800"/>
                </a:lnTo>
                <a:close/>
              </a:path>
              <a:path w="4569459" h="2324100">
                <a:moveTo>
                  <a:pt x="2116778" y="920923"/>
                </a:moveTo>
                <a:lnTo>
                  <a:pt x="2107407" y="927100"/>
                </a:lnTo>
                <a:lnTo>
                  <a:pt x="2107006" y="939800"/>
                </a:lnTo>
                <a:lnTo>
                  <a:pt x="2196771" y="939800"/>
                </a:lnTo>
                <a:lnTo>
                  <a:pt x="2203373" y="927100"/>
                </a:lnTo>
                <a:lnTo>
                  <a:pt x="2116759" y="927100"/>
                </a:lnTo>
                <a:lnTo>
                  <a:pt x="2116778" y="920923"/>
                </a:lnTo>
                <a:close/>
              </a:path>
              <a:path w="4569459" h="2324100">
                <a:moveTo>
                  <a:pt x="2208281" y="933785"/>
                </a:moveTo>
                <a:lnTo>
                  <a:pt x="2209687" y="939800"/>
                </a:lnTo>
                <a:lnTo>
                  <a:pt x="2212696" y="939800"/>
                </a:lnTo>
                <a:lnTo>
                  <a:pt x="2208281" y="933785"/>
                </a:lnTo>
                <a:close/>
              </a:path>
              <a:path w="4569459" h="2324100">
                <a:moveTo>
                  <a:pt x="2206718" y="927100"/>
                </a:moveTo>
                <a:lnTo>
                  <a:pt x="2203373" y="927100"/>
                </a:lnTo>
                <a:lnTo>
                  <a:pt x="2208281" y="933785"/>
                </a:lnTo>
                <a:lnTo>
                  <a:pt x="2206718" y="927100"/>
                </a:lnTo>
                <a:close/>
              </a:path>
              <a:path w="4569459" h="2324100">
                <a:moveTo>
                  <a:pt x="2141848" y="914400"/>
                </a:moveTo>
                <a:lnTo>
                  <a:pt x="2126676" y="914400"/>
                </a:lnTo>
                <a:lnTo>
                  <a:pt x="2116778" y="920923"/>
                </a:lnTo>
                <a:lnTo>
                  <a:pt x="2116759" y="927100"/>
                </a:lnTo>
                <a:lnTo>
                  <a:pt x="2129955" y="927100"/>
                </a:lnTo>
                <a:lnTo>
                  <a:pt x="2141848" y="914400"/>
                </a:lnTo>
                <a:close/>
              </a:path>
              <a:path w="4569459" h="2324100">
                <a:moveTo>
                  <a:pt x="2198521" y="914400"/>
                </a:moveTo>
                <a:lnTo>
                  <a:pt x="2145374" y="914400"/>
                </a:lnTo>
                <a:lnTo>
                  <a:pt x="2141426" y="927100"/>
                </a:lnTo>
                <a:lnTo>
                  <a:pt x="2198066" y="927100"/>
                </a:lnTo>
                <a:lnTo>
                  <a:pt x="2198521" y="914400"/>
                </a:lnTo>
                <a:close/>
              </a:path>
              <a:path w="4569459" h="2324100">
                <a:moveTo>
                  <a:pt x="2225046" y="914400"/>
                </a:moveTo>
                <a:lnTo>
                  <a:pt x="2200948" y="914400"/>
                </a:lnTo>
                <a:lnTo>
                  <a:pt x="2199053" y="927100"/>
                </a:lnTo>
                <a:lnTo>
                  <a:pt x="2216162" y="927100"/>
                </a:lnTo>
                <a:lnTo>
                  <a:pt x="2225046" y="914400"/>
                </a:lnTo>
                <a:close/>
              </a:path>
              <a:path w="4569459" h="2324100">
                <a:moveTo>
                  <a:pt x="2234485" y="914400"/>
                </a:moveTo>
                <a:lnTo>
                  <a:pt x="2230691" y="914400"/>
                </a:lnTo>
                <a:lnTo>
                  <a:pt x="2227630" y="927100"/>
                </a:lnTo>
                <a:lnTo>
                  <a:pt x="2234485" y="914400"/>
                </a:lnTo>
                <a:close/>
              </a:path>
              <a:path w="4569459" h="2324100">
                <a:moveTo>
                  <a:pt x="2237322" y="901700"/>
                </a:moveTo>
                <a:lnTo>
                  <a:pt x="2158042" y="901700"/>
                </a:lnTo>
                <a:lnTo>
                  <a:pt x="2148268" y="914400"/>
                </a:lnTo>
                <a:lnTo>
                  <a:pt x="2232682" y="914400"/>
                </a:lnTo>
                <a:lnTo>
                  <a:pt x="2237322" y="901700"/>
                </a:lnTo>
                <a:close/>
              </a:path>
              <a:path w="4569459" h="2324100">
                <a:moveTo>
                  <a:pt x="2268692" y="901700"/>
                </a:moveTo>
                <a:lnTo>
                  <a:pt x="2237322" y="901700"/>
                </a:lnTo>
                <a:lnTo>
                  <a:pt x="2237219" y="914400"/>
                </a:lnTo>
                <a:lnTo>
                  <a:pt x="2256845" y="914400"/>
                </a:lnTo>
                <a:lnTo>
                  <a:pt x="2268692" y="901700"/>
                </a:lnTo>
                <a:close/>
              </a:path>
              <a:path w="4569459" h="2324100">
                <a:moveTo>
                  <a:pt x="2190407" y="889000"/>
                </a:moveTo>
                <a:lnTo>
                  <a:pt x="2180001" y="889000"/>
                </a:lnTo>
                <a:lnTo>
                  <a:pt x="2168702" y="901700"/>
                </a:lnTo>
                <a:lnTo>
                  <a:pt x="2184831" y="901700"/>
                </a:lnTo>
                <a:lnTo>
                  <a:pt x="2190407" y="889000"/>
                </a:lnTo>
                <a:close/>
              </a:path>
              <a:path w="4569459" h="2324100">
                <a:moveTo>
                  <a:pt x="2273764" y="889000"/>
                </a:moveTo>
                <a:lnTo>
                  <a:pt x="2194356" y="889000"/>
                </a:lnTo>
                <a:lnTo>
                  <a:pt x="2190361" y="901700"/>
                </a:lnTo>
                <a:lnTo>
                  <a:pt x="2270556" y="901700"/>
                </a:lnTo>
                <a:lnTo>
                  <a:pt x="2273764" y="889000"/>
                </a:lnTo>
                <a:close/>
              </a:path>
              <a:path w="4569459" h="2324100">
                <a:moveTo>
                  <a:pt x="2283595" y="889000"/>
                </a:moveTo>
                <a:lnTo>
                  <a:pt x="2280464" y="889000"/>
                </a:lnTo>
                <a:lnTo>
                  <a:pt x="2274297" y="901700"/>
                </a:lnTo>
                <a:lnTo>
                  <a:pt x="2283595" y="889000"/>
                </a:lnTo>
                <a:close/>
              </a:path>
              <a:path w="4569459" h="2324100">
                <a:moveTo>
                  <a:pt x="2292580" y="889000"/>
                </a:moveTo>
                <a:lnTo>
                  <a:pt x="2287616" y="889000"/>
                </a:lnTo>
                <a:lnTo>
                  <a:pt x="2283472" y="901700"/>
                </a:lnTo>
                <a:lnTo>
                  <a:pt x="2292580" y="889000"/>
                </a:lnTo>
                <a:close/>
              </a:path>
              <a:path w="4569459" h="2324100">
                <a:moveTo>
                  <a:pt x="2215857" y="876300"/>
                </a:moveTo>
                <a:lnTo>
                  <a:pt x="2211204" y="876300"/>
                </a:lnTo>
                <a:lnTo>
                  <a:pt x="2201782" y="889000"/>
                </a:lnTo>
                <a:lnTo>
                  <a:pt x="2216861" y="889000"/>
                </a:lnTo>
                <a:lnTo>
                  <a:pt x="2215857" y="876300"/>
                </a:lnTo>
                <a:close/>
              </a:path>
              <a:path w="4569459" h="2324100">
                <a:moveTo>
                  <a:pt x="2298236" y="876300"/>
                </a:moveTo>
                <a:lnTo>
                  <a:pt x="2215857" y="876300"/>
                </a:lnTo>
                <a:lnTo>
                  <a:pt x="2225192" y="889000"/>
                </a:lnTo>
                <a:lnTo>
                  <a:pt x="2303145" y="889000"/>
                </a:lnTo>
                <a:lnTo>
                  <a:pt x="2298236" y="876300"/>
                </a:lnTo>
                <a:close/>
              </a:path>
              <a:path w="4569459" h="2324100">
                <a:moveTo>
                  <a:pt x="2242021" y="863600"/>
                </a:moveTo>
                <a:lnTo>
                  <a:pt x="2237780" y="863600"/>
                </a:lnTo>
                <a:lnTo>
                  <a:pt x="2223579" y="876300"/>
                </a:lnTo>
                <a:lnTo>
                  <a:pt x="2242369" y="876300"/>
                </a:lnTo>
                <a:lnTo>
                  <a:pt x="2242021" y="863600"/>
                </a:lnTo>
                <a:close/>
              </a:path>
              <a:path w="4569459" h="2324100">
                <a:moveTo>
                  <a:pt x="2252438" y="863600"/>
                </a:moveTo>
                <a:lnTo>
                  <a:pt x="2244890" y="863600"/>
                </a:lnTo>
                <a:lnTo>
                  <a:pt x="2242369" y="876300"/>
                </a:lnTo>
                <a:lnTo>
                  <a:pt x="2255304" y="876300"/>
                </a:lnTo>
                <a:lnTo>
                  <a:pt x="2252438" y="863600"/>
                </a:lnTo>
                <a:close/>
              </a:path>
              <a:path w="4569459" h="2324100">
                <a:moveTo>
                  <a:pt x="2320480" y="863600"/>
                </a:moveTo>
                <a:lnTo>
                  <a:pt x="2277567" y="863600"/>
                </a:lnTo>
                <a:lnTo>
                  <a:pt x="2273096" y="876300"/>
                </a:lnTo>
                <a:lnTo>
                  <a:pt x="2308579" y="876300"/>
                </a:lnTo>
                <a:lnTo>
                  <a:pt x="2320522" y="864921"/>
                </a:lnTo>
                <a:lnTo>
                  <a:pt x="2320480" y="863600"/>
                </a:lnTo>
                <a:close/>
              </a:path>
              <a:path w="4569459" h="2324100">
                <a:moveTo>
                  <a:pt x="2336473" y="863600"/>
                </a:moveTo>
                <a:lnTo>
                  <a:pt x="2321909" y="863600"/>
                </a:lnTo>
                <a:lnTo>
                  <a:pt x="2325966" y="876300"/>
                </a:lnTo>
                <a:lnTo>
                  <a:pt x="2336473" y="863600"/>
                </a:lnTo>
                <a:close/>
              </a:path>
              <a:path w="4569459" h="2324100">
                <a:moveTo>
                  <a:pt x="2321909" y="863600"/>
                </a:moveTo>
                <a:lnTo>
                  <a:pt x="2320480" y="863600"/>
                </a:lnTo>
                <a:lnTo>
                  <a:pt x="2320522" y="864921"/>
                </a:lnTo>
                <a:lnTo>
                  <a:pt x="2321909" y="863600"/>
                </a:lnTo>
                <a:close/>
              </a:path>
              <a:path w="4569459" h="2324100">
                <a:moveTo>
                  <a:pt x="2352309" y="850900"/>
                </a:moveTo>
                <a:lnTo>
                  <a:pt x="2269799" y="850900"/>
                </a:lnTo>
                <a:lnTo>
                  <a:pt x="2258765" y="863600"/>
                </a:lnTo>
                <a:lnTo>
                  <a:pt x="2350642" y="863600"/>
                </a:lnTo>
                <a:lnTo>
                  <a:pt x="2352309" y="850900"/>
                </a:lnTo>
                <a:close/>
              </a:path>
              <a:path w="4569459" h="2324100">
                <a:moveTo>
                  <a:pt x="2366958" y="850900"/>
                </a:moveTo>
                <a:lnTo>
                  <a:pt x="2354872" y="850900"/>
                </a:lnTo>
                <a:lnTo>
                  <a:pt x="2350642" y="863600"/>
                </a:lnTo>
                <a:lnTo>
                  <a:pt x="2367054" y="863600"/>
                </a:lnTo>
                <a:lnTo>
                  <a:pt x="2366958" y="850900"/>
                </a:lnTo>
                <a:close/>
              </a:path>
              <a:path w="4569459" h="2324100">
                <a:moveTo>
                  <a:pt x="2381078" y="838200"/>
                </a:moveTo>
                <a:lnTo>
                  <a:pt x="2286925" y="838200"/>
                </a:lnTo>
                <a:lnTo>
                  <a:pt x="2280259" y="850900"/>
                </a:lnTo>
                <a:lnTo>
                  <a:pt x="2366543" y="850900"/>
                </a:lnTo>
                <a:lnTo>
                  <a:pt x="2380252" y="838943"/>
                </a:lnTo>
                <a:lnTo>
                  <a:pt x="2381078" y="838200"/>
                </a:lnTo>
                <a:close/>
              </a:path>
              <a:path w="4569459" h="2324100">
                <a:moveTo>
                  <a:pt x="2386342" y="838200"/>
                </a:moveTo>
                <a:lnTo>
                  <a:pt x="2381104" y="838200"/>
                </a:lnTo>
                <a:lnTo>
                  <a:pt x="2380252" y="838943"/>
                </a:lnTo>
                <a:lnTo>
                  <a:pt x="2366958" y="850900"/>
                </a:lnTo>
                <a:lnTo>
                  <a:pt x="2384323" y="850900"/>
                </a:lnTo>
                <a:lnTo>
                  <a:pt x="2386342" y="838200"/>
                </a:lnTo>
                <a:close/>
              </a:path>
              <a:path w="4569459" h="2324100">
                <a:moveTo>
                  <a:pt x="2394305" y="838200"/>
                </a:moveTo>
                <a:lnTo>
                  <a:pt x="2393340" y="838200"/>
                </a:lnTo>
                <a:lnTo>
                  <a:pt x="2390576" y="850900"/>
                </a:lnTo>
                <a:lnTo>
                  <a:pt x="2394305" y="838200"/>
                </a:lnTo>
                <a:close/>
              </a:path>
              <a:path w="4569459" h="2324100">
                <a:moveTo>
                  <a:pt x="2326900" y="825500"/>
                </a:moveTo>
                <a:lnTo>
                  <a:pt x="2317404" y="825500"/>
                </a:lnTo>
                <a:lnTo>
                  <a:pt x="2305215" y="838200"/>
                </a:lnTo>
                <a:lnTo>
                  <a:pt x="2332214" y="838200"/>
                </a:lnTo>
                <a:lnTo>
                  <a:pt x="2326900" y="825500"/>
                </a:lnTo>
                <a:close/>
              </a:path>
              <a:path w="4569459" h="2324100">
                <a:moveTo>
                  <a:pt x="2369263" y="800100"/>
                </a:moveTo>
                <a:lnTo>
                  <a:pt x="2358724" y="800100"/>
                </a:lnTo>
                <a:lnTo>
                  <a:pt x="2347650" y="812800"/>
                </a:lnTo>
                <a:lnTo>
                  <a:pt x="2347709" y="825500"/>
                </a:lnTo>
                <a:lnTo>
                  <a:pt x="2331859" y="825500"/>
                </a:lnTo>
                <a:lnTo>
                  <a:pt x="2332214" y="838200"/>
                </a:lnTo>
                <a:lnTo>
                  <a:pt x="2404452" y="838200"/>
                </a:lnTo>
                <a:lnTo>
                  <a:pt x="2414208" y="825500"/>
                </a:lnTo>
                <a:lnTo>
                  <a:pt x="2415066" y="820184"/>
                </a:lnTo>
                <a:lnTo>
                  <a:pt x="2411391" y="812800"/>
                </a:lnTo>
                <a:lnTo>
                  <a:pt x="2367597" y="812800"/>
                </a:lnTo>
                <a:lnTo>
                  <a:pt x="2369263" y="800100"/>
                </a:lnTo>
                <a:close/>
              </a:path>
              <a:path w="4569459" h="2324100">
                <a:moveTo>
                  <a:pt x="2343409" y="812800"/>
                </a:moveTo>
                <a:lnTo>
                  <a:pt x="2340798" y="812800"/>
                </a:lnTo>
                <a:lnTo>
                  <a:pt x="2337681" y="825500"/>
                </a:lnTo>
                <a:lnTo>
                  <a:pt x="2347709" y="825500"/>
                </a:lnTo>
                <a:lnTo>
                  <a:pt x="2343409" y="812800"/>
                </a:lnTo>
                <a:close/>
              </a:path>
              <a:path w="4569459" h="2324100">
                <a:moveTo>
                  <a:pt x="2479400" y="787400"/>
                </a:moveTo>
                <a:lnTo>
                  <a:pt x="2405360" y="787400"/>
                </a:lnTo>
                <a:lnTo>
                  <a:pt x="2404331" y="791665"/>
                </a:lnTo>
                <a:lnTo>
                  <a:pt x="2411473" y="800100"/>
                </a:lnTo>
                <a:lnTo>
                  <a:pt x="2416259" y="812800"/>
                </a:lnTo>
                <a:lnTo>
                  <a:pt x="2415066" y="820184"/>
                </a:lnTo>
                <a:lnTo>
                  <a:pt x="2417711" y="825500"/>
                </a:lnTo>
                <a:lnTo>
                  <a:pt x="2432013" y="825500"/>
                </a:lnTo>
                <a:lnTo>
                  <a:pt x="2459355" y="800100"/>
                </a:lnTo>
                <a:lnTo>
                  <a:pt x="2466301" y="800100"/>
                </a:lnTo>
                <a:lnTo>
                  <a:pt x="2479400" y="787400"/>
                </a:lnTo>
                <a:close/>
              </a:path>
              <a:path w="4569459" h="2324100">
                <a:moveTo>
                  <a:pt x="2404331" y="791665"/>
                </a:moveTo>
                <a:lnTo>
                  <a:pt x="2402297" y="800100"/>
                </a:lnTo>
                <a:lnTo>
                  <a:pt x="2402791" y="800100"/>
                </a:lnTo>
                <a:lnTo>
                  <a:pt x="2407996" y="812800"/>
                </a:lnTo>
                <a:lnTo>
                  <a:pt x="2411391" y="812800"/>
                </a:lnTo>
                <a:lnTo>
                  <a:pt x="2415066" y="820184"/>
                </a:lnTo>
                <a:lnTo>
                  <a:pt x="2416259" y="812800"/>
                </a:lnTo>
                <a:lnTo>
                  <a:pt x="2411473" y="800100"/>
                </a:lnTo>
                <a:lnTo>
                  <a:pt x="2404331" y="791665"/>
                </a:lnTo>
                <a:close/>
              </a:path>
              <a:path w="4569459" h="2324100">
                <a:moveTo>
                  <a:pt x="2402791" y="800100"/>
                </a:moveTo>
                <a:lnTo>
                  <a:pt x="2375480" y="800100"/>
                </a:lnTo>
                <a:lnTo>
                  <a:pt x="2367597" y="812800"/>
                </a:lnTo>
                <a:lnTo>
                  <a:pt x="2407996" y="812800"/>
                </a:lnTo>
                <a:lnTo>
                  <a:pt x="2402791" y="800100"/>
                </a:lnTo>
                <a:close/>
              </a:path>
              <a:path w="4569459" h="2324100">
                <a:moveTo>
                  <a:pt x="2461019" y="807696"/>
                </a:moveTo>
                <a:lnTo>
                  <a:pt x="2457470" y="812800"/>
                </a:lnTo>
                <a:lnTo>
                  <a:pt x="2462034" y="812800"/>
                </a:lnTo>
                <a:lnTo>
                  <a:pt x="2461019" y="807696"/>
                </a:lnTo>
                <a:close/>
              </a:path>
              <a:path w="4569459" h="2324100">
                <a:moveTo>
                  <a:pt x="2466301" y="800100"/>
                </a:moveTo>
                <a:lnTo>
                  <a:pt x="2459507" y="800100"/>
                </a:lnTo>
                <a:lnTo>
                  <a:pt x="2461019" y="807696"/>
                </a:lnTo>
                <a:lnTo>
                  <a:pt x="2466301" y="800100"/>
                </a:lnTo>
                <a:close/>
              </a:path>
              <a:path w="4569459" h="2324100">
                <a:moveTo>
                  <a:pt x="2400719" y="787400"/>
                </a:moveTo>
                <a:lnTo>
                  <a:pt x="2394793" y="787400"/>
                </a:lnTo>
                <a:lnTo>
                  <a:pt x="2385463" y="800100"/>
                </a:lnTo>
                <a:lnTo>
                  <a:pt x="2402297" y="800100"/>
                </a:lnTo>
                <a:lnTo>
                  <a:pt x="2404331" y="791665"/>
                </a:lnTo>
                <a:lnTo>
                  <a:pt x="2400719" y="787400"/>
                </a:lnTo>
                <a:close/>
              </a:path>
              <a:path w="4569459" h="2324100">
                <a:moveTo>
                  <a:pt x="2503720" y="774700"/>
                </a:moveTo>
                <a:lnTo>
                  <a:pt x="2496642" y="774700"/>
                </a:lnTo>
                <a:lnTo>
                  <a:pt x="2494291" y="787400"/>
                </a:lnTo>
                <a:lnTo>
                  <a:pt x="2479400" y="787400"/>
                </a:lnTo>
                <a:lnTo>
                  <a:pt x="2485720" y="800100"/>
                </a:lnTo>
                <a:lnTo>
                  <a:pt x="2495587" y="787400"/>
                </a:lnTo>
                <a:lnTo>
                  <a:pt x="2503720" y="774700"/>
                </a:lnTo>
                <a:close/>
              </a:path>
              <a:path w="4569459" h="2324100">
                <a:moveTo>
                  <a:pt x="2424917" y="774700"/>
                </a:moveTo>
                <a:lnTo>
                  <a:pt x="2416355" y="774700"/>
                </a:lnTo>
                <a:lnTo>
                  <a:pt x="2410828" y="787400"/>
                </a:lnTo>
                <a:lnTo>
                  <a:pt x="2432857" y="787400"/>
                </a:lnTo>
                <a:lnTo>
                  <a:pt x="2424917" y="774700"/>
                </a:lnTo>
                <a:close/>
              </a:path>
              <a:path w="4569459" h="2324100">
                <a:moveTo>
                  <a:pt x="2450339" y="762000"/>
                </a:moveTo>
                <a:lnTo>
                  <a:pt x="2442250" y="762000"/>
                </a:lnTo>
                <a:lnTo>
                  <a:pt x="2436520" y="774700"/>
                </a:lnTo>
                <a:lnTo>
                  <a:pt x="2432857" y="787400"/>
                </a:lnTo>
                <a:lnTo>
                  <a:pt x="2490571" y="787400"/>
                </a:lnTo>
                <a:lnTo>
                  <a:pt x="2496642" y="774700"/>
                </a:lnTo>
                <a:lnTo>
                  <a:pt x="2456764" y="774700"/>
                </a:lnTo>
                <a:lnTo>
                  <a:pt x="2450339" y="762000"/>
                </a:lnTo>
                <a:close/>
              </a:path>
              <a:path w="4569459" h="2324100">
                <a:moveTo>
                  <a:pt x="2514295" y="774700"/>
                </a:moveTo>
                <a:lnTo>
                  <a:pt x="2509917" y="774700"/>
                </a:lnTo>
                <a:lnTo>
                  <a:pt x="2513977" y="787400"/>
                </a:lnTo>
                <a:lnTo>
                  <a:pt x="2515968" y="787400"/>
                </a:lnTo>
                <a:lnTo>
                  <a:pt x="2514295" y="774700"/>
                </a:lnTo>
                <a:close/>
              </a:path>
              <a:path w="4569459" h="2324100">
                <a:moveTo>
                  <a:pt x="2529270" y="774700"/>
                </a:moveTo>
                <a:lnTo>
                  <a:pt x="2520281" y="774700"/>
                </a:lnTo>
                <a:lnTo>
                  <a:pt x="2515968" y="787400"/>
                </a:lnTo>
                <a:lnTo>
                  <a:pt x="2523032" y="787400"/>
                </a:lnTo>
                <a:lnTo>
                  <a:pt x="2529270" y="774700"/>
                </a:lnTo>
                <a:close/>
              </a:path>
              <a:path w="4569459" h="2324100">
                <a:moveTo>
                  <a:pt x="2499601" y="762000"/>
                </a:moveTo>
                <a:lnTo>
                  <a:pt x="2457500" y="762000"/>
                </a:lnTo>
                <a:lnTo>
                  <a:pt x="2456764" y="774700"/>
                </a:lnTo>
                <a:lnTo>
                  <a:pt x="2484922" y="774700"/>
                </a:lnTo>
                <a:lnTo>
                  <a:pt x="2499601" y="762000"/>
                </a:lnTo>
                <a:close/>
              </a:path>
              <a:path w="4569459" h="2324100">
                <a:moveTo>
                  <a:pt x="2530783" y="762000"/>
                </a:moveTo>
                <a:lnTo>
                  <a:pt x="2511958" y="762000"/>
                </a:lnTo>
                <a:lnTo>
                  <a:pt x="2498053" y="774700"/>
                </a:lnTo>
                <a:lnTo>
                  <a:pt x="2524988" y="774700"/>
                </a:lnTo>
                <a:lnTo>
                  <a:pt x="2530783" y="762000"/>
                </a:lnTo>
                <a:close/>
              </a:path>
              <a:path w="4569459" h="2324100">
                <a:moveTo>
                  <a:pt x="2544346" y="762000"/>
                </a:moveTo>
                <a:lnTo>
                  <a:pt x="2538977" y="774700"/>
                </a:lnTo>
                <a:lnTo>
                  <a:pt x="2540292" y="774700"/>
                </a:lnTo>
                <a:lnTo>
                  <a:pt x="2544346" y="762000"/>
                </a:lnTo>
                <a:close/>
              </a:path>
              <a:path w="4569459" h="2324100">
                <a:moveTo>
                  <a:pt x="2552865" y="762000"/>
                </a:moveTo>
                <a:lnTo>
                  <a:pt x="2552147" y="762000"/>
                </a:lnTo>
                <a:lnTo>
                  <a:pt x="2547277" y="774700"/>
                </a:lnTo>
                <a:lnTo>
                  <a:pt x="2550296" y="774700"/>
                </a:lnTo>
                <a:lnTo>
                  <a:pt x="2552865" y="762000"/>
                </a:lnTo>
                <a:close/>
              </a:path>
              <a:path w="4569459" h="2324100">
                <a:moveTo>
                  <a:pt x="2560243" y="749300"/>
                </a:moveTo>
                <a:lnTo>
                  <a:pt x="2464568" y="749300"/>
                </a:lnTo>
                <a:lnTo>
                  <a:pt x="2458162" y="762000"/>
                </a:lnTo>
                <a:lnTo>
                  <a:pt x="2555881" y="762000"/>
                </a:lnTo>
                <a:lnTo>
                  <a:pt x="2560243" y="749300"/>
                </a:lnTo>
                <a:close/>
              </a:path>
              <a:path w="4569459" h="2324100">
                <a:moveTo>
                  <a:pt x="2564141" y="749300"/>
                </a:moveTo>
                <a:lnTo>
                  <a:pt x="2560243" y="749300"/>
                </a:lnTo>
                <a:lnTo>
                  <a:pt x="2563632" y="762000"/>
                </a:lnTo>
                <a:lnTo>
                  <a:pt x="2564141" y="749300"/>
                </a:lnTo>
                <a:close/>
              </a:path>
              <a:path w="4569459" h="2324100">
                <a:moveTo>
                  <a:pt x="2618376" y="711200"/>
                </a:moveTo>
                <a:lnTo>
                  <a:pt x="2555064" y="711200"/>
                </a:lnTo>
                <a:lnTo>
                  <a:pt x="2551023" y="723900"/>
                </a:lnTo>
                <a:lnTo>
                  <a:pt x="2516082" y="723900"/>
                </a:lnTo>
                <a:lnTo>
                  <a:pt x="2509807" y="736600"/>
                </a:lnTo>
                <a:lnTo>
                  <a:pt x="2507954" y="749300"/>
                </a:lnTo>
                <a:lnTo>
                  <a:pt x="2589803" y="749300"/>
                </a:lnTo>
                <a:lnTo>
                  <a:pt x="2587231" y="736600"/>
                </a:lnTo>
                <a:lnTo>
                  <a:pt x="2612266" y="736600"/>
                </a:lnTo>
                <a:lnTo>
                  <a:pt x="2611980" y="723900"/>
                </a:lnTo>
                <a:lnTo>
                  <a:pt x="2618376" y="711200"/>
                </a:lnTo>
                <a:close/>
              </a:path>
              <a:path w="4569459" h="2324100">
                <a:moveTo>
                  <a:pt x="2605879" y="736600"/>
                </a:moveTo>
                <a:lnTo>
                  <a:pt x="2592451" y="736600"/>
                </a:lnTo>
                <a:lnTo>
                  <a:pt x="2589803" y="749300"/>
                </a:lnTo>
                <a:lnTo>
                  <a:pt x="2601234" y="749300"/>
                </a:lnTo>
                <a:lnTo>
                  <a:pt x="2605879" y="736600"/>
                </a:lnTo>
                <a:close/>
              </a:path>
              <a:path w="4569459" h="2324100">
                <a:moveTo>
                  <a:pt x="2650553" y="723900"/>
                </a:moveTo>
                <a:lnTo>
                  <a:pt x="2632848" y="723900"/>
                </a:lnTo>
                <a:lnTo>
                  <a:pt x="2636849" y="736600"/>
                </a:lnTo>
                <a:lnTo>
                  <a:pt x="2650553" y="723900"/>
                </a:lnTo>
                <a:close/>
              </a:path>
              <a:path w="4569459" h="2324100">
                <a:moveTo>
                  <a:pt x="2549954" y="711200"/>
                </a:moveTo>
                <a:lnTo>
                  <a:pt x="2547947" y="711200"/>
                </a:lnTo>
                <a:lnTo>
                  <a:pt x="2542658" y="723900"/>
                </a:lnTo>
                <a:lnTo>
                  <a:pt x="2551023" y="723900"/>
                </a:lnTo>
                <a:lnTo>
                  <a:pt x="2549954" y="711200"/>
                </a:lnTo>
                <a:close/>
              </a:path>
              <a:path w="4569459" h="2324100">
                <a:moveTo>
                  <a:pt x="2626546" y="711253"/>
                </a:moveTo>
                <a:lnTo>
                  <a:pt x="2619654" y="723900"/>
                </a:lnTo>
                <a:lnTo>
                  <a:pt x="2623210" y="723900"/>
                </a:lnTo>
                <a:lnTo>
                  <a:pt x="2626555" y="711275"/>
                </a:lnTo>
                <a:close/>
              </a:path>
              <a:path w="4569459" h="2324100">
                <a:moveTo>
                  <a:pt x="2648611" y="711200"/>
                </a:moveTo>
                <a:lnTo>
                  <a:pt x="2626575" y="711200"/>
                </a:lnTo>
                <a:lnTo>
                  <a:pt x="2631692" y="723900"/>
                </a:lnTo>
                <a:lnTo>
                  <a:pt x="2644660" y="723900"/>
                </a:lnTo>
                <a:lnTo>
                  <a:pt x="2648611" y="711200"/>
                </a:lnTo>
                <a:close/>
              </a:path>
              <a:path w="4569459" h="2324100">
                <a:moveTo>
                  <a:pt x="2674518" y="698500"/>
                </a:moveTo>
                <a:lnTo>
                  <a:pt x="2652001" y="698500"/>
                </a:lnTo>
                <a:lnTo>
                  <a:pt x="2648453" y="711200"/>
                </a:lnTo>
                <a:lnTo>
                  <a:pt x="2654026" y="711200"/>
                </a:lnTo>
                <a:lnTo>
                  <a:pt x="2644660" y="723900"/>
                </a:lnTo>
                <a:lnTo>
                  <a:pt x="2660369" y="723900"/>
                </a:lnTo>
                <a:lnTo>
                  <a:pt x="2660567" y="711200"/>
                </a:lnTo>
                <a:lnTo>
                  <a:pt x="2674518" y="698500"/>
                </a:lnTo>
                <a:close/>
              </a:path>
              <a:path w="4569459" h="2324100">
                <a:moveTo>
                  <a:pt x="2626575" y="711200"/>
                </a:moveTo>
                <a:close/>
              </a:path>
              <a:path w="4569459" h="2324100">
                <a:moveTo>
                  <a:pt x="2574957" y="698500"/>
                </a:moveTo>
                <a:lnTo>
                  <a:pt x="2571813" y="711200"/>
                </a:lnTo>
                <a:lnTo>
                  <a:pt x="2577836" y="711200"/>
                </a:lnTo>
                <a:lnTo>
                  <a:pt x="2574957" y="698500"/>
                </a:lnTo>
                <a:close/>
              </a:path>
              <a:path w="4569459" h="2324100">
                <a:moveTo>
                  <a:pt x="2646637" y="698500"/>
                </a:moveTo>
                <a:lnTo>
                  <a:pt x="2586240" y="698500"/>
                </a:lnTo>
                <a:lnTo>
                  <a:pt x="2581311" y="711200"/>
                </a:lnTo>
                <a:lnTo>
                  <a:pt x="2648453" y="711200"/>
                </a:lnTo>
                <a:lnTo>
                  <a:pt x="2646637" y="698500"/>
                </a:lnTo>
                <a:close/>
              </a:path>
              <a:path w="4569459" h="2324100">
                <a:moveTo>
                  <a:pt x="2588983" y="685800"/>
                </a:moveTo>
                <a:lnTo>
                  <a:pt x="2586135" y="685800"/>
                </a:lnTo>
                <a:lnTo>
                  <a:pt x="2584416" y="698500"/>
                </a:lnTo>
                <a:lnTo>
                  <a:pt x="2584981" y="698500"/>
                </a:lnTo>
                <a:lnTo>
                  <a:pt x="2588983" y="685800"/>
                </a:lnTo>
                <a:close/>
              </a:path>
              <a:path w="4569459" h="2324100">
                <a:moveTo>
                  <a:pt x="2622065" y="685800"/>
                </a:moveTo>
                <a:lnTo>
                  <a:pt x="2598177" y="685800"/>
                </a:lnTo>
                <a:lnTo>
                  <a:pt x="2591247" y="698500"/>
                </a:lnTo>
                <a:lnTo>
                  <a:pt x="2616517" y="698500"/>
                </a:lnTo>
                <a:lnTo>
                  <a:pt x="2622065" y="685800"/>
                </a:lnTo>
                <a:close/>
              </a:path>
              <a:path w="4569459" h="2324100">
                <a:moveTo>
                  <a:pt x="2689059" y="685800"/>
                </a:moveTo>
                <a:lnTo>
                  <a:pt x="2622065" y="685800"/>
                </a:lnTo>
                <a:lnTo>
                  <a:pt x="2622364" y="698500"/>
                </a:lnTo>
                <a:lnTo>
                  <a:pt x="2687294" y="698500"/>
                </a:lnTo>
                <a:lnTo>
                  <a:pt x="2689059" y="685800"/>
                </a:lnTo>
                <a:close/>
              </a:path>
              <a:path w="4569459" h="2324100">
                <a:moveTo>
                  <a:pt x="2709623" y="685800"/>
                </a:moveTo>
                <a:lnTo>
                  <a:pt x="2701086" y="685800"/>
                </a:lnTo>
                <a:lnTo>
                  <a:pt x="2699565" y="698500"/>
                </a:lnTo>
                <a:lnTo>
                  <a:pt x="2705763" y="698500"/>
                </a:lnTo>
                <a:lnTo>
                  <a:pt x="2709623" y="685800"/>
                </a:lnTo>
                <a:close/>
              </a:path>
              <a:path w="4569459" h="2324100">
                <a:moveTo>
                  <a:pt x="2722344" y="685800"/>
                </a:moveTo>
                <a:lnTo>
                  <a:pt x="2716784" y="698500"/>
                </a:lnTo>
                <a:lnTo>
                  <a:pt x="2722646" y="698500"/>
                </a:lnTo>
                <a:lnTo>
                  <a:pt x="2722344" y="685800"/>
                </a:lnTo>
                <a:close/>
              </a:path>
              <a:path w="4569459" h="2324100">
                <a:moveTo>
                  <a:pt x="2702675" y="673100"/>
                </a:moveTo>
                <a:lnTo>
                  <a:pt x="2633992" y="673100"/>
                </a:lnTo>
                <a:lnTo>
                  <a:pt x="2634393" y="685800"/>
                </a:lnTo>
                <a:lnTo>
                  <a:pt x="2692334" y="685800"/>
                </a:lnTo>
                <a:lnTo>
                  <a:pt x="2702675" y="673100"/>
                </a:lnTo>
                <a:close/>
              </a:path>
              <a:path w="4569459" h="2324100">
                <a:moveTo>
                  <a:pt x="2703080" y="673100"/>
                </a:moveTo>
                <a:lnTo>
                  <a:pt x="2702675" y="673100"/>
                </a:lnTo>
                <a:lnTo>
                  <a:pt x="2692334" y="685800"/>
                </a:lnTo>
                <a:lnTo>
                  <a:pt x="2703080" y="673100"/>
                </a:lnTo>
                <a:close/>
              </a:path>
              <a:path w="4569459" h="2324100">
                <a:moveTo>
                  <a:pt x="2731325" y="673100"/>
                </a:moveTo>
                <a:lnTo>
                  <a:pt x="2703080" y="673100"/>
                </a:lnTo>
                <a:lnTo>
                  <a:pt x="2692334" y="685800"/>
                </a:lnTo>
                <a:lnTo>
                  <a:pt x="2729349" y="685800"/>
                </a:lnTo>
                <a:lnTo>
                  <a:pt x="2731325" y="673100"/>
                </a:lnTo>
                <a:close/>
              </a:path>
              <a:path w="4569459" h="2324100">
                <a:moveTo>
                  <a:pt x="2731706" y="673100"/>
                </a:moveTo>
                <a:lnTo>
                  <a:pt x="2731325" y="673100"/>
                </a:lnTo>
                <a:lnTo>
                  <a:pt x="2729349" y="685800"/>
                </a:lnTo>
                <a:lnTo>
                  <a:pt x="2731706" y="673100"/>
                </a:lnTo>
                <a:close/>
              </a:path>
              <a:path w="4569459" h="2324100">
                <a:moveTo>
                  <a:pt x="2733662" y="673100"/>
                </a:moveTo>
                <a:lnTo>
                  <a:pt x="2731706" y="673100"/>
                </a:lnTo>
                <a:lnTo>
                  <a:pt x="2729349" y="685800"/>
                </a:lnTo>
                <a:lnTo>
                  <a:pt x="2747479" y="685800"/>
                </a:lnTo>
                <a:lnTo>
                  <a:pt x="2733662" y="673100"/>
                </a:lnTo>
                <a:close/>
              </a:path>
              <a:path w="4569459" h="2324100">
                <a:moveTo>
                  <a:pt x="2762310" y="660400"/>
                </a:moveTo>
                <a:lnTo>
                  <a:pt x="2672105" y="660400"/>
                </a:lnTo>
                <a:lnTo>
                  <a:pt x="2656538" y="673100"/>
                </a:lnTo>
                <a:lnTo>
                  <a:pt x="2747465" y="673100"/>
                </a:lnTo>
                <a:lnTo>
                  <a:pt x="2762532" y="660887"/>
                </a:lnTo>
                <a:lnTo>
                  <a:pt x="2762310" y="660400"/>
                </a:lnTo>
                <a:close/>
              </a:path>
              <a:path w="4569459" h="2324100">
                <a:moveTo>
                  <a:pt x="2762650" y="661146"/>
                </a:moveTo>
                <a:lnTo>
                  <a:pt x="2754909" y="673100"/>
                </a:lnTo>
                <a:lnTo>
                  <a:pt x="2768099" y="673100"/>
                </a:lnTo>
                <a:lnTo>
                  <a:pt x="2762650" y="661146"/>
                </a:lnTo>
                <a:close/>
              </a:path>
              <a:path w="4569459" h="2324100">
                <a:moveTo>
                  <a:pt x="2777571" y="660400"/>
                </a:moveTo>
                <a:lnTo>
                  <a:pt x="2776207" y="660400"/>
                </a:lnTo>
                <a:lnTo>
                  <a:pt x="2768099" y="673100"/>
                </a:lnTo>
                <a:lnTo>
                  <a:pt x="2777116" y="673100"/>
                </a:lnTo>
                <a:lnTo>
                  <a:pt x="2777571" y="660400"/>
                </a:lnTo>
                <a:close/>
              </a:path>
              <a:path w="4569459" h="2324100">
                <a:moveTo>
                  <a:pt x="2763133" y="660400"/>
                </a:moveTo>
                <a:lnTo>
                  <a:pt x="2762532" y="660887"/>
                </a:lnTo>
                <a:lnTo>
                  <a:pt x="2762650" y="661146"/>
                </a:lnTo>
                <a:lnTo>
                  <a:pt x="2763133" y="660400"/>
                </a:lnTo>
                <a:close/>
              </a:path>
              <a:path w="4569459" h="2324100">
                <a:moveTo>
                  <a:pt x="2811335" y="622300"/>
                </a:moveTo>
                <a:lnTo>
                  <a:pt x="2744870" y="622300"/>
                </a:lnTo>
                <a:lnTo>
                  <a:pt x="2741472" y="635000"/>
                </a:lnTo>
                <a:lnTo>
                  <a:pt x="2707556" y="635000"/>
                </a:lnTo>
                <a:lnTo>
                  <a:pt x="2698203" y="647700"/>
                </a:lnTo>
                <a:lnTo>
                  <a:pt x="2699280" y="660400"/>
                </a:lnTo>
                <a:lnTo>
                  <a:pt x="2775275" y="660400"/>
                </a:lnTo>
                <a:lnTo>
                  <a:pt x="2784325" y="647700"/>
                </a:lnTo>
                <a:lnTo>
                  <a:pt x="2814489" y="647700"/>
                </a:lnTo>
                <a:lnTo>
                  <a:pt x="2817695" y="637221"/>
                </a:lnTo>
                <a:lnTo>
                  <a:pt x="2815701" y="635000"/>
                </a:lnTo>
                <a:lnTo>
                  <a:pt x="2811335" y="622300"/>
                </a:lnTo>
                <a:close/>
              </a:path>
              <a:path w="4569459" h="2324100">
                <a:moveTo>
                  <a:pt x="2814489" y="647700"/>
                </a:moveTo>
                <a:lnTo>
                  <a:pt x="2808465" y="647700"/>
                </a:lnTo>
                <a:lnTo>
                  <a:pt x="2809944" y="660400"/>
                </a:lnTo>
                <a:lnTo>
                  <a:pt x="2814489" y="647700"/>
                </a:lnTo>
                <a:close/>
              </a:path>
              <a:path w="4569459" h="2324100">
                <a:moveTo>
                  <a:pt x="2838450" y="622300"/>
                </a:moveTo>
                <a:lnTo>
                  <a:pt x="2817876" y="622300"/>
                </a:lnTo>
                <a:lnTo>
                  <a:pt x="2818375" y="635000"/>
                </a:lnTo>
                <a:lnTo>
                  <a:pt x="2817695" y="637221"/>
                </a:lnTo>
                <a:lnTo>
                  <a:pt x="2827105" y="647700"/>
                </a:lnTo>
                <a:lnTo>
                  <a:pt x="2836524" y="647700"/>
                </a:lnTo>
                <a:lnTo>
                  <a:pt x="2834932" y="635000"/>
                </a:lnTo>
                <a:lnTo>
                  <a:pt x="2828853" y="635000"/>
                </a:lnTo>
                <a:lnTo>
                  <a:pt x="2838450" y="622300"/>
                </a:lnTo>
                <a:close/>
              </a:path>
              <a:path w="4569459" h="2324100">
                <a:moveTo>
                  <a:pt x="2850021" y="635000"/>
                </a:moveTo>
                <a:lnTo>
                  <a:pt x="2836596" y="635000"/>
                </a:lnTo>
                <a:lnTo>
                  <a:pt x="2841531" y="647700"/>
                </a:lnTo>
                <a:lnTo>
                  <a:pt x="2850021" y="635000"/>
                </a:lnTo>
                <a:close/>
              </a:path>
              <a:path w="4569459" h="2324100">
                <a:moveTo>
                  <a:pt x="2817876" y="622300"/>
                </a:moveTo>
                <a:lnTo>
                  <a:pt x="2811335" y="622300"/>
                </a:lnTo>
                <a:lnTo>
                  <a:pt x="2815701" y="635000"/>
                </a:lnTo>
                <a:lnTo>
                  <a:pt x="2817695" y="637221"/>
                </a:lnTo>
                <a:lnTo>
                  <a:pt x="2818375" y="635000"/>
                </a:lnTo>
                <a:lnTo>
                  <a:pt x="2817876" y="622300"/>
                </a:lnTo>
                <a:close/>
              </a:path>
              <a:path w="4569459" h="2324100">
                <a:moveTo>
                  <a:pt x="2879584" y="609600"/>
                </a:moveTo>
                <a:lnTo>
                  <a:pt x="2869814" y="609600"/>
                </a:lnTo>
                <a:lnTo>
                  <a:pt x="2856064" y="622300"/>
                </a:lnTo>
                <a:lnTo>
                  <a:pt x="2832219" y="635000"/>
                </a:lnTo>
                <a:lnTo>
                  <a:pt x="2862351" y="635000"/>
                </a:lnTo>
                <a:lnTo>
                  <a:pt x="2863451" y="622300"/>
                </a:lnTo>
                <a:lnTo>
                  <a:pt x="2878394" y="622300"/>
                </a:lnTo>
                <a:lnTo>
                  <a:pt x="2879584" y="609600"/>
                </a:lnTo>
                <a:close/>
              </a:path>
              <a:path w="4569459" h="2324100">
                <a:moveTo>
                  <a:pt x="2802256" y="596900"/>
                </a:moveTo>
                <a:lnTo>
                  <a:pt x="2776943" y="609600"/>
                </a:lnTo>
                <a:lnTo>
                  <a:pt x="2761852" y="622300"/>
                </a:lnTo>
                <a:lnTo>
                  <a:pt x="2782400" y="622300"/>
                </a:lnTo>
                <a:lnTo>
                  <a:pt x="2784408" y="609600"/>
                </a:lnTo>
                <a:lnTo>
                  <a:pt x="2808687" y="609600"/>
                </a:lnTo>
                <a:lnTo>
                  <a:pt x="2802256" y="596900"/>
                </a:lnTo>
                <a:close/>
              </a:path>
              <a:path w="4569459" h="2324100">
                <a:moveTo>
                  <a:pt x="2784779" y="609600"/>
                </a:moveTo>
                <a:lnTo>
                  <a:pt x="2784408" y="609600"/>
                </a:lnTo>
                <a:lnTo>
                  <a:pt x="2782400" y="622300"/>
                </a:lnTo>
                <a:lnTo>
                  <a:pt x="2784779" y="609600"/>
                </a:lnTo>
                <a:close/>
              </a:path>
              <a:path w="4569459" h="2324100">
                <a:moveTo>
                  <a:pt x="2808687" y="609600"/>
                </a:moveTo>
                <a:lnTo>
                  <a:pt x="2784779" y="609600"/>
                </a:lnTo>
                <a:lnTo>
                  <a:pt x="2782400" y="622300"/>
                </a:lnTo>
                <a:lnTo>
                  <a:pt x="2809480" y="622300"/>
                </a:lnTo>
                <a:lnTo>
                  <a:pt x="2808687" y="609600"/>
                </a:lnTo>
                <a:close/>
              </a:path>
              <a:path w="4569459" h="2324100">
                <a:moveTo>
                  <a:pt x="2821627" y="584200"/>
                </a:moveTo>
                <a:lnTo>
                  <a:pt x="2813153" y="596900"/>
                </a:lnTo>
                <a:lnTo>
                  <a:pt x="2810510" y="622300"/>
                </a:lnTo>
                <a:lnTo>
                  <a:pt x="2853488" y="622300"/>
                </a:lnTo>
                <a:lnTo>
                  <a:pt x="2866449" y="609600"/>
                </a:lnTo>
                <a:lnTo>
                  <a:pt x="2889062" y="609600"/>
                </a:lnTo>
                <a:lnTo>
                  <a:pt x="2906674" y="596900"/>
                </a:lnTo>
                <a:lnTo>
                  <a:pt x="2838297" y="596900"/>
                </a:lnTo>
                <a:lnTo>
                  <a:pt x="2821627" y="584200"/>
                </a:lnTo>
                <a:close/>
              </a:path>
              <a:path w="4569459" h="2324100">
                <a:moveTo>
                  <a:pt x="2887162" y="609600"/>
                </a:moveTo>
                <a:lnTo>
                  <a:pt x="2879584" y="609600"/>
                </a:lnTo>
                <a:lnTo>
                  <a:pt x="2882480" y="622300"/>
                </a:lnTo>
                <a:lnTo>
                  <a:pt x="2889256" y="622300"/>
                </a:lnTo>
                <a:lnTo>
                  <a:pt x="2887162" y="609600"/>
                </a:lnTo>
                <a:close/>
              </a:path>
              <a:path w="4569459" h="2324100">
                <a:moveTo>
                  <a:pt x="2934208" y="584200"/>
                </a:moveTo>
                <a:lnTo>
                  <a:pt x="2869133" y="584200"/>
                </a:lnTo>
                <a:lnTo>
                  <a:pt x="2854339" y="596900"/>
                </a:lnTo>
                <a:lnTo>
                  <a:pt x="2917050" y="596900"/>
                </a:lnTo>
                <a:lnTo>
                  <a:pt x="2916807" y="609600"/>
                </a:lnTo>
                <a:lnTo>
                  <a:pt x="2918381" y="596900"/>
                </a:lnTo>
                <a:lnTo>
                  <a:pt x="2934208" y="584200"/>
                </a:lnTo>
                <a:close/>
              </a:path>
              <a:path w="4569459" h="2324100">
                <a:moveTo>
                  <a:pt x="2855783" y="584200"/>
                </a:moveTo>
                <a:lnTo>
                  <a:pt x="2843949" y="584200"/>
                </a:lnTo>
                <a:lnTo>
                  <a:pt x="2844469" y="596900"/>
                </a:lnTo>
                <a:lnTo>
                  <a:pt x="2854339" y="596900"/>
                </a:lnTo>
                <a:lnTo>
                  <a:pt x="2855783" y="584200"/>
                </a:lnTo>
                <a:close/>
              </a:path>
              <a:path w="4569459" h="2324100">
                <a:moveTo>
                  <a:pt x="2943131" y="584200"/>
                </a:moveTo>
                <a:lnTo>
                  <a:pt x="2936464" y="584200"/>
                </a:lnTo>
                <a:lnTo>
                  <a:pt x="2935412" y="596900"/>
                </a:lnTo>
                <a:lnTo>
                  <a:pt x="2946689" y="596900"/>
                </a:lnTo>
                <a:lnTo>
                  <a:pt x="2943131" y="584200"/>
                </a:lnTo>
                <a:close/>
              </a:path>
              <a:path w="4569459" h="2324100">
                <a:moveTo>
                  <a:pt x="2963406" y="571500"/>
                </a:moveTo>
                <a:lnTo>
                  <a:pt x="2868842" y="571500"/>
                </a:lnTo>
                <a:lnTo>
                  <a:pt x="2869930" y="584200"/>
                </a:lnTo>
                <a:lnTo>
                  <a:pt x="2944833" y="584200"/>
                </a:lnTo>
                <a:lnTo>
                  <a:pt x="2962983" y="575057"/>
                </a:lnTo>
                <a:lnTo>
                  <a:pt x="2963406" y="571500"/>
                </a:lnTo>
                <a:close/>
              </a:path>
              <a:path w="4569459" h="2324100">
                <a:moveTo>
                  <a:pt x="2967177" y="572945"/>
                </a:moveTo>
                <a:lnTo>
                  <a:pt x="2962983" y="575057"/>
                </a:lnTo>
                <a:lnTo>
                  <a:pt x="2961896" y="584200"/>
                </a:lnTo>
                <a:lnTo>
                  <a:pt x="2967774" y="584200"/>
                </a:lnTo>
                <a:lnTo>
                  <a:pt x="2967177" y="572945"/>
                </a:lnTo>
                <a:close/>
              </a:path>
              <a:path w="4569459" h="2324100">
                <a:moveTo>
                  <a:pt x="2980870" y="571500"/>
                </a:moveTo>
                <a:lnTo>
                  <a:pt x="2970047" y="571500"/>
                </a:lnTo>
                <a:lnTo>
                  <a:pt x="2972431" y="584200"/>
                </a:lnTo>
                <a:lnTo>
                  <a:pt x="2976514" y="584200"/>
                </a:lnTo>
                <a:lnTo>
                  <a:pt x="2980870" y="571500"/>
                </a:lnTo>
                <a:close/>
              </a:path>
              <a:path w="4569459" h="2324100">
                <a:moveTo>
                  <a:pt x="2999828" y="571500"/>
                </a:moveTo>
                <a:lnTo>
                  <a:pt x="2984068" y="571500"/>
                </a:lnTo>
                <a:lnTo>
                  <a:pt x="2995947" y="584200"/>
                </a:lnTo>
                <a:lnTo>
                  <a:pt x="2999828" y="571500"/>
                </a:lnTo>
                <a:close/>
              </a:path>
              <a:path w="4569459" h="2324100">
                <a:moveTo>
                  <a:pt x="2970047" y="571500"/>
                </a:moveTo>
                <a:lnTo>
                  <a:pt x="2967100" y="571500"/>
                </a:lnTo>
                <a:lnTo>
                  <a:pt x="2967177" y="572945"/>
                </a:lnTo>
                <a:lnTo>
                  <a:pt x="2970047" y="571500"/>
                </a:lnTo>
                <a:close/>
              </a:path>
              <a:path w="4569459" h="2324100">
                <a:moveTo>
                  <a:pt x="2969789" y="558800"/>
                </a:moveTo>
                <a:lnTo>
                  <a:pt x="2896014" y="558800"/>
                </a:lnTo>
                <a:lnTo>
                  <a:pt x="2889106" y="571500"/>
                </a:lnTo>
                <a:lnTo>
                  <a:pt x="2968875" y="571500"/>
                </a:lnTo>
                <a:lnTo>
                  <a:pt x="2969789" y="558800"/>
                </a:lnTo>
                <a:close/>
              </a:path>
              <a:path w="4569459" h="2324100">
                <a:moveTo>
                  <a:pt x="2986773" y="558800"/>
                </a:moveTo>
                <a:lnTo>
                  <a:pt x="2969789" y="558800"/>
                </a:lnTo>
                <a:lnTo>
                  <a:pt x="2973057" y="571500"/>
                </a:lnTo>
                <a:lnTo>
                  <a:pt x="2986620" y="571500"/>
                </a:lnTo>
                <a:lnTo>
                  <a:pt x="2986773" y="558800"/>
                </a:lnTo>
                <a:close/>
              </a:path>
              <a:path w="4569459" h="2324100">
                <a:moveTo>
                  <a:pt x="2999981" y="558800"/>
                </a:moveTo>
                <a:lnTo>
                  <a:pt x="2992247" y="558800"/>
                </a:lnTo>
                <a:lnTo>
                  <a:pt x="2986620" y="571500"/>
                </a:lnTo>
                <a:lnTo>
                  <a:pt x="3003733" y="571500"/>
                </a:lnTo>
                <a:lnTo>
                  <a:pt x="2999981" y="558800"/>
                </a:lnTo>
                <a:close/>
              </a:path>
              <a:path w="4569459" h="2324100">
                <a:moveTo>
                  <a:pt x="2975114" y="546100"/>
                </a:moveTo>
                <a:lnTo>
                  <a:pt x="2936154" y="546100"/>
                </a:lnTo>
                <a:lnTo>
                  <a:pt x="2934525" y="558800"/>
                </a:lnTo>
                <a:lnTo>
                  <a:pt x="2977756" y="558800"/>
                </a:lnTo>
                <a:lnTo>
                  <a:pt x="2975114" y="546100"/>
                </a:lnTo>
                <a:close/>
              </a:path>
              <a:path w="4569459" h="2324100">
                <a:moveTo>
                  <a:pt x="3012795" y="546100"/>
                </a:moveTo>
                <a:lnTo>
                  <a:pt x="2982547" y="546100"/>
                </a:lnTo>
                <a:lnTo>
                  <a:pt x="2977756" y="558800"/>
                </a:lnTo>
                <a:lnTo>
                  <a:pt x="2997648" y="558800"/>
                </a:lnTo>
                <a:lnTo>
                  <a:pt x="3012795" y="546100"/>
                </a:lnTo>
                <a:close/>
              </a:path>
              <a:path w="4569459" h="2324100">
                <a:moveTo>
                  <a:pt x="3021990" y="546100"/>
                </a:moveTo>
                <a:lnTo>
                  <a:pt x="3012795" y="546100"/>
                </a:lnTo>
                <a:lnTo>
                  <a:pt x="3015651" y="558800"/>
                </a:lnTo>
                <a:lnTo>
                  <a:pt x="3022892" y="558800"/>
                </a:lnTo>
                <a:lnTo>
                  <a:pt x="3021990" y="546100"/>
                </a:lnTo>
                <a:close/>
              </a:path>
              <a:path w="4569459" h="2324100">
                <a:moveTo>
                  <a:pt x="3044291" y="546100"/>
                </a:moveTo>
                <a:lnTo>
                  <a:pt x="3021990" y="546100"/>
                </a:lnTo>
                <a:lnTo>
                  <a:pt x="3022892" y="558800"/>
                </a:lnTo>
                <a:lnTo>
                  <a:pt x="3035450" y="558800"/>
                </a:lnTo>
                <a:lnTo>
                  <a:pt x="3044291" y="546100"/>
                </a:lnTo>
                <a:close/>
              </a:path>
              <a:path w="4569459" h="2324100">
                <a:moveTo>
                  <a:pt x="3047360" y="546100"/>
                </a:moveTo>
                <a:lnTo>
                  <a:pt x="3046202" y="546100"/>
                </a:lnTo>
                <a:lnTo>
                  <a:pt x="3042678" y="558800"/>
                </a:lnTo>
                <a:lnTo>
                  <a:pt x="3046177" y="558800"/>
                </a:lnTo>
                <a:lnTo>
                  <a:pt x="3047360" y="546100"/>
                </a:lnTo>
                <a:close/>
              </a:path>
              <a:path w="4569459" h="2324100">
                <a:moveTo>
                  <a:pt x="2971634" y="533400"/>
                </a:moveTo>
                <a:lnTo>
                  <a:pt x="2960687" y="533400"/>
                </a:lnTo>
                <a:lnTo>
                  <a:pt x="2940463" y="546100"/>
                </a:lnTo>
                <a:lnTo>
                  <a:pt x="2969231" y="546100"/>
                </a:lnTo>
                <a:lnTo>
                  <a:pt x="2971634" y="533400"/>
                </a:lnTo>
                <a:close/>
              </a:path>
              <a:path w="4569459" h="2324100">
                <a:moveTo>
                  <a:pt x="3003281" y="533400"/>
                </a:moveTo>
                <a:lnTo>
                  <a:pt x="2975267" y="533400"/>
                </a:lnTo>
                <a:lnTo>
                  <a:pt x="2969231" y="546100"/>
                </a:lnTo>
                <a:lnTo>
                  <a:pt x="3009067" y="546100"/>
                </a:lnTo>
                <a:lnTo>
                  <a:pt x="3003281" y="533400"/>
                </a:lnTo>
                <a:close/>
              </a:path>
              <a:path w="4569459" h="2324100">
                <a:moveTo>
                  <a:pt x="3058853" y="533400"/>
                </a:moveTo>
                <a:lnTo>
                  <a:pt x="3023146" y="533400"/>
                </a:lnTo>
                <a:lnTo>
                  <a:pt x="3009067" y="546100"/>
                </a:lnTo>
                <a:lnTo>
                  <a:pt x="3061082" y="546100"/>
                </a:lnTo>
                <a:lnTo>
                  <a:pt x="3058853" y="533400"/>
                </a:lnTo>
                <a:close/>
              </a:path>
              <a:path w="4569459" h="2324100">
                <a:moveTo>
                  <a:pt x="3010184" y="520700"/>
                </a:moveTo>
                <a:lnTo>
                  <a:pt x="2992945" y="520700"/>
                </a:lnTo>
                <a:lnTo>
                  <a:pt x="2986465" y="533400"/>
                </a:lnTo>
                <a:lnTo>
                  <a:pt x="3012233" y="533400"/>
                </a:lnTo>
                <a:lnTo>
                  <a:pt x="3010608" y="521599"/>
                </a:lnTo>
                <a:lnTo>
                  <a:pt x="3010184" y="520700"/>
                </a:lnTo>
                <a:close/>
              </a:path>
              <a:path w="4569459" h="2324100">
                <a:moveTo>
                  <a:pt x="3057262" y="520700"/>
                </a:moveTo>
                <a:lnTo>
                  <a:pt x="3010484" y="520700"/>
                </a:lnTo>
                <a:lnTo>
                  <a:pt x="3010608" y="521599"/>
                </a:lnTo>
                <a:lnTo>
                  <a:pt x="3016171" y="533400"/>
                </a:lnTo>
                <a:lnTo>
                  <a:pt x="3046272" y="533400"/>
                </a:lnTo>
                <a:lnTo>
                  <a:pt x="3057262" y="520700"/>
                </a:lnTo>
                <a:close/>
              </a:path>
              <a:path w="4569459" h="2324100">
                <a:moveTo>
                  <a:pt x="3080715" y="520700"/>
                </a:moveTo>
                <a:lnTo>
                  <a:pt x="3059742" y="520700"/>
                </a:lnTo>
                <a:lnTo>
                  <a:pt x="3056329" y="533400"/>
                </a:lnTo>
                <a:lnTo>
                  <a:pt x="3062142" y="533400"/>
                </a:lnTo>
                <a:lnTo>
                  <a:pt x="3080715" y="520700"/>
                </a:lnTo>
                <a:close/>
              </a:path>
              <a:path w="4569459" h="2324100">
                <a:moveTo>
                  <a:pt x="3102559" y="508000"/>
                </a:moveTo>
                <a:lnTo>
                  <a:pt x="3026296" y="508000"/>
                </a:lnTo>
                <a:lnTo>
                  <a:pt x="3022790" y="520700"/>
                </a:lnTo>
                <a:lnTo>
                  <a:pt x="3080715" y="520700"/>
                </a:lnTo>
                <a:lnTo>
                  <a:pt x="3073898" y="533400"/>
                </a:lnTo>
                <a:lnTo>
                  <a:pt x="3102076" y="533400"/>
                </a:lnTo>
                <a:lnTo>
                  <a:pt x="3103125" y="520700"/>
                </a:lnTo>
                <a:lnTo>
                  <a:pt x="3102559" y="508000"/>
                </a:lnTo>
                <a:close/>
              </a:path>
              <a:path w="4569459" h="2324100">
                <a:moveTo>
                  <a:pt x="3112223" y="520700"/>
                </a:moveTo>
                <a:lnTo>
                  <a:pt x="3102800" y="533400"/>
                </a:lnTo>
                <a:lnTo>
                  <a:pt x="3109556" y="533400"/>
                </a:lnTo>
                <a:lnTo>
                  <a:pt x="3112223" y="520700"/>
                </a:lnTo>
                <a:close/>
              </a:path>
              <a:path w="4569459" h="2324100">
                <a:moveTo>
                  <a:pt x="3026292" y="508000"/>
                </a:moveTo>
                <a:lnTo>
                  <a:pt x="3014814" y="508000"/>
                </a:lnTo>
                <a:lnTo>
                  <a:pt x="3010184" y="520700"/>
                </a:lnTo>
                <a:lnTo>
                  <a:pt x="3010608" y="521599"/>
                </a:lnTo>
                <a:lnTo>
                  <a:pt x="3010484" y="520700"/>
                </a:lnTo>
                <a:lnTo>
                  <a:pt x="3022790" y="520700"/>
                </a:lnTo>
                <a:lnTo>
                  <a:pt x="3026292" y="508000"/>
                </a:lnTo>
                <a:close/>
              </a:path>
              <a:path w="4569459" h="2324100">
                <a:moveTo>
                  <a:pt x="3112878" y="508000"/>
                </a:moveTo>
                <a:lnTo>
                  <a:pt x="3102559" y="508000"/>
                </a:lnTo>
                <a:lnTo>
                  <a:pt x="3104210" y="520700"/>
                </a:lnTo>
                <a:lnTo>
                  <a:pt x="3112878" y="508000"/>
                </a:lnTo>
                <a:close/>
              </a:path>
              <a:path w="4569459" h="2324100">
                <a:moveTo>
                  <a:pt x="3133293" y="495300"/>
                </a:moveTo>
                <a:lnTo>
                  <a:pt x="3046990" y="495300"/>
                </a:lnTo>
                <a:lnTo>
                  <a:pt x="3039694" y="508000"/>
                </a:lnTo>
                <a:lnTo>
                  <a:pt x="3117760" y="508000"/>
                </a:lnTo>
                <a:lnTo>
                  <a:pt x="3133293" y="495300"/>
                </a:lnTo>
                <a:close/>
              </a:path>
              <a:path w="4569459" h="2324100">
                <a:moveTo>
                  <a:pt x="3143065" y="495300"/>
                </a:moveTo>
                <a:lnTo>
                  <a:pt x="3133293" y="495300"/>
                </a:lnTo>
                <a:lnTo>
                  <a:pt x="3129768" y="508000"/>
                </a:lnTo>
                <a:lnTo>
                  <a:pt x="3143065" y="495300"/>
                </a:lnTo>
                <a:close/>
              </a:path>
              <a:path w="4569459" h="2324100">
                <a:moveTo>
                  <a:pt x="3163921" y="495300"/>
                </a:moveTo>
                <a:lnTo>
                  <a:pt x="3156010" y="495300"/>
                </a:lnTo>
                <a:lnTo>
                  <a:pt x="3151428" y="508000"/>
                </a:lnTo>
                <a:lnTo>
                  <a:pt x="3160318" y="508000"/>
                </a:lnTo>
                <a:lnTo>
                  <a:pt x="3163921" y="495300"/>
                </a:lnTo>
                <a:close/>
              </a:path>
              <a:path w="4569459" h="2324100">
                <a:moveTo>
                  <a:pt x="3169702" y="495300"/>
                </a:moveTo>
                <a:lnTo>
                  <a:pt x="3165057" y="495300"/>
                </a:lnTo>
                <a:lnTo>
                  <a:pt x="3163824" y="508000"/>
                </a:lnTo>
                <a:lnTo>
                  <a:pt x="3166025" y="508000"/>
                </a:lnTo>
                <a:lnTo>
                  <a:pt x="3169702" y="495300"/>
                </a:lnTo>
                <a:close/>
              </a:path>
              <a:path w="4569459" h="2324100">
                <a:moveTo>
                  <a:pt x="3175546" y="482600"/>
                </a:moveTo>
                <a:lnTo>
                  <a:pt x="3073190" y="482600"/>
                </a:lnTo>
                <a:lnTo>
                  <a:pt x="3063375" y="495300"/>
                </a:lnTo>
                <a:lnTo>
                  <a:pt x="3170272" y="495300"/>
                </a:lnTo>
                <a:lnTo>
                  <a:pt x="3175546" y="482600"/>
                </a:lnTo>
                <a:close/>
              </a:path>
              <a:path w="4569459" h="2324100">
                <a:moveTo>
                  <a:pt x="3178414" y="495253"/>
                </a:moveTo>
                <a:close/>
              </a:path>
              <a:path w="4569459" h="2324100">
                <a:moveTo>
                  <a:pt x="3220072" y="482600"/>
                </a:moveTo>
                <a:lnTo>
                  <a:pt x="3210648" y="482600"/>
                </a:lnTo>
                <a:lnTo>
                  <a:pt x="3217468" y="495300"/>
                </a:lnTo>
                <a:lnTo>
                  <a:pt x="3220072" y="482600"/>
                </a:lnTo>
                <a:close/>
              </a:path>
              <a:path w="4569459" h="2324100">
                <a:moveTo>
                  <a:pt x="3198431" y="482600"/>
                </a:moveTo>
                <a:lnTo>
                  <a:pt x="3184740" y="482600"/>
                </a:lnTo>
                <a:lnTo>
                  <a:pt x="3178414" y="495253"/>
                </a:lnTo>
                <a:lnTo>
                  <a:pt x="3198431" y="482600"/>
                </a:lnTo>
                <a:close/>
              </a:path>
              <a:path w="4569459" h="2324100">
                <a:moveTo>
                  <a:pt x="3127286" y="469900"/>
                </a:moveTo>
                <a:lnTo>
                  <a:pt x="3111027" y="469900"/>
                </a:lnTo>
                <a:lnTo>
                  <a:pt x="3093847" y="482600"/>
                </a:lnTo>
                <a:lnTo>
                  <a:pt x="3119805" y="482600"/>
                </a:lnTo>
                <a:lnTo>
                  <a:pt x="3127286" y="469900"/>
                </a:lnTo>
                <a:close/>
              </a:path>
              <a:path w="4569459" h="2324100">
                <a:moveTo>
                  <a:pt x="3138805" y="469900"/>
                </a:moveTo>
                <a:lnTo>
                  <a:pt x="3128391" y="469900"/>
                </a:lnTo>
                <a:lnTo>
                  <a:pt x="3119805" y="482600"/>
                </a:lnTo>
                <a:lnTo>
                  <a:pt x="3136811" y="482600"/>
                </a:lnTo>
                <a:lnTo>
                  <a:pt x="3138805" y="469900"/>
                </a:lnTo>
                <a:close/>
              </a:path>
              <a:path w="4569459" h="2324100">
                <a:moveTo>
                  <a:pt x="3209120" y="469900"/>
                </a:moveTo>
                <a:lnTo>
                  <a:pt x="3154135" y="469900"/>
                </a:lnTo>
                <a:lnTo>
                  <a:pt x="3136811" y="482600"/>
                </a:lnTo>
                <a:lnTo>
                  <a:pt x="3205429" y="482600"/>
                </a:lnTo>
                <a:lnTo>
                  <a:pt x="3209120" y="469900"/>
                </a:lnTo>
                <a:close/>
              </a:path>
              <a:path w="4569459" h="2324100">
                <a:moveTo>
                  <a:pt x="3219092" y="450497"/>
                </a:moveTo>
                <a:lnTo>
                  <a:pt x="3218962" y="457200"/>
                </a:lnTo>
                <a:lnTo>
                  <a:pt x="3222140" y="469900"/>
                </a:lnTo>
                <a:lnTo>
                  <a:pt x="3211777" y="469900"/>
                </a:lnTo>
                <a:lnTo>
                  <a:pt x="3211260" y="482600"/>
                </a:lnTo>
                <a:lnTo>
                  <a:pt x="3231210" y="482600"/>
                </a:lnTo>
                <a:lnTo>
                  <a:pt x="3224559" y="469900"/>
                </a:lnTo>
                <a:lnTo>
                  <a:pt x="3221626" y="457200"/>
                </a:lnTo>
                <a:lnTo>
                  <a:pt x="3219092" y="450497"/>
                </a:lnTo>
                <a:close/>
              </a:path>
              <a:path w="4569459" h="2324100">
                <a:moveTo>
                  <a:pt x="3246742" y="469900"/>
                </a:moveTo>
                <a:lnTo>
                  <a:pt x="3229651" y="469900"/>
                </a:lnTo>
                <a:lnTo>
                  <a:pt x="3242398" y="482600"/>
                </a:lnTo>
                <a:lnTo>
                  <a:pt x="3243351" y="482600"/>
                </a:lnTo>
                <a:lnTo>
                  <a:pt x="3246888" y="471683"/>
                </a:lnTo>
                <a:lnTo>
                  <a:pt x="3246742" y="469900"/>
                </a:lnTo>
                <a:close/>
              </a:path>
              <a:path w="4569459" h="2324100">
                <a:moveTo>
                  <a:pt x="3252279" y="469900"/>
                </a:moveTo>
                <a:lnTo>
                  <a:pt x="3247466" y="469900"/>
                </a:lnTo>
                <a:lnTo>
                  <a:pt x="3246888" y="471683"/>
                </a:lnTo>
                <a:lnTo>
                  <a:pt x="3247783" y="482600"/>
                </a:lnTo>
                <a:lnTo>
                  <a:pt x="3252279" y="469900"/>
                </a:lnTo>
                <a:close/>
              </a:path>
              <a:path w="4569459" h="2324100">
                <a:moveTo>
                  <a:pt x="3125131" y="467479"/>
                </a:moveTo>
                <a:lnTo>
                  <a:pt x="3123081" y="469900"/>
                </a:lnTo>
                <a:lnTo>
                  <a:pt x="3125505" y="469900"/>
                </a:lnTo>
                <a:lnTo>
                  <a:pt x="3125131" y="467479"/>
                </a:lnTo>
                <a:close/>
              </a:path>
              <a:path w="4569459" h="2324100">
                <a:moveTo>
                  <a:pt x="3142916" y="457200"/>
                </a:moveTo>
                <a:lnTo>
                  <a:pt x="3133839" y="457200"/>
                </a:lnTo>
                <a:lnTo>
                  <a:pt x="3126316" y="466080"/>
                </a:lnTo>
                <a:lnTo>
                  <a:pt x="3125505" y="469900"/>
                </a:lnTo>
                <a:lnTo>
                  <a:pt x="3144002" y="469900"/>
                </a:lnTo>
                <a:lnTo>
                  <a:pt x="3142916" y="457200"/>
                </a:lnTo>
                <a:close/>
              </a:path>
              <a:path w="4569459" h="2324100">
                <a:moveTo>
                  <a:pt x="3147081" y="467869"/>
                </a:moveTo>
                <a:lnTo>
                  <a:pt x="3145455" y="469900"/>
                </a:lnTo>
                <a:lnTo>
                  <a:pt x="3147098" y="469900"/>
                </a:lnTo>
                <a:lnTo>
                  <a:pt x="3147081" y="467869"/>
                </a:lnTo>
                <a:close/>
              </a:path>
              <a:path w="4569459" h="2324100">
                <a:moveTo>
                  <a:pt x="3204565" y="431800"/>
                </a:moveTo>
                <a:lnTo>
                  <a:pt x="3197174" y="431800"/>
                </a:lnTo>
                <a:lnTo>
                  <a:pt x="3191916" y="444500"/>
                </a:lnTo>
                <a:lnTo>
                  <a:pt x="3177086" y="444500"/>
                </a:lnTo>
                <a:lnTo>
                  <a:pt x="3176879" y="457200"/>
                </a:lnTo>
                <a:lnTo>
                  <a:pt x="3155632" y="457200"/>
                </a:lnTo>
                <a:lnTo>
                  <a:pt x="3147081" y="467869"/>
                </a:lnTo>
                <a:lnTo>
                  <a:pt x="3147098" y="469900"/>
                </a:lnTo>
                <a:lnTo>
                  <a:pt x="3222140" y="469900"/>
                </a:lnTo>
                <a:lnTo>
                  <a:pt x="3218962" y="457200"/>
                </a:lnTo>
                <a:lnTo>
                  <a:pt x="3219092" y="450497"/>
                </a:lnTo>
                <a:lnTo>
                  <a:pt x="3216824" y="444500"/>
                </a:lnTo>
                <a:lnTo>
                  <a:pt x="3204565" y="431800"/>
                </a:lnTo>
                <a:close/>
              </a:path>
              <a:path w="4569459" h="2324100">
                <a:moveTo>
                  <a:pt x="3275838" y="444500"/>
                </a:moveTo>
                <a:lnTo>
                  <a:pt x="3219208" y="444500"/>
                </a:lnTo>
                <a:lnTo>
                  <a:pt x="3219092" y="450497"/>
                </a:lnTo>
                <a:lnTo>
                  <a:pt x="3221626" y="457200"/>
                </a:lnTo>
                <a:lnTo>
                  <a:pt x="3224559" y="469900"/>
                </a:lnTo>
                <a:lnTo>
                  <a:pt x="3262555" y="469900"/>
                </a:lnTo>
                <a:lnTo>
                  <a:pt x="3267760" y="457200"/>
                </a:lnTo>
                <a:lnTo>
                  <a:pt x="3275838" y="444500"/>
                </a:lnTo>
                <a:close/>
              </a:path>
              <a:path w="4569459" h="2324100">
                <a:moveTo>
                  <a:pt x="3128202" y="457200"/>
                </a:moveTo>
                <a:lnTo>
                  <a:pt x="3123539" y="457200"/>
                </a:lnTo>
                <a:lnTo>
                  <a:pt x="3125131" y="467479"/>
                </a:lnTo>
                <a:lnTo>
                  <a:pt x="3126316" y="466080"/>
                </a:lnTo>
                <a:lnTo>
                  <a:pt x="3128202" y="457200"/>
                </a:lnTo>
                <a:close/>
              </a:path>
              <a:path w="4569459" h="2324100">
                <a:moveTo>
                  <a:pt x="3173002" y="444500"/>
                </a:moveTo>
                <a:lnTo>
                  <a:pt x="3168708" y="444500"/>
                </a:lnTo>
                <a:lnTo>
                  <a:pt x="3157702" y="457200"/>
                </a:lnTo>
                <a:lnTo>
                  <a:pt x="3170857" y="457200"/>
                </a:lnTo>
                <a:lnTo>
                  <a:pt x="3173002" y="444500"/>
                </a:lnTo>
                <a:close/>
              </a:path>
              <a:path w="4569459" h="2324100">
                <a:moveTo>
                  <a:pt x="3294189" y="444500"/>
                </a:moveTo>
                <a:lnTo>
                  <a:pt x="3285104" y="444500"/>
                </a:lnTo>
                <a:lnTo>
                  <a:pt x="3292304" y="457200"/>
                </a:lnTo>
                <a:lnTo>
                  <a:pt x="3294189" y="444500"/>
                </a:lnTo>
                <a:close/>
              </a:path>
              <a:path w="4569459" h="2324100">
                <a:moveTo>
                  <a:pt x="3330994" y="431800"/>
                </a:moveTo>
                <a:lnTo>
                  <a:pt x="3217422" y="431800"/>
                </a:lnTo>
                <a:lnTo>
                  <a:pt x="3226295" y="444500"/>
                </a:lnTo>
                <a:lnTo>
                  <a:pt x="3323384" y="444500"/>
                </a:lnTo>
                <a:lnTo>
                  <a:pt x="3330994" y="431800"/>
                </a:lnTo>
                <a:close/>
              </a:path>
              <a:path w="4569459" h="2324100">
                <a:moveTo>
                  <a:pt x="3341725" y="431800"/>
                </a:moveTo>
                <a:lnTo>
                  <a:pt x="3336559" y="431800"/>
                </a:lnTo>
                <a:lnTo>
                  <a:pt x="3336280" y="444500"/>
                </a:lnTo>
                <a:lnTo>
                  <a:pt x="3341725" y="431800"/>
                </a:lnTo>
                <a:close/>
              </a:path>
              <a:path w="4569459" h="2324100">
                <a:moveTo>
                  <a:pt x="3224361" y="419100"/>
                </a:moveTo>
                <a:lnTo>
                  <a:pt x="3218102" y="431800"/>
                </a:lnTo>
                <a:lnTo>
                  <a:pt x="3232226" y="431800"/>
                </a:lnTo>
                <a:lnTo>
                  <a:pt x="3224361" y="419100"/>
                </a:lnTo>
                <a:close/>
              </a:path>
              <a:path w="4569459" h="2324100">
                <a:moveTo>
                  <a:pt x="3296945" y="419100"/>
                </a:moveTo>
                <a:lnTo>
                  <a:pt x="3242978" y="419100"/>
                </a:lnTo>
                <a:lnTo>
                  <a:pt x="3243015" y="431800"/>
                </a:lnTo>
                <a:lnTo>
                  <a:pt x="3294535" y="431800"/>
                </a:lnTo>
                <a:lnTo>
                  <a:pt x="3296945" y="419100"/>
                </a:lnTo>
                <a:close/>
              </a:path>
              <a:path w="4569459" h="2324100">
                <a:moveTo>
                  <a:pt x="3340185" y="419100"/>
                </a:moveTo>
                <a:lnTo>
                  <a:pt x="3311055" y="419100"/>
                </a:lnTo>
                <a:lnTo>
                  <a:pt x="3310222" y="431800"/>
                </a:lnTo>
                <a:lnTo>
                  <a:pt x="3320786" y="431800"/>
                </a:lnTo>
                <a:lnTo>
                  <a:pt x="3340185" y="419100"/>
                </a:lnTo>
                <a:close/>
              </a:path>
              <a:path w="4569459" h="2324100">
                <a:moveTo>
                  <a:pt x="3354693" y="423444"/>
                </a:moveTo>
                <a:lnTo>
                  <a:pt x="3346615" y="431800"/>
                </a:lnTo>
                <a:lnTo>
                  <a:pt x="3358934" y="431800"/>
                </a:lnTo>
                <a:lnTo>
                  <a:pt x="3354693" y="423444"/>
                </a:lnTo>
                <a:close/>
              </a:path>
              <a:path w="4569459" h="2324100">
                <a:moveTo>
                  <a:pt x="3386232" y="419100"/>
                </a:moveTo>
                <a:lnTo>
                  <a:pt x="3365115" y="419100"/>
                </a:lnTo>
                <a:lnTo>
                  <a:pt x="3358934" y="431800"/>
                </a:lnTo>
                <a:lnTo>
                  <a:pt x="3372235" y="431800"/>
                </a:lnTo>
                <a:lnTo>
                  <a:pt x="3386232" y="419100"/>
                </a:lnTo>
                <a:close/>
              </a:path>
              <a:path w="4569459" h="2324100">
                <a:moveTo>
                  <a:pt x="3358894" y="419100"/>
                </a:moveTo>
                <a:lnTo>
                  <a:pt x="3352488" y="419100"/>
                </a:lnTo>
                <a:lnTo>
                  <a:pt x="3354693" y="423444"/>
                </a:lnTo>
                <a:lnTo>
                  <a:pt x="3358894" y="419100"/>
                </a:lnTo>
                <a:close/>
              </a:path>
              <a:path w="4569459" h="2324100">
                <a:moveTo>
                  <a:pt x="3272012" y="406400"/>
                </a:moveTo>
                <a:lnTo>
                  <a:pt x="3266346" y="406400"/>
                </a:lnTo>
                <a:lnTo>
                  <a:pt x="3261718" y="419100"/>
                </a:lnTo>
                <a:lnTo>
                  <a:pt x="3267705" y="419100"/>
                </a:lnTo>
                <a:lnTo>
                  <a:pt x="3272012" y="406400"/>
                </a:lnTo>
                <a:close/>
              </a:path>
              <a:path w="4569459" h="2324100">
                <a:moveTo>
                  <a:pt x="3366298" y="406400"/>
                </a:moveTo>
                <a:lnTo>
                  <a:pt x="3275913" y="406400"/>
                </a:lnTo>
                <a:lnTo>
                  <a:pt x="3271202" y="419100"/>
                </a:lnTo>
                <a:lnTo>
                  <a:pt x="3366674" y="419100"/>
                </a:lnTo>
                <a:lnTo>
                  <a:pt x="3366298" y="406400"/>
                </a:lnTo>
                <a:close/>
              </a:path>
              <a:path w="4569459" h="2324100">
                <a:moveTo>
                  <a:pt x="3378654" y="406400"/>
                </a:moveTo>
                <a:lnTo>
                  <a:pt x="3366298" y="406400"/>
                </a:lnTo>
                <a:lnTo>
                  <a:pt x="3368177" y="419100"/>
                </a:lnTo>
                <a:lnTo>
                  <a:pt x="3375367" y="419100"/>
                </a:lnTo>
                <a:lnTo>
                  <a:pt x="3378654" y="406400"/>
                </a:lnTo>
                <a:close/>
              </a:path>
              <a:path w="4569459" h="2324100">
                <a:moveTo>
                  <a:pt x="3389769" y="406400"/>
                </a:moveTo>
                <a:lnTo>
                  <a:pt x="3381630" y="406400"/>
                </a:lnTo>
                <a:lnTo>
                  <a:pt x="3380409" y="419100"/>
                </a:lnTo>
                <a:lnTo>
                  <a:pt x="3389769" y="406400"/>
                </a:lnTo>
                <a:close/>
              </a:path>
              <a:path w="4569459" h="2324100">
                <a:moveTo>
                  <a:pt x="3399149" y="406400"/>
                </a:moveTo>
                <a:lnTo>
                  <a:pt x="3397853" y="406400"/>
                </a:lnTo>
                <a:lnTo>
                  <a:pt x="3392786" y="419100"/>
                </a:lnTo>
                <a:lnTo>
                  <a:pt x="3400679" y="419100"/>
                </a:lnTo>
                <a:lnTo>
                  <a:pt x="3399149" y="406400"/>
                </a:lnTo>
                <a:close/>
              </a:path>
              <a:path w="4569459" h="2324100">
                <a:moveTo>
                  <a:pt x="3294048" y="393700"/>
                </a:moveTo>
                <a:lnTo>
                  <a:pt x="3291905" y="406400"/>
                </a:lnTo>
                <a:lnTo>
                  <a:pt x="3299028" y="406400"/>
                </a:lnTo>
                <a:lnTo>
                  <a:pt x="3294048" y="393700"/>
                </a:lnTo>
                <a:close/>
              </a:path>
              <a:path w="4569459" h="2324100">
                <a:moveTo>
                  <a:pt x="3418668" y="393700"/>
                </a:moveTo>
                <a:lnTo>
                  <a:pt x="3295992" y="393700"/>
                </a:lnTo>
                <a:lnTo>
                  <a:pt x="3299028" y="406400"/>
                </a:lnTo>
                <a:lnTo>
                  <a:pt x="3421094" y="406400"/>
                </a:lnTo>
                <a:lnTo>
                  <a:pt x="3418668" y="393700"/>
                </a:lnTo>
                <a:close/>
              </a:path>
              <a:path w="4569459" h="2324100">
                <a:moveTo>
                  <a:pt x="3441584" y="393700"/>
                </a:moveTo>
                <a:lnTo>
                  <a:pt x="3434549" y="393700"/>
                </a:lnTo>
                <a:lnTo>
                  <a:pt x="3429793" y="406400"/>
                </a:lnTo>
                <a:lnTo>
                  <a:pt x="3436069" y="406400"/>
                </a:lnTo>
                <a:lnTo>
                  <a:pt x="3441584" y="393700"/>
                </a:lnTo>
                <a:close/>
              </a:path>
              <a:path w="4569459" h="2324100">
                <a:moveTo>
                  <a:pt x="3355077" y="381000"/>
                </a:moveTo>
                <a:lnTo>
                  <a:pt x="3321118" y="381000"/>
                </a:lnTo>
                <a:lnTo>
                  <a:pt x="3320224" y="393700"/>
                </a:lnTo>
                <a:lnTo>
                  <a:pt x="3343465" y="393700"/>
                </a:lnTo>
                <a:lnTo>
                  <a:pt x="3355077" y="381000"/>
                </a:lnTo>
                <a:close/>
              </a:path>
              <a:path w="4569459" h="2324100">
                <a:moveTo>
                  <a:pt x="3356237" y="381000"/>
                </a:moveTo>
                <a:lnTo>
                  <a:pt x="3355077" y="381000"/>
                </a:lnTo>
                <a:lnTo>
                  <a:pt x="3343465" y="393700"/>
                </a:lnTo>
                <a:lnTo>
                  <a:pt x="3356237" y="381000"/>
                </a:lnTo>
                <a:close/>
              </a:path>
              <a:path w="4569459" h="2324100">
                <a:moveTo>
                  <a:pt x="3411915" y="381000"/>
                </a:moveTo>
                <a:lnTo>
                  <a:pt x="3356237" y="381000"/>
                </a:lnTo>
                <a:lnTo>
                  <a:pt x="3343465" y="393700"/>
                </a:lnTo>
                <a:lnTo>
                  <a:pt x="3410645" y="393700"/>
                </a:lnTo>
                <a:lnTo>
                  <a:pt x="3411915" y="381000"/>
                </a:lnTo>
                <a:close/>
              </a:path>
              <a:path w="4569459" h="2324100">
                <a:moveTo>
                  <a:pt x="3435340" y="381000"/>
                </a:moveTo>
                <a:lnTo>
                  <a:pt x="3411915" y="381000"/>
                </a:lnTo>
                <a:lnTo>
                  <a:pt x="3413912" y="393700"/>
                </a:lnTo>
                <a:lnTo>
                  <a:pt x="3430778" y="393700"/>
                </a:lnTo>
                <a:lnTo>
                  <a:pt x="3435340" y="381000"/>
                </a:lnTo>
                <a:close/>
              </a:path>
              <a:path w="4569459" h="2324100">
                <a:moveTo>
                  <a:pt x="3446005" y="381000"/>
                </a:moveTo>
                <a:lnTo>
                  <a:pt x="3439279" y="381000"/>
                </a:lnTo>
                <a:lnTo>
                  <a:pt x="3434092" y="393700"/>
                </a:lnTo>
                <a:lnTo>
                  <a:pt x="3437559" y="393700"/>
                </a:lnTo>
                <a:lnTo>
                  <a:pt x="3446005" y="381000"/>
                </a:lnTo>
                <a:close/>
              </a:path>
              <a:path w="4569459" h="2324100">
                <a:moveTo>
                  <a:pt x="3461277" y="381000"/>
                </a:moveTo>
                <a:lnTo>
                  <a:pt x="3451022" y="381000"/>
                </a:lnTo>
                <a:lnTo>
                  <a:pt x="3449764" y="393700"/>
                </a:lnTo>
                <a:lnTo>
                  <a:pt x="3456647" y="393700"/>
                </a:lnTo>
                <a:lnTo>
                  <a:pt x="3461277" y="381000"/>
                </a:lnTo>
                <a:close/>
              </a:path>
              <a:path w="4569459" h="2324100">
                <a:moveTo>
                  <a:pt x="3482043" y="381000"/>
                </a:moveTo>
                <a:lnTo>
                  <a:pt x="3462620" y="381000"/>
                </a:lnTo>
                <a:lnTo>
                  <a:pt x="3460977" y="393700"/>
                </a:lnTo>
                <a:lnTo>
                  <a:pt x="3469465" y="393700"/>
                </a:lnTo>
                <a:lnTo>
                  <a:pt x="3482043" y="381000"/>
                </a:lnTo>
                <a:close/>
              </a:path>
              <a:path w="4569459" h="2324100">
                <a:moveTo>
                  <a:pt x="3467354" y="368300"/>
                </a:moveTo>
                <a:lnTo>
                  <a:pt x="3363315" y="368300"/>
                </a:lnTo>
                <a:lnTo>
                  <a:pt x="3360798" y="381000"/>
                </a:lnTo>
                <a:lnTo>
                  <a:pt x="3463567" y="381000"/>
                </a:lnTo>
                <a:lnTo>
                  <a:pt x="3467354" y="368300"/>
                </a:lnTo>
                <a:close/>
              </a:path>
              <a:path w="4569459" h="2324100">
                <a:moveTo>
                  <a:pt x="3488245" y="368300"/>
                </a:moveTo>
                <a:lnTo>
                  <a:pt x="3474226" y="368300"/>
                </a:lnTo>
                <a:lnTo>
                  <a:pt x="3473526" y="381000"/>
                </a:lnTo>
                <a:lnTo>
                  <a:pt x="3484499" y="381000"/>
                </a:lnTo>
                <a:lnTo>
                  <a:pt x="3488245" y="368300"/>
                </a:lnTo>
                <a:close/>
              </a:path>
              <a:path w="4569459" h="2324100">
                <a:moveTo>
                  <a:pt x="3497803" y="368300"/>
                </a:moveTo>
                <a:lnTo>
                  <a:pt x="3488516" y="368300"/>
                </a:lnTo>
                <a:lnTo>
                  <a:pt x="3488308" y="381000"/>
                </a:lnTo>
                <a:lnTo>
                  <a:pt x="3497803" y="368300"/>
                </a:lnTo>
                <a:close/>
              </a:path>
              <a:path w="4569459" h="2324100">
                <a:moveTo>
                  <a:pt x="3506783" y="368300"/>
                </a:moveTo>
                <a:lnTo>
                  <a:pt x="3501793" y="368300"/>
                </a:lnTo>
                <a:lnTo>
                  <a:pt x="3496957" y="381000"/>
                </a:lnTo>
                <a:lnTo>
                  <a:pt x="3506783" y="368300"/>
                </a:lnTo>
                <a:close/>
              </a:path>
              <a:path w="4569459" h="2324100">
                <a:moveTo>
                  <a:pt x="3406457" y="355600"/>
                </a:moveTo>
                <a:lnTo>
                  <a:pt x="3396257" y="355600"/>
                </a:lnTo>
                <a:lnTo>
                  <a:pt x="3384338" y="368300"/>
                </a:lnTo>
                <a:lnTo>
                  <a:pt x="3400615" y="368300"/>
                </a:lnTo>
                <a:lnTo>
                  <a:pt x="3406457" y="355600"/>
                </a:lnTo>
                <a:close/>
              </a:path>
              <a:path w="4569459" h="2324100">
                <a:moveTo>
                  <a:pt x="3478517" y="355600"/>
                </a:moveTo>
                <a:lnTo>
                  <a:pt x="3411410" y="355600"/>
                </a:lnTo>
                <a:lnTo>
                  <a:pt x="3410114" y="368300"/>
                </a:lnTo>
                <a:lnTo>
                  <a:pt x="3477818" y="368300"/>
                </a:lnTo>
                <a:lnTo>
                  <a:pt x="3478517" y="355600"/>
                </a:lnTo>
                <a:close/>
              </a:path>
              <a:path w="4569459" h="2324100">
                <a:moveTo>
                  <a:pt x="3513734" y="355600"/>
                </a:moveTo>
                <a:lnTo>
                  <a:pt x="3478517" y="355600"/>
                </a:lnTo>
                <a:lnTo>
                  <a:pt x="3477818" y="368300"/>
                </a:lnTo>
                <a:lnTo>
                  <a:pt x="3517709" y="368300"/>
                </a:lnTo>
                <a:lnTo>
                  <a:pt x="3513734" y="355600"/>
                </a:lnTo>
                <a:close/>
              </a:path>
              <a:path w="4569459" h="2324100">
                <a:moveTo>
                  <a:pt x="3534727" y="355600"/>
                </a:moveTo>
                <a:lnTo>
                  <a:pt x="3528045" y="355600"/>
                </a:lnTo>
                <a:lnTo>
                  <a:pt x="3526549" y="368300"/>
                </a:lnTo>
                <a:lnTo>
                  <a:pt x="3534727" y="355600"/>
                </a:lnTo>
                <a:close/>
              </a:path>
              <a:path w="4569459" h="2324100">
                <a:moveTo>
                  <a:pt x="3553099" y="342900"/>
                </a:moveTo>
                <a:lnTo>
                  <a:pt x="3428290" y="342900"/>
                </a:lnTo>
                <a:lnTo>
                  <a:pt x="3418633" y="355600"/>
                </a:lnTo>
                <a:lnTo>
                  <a:pt x="3541737" y="355600"/>
                </a:lnTo>
                <a:lnTo>
                  <a:pt x="3553099" y="342900"/>
                </a:lnTo>
                <a:close/>
              </a:path>
              <a:path w="4569459" h="2324100">
                <a:moveTo>
                  <a:pt x="3484295" y="330200"/>
                </a:moveTo>
                <a:lnTo>
                  <a:pt x="3477248" y="330200"/>
                </a:lnTo>
                <a:lnTo>
                  <a:pt x="3462870" y="342900"/>
                </a:lnTo>
                <a:lnTo>
                  <a:pt x="3475591" y="342900"/>
                </a:lnTo>
                <a:lnTo>
                  <a:pt x="3484295" y="330200"/>
                </a:lnTo>
                <a:close/>
              </a:path>
              <a:path w="4569459" h="2324100">
                <a:moveTo>
                  <a:pt x="3573283" y="330200"/>
                </a:moveTo>
                <a:lnTo>
                  <a:pt x="3484295" y="330200"/>
                </a:lnTo>
                <a:lnTo>
                  <a:pt x="3490899" y="342900"/>
                </a:lnTo>
                <a:lnTo>
                  <a:pt x="3569677" y="342900"/>
                </a:lnTo>
                <a:lnTo>
                  <a:pt x="3573283" y="330200"/>
                </a:lnTo>
                <a:close/>
              </a:path>
              <a:path w="4569459" h="2324100">
                <a:moveTo>
                  <a:pt x="3584868" y="330200"/>
                </a:moveTo>
                <a:lnTo>
                  <a:pt x="3573283" y="330200"/>
                </a:lnTo>
                <a:lnTo>
                  <a:pt x="3572040" y="342900"/>
                </a:lnTo>
                <a:lnTo>
                  <a:pt x="3583555" y="342900"/>
                </a:lnTo>
                <a:lnTo>
                  <a:pt x="3584868" y="330200"/>
                </a:lnTo>
                <a:close/>
              </a:path>
              <a:path w="4569459" h="2324100">
                <a:moveTo>
                  <a:pt x="3604145" y="330200"/>
                </a:moveTo>
                <a:lnTo>
                  <a:pt x="3598978" y="330200"/>
                </a:lnTo>
                <a:lnTo>
                  <a:pt x="3583914" y="342900"/>
                </a:lnTo>
                <a:lnTo>
                  <a:pt x="3601770" y="342900"/>
                </a:lnTo>
                <a:lnTo>
                  <a:pt x="3604145" y="330200"/>
                </a:lnTo>
                <a:close/>
              </a:path>
              <a:path w="4569459" h="2324100">
                <a:moveTo>
                  <a:pt x="3633635" y="317500"/>
                </a:moveTo>
                <a:lnTo>
                  <a:pt x="3613606" y="317500"/>
                </a:lnTo>
                <a:lnTo>
                  <a:pt x="3611702" y="330200"/>
                </a:lnTo>
                <a:lnTo>
                  <a:pt x="3607904" y="342900"/>
                </a:lnTo>
                <a:lnTo>
                  <a:pt x="3611875" y="330200"/>
                </a:lnTo>
                <a:lnTo>
                  <a:pt x="3622268" y="330200"/>
                </a:lnTo>
                <a:lnTo>
                  <a:pt x="3633635" y="317500"/>
                </a:lnTo>
                <a:close/>
              </a:path>
              <a:path w="4569459" h="2324100">
                <a:moveTo>
                  <a:pt x="3613606" y="317500"/>
                </a:moveTo>
                <a:lnTo>
                  <a:pt x="3506445" y="317500"/>
                </a:lnTo>
                <a:lnTo>
                  <a:pt x="3499281" y="330200"/>
                </a:lnTo>
                <a:lnTo>
                  <a:pt x="3599629" y="330200"/>
                </a:lnTo>
                <a:lnTo>
                  <a:pt x="3613606" y="317500"/>
                </a:lnTo>
                <a:close/>
              </a:path>
              <a:path w="4569459" h="2324100">
                <a:moveTo>
                  <a:pt x="3640021" y="317500"/>
                </a:moveTo>
                <a:lnTo>
                  <a:pt x="3637419" y="330200"/>
                </a:lnTo>
                <a:lnTo>
                  <a:pt x="3642167" y="330200"/>
                </a:lnTo>
                <a:lnTo>
                  <a:pt x="3640021" y="317500"/>
                </a:lnTo>
                <a:close/>
              </a:path>
              <a:path w="4569459" h="2324100">
                <a:moveTo>
                  <a:pt x="3652621" y="317500"/>
                </a:moveTo>
                <a:lnTo>
                  <a:pt x="3644298" y="317500"/>
                </a:lnTo>
                <a:lnTo>
                  <a:pt x="3653498" y="330200"/>
                </a:lnTo>
                <a:lnTo>
                  <a:pt x="3652621" y="317500"/>
                </a:lnTo>
                <a:close/>
              </a:path>
              <a:path w="4569459" h="2324100">
                <a:moveTo>
                  <a:pt x="3538261" y="304800"/>
                </a:moveTo>
                <a:lnTo>
                  <a:pt x="3525342" y="317500"/>
                </a:lnTo>
                <a:lnTo>
                  <a:pt x="3547122" y="317500"/>
                </a:lnTo>
                <a:lnTo>
                  <a:pt x="3538261" y="304800"/>
                </a:lnTo>
                <a:close/>
              </a:path>
              <a:path w="4569459" h="2324100">
                <a:moveTo>
                  <a:pt x="3623602" y="279400"/>
                </a:moveTo>
                <a:lnTo>
                  <a:pt x="3608498" y="279400"/>
                </a:lnTo>
                <a:lnTo>
                  <a:pt x="3597563" y="292100"/>
                </a:lnTo>
                <a:lnTo>
                  <a:pt x="3581117" y="292100"/>
                </a:lnTo>
                <a:lnTo>
                  <a:pt x="3569264" y="304800"/>
                </a:lnTo>
                <a:lnTo>
                  <a:pt x="3552977" y="304800"/>
                </a:lnTo>
                <a:lnTo>
                  <a:pt x="3552002" y="317500"/>
                </a:lnTo>
                <a:lnTo>
                  <a:pt x="3633538" y="317500"/>
                </a:lnTo>
                <a:lnTo>
                  <a:pt x="3629736" y="304800"/>
                </a:lnTo>
                <a:lnTo>
                  <a:pt x="3629603" y="292100"/>
                </a:lnTo>
                <a:lnTo>
                  <a:pt x="3630668" y="288551"/>
                </a:lnTo>
                <a:lnTo>
                  <a:pt x="3623602" y="279400"/>
                </a:lnTo>
                <a:close/>
              </a:path>
              <a:path w="4569459" h="2324100">
                <a:moveTo>
                  <a:pt x="3630668" y="288551"/>
                </a:moveTo>
                <a:lnTo>
                  <a:pt x="3629603" y="292100"/>
                </a:lnTo>
                <a:lnTo>
                  <a:pt x="3629736" y="304800"/>
                </a:lnTo>
                <a:lnTo>
                  <a:pt x="3633538" y="317500"/>
                </a:lnTo>
                <a:lnTo>
                  <a:pt x="3637051" y="304800"/>
                </a:lnTo>
                <a:lnTo>
                  <a:pt x="3633409" y="292100"/>
                </a:lnTo>
                <a:lnTo>
                  <a:pt x="3630668" y="288551"/>
                </a:lnTo>
                <a:close/>
              </a:path>
              <a:path w="4569459" h="2324100">
                <a:moveTo>
                  <a:pt x="3659060" y="266700"/>
                </a:moveTo>
                <a:lnTo>
                  <a:pt x="3642719" y="266700"/>
                </a:lnTo>
                <a:lnTo>
                  <a:pt x="3633416" y="279400"/>
                </a:lnTo>
                <a:lnTo>
                  <a:pt x="3630668" y="288551"/>
                </a:lnTo>
                <a:lnTo>
                  <a:pt x="3633409" y="292100"/>
                </a:lnTo>
                <a:lnTo>
                  <a:pt x="3637051" y="304800"/>
                </a:lnTo>
                <a:lnTo>
                  <a:pt x="3633635" y="317500"/>
                </a:lnTo>
                <a:lnTo>
                  <a:pt x="3646675" y="317500"/>
                </a:lnTo>
                <a:lnTo>
                  <a:pt x="3656706" y="304800"/>
                </a:lnTo>
                <a:lnTo>
                  <a:pt x="3672286" y="292100"/>
                </a:lnTo>
                <a:lnTo>
                  <a:pt x="3708376" y="292100"/>
                </a:lnTo>
                <a:lnTo>
                  <a:pt x="3726421" y="279400"/>
                </a:lnTo>
                <a:lnTo>
                  <a:pt x="3665080" y="279400"/>
                </a:lnTo>
                <a:lnTo>
                  <a:pt x="3659060" y="266700"/>
                </a:lnTo>
                <a:close/>
              </a:path>
              <a:path w="4569459" h="2324100">
                <a:moveTo>
                  <a:pt x="3698359" y="292100"/>
                </a:moveTo>
                <a:lnTo>
                  <a:pt x="3688929" y="292100"/>
                </a:lnTo>
                <a:lnTo>
                  <a:pt x="3674414" y="304800"/>
                </a:lnTo>
                <a:lnTo>
                  <a:pt x="3649981" y="317500"/>
                </a:lnTo>
                <a:lnTo>
                  <a:pt x="3680155" y="317500"/>
                </a:lnTo>
                <a:lnTo>
                  <a:pt x="3681924" y="304800"/>
                </a:lnTo>
                <a:lnTo>
                  <a:pt x="3697020" y="304800"/>
                </a:lnTo>
                <a:lnTo>
                  <a:pt x="3698359" y="292100"/>
                </a:lnTo>
                <a:close/>
              </a:path>
              <a:path w="4569459" h="2324100">
                <a:moveTo>
                  <a:pt x="3565153" y="292100"/>
                </a:moveTo>
                <a:lnTo>
                  <a:pt x="3562394" y="304800"/>
                </a:lnTo>
                <a:lnTo>
                  <a:pt x="3568611" y="304800"/>
                </a:lnTo>
                <a:lnTo>
                  <a:pt x="3565153" y="292100"/>
                </a:lnTo>
                <a:close/>
              </a:path>
              <a:path w="4569459" h="2324100">
                <a:moveTo>
                  <a:pt x="3706020" y="292100"/>
                </a:moveTo>
                <a:lnTo>
                  <a:pt x="3698359" y="292100"/>
                </a:lnTo>
                <a:lnTo>
                  <a:pt x="3701059" y="304800"/>
                </a:lnTo>
                <a:lnTo>
                  <a:pt x="3707667" y="304800"/>
                </a:lnTo>
                <a:lnTo>
                  <a:pt x="3706020" y="292100"/>
                </a:lnTo>
                <a:close/>
              </a:path>
              <a:path w="4569459" h="2324100">
                <a:moveTo>
                  <a:pt x="3746677" y="279400"/>
                </a:moveTo>
                <a:lnTo>
                  <a:pt x="3726421" y="279400"/>
                </a:lnTo>
                <a:lnTo>
                  <a:pt x="3736389" y="292100"/>
                </a:lnTo>
                <a:lnTo>
                  <a:pt x="3737851" y="292100"/>
                </a:lnTo>
                <a:lnTo>
                  <a:pt x="3745653" y="286093"/>
                </a:lnTo>
                <a:lnTo>
                  <a:pt x="3746677" y="279400"/>
                </a:lnTo>
                <a:close/>
              </a:path>
              <a:path w="4569459" h="2324100">
                <a:moveTo>
                  <a:pt x="3748006" y="284282"/>
                </a:moveTo>
                <a:lnTo>
                  <a:pt x="3745653" y="286093"/>
                </a:lnTo>
                <a:lnTo>
                  <a:pt x="3744734" y="292100"/>
                </a:lnTo>
                <a:lnTo>
                  <a:pt x="3748006" y="284282"/>
                </a:lnTo>
                <a:close/>
              </a:path>
              <a:path w="4569459" h="2324100">
                <a:moveTo>
                  <a:pt x="3766494" y="279400"/>
                </a:moveTo>
                <a:lnTo>
                  <a:pt x="3755124" y="279400"/>
                </a:lnTo>
                <a:lnTo>
                  <a:pt x="3753903" y="292100"/>
                </a:lnTo>
                <a:lnTo>
                  <a:pt x="3756558" y="292100"/>
                </a:lnTo>
                <a:lnTo>
                  <a:pt x="3766494" y="279400"/>
                </a:lnTo>
                <a:close/>
              </a:path>
              <a:path w="4569459" h="2324100">
                <a:moveTo>
                  <a:pt x="3754348" y="279400"/>
                </a:moveTo>
                <a:lnTo>
                  <a:pt x="3750049" y="279400"/>
                </a:lnTo>
                <a:lnTo>
                  <a:pt x="3748006" y="284282"/>
                </a:lnTo>
                <a:lnTo>
                  <a:pt x="3754348" y="279400"/>
                </a:lnTo>
                <a:close/>
              </a:path>
              <a:path w="4569459" h="2324100">
                <a:moveTo>
                  <a:pt x="3676754" y="266700"/>
                </a:moveTo>
                <a:lnTo>
                  <a:pt x="3665194" y="266700"/>
                </a:lnTo>
                <a:lnTo>
                  <a:pt x="3665080" y="279400"/>
                </a:lnTo>
                <a:lnTo>
                  <a:pt x="3674904" y="279400"/>
                </a:lnTo>
                <a:lnTo>
                  <a:pt x="3676754" y="266700"/>
                </a:lnTo>
                <a:close/>
              </a:path>
              <a:path w="4569459" h="2324100">
                <a:moveTo>
                  <a:pt x="3765591" y="266700"/>
                </a:moveTo>
                <a:lnTo>
                  <a:pt x="3689870" y="266700"/>
                </a:lnTo>
                <a:lnTo>
                  <a:pt x="3674904" y="279400"/>
                </a:lnTo>
                <a:lnTo>
                  <a:pt x="3763425" y="279400"/>
                </a:lnTo>
                <a:lnTo>
                  <a:pt x="3765591" y="266700"/>
                </a:lnTo>
                <a:close/>
              </a:path>
              <a:path w="4569459" h="2324100">
                <a:moveTo>
                  <a:pt x="3797138" y="266700"/>
                </a:moveTo>
                <a:lnTo>
                  <a:pt x="3791229" y="266700"/>
                </a:lnTo>
                <a:lnTo>
                  <a:pt x="3792668" y="279400"/>
                </a:lnTo>
                <a:lnTo>
                  <a:pt x="3797138" y="266700"/>
                </a:lnTo>
                <a:close/>
              </a:path>
              <a:path w="4569459" h="2324100">
                <a:moveTo>
                  <a:pt x="3730053" y="254000"/>
                </a:moveTo>
                <a:lnTo>
                  <a:pt x="3690566" y="254000"/>
                </a:lnTo>
                <a:lnTo>
                  <a:pt x="3691117" y="266700"/>
                </a:lnTo>
                <a:lnTo>
                  <a:pt x="3731501" y="266700"/>
                </a:lnTo>
                <a:lnTo>
                  <a:pt x="3730053" y="254000"/>
                </a:lnTo>
                <a:close/>
              </a:path>
              <a:path w="4569459" h="2324100">
                <a:moveTo>
                  <a:pt x="3819273" y="254000"/>
                </a:moveTo>
                <a:lnTo>
                  <a:pt x="3730053" y="254000"/>
                </a:lnTo>
                <a:lnTo>
                  <a:pt x="3731501" y="266700"/>
                </a:lnTo>
                <a:lnTo>
                  <a:pt x="3820660" y="266700"/>
                </a:lnTo>
                <a:lnTo>
                  <a:pt x="3819273" y="254000"/>
                </a:lnTo>
                <a:close/>
              </a:path>
              <a:path w="4569459" h="2324100">
                <a:moveTo>
                  <a:pt x="3835069" y="241300"/>
                </a:moveTo>
                <a:lnTo>
                  <a:pt x="3718569" y="241300"/>
                </a:lnTo>
                <a:lnTo>
                  <a:pt x="3711322" y="254000"/>
                </a:lnTo>
                <a:lnTo>
                  <a:pt x="3819425" y="254000"/>
                </a:lnTo>
                <a:lnTo>
                  <a:pt x="3835069" y="241300"/>
                </a:lnTo>
                <a:close/>
              </a:path>
              <a:path w="4569459" h="2324100">
                <a:moveTo>
                  <a:pt x="3866502" y="241300"/>
                </a:moveTo>
                <a:lnTo>
                  <a:pt x="3835069" y="241300"/>
                </a:lnTo>
                <a:lnTo>
                  <a:pt x="3837415" y="254000"/>
                </a:lnTo>
                <a:lnTo>
                  <a:pt x="3857239" y="254000"/>
                </a:lnTo>
                <a:lnTo>
                  <a:pt x="3866502" y="241300"/>
                </a:lnTo>
                <a:close/>
              </a:path>
              <a:path w="4569459" h="2324100">
                <a:moveTo>
                  <a:pt x="3868230" y="241300"/>
                </a:moveTo>
                <a:lnTo>
                  <a:pt x="3864292" y="254000"/>
                </a:lnTo>
                <a:lnTo>
                  <a:pt x="3869316" y="254000"/>
                </a:lnTo>
                <a:lnTo>
                  <a:pt x="3868230" y="241300"/>
                </a:lnTo>
                <a:close/>
              </a:path>
              <a:path w="4569459" h="2324100">
                <a:moveTo>
                  <a:pt x="3881821" y="228600"/>
                </a:moveTo>
                <a:lnTo>
                  <a:pt x="3758639" y="228600"/>
                </a:lnTo>
                <a:lnTo>
                  <a:pt x="3759293" y="241300"/>
                </a:lnTo>
                <a:lnTo>
                  <a:pt x="3883650" y="241300"/>
                </a:lnTo>
                <a:lnTo>
                  <a:pt x="3881821" y="228600"/>
                </a:lnTo>
                <a:close/>
              </a:path>
              <a:path w="4569459" h="2324100">
                <a:moveTo>
                  <a:pt x="3913501" y="228600"/>
                </a:moveTo>
                <a:lnTo>
                  <a:pt x="3896849" y="228600"/>
                </a:lnTo>
                <a:lnTo>
                  <a:pt x="3903008" y="241300"/>
                </a:lnTo>
                <a:lnTo>
                  <a:pt x="3913501" y="228600"/>
                </a:lnTo>
                <a:close/>
              </a:path>
              <a:path w="4569459" h="2324100">
                <a:moveTo>
                  <a:pt x="3773436" y="215900"/>
                </a:moveTo>
                <a:lnTo>
                  <a:pt x="3770985" y="228600"/>
                </a:lnTo>
                <a:lnTo>
                  <a:pt x="3780218" y="228600"/>
                </a:lnTo>
                <a:lnTo>
                  <a:pt x="3773436" y="215900"/>
                </a:lnTo>
                <a:close/>
              </a:path>
              <a:path w="4569459" h="2324100">
                <a:moveTo>
                  <a:pt x="3834655" y="215900"/>
                </a:moveTo>
                <a:lnTo>
                  <a:pt x="3792553" y="215900"/>
                </a:lnTo>
                <a:lnTo>
                  <a:pt x="3784295" y="228600"/>
                </a:lnTo>
                <a:lnTo>
                  <a:pt x="3835982" y="228600"/>
                </a:lnTo>
                <a:lnTo>
                  <a:pt x="3834655" y="215900"/>
                </a:lnTo>
                <a:close/>
              </a:path>
              <a:path w="4569459" h="2324100">
                <a:moveTo>
                  <a:pt x="3939022" y="203200"/>
                </a:moveTo>
                <a:lnTo>
                  <a:pt x="3840167" y="203200"/>
                </a:lnTo>
                <a:lnTo>
                  <a:pt x="3834849" y="215900"/>
                </a:lnTo>
                <a:lnTo>
                  <a:pt x="3840087" y="228600"/>
                </a:lnTo>
                <a:lnTo>
                  <a:pt x="3869969" y="228600"/>
                </a:lnTo>
                <a:lnTo>
                  <a:pt x="3881162" y="215900"/>
                </a:lnTo>
                <a:lnTo>
                  <a:pt x="3937430" y="215900"/>
                </a:lnTo>
                <a:lnTo>
                  <a:pt x="3939022" y="203200"/>
                </a:lnTo>
                <a:close/>
              </a:path>
              <a:path w="4569459" h="2324100">
                <a:moveTo>
                  <a:pt x="3927028" y="215900"/>
                </a:moveTo>
                <a:lnTo>
                  <a:pt x="3881162" y="215900"/>
                </a:lnTo>
                <a:lnTo>
                  <a:pt x="3883533" y="228600"/>
                </a:lnTo>
                <a:lnTo>
                  <a:pt x="3925448" y="228600"/>
                </a:lnTo>
                <a:lnTo>
                  <a:pt x="3927028" y="215900"/>
                </a:lnTo>
                <a:close/>
              </a:path>
              <a:path w="4569459" h="2324100">
                <a:moveTo>
                  <a:pt x="3985978" y="211931"/>
                </a:moveTo>
                <a:lnTo>
                  <a:pt x="3984853" y="215900"/>
                </a:lnTo>
                <a:lnTo>
                  <a:pt x="3986078" y="212020"/>
                </a:lnTo>
                <a:close/>
              </a:path>
              <a:path w="4569459" h="2324100">
                <a:moveTo>
                  <a:pt x="3994521" y="203200"/>
                </a:moveTo>
                <a:lnTo>
                  <a:pt x="3988863" y="203200"/>
                </a:lnTo>
                <a:lnTo>
                  <a:pt x="3986078" y="212020"/>
                </a:lnTo>
                <a:lnTo>
                  <a:pt x="3990477" y="215900"/>
                </a:lnTo>
                <a:lnTo>
                  <a:pt x="3994521" y="203200"/>
                </a:lnTo>
                <a:close/>
              </a:path>
              <a:path w="4569459" h="2324100">
                <a:moveTo>
                  <a:pt x="3988863" y="203200"/>
                </a:moveTo>
                <a:lnTo>
                  <a:pt x="3988452" y="203200"/>
                </a:lnTo>
                <a:lnTo>
                  <a:pt x="3985978" y="211931"/>
                </a:lnTo>
                <a:lnTo>
                  <a:pt x="3988863" y="203200"/>
                </a:lnTo>
                <a:close/>
              </a:path>
              <a:path w="4569459" h="2324100">
                <a:moveTo>
                  <a:pt x="3988452" y="203200"/>
                </a:moveTo>
                <a:lnTo>
                  <a:pt x="3976077" y="203200"/>
                </a:lnTo>
                <a:lnTo>
                  <a:pt x="3985978" y="211931"/>
                </a:lnTo>
                <a:lnTo>
                  <a:pt x="3988452" y="203200"/>
                </a:lnTo>
                <a:close/>
              </a:path>
              <a:path w="4569459" h="2324100">
                <a:moveTo>
                  <a:pt x="4000144" y="190500"/>
                </a:moveTo>
                <a:lnTo>
                  <a:pt x="3882093" y="190500"/>
                </a:lnTo>
                <a:lnTo>
                  <a:pt x="3872688" y="203200"/>
                </a:lnTo>
                <a:lnTo>
                  <a:pt x="3995683" y="203200"/>
                </a:lnTo>
                <a:lnTo>
                  <a:pt x="4000298" y="193019"/>
                </a:lnTo>
                <a:lnTo>
                  <a:pt x="4000144" y="190500"/>
                </a:lnTo>
                <a:close/>
              </a:path>
              <a:path w="4569459" h="2324100">
                <a:moveTo>
                  <a:pt x="4003850" y="202973"/>
                </a:moveTo>
                <a:lnTo>
                  <a:pt x="4003484" y="203200"/>
                </a:lnTo>
                <a:lnTo>
                  <a:pt x="4003725" y="203200"/>
                </a:lnTo>
                <a:lnTo>
                  <a:pt x="4003850" y="202973"/>
                </a:lnTo>
                <a:close/>
              </a:path>
              <a:path w="4569459" h="2324100">
                <a:moveTo>
                  <a:pt x="4045762" y="190500"/>
                </a:moveTo>
                <a:lnTo>
                  <a:pt x="4036364" y="190500"/>
                </a:lnTo>
                <a:lnTo>
                  <a:pt x="4042841" y="203200"/>
                </a:lnTo>
                <a:lnTo>
                  <a:pt x="4045762" y="190500"/>
                </a:lnTo>
                <a:close/>
              </a:path>
              <a:path w="4569459" h="2324100">
                <a:moveTo>
                  <a:pt x="4024048" y="190500"/>
                </a:moveTo>
                <a:lnTo>
                  <a:pt x="4010748" y="190500"/>
                </a:lnTo>
                <a:lnTo>
                  <a:pt x="4003850" y="202973"/>
                </a:lnTo>
                <a:lnTo>
                  <a:pt x="4024048" y="190500"/>
                </a:lnTo>
                <a:close/>
              </a:path>
              <a:path w="4569459" h="2324100">
                <a:moveTo>
                  <a:pt x="4001439" y="190500"/>
                </a:moveTo>
                <a:lnTo>
                  <a:pt x="4000144" y="190500"/>
                </a:lnTo>
                <a:lnTo>
                  <a:pt x="4000298" y="193019"/>
                </a:lnTo>
                <a:lnTo>
                  <a:pt x="4001439" y="190500"/>
                </a:lnTo>
                <a:close/>
              </a:path>
              <a:path w="4569459" h="2324100">
                <a:moveTo>
                  <a:pt x="4035651" y="177800"/>
                </a:moveTo>
                <a:lnTo>
                  <a:pt x="3899817" y="177800"/>
                </a:lnTo>
                <a:lnTo>
                  <a:pt x="3889475" y="190500"/>
                </a:lnTo>
                <a:lnTo>
                  <a:pt x="4031742" y="190500"/>
                </a:lnTo>
                <a:lnTo>
                  <a:pt x="4035651" y="177800"/>
                </a:lnTo>
                <a:close/>
              </a:path>
              <a:path w="4569459" h="2324100">
                <a:moveTo>
                  <a:pt x="4047322" y="158295"/>
                </a:moveTo>
                <a:lnTo>
                  <a:pt x="4046776" y="165100"/>
                </a:lnTo>
                <a:lnTo>
                  <a:pt x="4049271" y="177800"/>
                </a:lnTo>
                <a:lnTo>
                  <a:pt x="4038252" y="177800"/>
                </a:lnTo>
                <a:lnTo>
                  <a:pt x="4037598" y="190500"/>
                </a:lnTo>
                <a:lnTo>
                  <a:pt x="4057434" y="190500"/>
                </a:lnTo>
                <a:lnTo>
                  <a:pt x="4051545" y="177800"/>
                </a:lnTo>
                <a:lnTo>
                  <a:pt x="4049461" y="165100"/>
                </a:lnTo>
                <a:lnTo>
                  <a:pt x="4047322" y="158295"/>
                </a:lnTo>
                <a:close/>
              </a:path>
              <a:path w="4569459" h="2324100">
                <a:moveTo>
                  <a:pt x="4072661" y="177800"/>
                </a:moveTo>
                <a:lnTo>
                  <a:pt x="4056199" y="177800"/>
                </a:lnTo>
                <a:lnTo>
                  <a:pt x="4068483" y="190500"/>
                </a:lnTo>
                <a:lnTo>
                  <a:pt x="4073740" y="190500"/>
                </a:lnTo>
                <a:lnTo>
                  <a:pt x="4073709" y="189069"/>
                </a:lnTo>
                <a:lnTo>
                  <a:pt x="4072661" y="177800"/>
                </a:lnTo>
                <a:close/>
              </a:path>
              <a:path w="4569459" h="2324100">
                <a:moveTo>
                  <a:pt x="4073823" y="190292"/>
                </a:moveTo>
                <a:lnTo>
                  <a:pt x="4073740" y="190500"/>
                </a:lnTo>
                <a:lnTo>
                  <a:pt x="4073823" y="190292"/>
                </a:lnTo>
                <a:close/>
              </a:path>
              <a:path w="4569459" h="2324100">
                <a:moveTo>
                  <a:pt x="4078770" y="177800"/>
                </a:moveTo>
                <a:lnTo>
                  <a:pt x="4073461" y="177800"/>
                </a:lnTo>
                <a:lnTo>
                  <a:pt x="4073709" y="189069"/>
                </a:lnTo>
                <a:lnTo>
                  <a:pt x="4073823" y="190292"/>
                </a:lnTo>
                <a:lnTo>
                  <a:pt x="4078770" y="177800"/>
                </a:lnTo>
                <a:close/>
              </a:path>
              <a:path w="4569459" h="2324100">
                <a:moveTo>
                  <a:pt x="4033850" y="139700"/>
                </a:moveTo>
                <a:lnTo>
                  <a:pt x="4026966" y="139700"/>
                </a:lnTo>
                <a:lnTo>
                  <a:pt x="4021035" y="152400"/>
                </a:lnTo>
                <a:lnTo>
                  <a:pt x="3993451" y="152400"/>
                </a:lnTo>
                <a:lnTo>
                  <a:pt x="3993088" y="165100"/>
                </a:lnTo>
                <a:lnTo>
                  <a:pt x="3961841" y="165100"/>
                </a:lnTo>
                <a:lnTo>
                  <a:pt x="3950504" y="177800"/>
                </a:lnTo>
                <a:lnTo>
                  <a:pt x="4049271" y="177800"/>
                </a:lnTo>
                <a:lnTo>
                  <a:pt x="4046776" y="165100"/>
                </a:lnTo>
                <a:lnTo>
                  <a:pt x="4047322" y="158295"/>
                </a:lnTo>
                <a:lnTo>
                  <a:pt x="4045468" y="152400"/>
                </a:lnTo>
                <a:lnTo>
                  <a:pt x="4033850" y="139700"/>
                </a:lnTo>
                <a:close/>
              </a:path>
              <a:path w="4569459" h="2324100">
                <a:moveTo>
                  <a:pt x="4120600" y="152400"/>
                </a:moveTo>
                <a:lnTo>
                  <a:pt x="4047794" y="152400"/>
                </a:lnTo>
                <a:lnTo>
                  <a:pt x="4047322" y="158295"/>
                </a:lnTo>
                <a:lnTo>
                  <a:pt x="4049461" y="165100"/>
                </a:lnTo>
                <a:lnTo>
                  <a:pt x="4051545" y="177800"/>
                </a:lnTo>
                <a:lnTo>
                  <a:pt x="4087076" y="177800"/>
                </a:lnTo>
                <a:lnTo>
                  <a:pt x="4080370" y="165100"/>
                </a:lnTo>
                <a:lnTo>
                  <a:pt x="4122127" y="165100"/>
                </a:lnTo>
                <a:lnTo>
                  <a:pt x="4120600" y="152400"/>
                </a:lnTo>
                <a:close/>
              </a:path>
              <a:path w="4569459" h="2324100">
                <a:moveTo>
                  <a:pt x="4104007" y="165100"/>
                </a:moveTo>
                <a:lnTo>
                  <a:pt x="4085175" y="165100"/>
                </a:lnTo>
                <a:lnTo>
                  <a:pt x="4087076" y="177800"/>
                </a:lnTo>
                <a:lnTo>
                  <a:pt x="4095051" y="177800"/>
                </a:lnTo>
                <a:lnTo>
                  <a:pt x="4104007" y="165100"/>
                </a:lnTo>
                <a:close/>
              </a:path>
              <a:path w="4569459" h="2324100">
                <a:moveTo>
                  <a:pt x="4151913" y="164509"/>
                </a:moveTo>
                <a:lnTo>
                  <a:pt x="4151531" y="165100"/>
                </a:lnTo>
                <a:lnTo>
                  <a:pt x="4151985" y="165100"/>
                </a:lnTo>
                <a:lnTo>
                  <a:pt x="4151913" y="164509"/>
                </a:lnTo>
                <a:close/>
              </a:path>
              <a:path w="4569459" h="2324100">
                <a:moveTo>
                  <a:pt x="4159745" y="152400"/>
                </a:moveTo>
                <a:lnTo>
                  <a:pt x="4150429" y="152400"/>
                </a:lnTo>
                <a:lnTo>
                  <a:pt x="4151913" y="164509"/>
                </a:lnTo>
                <a:lnTo>
                  <a:pt x="4159745" y="152400"/>
                </a:lnTo>
                <a:close/>
              </a:path>
              <a:path w="4569459" h="2324100">
                <a:moveTo>
                  <a:pt x="4123797" y="139700"/>
                </a:moveTo>
                <a:lnTo>
                  <a:pt x="4046692" y="139700"/>
                </a:lnTo>
                <a:lnTo>
                  <a:pt x="4055262" y="152400"/>
                </a:lnTo>
                <a:lnTo>
                  <a:pt x="4130903" y="152400"/>
                </a:lnTo>
                <a:lnTo>
                  <a:pt x="4123797" y="139700"/>
                </a:lnTo>
                <a:close/>
              </a:path>
              <a:path w="4569459" h="2324100">
                <a:moveTo>
                  <a:pt x="4165333" y="139700"/>
                </a:moveTo>
                <a:lnTo>
                  <a:pt x="4140657" y="139700"/>
                </a:lnTo>
                <a:lnTo>
                  <a:pt x="4139371" y="152400"/>
                </a:lnTo>
                <a:lnTo>
                  <a:pt x="4149800" y="152400"/>
                </a:lnTo>
                <a:lnTo>
                  <a:pt x="4165151" y="142632"/>
                </a:lnTo>
                <a:lnTo>
                  <a:pt x="4165333" y="139700"/>
                </a:lnTo>
                <a:close/>
              </a:path>
              <a:path w="4569459" h="2324100">
                <a:moveTo>
                  <a:pt x="4184021" y="144218"/>
                </a:moveTo>
                <a:lnTo>
                  <a:pt x="4175594" y="152400"/>
                </a:lnTo>
                <a:lnTo>
                  <a:pt x="4187926" y="152400"/>
                </a:lnTo>
                <a:lnTo>
                  <a:pt x="4184021" y="144218"/>
                </a:lnTo>
                <a:close/>
              </a:path>
              <a:path w="4569459" h="2324100">
                <a:moveTo>
                  <a:pt x="4215630" y="139700"/>
                </a:moveTo>
                <a:lnTo>
                  <a:pt x="4194788" y="139700"/>
                </a:lnTo>
                <a:lnTo>
                  <a:pt x="4187926" y="152400"/>
                </a:lnTo>
                <a:lnTo>
                  <a:pt x="4201247" y="152400"/>
                </a:lnTo>
                <a:lnTo>
                  <a:pt x="4215630" y="139700"/>
                </a:lnTo>
                <a:close/>
              </a:path>
              <a:path w="4569459" h="2324100">
                <a:moveTo>
                  <a:pt x="4188675" y="139700"/>
                </a:moveTo>
                <a:lnTo>
                  <a:pt x="4181865" y="139700"/>
                </a:lnTo>
                <a:lnTo>
                  <a:pt x="4184021" y="144218"/>
                </a:lnTo>
                <a:lnTo>
                  <a:pt x="4188675" y="139700"/>
                </a:lnTo>
                <a:close/>
              </a:path>
              <a:path w="4569459" h="2324100">
                <a:moveTo>
                  <a:pt x="4169760" y="139700"/>
                </a:moveTo>
                <a:lnTo>
                  <a:pt x="4165333" y="139700"/>
                </a:lnTo>
                <a:lnTo>
                  <a:pt x="4165151" y="142632"/>
                </a:lnTo>
                <a:lnTo>
                  <a:pt x="4169760" y="139700"/>
                </a:lnTo>
                <a:close/>
              </a:path>
              <a:path w="4569459" h="2324100">
                <a:moveTo>
                  <a:pt x="4054564" y="127000"/>
                </a:moveTo>
                <a:lnTo>
                  <a:pt x="4048012" y="139700"/>
                </a:lnTo>
                <a:lnTo>
                  <a:pt x="4061688" y="139700"/>
                </a:lnTo>
                <a:lnTo>
                  <a:pt x="4054564" y="127000"/>
                </a:lnTo>
                <a:close/>
              </a:path>
              <a:path w="4569459" h="2324100">
                <a:moveTo>
                  <a:pt x="4196464" y="127000"/>
                </a:moveTo>
                <a:lnTo>
                  <a:pt x="4073156" y="127000"/>
                </a:lnTo>
                <a:lnTo>
                  <a:pt x="4072793" y="139700"/>
                </a:lnTo>
                <a:lnTo>
                  <a:pt x="4196643" y="139700"/>
                </a:lnTo>
                <a:lnTo>
                  <a:pt x="4196464" y="127000"/>
                </a:lnTo>
                <a:close/>
              </a:path>
              <a:path w="4569459" h="2324100">
                <a:moveTo>
                  <a:pt x="4209005" y="127000"/>
                </a:moveTo>
                <a:lnTo>
                  <a:pt x="4196464" y="127000"/>
                </a:lnTo>
                <a:lnTo>
                  <a:pt x="4198251" y="139700"/>
                </a:lnTo>
                <a:lnTo>
                  <a:pt x="4204982" y="139700"/>
                </a:lnTo>
                <a:lnTo>
                  <a:pt x="4209005" y="127000"/>
                </a:lnTo>
                <a:close/>
              </a:path>
              <a:path w="4569459" h="2324100">
                <a:moveTo>
                  <a:pt x="4219590" y="127000"/>
                </a:moveTo>
                <a:lnTo>
                  <a:pt x="4211781" y="127000"/>
                </a:lnTo>
                <a:lnTo>
                  <a:pt x="4210324" y="139700"/>
                </a:lnTo>
                <a:lnTo>
                  <a:pt x="4219761" y="127224"/>
                </a:lnTo>
                <a:lnTo>
                  <a:pt x="4219590" y="127000"/>
                </a:lnTo>
                <a:close/>
              </a:path>
              <a:path w="4569459" h="2324100">
                <a:moveTo>
                  <a:pt x="4228583" y="138849"/>
                </a:moveTo>
                <a:lnTo>
                  <a:pt x="4227887" y="139700"/>
                </a:lnTo>
                <a:lnTo>
                  <a:pt x="4229228" y="139700"/>
                </a:lnTo>
                <a:lnTo>
                  <a:pt x="4228583" y="138849"/>
                </a:lnTo>
                <a:close/>
              </a:path>
              <a:path w="4569459" h="2324100">
                <a:moveTo>
                  <a:pt x="4238276" y="127000"/>
                </a:moveTo>
                <a:lnTo>
                  <a:pt x="4219930" y="127000"/>
                </a:lnTo>
                <a:lnTo>
                  <a:pt x="4219761" y="127224"/>
                </a:lnTo>
                <a:lnTo>
                  <a:pt x="4228583" y="138849"/>
                </a:lnTo>
                <a:lnTo>
                  <a:pt x="4238276" y="127000"/>
                </a:lnTo>
                <a:close/>
              </a:path>
              <a:path w="4569459" h="2324100">
                <a:moveTo>
                  <a:pt x="4242030" y="114300"/>
                </a:moveTo>
                <a:lnTo>
                  <a:pt x="4100922" y="114300"/>
                </a:lnTo>
                <a:lnTo>
                  <a:pt x="4097223" y="127000"/>
                </a:lnTo>
                <a:lnTo>
                  <a:pt x="4241956" y="127000"/>
                </a:lnTo>
                <a:lnTo>
                  <a:pt x="4242030" y="114300"/>
                </a:lnTo>
                <a:close/>
              </a:path>
              <a:path w="4569459" h="2324100">
                <a:moveTo>
                  <a:pt x="4259745" y="114300"/>
                </a:moveTo>
                <a:lnTo>
                  <a:pt x="4245559" y="114300"/>
                </a:lnTo>
                <a:lnTo>
                  <a:pt x="4241956" y="127000"/>
                </a:lnTo>
                <a:lnTo>
                  <a:pt x="4249603" y="127000"/>
                </a:lnTo>
                <a:lnTo>
                  <a:pt x="4259745" y="114300"/>
                </a:lnTo>
                <a:close/>
              </a:path>
              <a:path w="4569459" h="2324100">
                <a:moveTo>
                  <a:pt x="4295770" y="101600"/>
                </a:moveTo>
                <a:lnTo>
                  <a:pt x="4283151" y="101600"/>
                </a:lnTo>
                <a:lnTo>
                  <a:pt x="4281093" y="114300"/>
                </a:lnTo>
                <a:lnTo>
                  <a:pt x="4286796" y="127000"/>
                </a:lnTo>
                <a:lnTo>
                  <a:pt x="4300816" y="114300"/>
                </a:lnTo>
                <a:lnTo>
                  <a:pt x="4305287" y="114300"/>
                </a:lnTo>
                <a:lnTo>
                  <a:pt x="4295770" y="101600"/>
                </a:lnTo>
                <a:close/>
              </a:path>
              <a:path w="4569459" h="2324100">
                <a:moveTo>
                  <a:pt x="4271355" y="101600"/>
                </a:moveTo>
                <a:lnTo>
                  <a:pt x="4153398" y="101600"/>
                </a:lnTo>
                <a:lnTo>
                  <a:pt x="4152163" y="114300"/>
                </a:lnTo>
                <a:lnTo>
                  <a:pt x="4265472" y="114300"/>
                </a:lnTo>
                <a:lnTo>
                  <a:pt x="4271355" y="101600"/>
                </a:lnTo>
                <a:close/>
              </a:path>
              <a:path w="4569459" h="2324100">
                <a:moveTo>
                  <a:pt x="4271355" y="101600"/>
                </a:moveTo>
                <a:lnTo>
                  <a:pt x="4265472" y="114300"/>
                </a:lnTo>
                <a:lnTo>
                  <a:pt x="4267330" y="114300"/>
                </a:lnTo>
                <a:lnTo>
                  <a:pt x="4271355" y="101600"/>
                </a:lnTo>
                <a:close/>
              </a:path>
              <a:path w="4569459" h="2324100">
                <a:moveTo>
                  <a:pt x="4283151" y="101600"/>
                </a:moveTo>
                <a:lnTo>
                  <a:pt x="4271355" y="101600"/>
                </a:lnTo>
                <a:lnTo>
                  <a:pt x="4267330" y="114300"/>
                </a:lnTo>
                <a:lnTo>
                  <a:pt x="4277877" y="114300"/>
                </a:lnTo>
                <a:lnTo>
                  <a:pt x="4283151" y="101600"/>
                </a:lnTo>
                <a:close/>
              </a:path>
              <a:path w="4569459" h="2324100">
                <a:moveTo>
                  <a:pt x="4316768" y="101600"/>
                </a:moveTo>
                <a:lnTo>
                  <a:pt x="4306682" y="101600"/>
                </a:lnTo>
                <a:lnTo>
                  <a:pt x="4305287" y="114300"/>
                </a:lnTo>
                <a:lnTo>
                  <a:pt x="4313894" y="114300"/>
                </a:lnTo>
                <a:lnTo>
                  <a:pt x="4316768" y="101600"/>
                </a:lnTo>
                <a:close/>
              </a:path>
              <a:path w="4569459" h="2324100">
                <a:moveTo>
                  <a:pt x="4339204" y="101600"/>
                </a:moveTo>
                <a:lnTo>
                  <a:pt x="4334207" y="101600"/>
                </a:lnTo>
                <a:lnTo>
                  <a:pt x="4328883" y="114300"/>
                </a:lnTo>
                <a:lnTo>
                  <a:pt x="4339204" y="101600"/>
                </a:lnTo>
                <a:close/>
              </a:path>
              <a:path w="4569459" h="2324100">
                <a:moveTo>
                  <a:pt x="4347056" y="88900"/>
                </a:moveTo>
                <a:lnTo>
                  <a:pt x="4196461" y="88900"/>
                </a:lnTo>
                <a:lnTo>
                  <a:pt x="4193657" y="101600"/>
                </a:lnTo>
                <a:lnTo>
                  <a:pt x="4350385" y="101600"/>
                </a:lnTo>
                <a:lnTo>
                  <a:pt x="4347056" y="88900"/>
                </a:lnTo>
                <a:close/>
              </a:path>
              <a:path w="4569459" h="2324100">
                <a:moveTo>
                  <a:pt x="4367974" y="88900"/>
                </a:moveTo>
                <a:lnTo>
                  <a:pt x="4361297" y="88900"/>
                </a:lnTo>
                <a:lnTo>
                  <a:pt x="4359552" y="101600"/>
                </a:lnTo>
                <a:lnTo>
                  <a:pt x="4367974" y="88900"/>
                </a:lnTo>
                <a:close/>
              </a:path>
              <a:path w="4569459" h="2324100">
                <a:moveTo>
                  <a:pt x="4242041" y="76200"/>
                </a:moveTo>
                <a:lnTo>
                  <a:pt x="4230238" y="76200"/>
                </a:lnTo>
                <a:lnTo>
                  <a:pt x="4217893" y="88900"/>
                </a:lnTo>
                <a:lnTo>
                  <a:pt x="4240276" y="88900"/>
                </a:lnTo>
                <a:lnTo>
                  <a:pt x="4242041" y="76200"/>
                </a:lnTo>
                <a:close/>
              </a:path>
              <a:path w="4569459" h="2324100">
                <a:moveTo>
                  <a:pt x="4266907" y="76200"/>
                </a:moveTo>
                <a:lnTo>
                  <a:pt x="4250105" y="76200"/>
                </a:lnTo>
                <a:lnTo>
                  <a:pt x="4267088" y="88900"/>
                </a:lnTo>
                <a:lnTo>
                  <a:pt x="4274629" y="88900"/>
                </a:lnTo>
                <a:lnTo>
                  <a:pt x="4266907" y="76200"/>
                </a:lnTo>
                <a:close/>
              </a:path>
              <a:path w="4569459" h="2324100">
                <a:moveTo>
                  <a:pt x="4266996" y="76200"/>
                </a:moveTo>
                <a:lnTo>
                  <a:pt x="4274629" y="88900"/>
                </a:lnTo>
                <a:lnTo>
                  <a:pt x="4266996" y="76200"/>
                </a:lnTo>
                <a:close/>
              </a:path>
              <a:path w="4569459" h="2324100">
                <a:moveTo>
                  <a:pt x="4286770" y="76200"/>
                </a:moveTo>
                <a:lnTo>
                  <a:pt x="4266996" y="76200"/>
                </a:lnTo>
                <a:lnTo>
                  <a:pt x="4274629" y="88900"/>
                </a:lnTo>
                <a:lnTo>
                  <a:pt x="4286377" y="88900"/>
                </a:lnTo>
                <a:lnTo>
                  <a:pt x="4286770" y="76200"/>
                </a:lnTo>
                <a:close/>
              </a:path>
              <a:path w="4569459" h="2324100">
                <a:moveTo>
                  <a:pt x="4387165" y="76200"/>
                </a:moveTo>
                <a:lnTo>
                  <a:pt x="4286770" y="76200"/>
                </a:lnTo>
                <a:lnTo>
                  <a:pt x="4286377" y="88900"/>
                </a:lnTo>
                <a:lnTo>
                  <a:pt x="4375213" y="88900"/>
                </a:lnTo>
                <a:lnTo>
                  <a:pt x="4387165" y="76200"/>
                </a:lnTo>
                <a:close/>
              </a:path>
              <a:path w="4569459" h="2324100">
                <a:moveTo>
                  <a:pt x="4434993" y="63500"/>
                </a:moveTo>
                <a:lnTo>
                  <a:pt x="4408305" y="63500"/>
                </a:lnTo>
                <a:lnTo>
                  <a:pt x="4406468" y="76200"/>
                </a:lnTo>
                <a:lnTo>
                  <a:pt x="4387165" y="76200"/>
                </a:lnTo>
                <a:lnTo>
                  <a:pt x="4404080" y="88900"/>
                </a:lnTo>
                <a:lnTo>
                  <a:pt x="4417518" y="88900"/>
                </a:lnTo>
                <a:lnTo>
                  <a:pt x="4419819" y="76191"/>
                </a:lnTo>
                <a:lnTo>
                  <a:pt x="4434993" y="63500"/>
                </a:lnTo>
                <a:close/>
              </a:path>
              <a:path w="4569459" h="2324100">
                <a:moveTo>
                  <a:pt x="4290792" y="63500"/>
                </a:moveTo>
                <a:lnTo>
                  <a:pt x="4276166" y="63500"/>
                </a:lnTo>
                <a:lnTo>
                  <a:pt x="4272781" y="76200"/>
                </a:lnTo>
                <a:lnTo>
                  <a:pt x="4294497" y="76191"/>
                </a:lnTo>
                <a:lnTo>
                  <a:pt x="4290792" y="63500"/>
                </a:lnTo>
                <a:close/>
              </a:path>
              <a:path w="4569459" h="2324100">
                <a:moveTo>
                  <a:pt x="4310678" y="63500"/>
                </a:moveTo>
                <a:lnTo>
                  <a:pt x="4297984" y="63500"/>
                </a:lnTo>
                <a:lnTo>
                  <a:pt x="4294500" y="76200"/>
                </a:lnTo>
                <a:lnTo>
                  <a:pt x="4304656" y="76191"/>
                </a:lnTo>
                <a:lnTo>
                  <a:pt x="4310678" y="63500"/>
                </a:lnTo>
                <a:close/>
              </a:path>
              <a:path w="4569459" h="2324100">
                <a:moveTo>
                  <a:pt x="4408305" y="63500"/>
                </a:moveTo>
                <a:lnTo>
                  <a:pt x="4319495" y="63500"/>
                </a:lnTo>
                <a:lnTo>
                  <a:pt x="4325683" y="76200"/>
                </a:lnTo>
                <a:lnTo>
                  <a:pt x="4404246" y="76191"/>
                </a:lnTo>
                <a:lnTo>
                  <a:pt x="4408305" y="63500"/>
                </a:lnTo>
                <a:close/>
              </a:path>
              <a:path w="4569459" h="2324100">
                <a:moveTo>
                  <a:pt x="4471094" y="38100"/>
                </a:moveTo>
                <a:lnTo>
                  <a:pt x="4463249" y="38100"/>
                </a:lnTo>
                <a:lnTo>
                  <a:pt x="4467039" y="50800"/>
                </a:lnTo>
                <a:lnTo>
                  <a:pt x="4464627" y="50800"/>
                </a:lnTo>
                <a:lnTo>
                  <a:pt x="4464950" y="63500"/>
                </a:lnTo>
                <a:lnTo>
                  <a:pt x="4446917" y="63500"/>
                </a:lnTo>
                <a:lnTo>
                  <a:pt x="4442403" y="76200"/>
                </a:lnTo>
                <a:lnTo>
                  <a:pt x="4457124" y="76191"/>
                </a:lnTo>
                <a:lnTo>
                  <a:pt x="4469587" y="63500"/>
                </a:lnTo>
                <a:lnTo>
                  <a:pt x="4473944" y="50800"/>
                </a:lnTo>
                <a:lnTo>
                  <a:pt x="4471094" y="38100"/>
                </a:lnTo>
                <a:close/>
              </a:path>
              <a:path w="4569459" h="2324100">
                <a:moveTo>
                  <a:pt x="4344987" y="50800"/>
                </a:moveTo>
                <a:lnTo>
                  <a:pt x="4342581" y="50800"/>
                </a:lnTo>
                <a:lnTo>
                  <a:pt x="4335081" y="63500"/>
                </a:lnTo>
                <a:lnTo>
                  <a:pt x="4344428" y="63500"/>
                </a:lnTo>
                <a:lnTo>
                  <a:pt x="4344987" y="50800"/>
                </a:lnTo>
                <a:close/>
              </a:path>
              <a:path w="4569459" h="2324100">
                <a:moveTo>
                  <a:pt x="4464627" y="50800"/>
                </a:moveTo>
                <a:lnTo>
                  <a:pt x="4344987" y="50800"/>
                </a:lnTo>
                <a:lnTo>
                  <a:pt x="4344428" y="63500"/>
                </a:lnTo>
                <a:lnTo>
                  <a:pt x="4464950" y="63500"/>
                </a:lnTo>
                <a:lnTo>
                  <a:pt x="4464627" y="50800"/>
                </a:lnTo>
                <a:close/>
              </a:path>
              <a:path w="4569459" h="2324100">
                <a:moveTo>
                  <a:pt x="4548784" y="25400"/>
                </a:moveTo>
                <a:lnTo>
                  <a:pt x="4462487" y="25400"/>
                </a:lnTo>
                <a:lnTo>
                  <a:pt x="4462362" y="25984"/>
                </a:lnTo>
                <a:lnTo>
                  <a:pt x="4471094" y="38100"/>
                </a:lnTo>
                <a:lnTo>
                  <a:pt x="4473944" y="50800"/>
                </a:lnTo>
                <a:lnTo>
                  <a:pt x="4469587" y="63500"/>
                </a:lnTo>
                <a:lnTo>
                  <a:pt x="4483303" y="63500"/>
                </a:lnTo>
                <a:lnTo>
                  <a:pt x="4486122" y="50800"/>
                </a:lnTo>
                <a:lnTo>
                  <a:pt x="4519535" y="50800"/>
                </a:lnTo>
                <a:lnTo>
                  <a:pt x="4526651" y="38100"/>
                </a:lnTo>
                <a:lnTo>
                  <a:pt x="4555807" y="38100"/>
                </a:lnTo>
                <a:lnTo>
                  <a:pt x="4548784" y="25400"/>
                </a:lnTo>
                <a:close/>
              </a:path>
              <a:path w="4569459" h="2324100">
                <a:moveTo>
                  <a:pt x="4505693" y="50800"/>
                </a:moveTo>
                <a:lnTo>
                  <a:pt x="4498418" y="50800"/>
                </a:lnTo>
                <a:lnTo>
                  <a:pt x="4498822" y="63500"/>
                </a:lnTo>
                <a:lnTo>
                  <a:pt x="4502935" y="63500"/>
                </a:lnTo>
                <a:lnTo>
                  <a:pt x="4505693" y="50800"/>
                </a:lnTo>
                <a:close/>
              </a:path>
              <a:path w="4569459" h="2324100">
                <a:moveTo>
                  <a:pt x="4528426" y="50800"/>
                </a:moveTo>
                <a:lnTo>
                  <a:pt x="4525078" y="50800"/>
                </a:lnTo>
                <a:lnTo>
                  <a:pt x="4526267" y="63500"/>
                </a:lnTo>
                <a:lnTo>
                  <a:pt x="4528426" y="50800"/>
                </a:lnTo>
                <a:close/>
              </a:path>
              <a:path w="4569459" h="2324100">
                <a:moveTo>
                  <a:pt x="4375286" y="38100"/>
                </a:moveTo>
                <a:lnTo>
                  <a:pt x="4361878" y="50800"/>
                </a:lnTo>
                <a:lnTo>
                  <a:pt x="4383695" y="50800"/>
                </a:lnTo>
                <a:lnTo>
                  <a:pt x="4375286" y="38100"/>
                </a:lnTo>
                <a:close/>
              </a:path>
              <a:path w="4569459" h="2324100">
                <a:moveTo>
                  <a:pt x="4457269" y="12700"/>
                </a:moveTo>
                <a:lnTo>
                  <a:pt x="4446970" y="25400"/>
                </a:lnTo>
                <a:lnTo>
                  <a:pt x="4435386" y="38100"/>
                </a:lnTo>
                <a:lnTo>
                  <a:pt x="4390186" y="38100"/>
                </a:lnTo>
                <a:lnTo>
                  <a:pt x="4388272" y="50800"/>
                </a:lnTo>
                <a:lnTo>
                  <a:pt x="4459744" y="50800"/>
                </a:lnTo>
                <a:lnTo>
                  <a:pt x="4459767" y="38100"/>
                </a:lnTo>
                <a:lnTo>
                  <a:pt x="4462362" y="25984"/>
                </a:lnTo>
                <a:lnTo>
                  <a:pt x="4461941" y="25400"/>
                </a:lnTo>
                <a:lnTo>
                  <a:pt x="4461078" y="25400"/>
                </a:lnTo>
                <a:lnTo>
                  <a:pt x="4461528" y="24277"/>
                </a:lnTo>
                <a:lnTo>
                  <a:pt x="4457269" y="12700"/>
                </a:lnTo>
                <a:close/>
              </a:path>
              <a:path w="4569459" h="2324100">
                <a:moveTo>
                  <a:pt x="4462362" y="25984"/>
                </a:moveTo>
                <a:lnTo>
                  <a:pt x="4459767" y="38100"/>
                </a:lnTo>
                <a:lnTo>
                  <a:pt x="4459744" y="50800"/>
                </a:lnTo>
                <a:lnTo>
                  <a:pt x="4463059" y="50800"/>
                </a:lnTo>
                <a:lnTo>
                  <a:pt x="4462106" y="38100"/>
                </a:lnTo>
                <a:lnTo>
                  <a:pt x="4471094" y="38100"/>
                </a:lnTo>
                <a:lnTo>
                  <a:pt x="4462362" y="25984"/>
                </a:lnTo>
                <a:close/>
              </a:path>
              <a:path w="4569459" h="2324100">
                <a:moveTo>
                  <a:pt x="4463249" y="38100"/>
                </a:moveTo>
                <a:lnTo>
                  <a:pt x="4462106" y="38100"/>
                </a:lnTo>
                <a:lnTo>
                  <a:pt x="4463059" y="50800"/>
                </a:lnTo>
                <a:lnTo>
                  <a:pt x="4467039" y="50800"/>
                </a:lnTo>
                <a:lnTo>
                  <a:pt x="4463249" y="38100"/>
                </a:lnTo>
                <a:close/>
              </a:path>
              <a:path w="4569459" h="2324100">
                <a:moveTo>
                  <a:pt x="4534223" y="38100"/>
                </a:moveTo>
                <a:lnTo>
                  <a:pt x="4531115" y="38100"/>
                </a:lnTo>
                <a:lnTo>
                  <a:pt x="4524375" y="50800"/>
                </a:lnTo>
                <a:lnTo>
                  <a:pt x="4532408" y="50800"/>
                </a:lnTo>
                <a:lnTo>
                  <a:pt x="4534223" y="38100"/>
                </a:lnTo>
                <a:close/>
              </a:path>
              <a:path w="4569459" h="2324100">
                <a:moveTo>
                  <a:pt x="4555985" y="38100"/>
                </a:moveTo>
                <a:lnTo>
                  <a:pt x="4535515" y="38100"/>
                </a:lnTo>
                <a:lnTo>
                  <a:pt x="4539119" y="50800"/>
                </a:lnTo>
                <a:lnTo>
                  <a:pt x="4555032" y="50800"/>
                </a:lnTo>
                <a:lnTo>
                  <a:pt x="4556556" y="48318"/>
                </a:lnTo>
                <a:lnTo>
                  <a:pt x="4555985" y="38100"/>
                </a:lnTo>
                <a:close/>
              </a:path>
              <a:path w="4569459" h="2324100">
                <a:moveTo>
                  <a:pt x="4562830" y="38100"/>
                </a:moveTo>
                <a:lnTo>
                  <a:pt x="4556556" y="48318"/>
                </a:lnTo>
                <a:lnTo>
                  <a:pt x="4556695" y="50800"/>
                </a:lnTo>
                <a:lnTo>
                  <a:pt x="4559007" y="50800"/>
                </a:lnTo>
                <a:lnTo>
                  <a:pt x="4562830" y="38100"/>
                </a:lnTo>
                <a:close/>
              </a:path>
              <a:path w="4569459" h="2324100">
                <a:moveTo>
                  <a:pt x="4430093" y="25400"/>
                </a:moveTo>
                <a:lnTo>
                  <a:pt x="4419172" y="25400"/>
                </a:lnTo>
                <a:lnTo>
                  <a:pt x="4406792" y="38100"/>
                </a:lnTo>
                <a:lnTo>
                  <a:pt x="4426864" y="38100"/>
                </a:lnTo>
                <a:lnTo>
                  <a:pt x="4430093" y="25400"/>
                </a:lnTo>
                <a:close/>
              </a:path>
              <a:path w="4569459" h="2324100">
                <a:moveTo>
                  <a:pt x="4568909" y="25400"/>
                </a:moveTo>
                <a:lnTo>
                  <a:pt x="4560443" y="25400"/>
                </a:lnTo>
                <a:lnTo>
                  <a:pt x="4555807" y="38100"/>
                </a:lnTo>
                <a:lnTo>
                  <a:pt x="4563872" y="38100"/>
                </a:lnTo>
                <a:lnTo>
                  <a:pt x="4568909" y="25400"/>
                </a:lnTo>
                <a:close/>
              </a:path>
              <a:path w="4569459" h="2324100">
                <a:moveTo>
                  <a:pt x="4461528" y="24277"/>
                </a:moveTo>
                <a:lnTo>
                  <a:pt x="4461078" y="25400"/>
                </a:lnTo>
                <a:lnTo>
                  <a:pt x="4461941" y="25400"/>
                </a:lnTo>
                <a:lnTo>
                  <a:pt x="4461528" y="24277"/>
                </a:lnTo>
                <a:close/>
              </a:path>
              <a:path w="4569459" h="2324100">
                <a:moveTo>
                  <a:pt x="4480572" y="12700"/>
                </a:moveTo>
                <a:lnTo>
                  <a:pt x="4466174" y="12700"/>
                </a:lnTo>
                <a:lnTo>
                  <a:pt x="4461528" y="24277"/>
                </a:lnTo>
                <a:lnTo>
                  <a:pt x="4461941" y="25400"/>
                </a:lnTo>
                <a:lnTo>
                  <a:pt x="4476267" y="25400"/>
                </a:lnTo>
                <a:lnTo>
                  <a:pt x="4480572" y="12700"/>
                </a:lnTo>
                <a:close/>
              </a:path>
              <a:path w="4569459" h="2324100">
                <a:moveTo>
                  <a:pt x="4562481" y="12700"/>
                </a:moveTo>
                <a:lnTo>
                  <a:pt x="4480572" y="12700"/>
                </a:lnTo>
                <a:lnTo>
                  <a:pt x="4478743" y="25400"/>
                </a:lnTo>
                <a:lnTo>
                  <a:pt x="4567610" y="25400"/>
                </a:lnTo>
                <a:lnTo>
                  <a:pt x="4562481" y="12700"/>
                </a:lnTo>
                <a:close/>
              </a:path>
              <a:path w="4569459" h="2324100">
                <a:moveTo>
                  <a:pt x="4519599" y="0"/>
                </a:moveTo>
                <a:lnTo>
                  <a:pt x="4515015" y="0"/>
                </a:lnTo>
                <a:lnTo>
                  <a:pt x="4511230" y="12700"/>
                </a:lnTo>
                <a:lnTo>
                  <a:pt x="4521530" y="12700"/>
                </a:lnTo>
                <a:lnTo>
                  <a:pt x="4519599" y="0"/>
                </a:lnTo>
                <a:close/>
              </a:path>
              <a:path w="4569459" h="2324100">
                <a:moveTo>
                  <a:pt x="4561844" y="0"/>
                </a:moveTo>
                <a:lnTo>
                  <a:pt x="4524060" y="0"/>
                </a:lnTo>
                <a:lnTo>
                  <a:pt x="4522343" y="12700"/>
                </a:lnTo>
                <a:lnTo>
                  <a:pt x="4560049" y="12700"/>
                </a:lnTo>
                <a:lnTo>
                  <a:pt x="4561844" y="0"/>
                </a:lnTo>
                <a:close/>
              </a:path>
            </a:pathLst>
          </a:custGeom>
          <a:solidFill>
            <a:srgbClr val="DB28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634754" y="4329747"/>
            <a:ext cx="278320" cy="262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44145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</a:t>
            </a:fld>
            <a:r>
              <a:rPr dirty="0" baseline="1543" sz="2700" spc="15"/>
              <a:t>/95</a:t>
            </a:r>
            <a:endParaRPr baseline="1543" sz="27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4709" y="4711700"/>
            <a:ext cx="11706860" cy="17297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6884" indent="-464184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76884" algn="l"/>
                <a:tab pos="477520" algn="l"/>
              </a:tabLst>
            </a:pPr>
            <a:r>
              <a:rPr dirty="0" sz="3600" spc="-260" b="1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dirty="0" sz="3600" spc="-26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dirty="0" sz="3600" spc="-45">
                <a:solidFill>
                  <a:srgbClr val="FFFFFF"/>
                </a:solidFill>
                <a:latin typeface="Arial"/>
                <a:cs typeface="Arial"/>
              </a:rPr>
              <a:t>Local </a:t>
            </a:r>
            <a:r>
              <a:rPr dirty="0" sz="3600" spc="70">
                <a:solidFill>
                  <a:srgbClr val="FFFFFF"/>
                </a:solidFill>
                <a:latin typeface="Arial"/>
                <a:cs typeface="Arial"/>
              </a:rPr>
              <a:t>component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state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3600" spc="45">
                <a:solidFill>
                  <a:srgbClr val="FFFFFF"/>
                </a:solidFill>
                <a:latin typeface="Arial"/>
                <a:cs typeface="Arial"/>
              </a:rPr>
              <a:t>storing</a:t>
            </a:r>
            <a:r>
              <a:rPr dirty="0" sz="3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76884" indent="-464184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76884" algn="l"/>
                <a:tab pos="477520" algn="l"/>
              </a:tabLst>
            </a:pPr>
            <a:r>
              <a:rPr dirty="0" sz="3600" spc="-160" b="1">
                <a:solidFill>
                  <a:srgbClr val="FFFFFF"/>
                </a:solidFill>
                <a:latin typeface="Arial"/>
                <a:cs typeface="Arial"/>
              </a:rPr>
              <a:t>PROPS</a:t>
            </a:r>
            <a:r>
              <a:rPr dirty="0" sz="3600" spc="-16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dirty="0" sz="3600" spc="-2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3600" spc="35">
                <a:solidFill>
                  <a:srgbClr val="FFFFFF"/>
                </a:solidFill>
                <a:latin typeface="Arial"/>
                <a:cs typeface="Arial"/>
              </a:rPr>
              <a:t>reading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dirty="0" sz="3600" spc="-50">
                <a:solidFill>
                  <a:srgbClr val="FFFFFF"/>
                </a:solidFill>
                <a:latin typeface="Arial"/>
                <a:cs typeface="Arial"/>
              </a:rPr>
              <a:t>passed </a:t>
            </a:r>
            <a:r>
              <a:rPr dirty="0" sz="3600" spc="45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dirty="0" sz="3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40">
                <a:solidFill>
                  <a:srgbClr val="FFFFFF"/>
                </a:solidFill>
                <a:latin typeface="Arial"/>
                <a:cs typeface="Arial"/>
              </a:rPr>
              <a:t>components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582422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98725" algn="l"/>
                <a:tab pos="3818254" algn="l"/>
              </a:tabLst>
            </a:pP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P </a:t>
            </a:r>
            <a:r>
              <a:rPr dirty="0" sz="4500" spc="-585" b="0">
                <a:solidFill>
                  <a:srgbClr val="55D7FF"/>
                </a:solidFill>
                <a:latin typeface="Arial"/>
                <a:cs typeface="Arial"/>
              </a:rPr>
              <a:t>R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60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P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00" b="0">
                <a:solidFill>
                  <a:srgbClr val="55D7FF"/>
                </a:solidFill>
                <a:latin typeface="Arial"/>
                <a:cs typeface="Arial"/>
              </a:rPr>
              <a:t>S	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V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00" b="0">
                <a:solidFill>
                  <a:srgbClr val="55D7FF"/>
                </a:solidFill>
                <a:latin typeface="Arial"/>
                <a:cs typeface="Arial"/>
              </a:rPr>
              <a:t>S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.	</a:t>
            </a:r>
            <a:r>
              <a:rPr dirty="0" sz="4500" spc="-500" b="0">
                <a:solidFill>
                  <a:srgbClr val="55D7FF"/>
                </a:solidFill>
                <a:latin typeface="Arial"/>
                <a:cs typeface="Arial"/>
              </a:rPr>
              <a:t>S </a:t>
            </a:r>
            <a:r>
              <a:rPr dirty="0" sz="4500" spc="185" b="0">
                <a:solidFill>
                  <a:srgbClr val="55D7FF"/>
                </a:solidFill>
                <a:latin typeface="Arial"/>
                <a:cs typeface="Arial"/>
              </a:rPr>
              <a:t>TAT</a:t>
            </a:r>
            <a:r>
              <a:rPr dirty="0" sz="4500" spc="-6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endParaRPr sz="4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0" y="647700"/>
            <a:ext cx="958088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32810" algn="l"/>
                <a:tab pos="4050029" algn="l"/>
                <a:tab pos="4678680" algn="l"/>
              </a:tabLst>
            </a:pP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 b="0">
                <a:solidFill>
                  <a:srgbClr val="55D7FF"/>
                </a:solidFill>
                <a:latin typeface="Arial"/>
                <a:cs typeface="Arial"/>
              </a:rPr>
              <a:t>X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80" b="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M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P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 b="0">
                <a:solidFill>
                  <a:srgbClr val="55D7FF"/>
                </a:solidFill>
                <a:latin typeface="Arial"/>
                <a:cs typeface="Arial"/>
              </a:rPr>
              <a:t>L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	</a:t>
            </a:r>
            <a:r>
              <a:rPr dirty="0" sz="4500" spc="-254" b="0">
                <a:solidFill>
                  <a:srgbClr val="55D7FF"/>
                </a:solidFill>
                <a:latin typeface="Arial"/>
                <a:cs typeface="Arial"/>
              </a:rPr>
              <a:t>–	</a:t>
            </a:r>
            <a:r>
              <a:rPr dirty="0" sz="4500" spc="-165" b="0">
                <a:solidFill>
                  <a:srgbClr val="55D7FF"/>
                </a:solidFill>
                <a:latin typeface="Arial"/>
                <a:cs typeface="Arial"/>
              </a:rPr>
              <a:t>2	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4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M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P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4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4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00" b="0">
                <a:solidFill>
                  <a:srgbClr val="55D7FF"/>
                </a:solidFill>
                <a:latin typeface="Arial"/>
                <a:cs typeface="Arial"/>
              </a:rPr>
              <a:t>S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46600" y="1905000"/>
            <a:ext cx="3911600" cy="695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  <a:tabLst>
                <a:tab pos="3437890" algn="l"/>
                <a:tab pos="4055110" algn="l"/>
                <a:tab pos="4683760" algn="l"/>
              </a:tabLst>
            </a:pPr>
            <a:r>
              <a:rPr dirty="0" spc="-335"/>
              <a:t>E</a:t>
            </a:r>
            <a:r>
              <a:rPr dirty="0" spc="-535"/>
              <a:t> </a:t>
            </a:r>
            <a:r>
              <a:rPr dirty="0" spc="-254"/>
              <a:t>X</a:t>
            </a:r>
            <a:r>
              <a:rPr dirty="0" spc="-535"/>
              <a:t> </a:t>
            </a:r>
            <a:r>
              <a:rPr dirty="0" spc="80"/>
              <a:t>A</a:t>
            </a:r>
            <a:r>
              <a:rPr dirty="0" spc="-535"/>
              <a:t> </a:t>
            </a:r>
            <a:r>
              <a:rPr dirty="0" spc="250"/>
              <a:t>M</a:t>
            </a:r>
            <a:r>
              <a:rPr dirty="0" spc="-530"/>
              <a:t> </a:t>
            </a:r>
            <a:r>
              <a:rPr dirty="0" spc="-420"/>
              <a:t>P</a:t>
            </a:r>
            <a:r>
              <a:rPr dirty="0" spc="-535"/>
              <a:t> </a:t>
            </a:r>
            <a:r>
              <a:rPr dirty="0" spc="-254"/>
              <a:t>L</a:t>
            </a:r>
            <a:r>
              <a:rPr dirty="0" spc="-535"/>
              <a:t> </a:t>
            </a:r>
            <a:r>
              <a:rPr dirty="0" spc="-335"/>
              <a:t>E	</a:t>
            </a:r>
            <a:r>
              <a:rPr dirty="0" spc="-254"/>
              <a:t>–	</a:t>
            </a:r>
            <a:r>
              <a:rPr dirty="0" spc="-165"/>
              <a:t>2	</a:t>
            </a:r>
            <a:r>
              <a:rPr dirty="0" spc="-85"/>
              <a:t>C</a:t>
            </a:r>
            <a:r>
              <a:rPr dirty="0" spc="-540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M</a:t>
            </a:r>
            <a:r>
              <a:rPr dirty="0" spc="-545"/>
              <a:t> </a:t>
            </a:r>
            <a:r>
              <a:rPr dirty="0" spc="-420"/>
              <a:t>P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0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0"/>
              <a:t> </a:t>
            </a:r>
            <a:r>
              <a:rPr dirty="0" spc="-170"/>
              <a:t>T</a:t>
            </a:r>
            <a:r>
              <a:rPr dirty="0" spc="-545"/>
              <a:t> </a:t>
            </a:r>
            <a:r>
              <a:rPr dirty="0" spc="-50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546600" y="1905000"/>
            <a:ext cx="3911600" cy="695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64168" y="1723014"/>
            <a:ext cx="5758482" cy="736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287000" y="2260600"/>
            <a:ext cx="1718945" cy="1143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14300">
              <a:lnSpc>
                <a:spcPct val="122200"/>
              </a:lnSpc>
              <a:spcBef>
                <a:spcPts val="100"/>
              </a:spcBef>
            </a:pPr>
            <a:r>
              <a:rPr dirty="0" sz="3000" spc="170">
                <a:solidFill>
                  <a:srgbClr val="1190EB"/>
                </a:solidFill>
                <a:latin typeface="Verdana"/>
                <a:cs typeface="Verdana"/>
              </a:rPr>
              <a:t>Movies  </a:t>
            </a:r>
            <a:r>
              <a:rPr dirty="0" sz="3000" spc="-35">
                <a:solidFill>
                  <a:srgbClr val="1190EB"/>
                </a:solidFill>
                <a:latin typeface="Verdana"/>
                <a:cs typeface="Verdana"/>
              </a:rPr>
              <a:t>(p</a:t>
            </a:r>
            <a:r>
              <a:rPr dirty="0" sz="3000" spc="105">
                <a:solidFill>
                  <a:srgbClr val="1190EB"/>
                </a:solidFill>
                <a:latin typeface="Verdana"/>
                <a:cs typeface="Verdana"/>
              </a:rPr>
              <a:t>a</a:t>
            </a:r>
            <a:r>
              <a:rPr dirty="0" sz="3000" spc="235">
                <a:solidFill>
                  <a:srgbClr val="1190EB"/>
                </a:solidFill>
                <a:latin typeface="Verdana"/>
                <a:cs typeface="Verdana"/>
              </a:rPr>
              <a:t>r</a:t>
            </a:r>
            <a:r>
              <a:rPr dirty="0" sz="3000" spc="100">
                <a:solidFill>
                  <a:srgbClr val="1190EB"/>
                </a:solidFill>
                <a:latin typeface="Verdana"/>
                <a:cs typeface="Verdana"/>
              </a:rPr>
              <a:t>e</a:t>
            </a:r>
            <a:r>
              <a:rPr dirty="0" sz="3000" spc="185">
                <a:solidFill>
                  <a:srgbClr val="1190EB"/>
                </a:solidFill>
                <a:latin typeface="Verdana"/>
                <a:cs typeface="Verdana"/>
              </a:rPr>
              <a:t>n</a:t>
            </a:r>
            <a:r>
              <a:rPr dirty="0" sz="3000" spc="65">
                <a:solidFill>
                  <a:srgbClr val="1190EB"/>
                </a:solidFill>
                <a:latin typeface="Verdana"/>
                <a:cs typeface="Verdana"/>
              </a:rPr>
              <a:t>t</a:t>
            </a:r>
            <a:r>
              <a:rPr dirty="0" sz="3000" spc="145">
                <a:solidFill>
                  <a:srgbClr val="1190EB"/>
                </a:solidFill>
                <a:latin typeface="Verdana"/>
                <a:cs typeface="Verdana"/>
              </a:rPr>
              <a:t>)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0" y="647700"/>
            <a:ext cx="958088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32810" algn="l"/>
                <a:tab pos="4050029" algn="l"/>
                <a:tab pos="4678680" algn="l"/>
              </a:tabLst>
            </a:pP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 b="0">
                <a:solidFill>
                  <a:srgbClr val="55D7FF"/>
                </a:solidFill>
                <a:latin typeface="Arial"/>
                <a:cs typeface="Arial"/>
              </a:rPr>
              <a:t>X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80" b="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M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P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 b="0">
                <a:solidFill>
                  <a:srgbClr val="55D7FF"/>
                </a:solidFill>
                <a:latin typeface="Arial"/>
                <a:cs typeface="Arial"/>
              </a:rPr>
              <a:t>L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	</a:t>
            </a:r>
            <a:r>
              <a:rPr dirty="0" sz="4500" spc="-254" b="0">
                <a:solidFill>
                  <a:srgbClr val="55D7FF"/>
                </a:solidFill>
                <a:latin typeface="Arial"/>
                <a:cs typeface="Arial"/>
              </a:rPr>
              <a:t>–	</a:t>
            </a:r>
            <a:r>
              <a:rPr dirty="0" sz="4500" spc="-165" b="0">
                <a:solidFill>
                  <a:srgbClr val="55D7FF"/>
                </a:solidFill>
                <a:latin typeface="Arial"/>
                <a:cs typeface="Arial"/>
              </a:rPr>
              <a:t>2	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4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M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P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4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4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00" b="0">
                <a:solidFill>
                  <a:srgbClr val="55D7FF"/>
                </a:solidFill>
                <a:latin typeface="Arial"/>
                <a:cs typeface="Arial"/>
              </a:rPr>
              <a:t>S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46600" y="1905000"/>
            <a:ext cx="3911600" cy="695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44918" y="1723014"/>
            <a:ext cx="7377732" cy="736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287000" y="2260600"/>
            <a:ext cx="1718945" cy="1143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14300">
              <a:lnSpc>
                <a:spcPct val="122200"/>
              </a:lnSpc>
              <a:spcBef>
                <a:spcPts val="100"/>
              </a:spcBef>
            </a:pPr>
            <a:r>
              <a:rPr dirty="0" sz="3000" spc="170">
                <a:solidFill>
                  <a:srgbClr val="1190EB"/>
                </a:solidFill>
                <a:latin typeface="Verdana"/>
                <a:cs typeface="Verdana"/>
              </a:rPr>
              <a:t>Movies  </a:t>
            </a:r>
            <a:r>
              <a:rPr dirty="0" sz="3000" spc="-35">
                <a:solidFill>
                  <a:srgbClr val="1190EB"/>
                </a:solidFill>
                <a:latin typeface="Verdana"/>
                <a:cs typeface="Verdana"/>
              </a:rPr>
              <a:t>(p</a:t>
            </a:r>
            <a:r>
              <a:rPr dirty="0" sz="3000" spc="105">
                <a:solidFill>
                  <a:srgbClr val="1190EB"/>
                </a:solidFill>
                <a:latin typeface="Verdana"/>
                <a:cs typeface="Verdana"/>
              </a:rPr>
              <a:t>a</a:t>
            </a:r>
            <a:r>
              <a:rPr dirty="0" sz="3000" spc="235">
                <a:solidFill>
                  <a:srgbClr val="1190EB"/>
                </a:solidFill>
                <a:latin typeface="Verdana"/>
                <a:cs typeface="Verdana"/>
              </a:rPr>
              <a:t>r</a:t>
            </a:r>
            <a:r>
              <a:rPr dirty="0" sz="3000" spc="100">
                <a:solidFill>
                  <a:srgbClr val="1190EB"/>
                </a:solidFill>
                <a:latin typeface="Verdana"/>
                <a:cs typeface="Verdana"/>
              </a:rPr>
              <a:t>e</a:t>
            </a:r>
            <a:r>
              <a:rPr dirty="0" sz="3000" spc="185">
                <a:solidFill>
                  <a:srgbClr val="1190EB"/>
                </a:solidFill>
                <a:latin typeface="Verdana"/>
                <a:cs typeface="Verdana"/>
              </a:rPr>
              <a:t>n</a:t>
            </a:r>
            <a:r>
              <a:rPr dirty="0" sz="3000" spc="65">
                <a:solidFill>
                  <a:srgbClr val="1190EB"/>
                </a:solidFill>
                <a:latin typeface="Verdana"/>
                <a:cs typeface="Verdana"/>
              </a:rPr>
              <a:t>t</a:t>
            </a:r>
            <a:r>
              <a:rPr dirty="0" sz="3000" spc="145">
                <a:solidFill>
                  <a:srgbClr val="1190EB"/>
                </a:solidFill>
                <a:latin typeface="Verdana"/>
                <a:cs typeface="Verdana"/>
              </a:rPr>
              <a:t>)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  <p:sp>
        <p:nvSpPr>
          <p:cNvPr id="6" name="object 6"/>
          <p:cNvSpPr txBox="1"/>
          <p:nvPr/>
        </p:nvSpPr>
        <p:spPr>
          <a:xfrm>
            <a:off x="482600" y="6438900"/>
            <a:ext cx="2035175" cy="1143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2100" marR="5080" indent="-279400">
              <a:lnSpc>
                <a:spcPct val="122200"/>
              </a:lnSpc>
              <a:spcBef>
                <a:spcPts val="100"/>
              </a:spcBef>
            </a:pPr>
            <a:r>
              <a:rPr dirty="0" sz="3000" spc="270">
                <a:solidFill>
                  <a:srgbClr val="FDA600"/>
                </a:solidFill>
                <a:latin typeface="Verdana"/>
                <a:cs typeface="Verdana"/>
              </a:rPr>
              <a:t>M</a:t>
            </a:r>
            <a:r>
              <a:rPr dirty="0" sz="3000" spc="225">
                <a:solidFill>
                  <a:srgbClr val="FDA600"/>
                </a:solidFill>
                <a:latin typeface="Verdana"/>
                <a:cs typeface="Verdana"/>
              </a:rPr>
              <a:t>o</a:t>
            </a:r>
            <a:r>
              <a:rPr dirty="0" sz="3000" spc="90">
                <a:solidFill>
                  <a:srgbClr val="FDA600"/>
                </a:solidFill>
                <a:latin typeface="Verdana"/>
                <a:cs typeface="Verdana"/>
              </a:rPr>
              <a:t>v</a:t>
            </a:r>
            <a:r>
              <a:rPr dirty="0" sz="3000" spc="360">
                <a:solidFill>
                  <a:srgbClr val="FDA600"/>
                </a:solidFill>
                <a:latin typeface="Verdana"/>
                <a:cs typeface="Verdana"/>
              </a:rPr>
              <a:t>i</a:t>
            </a:r>
            <a:r>
              <a:rPr dirty="0" sz="3000" spc="65">
                <a:solidFill>
                  <a:srgbClr val="FDA600"/>
                </a:solidFill>
                <a:latin typeface="Verdana"/>
                <a:cs typeface="Verdana"/>
              </a:rPr>
              <a:t>e</a:t>
            </a:r>
            <a:r>
              <a:rPr dirty="0" sz="3000" spc="225">
                <a:solidFill>
                  <a:srgbClr val="FDA600"/>
                </a:solidFill>
                <a:latin typeface="Verdana"/>
                <a:cs typeface="Verdana"/>
              </a:rPr>
              <a:t>L</a:t>
            </a:r>
            <a:r>
              <a:rPr dirty="0" sz="3000" spc="360">
                <a:solidFill>
                  <a:srgbClr val="FDA600"/>
                </a:solidFill>
                <a:latin typeface="Verdana"/>
                <a:cs typeface="Verdana"/>
              </a:rPr>
              <a:t>i</a:t>
            </a:r>
            <a:r>
              <a:rPr dirty="0" sz="3000" spc="40">
                <a:solidFill>
                  <a:srgbClr val="FDA600"/>
                </a:solidFill>
                <a:latin typeface="Verdana"/>
                <a:cs typeface="Verdana"/>
              </a:rPr>
              <a:t>s</a:t>
            </a:r>
            <a:r>
              <a:rPr dirty="0" sz="3000" spc="170">
                <a:solidFill>
                  <a:srgbClr val="FDA600"/>
                </a:solidFill>
                <a:latin typeface="Verdana"/>
                <a:cs typeface="Verdana"/>
              </a:rPr>
              <a:t>t  </a:t>
            </a:r>
            <a:r>
              <a:rPr dirty="0" sz="3000" spc="245">
                <a:solidFill>
                  <a:srgbClr val="FDA600"/>
                </a:solidFill>
                <a:latin typeface="Verdana"/>
                <a:cs typeface="Verdana"/>
              </a:rPr>
              <a:t>(child)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1736" y="264020"/>
            <a:ext cx="9701530" cy="5402580"/>
          </a:xfrm>
          <a:prstGeom prst="rect">
            <a:avLst/>
          </a:prstGeom>
          <a:solidFill>
            <a:srgbClr val="2C4E9E"/>
          </a:solidFill>
        </p:spPr>
        <p:txBody>
          <a:bodyPr wrap="square" lIns="0" tIns="180340" rIns="0" bIns="0" rtlCol="0" vert="horz">
            <a:spAutoFit/>
          </a:bodyPr>
          <a:lstStyle/>
          <a:p>
            <a:pPr marL="1522730">
              <a:lnSpc>
                <a:spcPct val="100000"/>
              </a:lnSpc>
              <a:spcBef>
                <a:spcPts val="1420"/>
              </a:spcBef>
            </a:pPr>
            <a:r>
              <a:rPr dirty="0" sz="4000" spc="-20" b="1">
                <a:solidFill>
                  <a:srgbClr val="FFFFFF"/>
                </a:solidFill>
                <a:latin typeface="Arial"/>
                <a:cs typeface="Arial"/>
              </a:rPr>
              <a:t>Component </a:t>
            </a:r>
            <a:r>
              <a:rPr dirty="0" sz="4000" spc="-40" b="1">
                <a:solidFill>
                  <a:srgbClr val="FFFFFF"/>
                </a:solidFill>
                <a:latin typeface="Arial"/>
                <a:cs typeface="Arial"/>
              </a:rPr>
              <a:t>Movies</a:t>
            </a:r>
            <a:r>
              <a:rPr dirty="0" sz="4000" spc="1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-30" b="1">
                <a:solidFill>
                  <a:srgbClr val="FFFFFF"/>
                </a:solidFill>
                <a:latin typeface="Arial"/>
                <a:cs typeface="Arial"/>
              </a:rPr>
              <a:t>(parent)</a:t>
            </a:r>
            <a:endParaRPr sz="4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850">
              <a:latin typeface="Times New Roman"/>
              <a:cs typeface="Times New Roman"/>
            </a:endParaRPr>
          </a:p>
          <a:p>
            <a:pPr marL="1751330">
              <a:lnSpc>
                <a:spcPct val="100000"/>
              </a:lnSpc>
              <a:spcBef>
                <a:spcPts val="5"/>
              </a:spcBef>
            </a:pPr>
            <a:r>
              <a:rPr dirty="0" sz="3000">
                <a:solidFill>
                  <a:srgbClr val="FFFFFF"/>
                </a:solidFill>
                <a:latin typeface="Courier New"/>
                <a:cs typeface="Courier New"/>
              </a:rPr>
              <a:t>this.setState({</a:t>
            </a:r>
            <a:endParaRPr sz="3000">
              <a:latin typeface="Courier New"/>
              <a:cs typeface="Courier New"/>
            </a:endParaRPr>
          </a:p>
          <a:p>
            <a:pPr marL="2666365">
              <a:lnSpc>
                <a:spcPct val="100000"/>
              </a:lnSpc>
            </a:pPr>
            <a:r>
              <a:rPr dirty="0" sz="3000" spc="-5">
                <a:solidFill>
                  <a:srgbClr val="FFFFFF"/>
                </a:solidFill>
                <a:latin typeface="Courier New"/>
                <a:cs typeface="Courier New"/>
              </a:rPr>
              <a:t>data:</a:t>
            </a:r>
            <a:r>
              <a:rPr dirty="0" sz="30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3000">
                <a:solidFill>
                  <a:srgbClr val="FFFFFF"/>
                </a:solidFill>
                <a:latin typeface="Courier New"/>
                <a:cs typeface="Courier New"/>
              </a:rPr>
              <a:t>getDataFromApi()</a:t>
            </a:r>
            <a:endParaRPr sz="3000">
              <a:latin typeface="Courier New"/>
              <a:cs typeface="Courier New"/>
            </a:endParaRPr>
          </a:p>
          <a:p>
            <a:pPr marL="1751330">
              <a:lnSpc>
                <a:spcPct val="100000"/>
              </a:lnSpc>
            </a:pPr>
            <a:r>
              <a:rPr dirty="0" sz="3000">
                <a:solidFill>
                  <a:srgbClr val="FFFFFF"/>
                </a:solidFill>
                <a:latin typeface="Courier New"/>
                <a:cs typeface="Courier New"/>
              </a:rPr>
              <a:t>})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1736" y="264020"/>
            <a:ext cx="9701530" cy="5402580"/>
          </a:xfrm>
          <a:prstGeom prst="rect">
            <a:avLst/>
          </a:prstGeom>
          <a:solidFill>
            <a:srgbClr val="2C4E9E"/>
          </a:solidFill>
        </p:spPr>
        <p:txBody>
          <a:bodyPr wrap="square" lIns="0" tIns="180340" rIns="0" bIns="0" rtlCol="0" vert="horz">
            <a:spAutoFit/>
          </a:bodyPr>
          <a:lstStyle/>
          <a:p>
            <a:pPr marL="1522730">
              <a:lnSpc>
                <a:spcPct val="100000"/>
              </a:lnSpc>
              <a:spcBef>
                <a:spcPts val="1420"/>
              </a:spcBef>
            </a:pPr>
            <a:r>
              <a:rPr dirty="0" sz="4000" spc="-20" b="1">
                <a:solidFill>
                  <a:srgbClr val="FFFFFF"/>
                </a:solidFill>
                <a:latin typeface="Arial"/>
                <a:cs typeface="Arial"/>
              </a:rPr>
              <a:t>Component </a:t>
            </a:r>
            <a:r>
              <a:rPr dirty="0" sz="4000" spc="-40" b="1">
                <a:solidFill>
                  <a:srgbClr val="FFFFFF"/>
                </a:solidFill>
                <a:latin typeface="Arial"/>
                <a:cs typeface="Arial"/>
              </a:rPr>
              <a:t>Movies</a:t>
            </a:r>
            <a:r>
              <a:rPr dirty="0" sz="4000" spc="1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-30" b="1">
                <a:solidFill>
                  <a:srgbClr val="FFFFFF"/>
                </a:solidFill>
                <a:latin typeface="Arial"/>
                <a:cs typeface="Arial"/>
              </a:rPr>
              <a:t>(parent)</a:t>
            </a:r>
            <a:endParaRPr sz="4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850">
              <a:latin typeface="Times New Roman"/>
              <a:cs typeface="Times New Roman"/>
            </a:endParaRPr>
          </a:p>
          <a:p>
            <a:pPr marL="1751330">
              <a:lnSpc>
                <a:spcPct val="100000"/>
              </a:lnSpc>
              <a:spcBef>
                <a:spcPts val="5"/>
              </a:spcBef>
            </a:pPr>
            <a:r>
              <a:rPr dirty="0" sz="3000">
                <a:solidFill>
                  <a:srgbClr val="FFFFFF"/>
                </a:solidFill>
                <a:latin typeface="Courier New"/>
                <a:cs typeface="Courier New"/>
              </a:rPr>
              <a:t>this.setState({</a:t>
            </a:r>
            <a:endParaRPr sz="3000">
              <a:latin typeface="Courier New"/>
              <a:cs typeface="Courier New"/>
            </a:endParaRPr>
          </a:p>
          <a:p>
            <a:pPr marL="2666365">
              <a:lnSpc>
                <a:spcPct val="100000"/>
              </a:lnSpc>
            </a:pPr>
            <a:r>
              <a:rPr dirty="0" sz="3000" spc="-5">
                <a:solidFill>
                  <a:srgbClr val="FFFFFF"/>
                </a:solidFill>
                <a:latin typeface="Courier New"/>
                <a:cs typeface="Courier New"/>
              </a:rPr>
              <a:t>data:</a:t>
            </a:r>
            <a:r>
              <a:rPr dirty="0" sz="30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3000">
                <a:solidFill>
                  <a:srgbClr val="FFFFFF"/>
                </a:solidFill>
                <a:latin typeface="Courier New"/>
                <a:cs typeface="Courier New"/>
              </a:rPr>
              <a:t>getDataFromApi()</a:t>
            </a:r>
            <a:endParaRPr sz="3000">
              <a:latin typeface="Courier New"/>
              <a:cs typeface="Courier New"/>
            </a:endParaRPr>
          </a:p>
          <a:p>
            <a:pPr marL="1751330">
              <a:lnSpc>
                <a:spcPct val="100000"/>
              </a:lnSpc>
            </a:pPr>
            <a:r>
              <a:rPr dirty="0" sz="3000">
                <a:solidFill>
                  <a:srgbClr val="FFFFFF"/>
                </a:solidFill>
                <a:latin typeface="Courier New"/>
                <a:cs typeface="Courier New"/>
              </a:rPr>
              <a:t>})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1651736" y="6297904"/>
            <a:ext cx="9701530" cy="2822575"/>
          </a:xfrm>
          <a:prstGeom prst="rect">
            <a:avLst/>
          </a:prstGeom>
          <a:solidFill>
            <a:srgbClr val="FDA600"/>
          </a:solidFill>
        </p:spPr>
        <p:txBody>
          <a:bodyPr wrap="square" lIns="0" tIns="57277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4510"/>
              </a:spcBef>
            </a:pPr>
            <a:r>
              <a:rPr dirty="0" sz="4000" spc="-20" b="1">
                <a:solidFill>
                  <a:srgbClr val="FFFFFF"/>
                </a:solidFill>
                <a:latin typeface="Arial"/>
                <a:cs typeface="Arial"/>
              </a:rPr>
              <a:t>Component </a:t>
            </a:r>
            <a:r>
              <a:rPr dirty="0" sz="4000" spc="40" b="1">
                <a:solidFill>
                  <a:srgbClr val="FFFFFF"/>
                </a:solidFill>
                <a:latin typeface="Arial"/>
                <a:cs typeface="Arial"/>
              </a:rPr>
              <a:t>Movie </a:t>
            </a:r>
            <a:r>
              <a:rPr dirty="0" sz="4000" spc="-170" b="1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r>
              <a:rPr dirty="0" sz="4000" spc="1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-120" b="1">
                <a:solidFill>
                  <a:srgbClr val="FFFFFF"/>
                </a:solidFill>
                <a:latin typeface="Arial"/>
                <a:cs typeface="Arial"/>
              </a:rPr>
              <a:t>(child)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300"/>
              </a:spcBef>
            </a:pPr>
            <a:r>
              <a:rPr dirty="0" sz="3000" spc="-75">
                <a:solidFill>
                  <a:srgbClr val="FFFFFF"/>
                </a:solidFill>
                <a:latin typeface="Arial"/>
                <a:cs typeface="Arial"/>
              </a:rPr>
              <a:t>Receive </a:t>
            </a:r>
            <a:r>
              <a:rPr dirty="0" sz="3000" spc="-5" b="1">
                <a:solidFill>
                  <a:srgbClr val="FFFFFF"/>
                </a:solidFill>
                <a:latin typeface="Courier New"/>
                <a:cs typeface="Courier New"/>
              </a:rPr>
              <a:t>SOME </a:t>
            </a:r>
            <a:r>
              <a:rPr dirty="0" sz="3000" b="1">
                <a:solidFill>
                  <a:srgbClr val="FFFFFF"/>
                </a:solidFill>
                <a:latin typeface="Courier New"/>
                <a:cs typeface="Courier New"/>
              </a:rPr>
              <a:t>DATA</a:t>
            </a:r>
            <a:r>
              <a:rPr dirty="0" sz="3000" spc="-11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3000" spc="5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3000" spc="-50">
                <a:solidFill>
                  <a:srgbClr val="FFFFFF"/>
                </a:solidFill>
                <a:latin typeface="Arial"/>
                <a:cs typeface="Arial"/>
              </a:rPr>
              <a:t>ListView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1736" y="264020"/>
            <a:ext cx="9701530" cy="5402580"/>
          </a:xfrm>
          <a:prstGeom prst="rect">
            <a:avLst/>
          </a:prstGeom>
          <a:solidFill>
            <a:srgbClr val="2C4E9E"/>
          </a:solidFill>
        </p:spPr>
        <p:txBody>
          <a:bodyPr wrap="square" lIns="0" tIns="180340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1420"/>
              </a:spcBef>
            </a:pPr>
            <a:r>
              <a:rPr dirty="0" sz="4000" spc="-20" b="1">
                <a:solidFill>
                  <a:srgbClr val="FFFFFF"/>
                </a:solidFill>
                <a:latin typeface="Arial"/>
                <a:cs typeface="Arial"/>
              </a:rPr>
              <a:t>Component </a:t>
            </a:r>
            <a:r>
              <a:rPr dirty="0" sz="4000" spc="-40" b="1">
                <a:solidFill>
                  <a:srgbClr val="FFFFFF"/>
                </a:solidFill>
                <a:latin typeface="Arial"/>
                <a:cs typeface="Arial"/>
              </a:rPr>
              <a:t>Movies</a:t>
            </a:r>
            <a:r>
              <a:rPr dirty="0" sz="4000" spc="1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-30" b="1">
                <a:solidFill>
                  <a:srgbClr val="FFFFFF"/>
                </a:solidFill>
                <a:latin typeface="Arial"/>
                <a:cs typeface="Arial"/>
              </a:rPr>
              <a:t>(parent)</a:t>
            </a:r>
            <a:endParaRPr sz="4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850">
              <a:latin typeface="Times New Roman"/>
              <a:cs typeface="Times New Roman"/>
            </a:endParaRPr>
          </a:p>
          <a:p>
            <a:pPr marL="1751330">
              <a:lnSpc>
                <a:spcPct val="100000"/>
              </a:lnSpc>
              <a:spcBef>
                <a:spcPts val="5"/>
              </a:spcBef>
            </a:pPr>
            <a:r>
              <a:rPr dirty="0" sz="3000">
                <a:solidFill>
                  <a:srgbClr val="FFFFFF"/>
                </a:solidFill>
                <a:latin typeface="Courier New"/>
                <a:cs typeface="Courier New"/>
              </a:rPr>
              <a:t>this.setState({</a:t>
            </a:r>
            <a:endParaRPr sz="3000">
              <a:latin typeface="Courier New"/>
              <a:cs typeface="Courier New"/>
            </a:endParaRPr>
          </a:p>
          <a:p>
            <a:pPr marL="2666365">
              <a:lnSpc>
                <a:spcPct val="100000"/>
              </a:lnSpc>
            </a:pPr>
            <a:r>
              <a:rPr dirty="0" sz="3000" spc="-5">
                <a:solidFill>
                  <a:srgbClr val="FFFFFF"/>
                </a:solidFill>
                <a:latin typeface="Courier New"/>
                <a:cs typeface="Courier New"/>
              </a:rPr>
              <a:t>data:</a:t>
            </a:r>
            <a:r>
              <a:rPr dirty="0" sz="30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3000">
                <a:solidFill>
                  <a:srgbClr val="FFFFFF"/>
                </a:solidFill>
                <a:latin typeface="Courier New"/>
                <a:cs typeface="Courier New"/>
              </a:rPr>
              <a:t>getDataFromApi()</a:t>
            </a:r>
            <a:endParaRPr sz="3000">
              <a:latin typeface="Courier New"/>
              <a:cs typeface="Courier New"/>
            </a:endParaRPr>
          </a:p>
          <a:p>
            <a:pPr marL="1751330">
              <a:lnSpc>
                <a:spcPct val="100000"/>
              </a:lnSpc>
            </a:pPr>
            <a:r>
              <a:rPr dirty="0" sz="3000">
                <a:solidFill>
                  <a:srgbClr val="FFFFFF"/>
                </a:solidFill>
                <a:latin typeface="Courier New"/>
                <a:cs typeface="Courier New"/>
              </a:rPr>
              <a:t>})</a:t>
            </a:r>
            <a:endParaRPr sz="3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3000" spc="-5">
                <a:solidFill>
                  <a:srgbClr val="FFFFFF"/>
                </a:solidFill>
                <a:latin typeface="Courier New"/>
                <a:cs typeface="Courier New"/>
              </a:rPr>
              <a:t>&lt;MovieList</a:t>
            </a:r>
            <a:r>
              <a:rPr dirty="0" sz="30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3000">
                <a:solidFill>
                  <a:srgbClr val="FFFFFF"/>
                </a:solidFill>
                <a:latin typeface="Courier New"/>
                <a:cs typeface="Courier New"/>
              </a:rPr>
              <a:t>/&gt;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1651736" y="6297904"/>
            <a:ext cx="9701530" cy="2822575"/>
          </a:xfrm>
          <a:prstGeom prst="rect">
            <a:avLst/>
          </a:prstGeom>
          <a:solidFill>
            <a:srgbClr val="FDA600"/>
          </a:solidFill>
        </p:spPr>
        <p:txBody>
          <a:bodyPr wrap="square" lIns="0" tIns="57277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4510"/>
              </a:spcBef>
            </a:pPr>
            <a:r>
              <a:rPr dirty="0" sz="4000" spc="-20" b="1">
                <a:solidFill>
                  <a:srgbClr val="FFFFFF"/>
                </a:solidFill>
                <a:latin typeface="Arial"/>
                <a:cs typeface="Arial"/>
              </a:rPr>
              <a:t>Component </a:t>
            </a:r>
            <a:r>
              <a:rPr dirty="0" sz="4000" spc="40" b="1">
                <a:solidFill>
                  <a:srgbClr val="FFFFFF"/>
                </a:solidFill>
                <a:latin typeface="Arial"/>
                <a:cs typeface="Arial"/>
              </a:rPr>
              <a:t>Movie </a:t>
            </a:r>
            <a:r>
              <a:rPr dirty="0" sz="4000" spc="-170" b="1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r>
              <a:rPr dirty="0" sz="4000" spc="1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-120" b="1">
                <a:solidFill>
                  <a:srgbClr val="FFFFFF"/>
                </a:solidFill>
                <a:latin typeface="Arial"/>
                <a:cs typeface="Arial"/>
              </a:rPr>
              <a:t>(child)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300"/>
              </a:spcBef>
            </a:pPr>
            <a:r>
              <a:rPr dirty="0" sz="3000" spc="-75">
                <a:solidFill>
                  <a:srgbClr val="FFFFFF"/>
                </a:solidFill>
                <a:latin typeface="Arial"/>
                <a:cs typeface="Arial"/>
              </a:rPr>
              <a:t>Receive </a:t>
            </a:r>
            <a:r>
              <a:rPr dirty="0" sz="3000" spc="-5" b="1">
                <a:solidFill>
                  <a:srgbClr val="FFFFFF"/>
                </a:solidFill>
                <a:latin typeface="Courier New"/>
                <a:cs typeface="Courier New"/>
              </a:rPr>
              <a:t>SOME </a:t>
            </a:r>
            <a:r>
              <a:rPr dirty="0" sz="3000" b="1">
                <a:solidFill>
                  <a:srgbClr val="FFFFFF"/>
                </a:solidFill>
                <a:latin typeface="Courier New"/>
                <a:cs typeface="Courier New"/>
              </a:rPr>
              <a:t>DATA</a:t>
            </a:r>
            <a:r>
              <a:rPr dirty="0" sz="3000" spc="-11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3000" spc="5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3000" spc="-50">
                <a:solidFill>
                  <a:srgbClr val="FFFFFF"/>
                </a:solidFill>
                <a:latin typeface="Arial"/>
                <a:cs typeface="Arial"/>
              </a:rPr>
              <a:t>ListView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1736" y="264020"/>
            <a:ext cx="9701530" cy="5402580"/>
          </a:xfrm>
          <a:custGeom>
            <a:avLst/>
            <a:gdLst/>
            <a:ahLst/>
            <a:cxnLst/>
            <a:rect l="l" t="t" r="r" b="b"/>
            <a:pathLst>
              <a:path w="9701530" h="5402580">
                <a:moveTo>
                  <a:pt x="0" y="0"/>
                </a:moveTo>
                <a:lnTo>
                  <a:pt x="9701326" y="0"/>
                </a:lnTo>
                <a:lnTo>
                  <a:pt x="9701326" y="5402465"/>
                </a:lnTo>
                <a:lnTo>
                  <a:pt x="0" y="5402465"/>
                </a:lnTo>
                <a:lnTo>
                  <a:pt x="0" y="0"/>
                </a:lnTo>
                <a:close/>
              </a:path>
            </a:pathLst>
          </a:custGeom>
          <a:solidFill>
            <a:srgbClr val="2C4E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Component </a:t>
            </a:r>
            <a:r>
              <a:rPr dirty="0" spc="-40"/>
              <a:t>Movies</a:t>
            </a:r>
            <a:r>
              <a:rPr dirty="0" spc="114"/>
              <a:t> </a:t>
            </a:r>
            <a:r>
              <a:rPr dirty="0" spc="-30"/>
              <a:t>(parent)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51736" y="6297904"/>
            <a:ext cx="9701530" cy="2822575"/>
          </a:xfrm>
          <a:prstGeom prst="rect">
            <a:avLst/>
          </a:prstGeom>
          <a:solidFill>
            <a:srgbClr val="FDA600"/>
          </a:solidFill>
        </p:spPr>
        <p:txBody>
          <a:bodyPr wrap="square" lIns="0" tIns="57277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4510"/>
              </a:spcBef>
            </a:pPr>
            <a:r>
              <a:rPr dirty="0" sz="4000" spc="-20" b="1">
                <a:solidFill>
                  <a:srgbClr val="FFFFFF"/>
                </a:solidFill>
                <a:latin typeface="Arial"/>
                <a:cs typeface="Arial"/>
              </a:rPr>
              <a:t>Component </a:t>
            </a:r>
            <a:r>
              <a:rPr dirty="0" sz="4000" spc="40" b="1">
                <a:solidFill>
                  <a:srgbClr val="FFFFFF"/>
                </a:solidFill>
                <a:latin typeface="Arial"/>
                <a:cs typeface="Arial"/>
              </a:rPr>
              <a:t>Movie </a:t>
            </a:r>
            <a:r>
              <a:rPr dirty="0" sz="4000" spc="-170" b="1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r>
              <a:rPr dirty="0" sz="4000" spc="1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-120" b="1">
                <a:solidFill>
                  <a:srgbClr val="FFFFFF"/>
                </a:solidFill>
                <a:latin typeface="Arial"/>
                <a:cs typeface="Arial"/>
              </a:rPr>
              <a:t>(child)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300"/>
              </a:spcBef>
            </a:pPr>
            <a:r>
              <a:rPr dirty="0" sz="3000" spc="-75">
                <a:solidFill>
                  <a:srgbClr val="FFFFFF"/>
                </a:solidFill>
                <a:latin typeface="Arial"/>
                <a:cs typeface="Arial"/>
              </a:rPr>
              <a:t>Receive </a:t>
            </a:r>
            <a:r>
              <a:rPr dirty="0" sz="3000" spc="-5" b="1">
                <a:solidFill>
                  <a:srgbClr val="FFFFFF"/>
                </a:solidFill>
                <a:latin typeface="Courier New"/>
                <a:cs typeface="Courier New"/>
              </a:rPr>
              <a:t>SOME </a:t>
            </a:r>
            <a:r>
              <a:rPr dirty="0" sz="3000" b="1">
                <a:solidFill>
                  <a:srgbClr val="FFFFFF"/>
                </a:solidFill>
                <a:latin typeface="Courier New"/>
                <a:cs typeface="Courier New"/>
              </a:rPr>
              <a:t>DATA</a:t>
            </a:r>
            <a:r>
              <a:rPr dirty="0" sz="3000" spc="-11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3000" spc="5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3000" spc="-50">
                <a:solidFill>
                  <a:srgbClr val="FFFFFF"/>
                </a:solidFill>
                <a:latin typeface="Arial"/>
                <a:cs typeface="Arial"/>
              </a:rPr>
              <a:t>ListView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93408" y="4046423"/>
            <a:ext cx="828777" cy="883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390900" y="1752600"/>
            <a:ext cx="9187180" cy="2248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FFFFF"/>
                </a:solidFill>
                <a:latin typeface="Courier New"/>
                <a:cs typeface="Courier New"/>
              </a:rPr>
              <a:t>this.setState({</a:t>
            </a:r>
            <a:endParaRPr sz="3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3000" spc="-5">
                <a:solidFill>
                  <a:srgbClr val="FFFFFF"/>
                </a:solidFill>
                <a:latin typeface="Courier New"/>
                <a:cs typeface="Courier New"/>
              </a:rPr>
              <a:t>data:</a:t>
            </a:r>
            <a:r>
              <a:rPr dirty="0" sz="30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3000">
                <a:solidFill>
                  <a:srgbClr val="FFFFFF"/>
                </a:solidFill>
                <a:latin typeface="Courier New"/>
                <a:cs typeface="Courier New"/>
              </a:rPr>
              <a:t>getDataFromApi()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3000">
                <a:solidFill>
                  <a:srgbClr val="FFFFFF"/>
                </a:solidFill>
                <a:latin typeface="Courier New"/>
                <a:cs typeface="Courier New"/>
              </a:rPr>
              <a:t>})</a:t>
            </a:r>
            <a:endParaRPr sz="3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Times New Roman"/>
              <a:cs typeface="Times New Roman"/>
            </a:endParaRPr>
          </a:p>
          <a:p>
            <a:pPr marL="3491229">
              <a:lnSpc>
                <a:spcPct val="100000"/>
              </a:lnSpc>
              <a:spcBef>
                <a:spcPts val="5"/>
              </a:spcBef>
            </a:pPr>
            <a:r>
              <a:rPr dirty="0" sz="3000" spc="395">
                <a:solidFill>
                  <a:srgbClr val="FF2E00"/>
                </a:solidFill>
                <a:latin typeface="Verdana"/>
                <a:cs typeface="Verdana"/>
              </a:rPr>
              <a:t>Call </a:t>
            </a:r>
            <a:r>
              <a:rPr dirty="0" sz="3000" spc="220">
                <a:solidFill>
                  <a:srgbClr val="FF2E00"/>
                </a:solidFill>
                <a:latin typeface="Verdana"/>
                <a:cs typeface="Verdana"/>
              </a:rPr>
              <a:t>component</a:t>
            </a:r>
            <a:r>
              <a:rPr dirty="0" sz="3000" spc="47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dirty="0" sz="3000" spc="200">
                <a:solidFill>
                  <a:srgbClr val="FF2E00"/>
                </a:solidFill>
                <a:latin typeface="Verdana"/>
                <a:cs typeface="Verdana"/>
              </a:rPr>
              <a:t>MovieList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  <p:sp>
        <p:nvSpPr>
          <p:cNvPr id="7" name="object 7"/>
          <p:cNvSpPr txBox="1"/>
          <p:nvPr/>
        </p:nvSpPr>
        <p:spPr>
          <a:xfrm>
            <a:off x="5003800" y="4876800"/>
            <a:ext cx="299783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FFFFFF"/>
                </a:solidFill>
                <a:latin typeface="Courier New"/>
                <a:cs typeface="Courier New"/>
              </a:rPr>
              <a:t>&lt;MovieList</a:t>
            </a:r>
            <a:r>
              <a:rPr dirty="0" sz="3000" spc="-9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3000">
                <a:solidFill>
                  <a:srgbClr val="FFFFFF"/>
                </a:solidFill>
                <a:latin typeface="Courier New"/>
                <a:cs typeface="Courier New"/>
              </a:rPr>
              <a:t>/&gt;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1736" y="264020"/>
            <a:ext cx="9701530" cy="5402580"/>
          </a:xfrm>
          <a:prstGeom prst="rect">
            <a:avLst/>
          </a:prstGeom>
          <a:solidFill>
            <a:srgbClr val="2C4E9E"/>
          </a:solidFill>
        </p:spPr>
        <p:txBody>
          <a:bodyPr wrap="square" lIns="0" tIns="180340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1420"/>
              </a:spcBef>
            </a:pPr>
            <a:r>
              <a:rPr dirty="0" sz="4000" spc="-20" b="1">
                <a:solidFill>
                  <a:srgbClr val="FFFFFF"/>
                </a:solidFill>
                <a:latin typeface="Arial"/>
                <a:cs typeface="Arial"/>
              </a:rPr>
              <a:t>Component </a:t>
            </a:r>
            <a:r>
              <a:rPr dirty="0" sz="4000" spc="-40" b="1">
                <a:solidFill>
                  <a:srgbClr val="FFFFFF"/>
                </a:solidFill>
                <a:latin typeface="Arial"/>
                <a:cs typeface="Arial"/>
              </a:rPr>
              <a:t>Movies</a:t>
            </a:r>
            <a:r>
              <a:rPr dirty="0" sz="4000" spc="1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-30" b="1">
                <a:solidFill>
                  <a:srgbClr val="FFFFFF"/>
                </a:solidFill>
                <a:latin typeface="Arial"/>
                <a:cs typeface="Arial"/>
              </a:rPr>
              <a:t>(parent)</a:t>
            </a:r>
            <a:endParaRPr sz="4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850">
              <a:latin typeface="Times New Roman"/>
              <a:cs typeface="Times New Roman"/>
            </a:endParaRPr>
          </a:p>
          <a:p>
            <a:pPr marL="1751330">
              <a:lnSpc>
                <a:spcPct val="100000"/>
              </a:lnSpc>
              <a:spcBef>
                <a:spcPts val="5"/>
              </a:spcBef>
            </a:pPr>
            <a:r>
              <a:rPr dirty="0" sz="3000">
                <a:solidFill>
                  <a:srgbClr val="FFFFFF"/>
                </a:solidFill>
                <a:latin typeface="Courier New"/>
                <a:cs typeface="Courier New"/>
              </a:rPr>
              <a:t>this.setState({</a:t>
            </a:r>
            <a:endParaRPr sz="3000">
              <a:latin typeface="Courier New"/>
              <a:cs typeface="Courier New"/>
            </a:endParaRPr>
          </a:p>
          <a:p>
            <a:pPr marL="2666365">
              <a:lnSpc>
                <a:spcPct val="100000"/>
              </a:lnSpc>
            </a:pPr>
            <a:r>
              <a:rPr dirty="0" sz="3000" spc="-5">
                <a:solidFill>
                  <a:srgbClr val="FFFFFF"/>
                </a:solidFill>
                <a:latin typeface="Courier New"/>
                <a:cs typeface="Courier New"/>
              </a:rPr>
              <a:t>data:</a:t>
            </a:r>
            <a:r>
              <a:rPr dirty="0" sz="30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3000">
                <a:solidFill>
                  <a:srgbClr val="FFFFFF"/>
                </a:solidFill>
                <a:latin typeface="Courier New"/>
                <a:cs typeface="Courier New"/>
              </a:rPr>
              <a:t>getDataFromApi()</a:t>
            </a:r>
            <a:endParaRPr sz="3000">
              <a:latin typeface="Courier New"/>
              <a:cs typeface="Courier New"/>
            </a:endParaRPr>
          </a:p>
          <a:p>
            <a:pPr marL="1751330">
              <a:lnSpc>
                <a:spcPct val="100000"/>
              </a:lnSpc>
            </a:pPr>
            <a:r>
              <a:rPr dirty="0" sz="3000">
                <a:solidFill>
                  <a:srgbClr val="FFFFFF"/>
                </a:solidFill>
                <a:latin typeface="Courier New"/>
                <a:cs typeface="Courier New"/>
              </a:rPr>
              <a:t>})</a:t>
            </a:r>
            <a:endParaRPr sz="3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3000" spc="-5">
                <a:solidFill>
                  <a:srgbClr val="FFFFFF"/>
                </a:solidFill>
                <a:latin typeface="Courier New"/>
                <a:cs typeface="Courier New"/>
              </a:rPr>
              <a:t>&lt;MovieList movies=“this.state.data”</a:t>
            </a:r>
            <a:r>
              <a:rPr dirty="0" sz="3000" spc="-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3000">
                <a:solidFill>
                  <a:srgbClr val="FFFFFF"/>
                </a:solidFill>
                <a:latin typeface="Courier New"/>
                <a:cs typeface="Courier New"/>
              </a:rPr>
              <a:t>/&gt;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1651736" y="6297904"/>
            <a:ext cx="9701530" cy="2822575"/>
          </a:xfrm>
          <a:prstGeom prst="rect">
            <a:avLst/>
          </a:prstGeom>
          <a:solidFill>
            <a:srgbClr val="FDA600"/>
          </a:solidFill>
        </p:spPr>
        <p:txBody>
          <a:bodyPr wrap="square" lIns="0" tIns="57277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4510"/>
              </a:spcBef>
            </a:pPr>
            <a:r>
              <a:rPr dirty="0" sz="4000" spc="-20" b="1">
                <a:solidFill>
                  <a:srgbClr val="FFFFFF"/>
                </a:solidFill>
                <a:latin typeface="Arial"/>
                <a:cs typeface="Arial"/>
              </a:rPr>
              <a:t>Component </a:t>
            </a:r>
            <a:r>
              <a:rPr dirty="0" sz="4000" spc="40" b="1">
                <a:solidFill>
                  <a:srgbClr val="FFFFFF"/>
                </a:solidFill>
                <a:latin typeface="Arial"/>
                <a:cs typeface="Arial"/>
              </a:rPr>
              <a:t>Movie </a:t>
            </a:r>
            <a:r>
              <a:rPr dirty="0" sz="4000" spc="-170" b="1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r>
              <a:rPr dirty="0" sz="4000" spc="1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-120" b="1">
                <a:solidFill>
                  <a:srgbClr val="FFFFFF"/>
                </a:solidFill>
                <a:latin typeface="Arial"/>
                <a:cs typeface="Arial"/>
              </a:rPr>
              <a:t>(child)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300"/>
              </a:spcBef>
            </a:pPr>
            <a:r>
              <a:rPr dirty="0" sz="3000" spc="-75">
                <a:solidFill>
                  <a:srgbClr val="FFFFFF"/>
                </a:solidFill>
                <a:latin typeface="Arial"/>
                <a:cs typeface="Arial"/>
              </a:rPr>
              <a:t>Receive </a:t>
            </a:r>
            <a:r>
              <a:rPr dirty="0" sz="3000" spc="-5" b="1">
                <a:solidFill>
                  <a:srgbClr val="FFFFFF"/>
                </a:solidFill>
                <a:latin typeface="Courier New"/>
                <a:cs typeface="Courier New"/>
              </a:rPr>
              <a:t>SOME </a:t>
            </a:r>
            <a:r>
              <a:rPr dirty="0" sz="3000" b="1">
                <a:solidFill>
                  <a:srgbClr val="FFFFFF"/>
                </a:solidFill>
                <a:latin typeface="Courier New"/>
                <a:cs typeface="Courier New"/>
              </a:rPr>
              <a:t>DATA</a:t>
            </a:r>
            <a:r>
              <a:rPr dirty="0" sz="3000" spc="-11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3000" spc="5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3000" spc="-50">
                <a:solidFill>
                  <a:srgbClr val="FFFFFF"/>
                </a:solidFill>
                <a:latin typeface="Arial"/>
                <a:cs typeface="Arial"/>
              </a:rPr>
              <a:t>ListView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1736" y="264020"/>
            <a:ext cx="9701530" cy="5402580"/>
          </a:xfrm>
          <a:custGeom>
            <a:avLst/>
            <a:gdLst/>
            <a:ahLst/>
            <a:cxnLst/>
            <a:rect l="l" t="t" r="r" b="b"/>
            <a:pathLst>
              <a:path w="9701530" h="5402580">
                <a:moveTo>
                  <a:pt x="0" y="0"/>
                </a:moveTo>
                <a:lnTo>
                  <a:pt x="9701326" y="0"/>
                </a:lnTo>
                <a:lnTo>
                  <a:pt x="9701326" y="5402465"/>
                </a:lnTo>
                <a:lnTo>
                  <a:pt x="0" y="5402465"/>
                </a:lnTo>
                <a:lnTo>
                  <a:pt x="0" y="0"/>
                </a:lnTo>
                <a:close/>
              </a:path>
            </a:pathLst>
          </a:custGeom>
          <a:solidFill>
            <a:srgbClr val="2C4E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Component </a:t>
            </a:r>
            <a:r>
              <a:rPr dirty="0" spc="-40"/>
              <a:t>Movies</a:t>
            </a:r>
            <a:r>
              <a:rPr dirty="0" spc="114"/>
              <a:t> </a:t>
            </a:r>
            <a:r>
              <a:rPr dirty="0" spc="-30"/>
              <a:t>(parent)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46300" y="4876800"/>
            <a:ext cx="231203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FFFFFF"/>
                </a:solidFill>
                <a:latin typeface="Courier New"/>
                <a:cs typeface="Courier New"/>
              </a:rPr>
              <a:t>&lt;MovieList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1736" y="6297904"/>
            <a:ext cx="9701530" cy="2822575"/>
          </a:xfrm>
          <a:prstGeom prst="rect">
            <a:avLst/>
          </a:prstGeom>
          <a:solidFill>
            <a:srgbClr val="FDA600"/>
          </a:solidFill>
        </p:spPr>
        <p:txBody>
          <a:bodyPr wrap="square" lIns="0" tIns="57277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4510"/>
              </a:spcBef>
            </a:pPr>
            <a:r>
              <a:rPr dirty="0" sz="4000" spc="-20" b="1">
                <a:solidFill>
                  <a:srgbClr val="FFFFFF"/>
                </a:solidFill>
                <a:latin typeface="Arial"/>
                <a:cs typeface="Arial"/>
              </a:rPr>
              <a:t>Component </a:t>
            </a:r>
            <a:r>
              <a:rPr dirty="0" sz="4000" spc="40" b="1">
                <a:solidFill>
                  <a:srgbClr val="FFFFFF"/>
                </a:solidFill>
                <a:latin typeface="Arial"/>
                <a:cs typeface="Arial"/>
              </a:rPr>
              <a:t>Movie </a:t>
            </a:r>
            <a:r>
              <a:rPr dirty="0" sz="4000" spc="-170" b="1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r>
              <a:rPr dirty="0" sz="4000" spc="1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-120" b="1">
                <a:solidFill>
                  <a:srgbClr val="FFFFFF"/>
                </a:solidFill>
                <a:latin typeface="Arial"/>
                <a:cs typeface="Arial"/>
              </a:rPr>
              <a:t>(child)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300"/>
              </a:spcBef>
            </a:pPr>
            <a:r>
              <a:rPr dirty="0" sz="3000" spc="-75">
                <a:solidFill>
                  <a:srgbClr val="FFFFFF"/>
                </a:solidFill>
                <a:latin typeface="Arial"/>
                <a:cs typeface="Arial"/>
              </a:rPr>
              <a:t>Receive </a:t>
            </a:r>
            <a:r>
              <a:rPr dirty="0" sz="3000" spc="-5" b="1">
                <a:solidFill>
                  <a:srgbClr val="FFFFFF"/>
                </a:solidFill>
                <a:latin typeface="Courier New"/>
                <a:cs typeface="Courier New"/>
              </a:rPr>
              <a:t>SOME </a:t>
            </a:r>
            <a:r>
              <a:rPr dirty="0" sz="3000" b="1">
                <a:solidFill>
                  <a:srgbClr val="FFFFFF"/>
                </a:solidFill>
                <a:latin typeface="Courier New"/>
                <a:cs typeface="Courier New"/>
              </a:rPr>
              <a:t>DATA</a:t>
            </a:r>
            <a:r>
              <a:rPr dirty="0" sz="3000" spc="-11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3000" spc="5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3000" spc="-50">
                <a:solidFill>
                  <a:srgbClr val="FFFFFF"/>
                </a:solidFill>
                <a:latin typeface="Arial"/>
                <a:cs typeface="Arial"/>
              </a:rPr>
              <a:t>ListView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81115" y="3674351"/>
            <a:ext cx="1932947" cy="1205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390900" y="1752600"/>
            <a:ext cx="9187815" cy="1969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FFFFF"/>
                </a:solidFill>
                <a:latin typeface="Courier New"/>
                <a:cs typeface="Courier New"/>
              </a:rPr>
              <a:t>this.setState({</a:t>
            </a:r>
            <a:endParaRPr sz="3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3000" spc="-5">
                <a:solidFill>
                  <a:srgbClr val="FFFFFF"/>
                </a:solidFill>
                <a:latin typeface="Courier New"/>
                <a:cs typeface="Courier New"/>
              </a:rPr>
              <a:t>data:</a:t>
            </a:r>
            <a:r>
              <a:rPr dirty="0" sz="30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3000">
                <a:solidFill>
                  <a:srgbClr val="FFFFFF"/>
                </a:solidFill>
                <a:latin typeface="Courier New"/>
                <a:cs typeface="Courier New"/>
              </a:rPr>
              <a:t>getDataFromApi()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3000">
                <a:solidFill>
                  <a:srgbClr val="FFFFFF"/>
                </a:solidFill>
                <a:latin typeface="Courier New"/>
                <a:cs typeface="Courier New"/>
              </a:rPr>
              <a:t>})</a:t>
            </a:r>
            <a:endParaRPr sz="300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  <a:spcBef>
                <a:spcPts val="900"/>
              </a:spcBef>
            </a:pPr>
            <a:r>
              <a:rPr dirty="0" sz="3000" spc="80">
                <a:solidFill>
                  <a:srgbClr val="FF2E00"/>
                </a:solidFill>
                <a:latin typeface="Verdana"/>
                <a:cs typeface="Verdana"/>
              </a:rPr>
              <a:t>Pass </a:t>
            </a:r>
            <a:r>
              <a:rPr dirty="0" sz="3000" spc="235">
                <a:solidFill>
                  <a:srgbClr val="FF2E00"/>
                </a:solidFill>
                <a:latin typeface="Verdana"/>
                <a:cs typeface="Verdana"/>
              </a:rPr>
              <a:t>data</a:t>
            </a:r>
            <a:r>
              <a:rPr dirty="0" sz="3000" spc="715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dirty="0" sz="3000" spc="190">
                <a:solidFill>
                  <a:srgbClr val="FF2E00"/>
                </a:solidFill>
                <a:latin typeface="Verdana"/>
                <a:cs typeface="Verdana"/>
              </a:rPr>
              <a:t>to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  <p:sp>
        <p:nvSpPr>
          <p:cNvPr id="8" name="object 8"/>
          <p:cNvSpPr txBox="1"/>
          <p:nvPr/>
        </p:nvSpPr>
        <p:spPr>
          <a:xfrm>
            <a:off x="4660946" y="3797477"/>
            <a:ext cx="7917815" cy="1562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18510">
              <a:lnSpc>
                <a:spcPct val="100000"/>
              </a:lnSpc>
              <a:spcBef>
                <a:spcPts val="100"/>
              </a:spcBef>
            </a:pPr>
            <a:r>
              <a:rPr dirty="0" sz="3000" spc="200">
                <a:solidFill>
                  <a:srgbClr val="FF2E00"/>
                </a:solidFill>
                <a:latin typeface="Verdana"/>
                <a:cs typeface="Verdana"/>
              </a:rPr>
              <a:t>MovieList</a:t>
            </a:r>
            <a:r>
              <a:rPr dirty="0" sz="3000" spc="415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dirty="0" sz="3000" spc="220">
                <a:solidFill>
                  <a:srgbClr val="FF2E00"/>
                </a:solidFill>
                <a:latin typeface="Verdana"/>
                <a:cs typeface="Verdana"/>
              </a:rPr>
              <a:t>component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000" spc="-5">
                <a:solidFill>
                  <a:srgbClr val="FFFFFF"/>
                </a:solidFill>
                <a:latin typeface="Courier New"/>
                <a:cs typeface="Courier New"/>
              </a:rPr>
              <a:t>movies=“this.state.data”</a:t>
            </a:r>
            <a:r>
              <a:rPr dirty="0" sz="30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3000">
                <a:solidFill>
                  <a:srgbClr val="FFFFFF"/>
                </a:solidFill>
                <a:latin typeface="Courier New"/>
                <a:cs typeface="Courier New"/>
              </a:rPr>
              <a:t>/&gt;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3327400"/>
            <a:ext cx="10119360" cy="404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3600" spc="-270" b="1">
                <a:solidFill>
                  <a:srgbClr val="FFFFFF"/>
                </a:solidFill>
                <a:latin typeface="Arial"/>
                <a:cs typeface="Arial"/>
              </a:rPr>
              <a:t>JS </a:t>
            </a:r>
            <a:r>
              <a:rPr dirty="0" sz="3600" spc="-40" b="1">
                <a:solidFill>
                  <a:srgbClr val="FFFFFF"/>
                </a:solidFill>
                <a:latin typeface="Arial"/>
                <a:cs typeface="Arial"/>
              </a:rPr>
              <a:t>library </a:t>
            </a:r>
            <a:r>
              <a:rPr dirty="0" sz="3600" spc="20" b="1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3600" spc="-35" b="1">
                <a:solidFill>
                  <a:srgbClr val="FFFFFF"/>
                </a:solidFill>
                <a:latin typeface="Arial"/>
                <a:cs typeface="Arial"/>
              </a:rPr>
              <a:t>building</a:t>
            </a:r>
            <a:r>
              <a:rPr dirty="0" sz="3600" spc="-1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FFFFFF"/>
                </a:solidFill>
                <a:latin typeface="Arial"/>
                <a:cs typeface="Arial"/>
              </a:rPr>
              <a:t>UI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3600" spc="130" b="1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dirty="0" sz="3600" spc="65" b="1">
                <a:solidFill>
                  <a:srgbClr val="FFFFFF"/>
                </a:solidFill>
                <a:latin typeface="Arial"/>
                <a:cs typeface="Arial"/>
              </a:rPr>
              <a:t>MVC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framework </a:t>
            </a:r>
            <a:r>
              <a:rPr dirty="0" sz="3600" spc="1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dirty="0" sz="3600" spc="-30">
                <a:solidFill>
                  <a:srgbClr val="FFFFFF"/>
                </a:solidFill>
                <a:latin typeface="Arial"/>
                <a:cs typeface="Arial"/>
              </a:rPr>
              <a:t>Angular, 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Ember,</a:t>
            </a:r>
            <a:r>
              <a:rPr dirty="0" sz="3600" spc="-4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15">
                <a:solidFill>
                  <a:srgbClr val="FFFFFF"/>
                </a:solidFill>
                <a:latin typeface="Arial"/>
                <a:cs typeface="Arial"/>
              </a:rPr>
              <a:t>etc.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80">
                <a:solidFill>
                  <a:srgbClr val="FFFFFF"/>
                </a:solidFill>
                <a:latin typeface="Arial"/>
                <a:cs typeface="Arial"/>
              </a:rPr>
              <a:t>Released </a:t>
            </a:r>
            <a:r>
              <a:rPr dirty="0" sz="3600" spc="-135">
                <a:solidFill>
                  <a:srgbClr val="FFFFFF"/>
                </a:solidFill>
                <a:latin typeface="Arial"/>
                <a:cs typeface="Arial"/>
              </a:rPr>
              <a:t>2013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dirty="0" sz="36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Facebook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35">
                <a:solidFill>
                  <a:srgbClr val="FFFFFF"/>
                </a:solidFill>
                <a:latin typeface="Arial"/>
                <a:cs typeface="Arial"/>
              </a:rPr>
              <a:t>Goes </a:t>
            </a:r>
            <a:r>
              <a:rPr dirty="0" sz="3600" spc="-15">
                <a:solidFill>
                  <a:srgbClr val="FFFFFF"/>
                </a:solidFill>
                <a:latin typeface="Arial"/>
                <a:cs typeface="Arial"/>
              </a:rPr>
              <a:t>against </a:t>
            </a:r>
            <a:r>
              <a:rPr dirty="0" sz="3600" spc="-20">
                <a:solidFill>
                  <a:srgbClr val="FFFFFF"/>
                </a:solidFill>
                <a:latin typeface="Arial"/>
                <a:cs typeface="Arial"/>
              </a:rPr>
              <a:t>some </a:t>
            </a:r>
            <a:r>
              <a:rPr dirty="0" sz="3600" spc="-10">
                <a:solidFill>
                  <a:srgbClr val="FFFFFF"/>
                </a:solidFill>
                <a:latin typeface="Arial"/>
                <a:cs typeface="Arial"/>
              </a:rPr>
              <a:t>practices </a:t>
            </a:r>
            <a:r>
              <a:rPr dirty="0" sz="3600" spc="-55">
                <a:solidFill>
                  <a:srgbClr val="FFFFFF"/>
                </a:solidFill>
                <a:latin typeface="Arial"/>
                <a:cs typeface="Arial"/>
              </a:rPr>
              <a:t>devs </a:t>
            </a:r>
            <a:r>
              <a:rPr dirty="0" sz="3600" spc="-35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dirty="0" sz="3600" spc="-2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dirty="0" sz="3600" spc="-2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165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531876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1075" algn="l"/>
                <a:tab pos="3140075" algn="l"/>
              </a:tabLst>
            </a:pPr>
            <a:r>
              <a:rPr dirty="0" sz="4500" b="0">
                <a:solidFill>
                  <a:srgbClr val="55D7FF"/>
                </a:solidFill>
                <a:latin typeface="Arial"/>
                <a:cs typeface="Arial"/>
              </a:rPr>
              <a:t>W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" b="0">
                <a:solidFill>
                  <a:srgbClr val="55D7FF"/>
                </a:solidFill>
                <a:latin typeface="Arial"/>
                <a:cs typeface="Arial"/>
              </a:rPr>
              <a:t>H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160" b="0">
                <a:solidFill>
                  <a:srgbClr val="55D7FF"/>
                </a:solidFill>
                <a:latin typeface="Arial"/>
                <a:cs typeface="Arial"/>
              </a:rPr>
              <a:t>AT	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00" b="0">
                <a:solidFill>
                  <a:srgbClr val="55D7FF"/>
                </a:solidFill>
                <a:latin typeface="Arial"/>
                <a:cs typeface="Arial"/>
              </a:rPr>
              <a:t>S	</a:t>
            </a:r>
            <a:r>
              <a:rPr dirty="0" sz="4500" spc="-585" b="0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80" b="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</a:t>
            </a:r>
            <a:endParaRPr sz="4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05700" y="1930400"/>
            <a:ext cx="422211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40">
                <a:solidFill>
                  <a:srgbClr val="FF2E00"/>
                </a:solidFill>
                <a:latin typeface="Verdana"/>
                <a:cs typeface="Verdana"/>
              </a:rPr>
              <a:t>Only </a:t>
            </a:r>
            <a:r>
              <a:rPr dirty="0" sz="3000" spc="90">
                <a:solidFill>
                  <a:srgbClr val="FF2E00"/>
                </a:solidFill>
                <a:latin typeface="Verdana"/>
                <a:cs typeface="Verdana"/>
              </a:rPr>
              <a:t>the </a:t>
            </a:r>
            <a:r>
              <a:rPr dirty="0" sz="3000" spc="150">
                <a:solidFill>
                  <a:srgbClr val="FF2E00"/>
                </a:solidFill>
                <a:latin typeface="Verdana"/>
                <a:cs typeface="Verdana"/>
              </a:rPr>
              <a:t>View</a:t>
            </a:r>
            <a:r>
              <a:rPr dirty="0" sz="3000" spc="735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dirty="0" sz="3000" spc="210">
                <a:solidFill>
                  <a:srgbClr val="FF2E00"/>
                </a:solidFill>
                <a:latin typeface="Verdana"/>
                <a:cs typeface="Verdana"/>
              </a:rPr>
              <a:t>layer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84246" y="2152977"/>
            <a:ext cx="4569460" cy="2324100"/>
          </a:xfrm>
          <a:custGeom>
            <a:avLst/>
            <a:gdLst/>
            <a:ahLst/>
            <a:cxnLst/>
            <a:rect l="l" t="t" r="r" b="b"/>
            <a:pathLst>
              <a:path w="4569459" h="2324100">
                <a:moveTo>
                  <a:pt x="39386" y="2311400"/>
                </a:moveTo>
                <a:lnTo>
                  <a:pt x="25234" y="2311400"/>
                </a:lnTo>
                <a:lnTo>
                  <a:pt x="20631" y="2324100"/>
                </a:lnTo>
                <a:lnTo>
                  <a:pt x="28397" y="2324100"/>
                </a:lnTo>
                <a:lnTo>
                  <a:pt x="39386" y="2311400"/>
                </a:lnTo>
                <a:close/>
              </a:path>
              <a:path w="4569459" h="2324100">
                <a:moveTo>
                  <a:pt x="39386" y="2311400"/>
                </a:moveTo>
                <a:lnTo>
                  <a:pt x="28397" y="2324100"/>
                </a:lnTo>
                <a:lnTo>
                  <a:pt x="31073" y="2324100"/>
                </a:lnTo>
                <a:lnTo>
                  <a:pt x="39386" y="2311400"/>
                </a:lnTo>
                <a:close/>
              </a:path>
              <a:path w="4569459" h="2324100">
                <a:moveTo>
                  <a:pt x="51785" y="2311400"/>
                </a:moveTo>
                <a:lnTo>
                  <a:pt x="39386" y="2311400"/>
                </a:lnTo>
                <a:lnTo>
                  <a:pt x="31073" y="2324100"/>
                </a:lnTo>
                <a:lnTo>
                  <a:pt x="41875" y="2324100"/>
                </a:lnTo>
                <a:lnTo>
                  <a:pt x="51785" y="2311400"/>
                </a:lnTo>
                <a:close/>
              </a:path>
              <a:path w="4569459" h="2324100">
                <a:moveTo>
                  <a:pt x="43599" y="2298700"/>
                </a:moveTo>
                <a:lnTo>
                  <a:pt x="8548" y="2298700"/>
                </a:lnTo>
                <a:lnTo>
                  <a:pt x="12781" y="2311400"/>
                </a:lnTo>
                <a:lnTo>
                  <a:pt x="39571" y="2311400"/>
                </a:lnTo>
                <a:lnTo>
                  <a:pt x="43599" y="2298700"/>
                </a:lnTo>
                <a:close/>
              </a:path>
              <a:path w="4569459" h="2324100">
                <a:moveTo>
                  <a:pt x="53155" y="2298700"/>
                </a:moveTo>
                <a:lnTo>
                  <a:pt x="43599" y="2298700"/>
                </a:lnTo>
                <a:lnTo>
                  <a:pt x="44047" y="2311400"/>
                </a:lnTo>
                <a:lnTo>
                  <a:pt x="55436" y="2311400"/>
                </a:lnTo>
                <a:lnTo>
                  <a:pt x="53155" y="2298700"/>
                </a:lnTo>
                <a:close/>
              </a:path>
              <a:path w="4569459" h="2324100">
                <a:moveTo>
                  <a:pt x="9795" y="2286028"/>
                </a:moveTo>
                <a:lnTo>
                  <a:pt x="0" y="2298700"/>
                </a:lnTo>
                <a:lnTo>
                  <a:pt x="4572" y="2298700"/>
                </a:lnTo>
                <a:lnTo>
                  <a:pt x="9795" y="2286028"/>
                </a:lnTo>
                <a:close/>
              </a:path>
              <a:path w="4569459" h="2324100">
                <a:moveTo>
                  <a:pt x="70827" y="2286000"/>
                </a:moveTo>
                <a:lnTo>
                  <a:pt x="9817" y="2286000"/>
                </a:lnTo>
                <a:lnTo>
                  <a:pt x="5651" y="2298700"/>
                </a:lnTo>
                <a:lnTo>
                  <a:pt x="57532" y="2298700"/>
                </a:lnTo>
                <a:lnTo>
                  <a:pt x="70827" y="2286000"/>
                </a:lnTo>
                <a:close/>
              </a:path>
              <a:path w="4569459" h="2324100">
                <a:moveTo>
                  <a:pt x="99533" y="2273300"/>
                </a:moveTo>
                <a:lnTo>
                  <a:pt x="92798" y="2273300"/>
                </a:lnTo>
                <a:lnTo>
                  <a:pt x="90385" y="2286000"/>
                </a:lnTo>
                <a:lnTo>
                  <a:pt x="72301" y="2286000"/>
                </a:lnTo>
                <a:lnTo>
                  <a:pt x="71983" y="2298700"/>
                </a:lnTo>
                <a:lnTo>
                  <a:pt x="81787" y="2298700"/>
                </a:lnTo>
                <a:lnTo>
                  <a:pt x="91647" y="2286000"/>
                </a:lnTo>
                <a:lnTo>
                  <a:pt x="99533" y="2273300"/>
                </a:lnTo>
                <a:close/>
              </a:path>
              <a:path w="4569459" h="2324100">
                <a:moveTo>
                  <a:pt x="67119" y="2273300"/>
                </a:moveTo>
                <a:lnTo>
                  <a:pt x="10896" y="2273300"/>
                </a:lnTo>
                <a:lnTo>
                  <a:pt x="7938" y="2286000"/>
                </a:lnTo>
                <a:lnTo>
                  <a:pt x="60921" y="2286000"/>
                </a:lnTo>
                <a:lnTo>
                  <a:pt x="67119" y="2273300"/>
                </a:lnTo>
                <a:close/>
              </a:path>
              <a:path w="4569459" h="2324100">
                <a:moveTo>
                  <a:pt x="83313" y="2273300"/>
                </a:moveTo>
                <a:lnTo>
                  <a:pt x="71767" y="2273300"/>
                </a:lnTo>
                <a:lnTo>
                  <a:pt x="69913" y="2286000"/>
                </a:lnTo>
                <a:lnTo>
                  <a:pt x="81114" y="2286000"/>
                </a:lnTo>
                <a:lnTo>
                  <a:pt x="83313" y="2273300"/>
                </a:lnTo>
                <a:close/>
              </a:path>
              <a:path w="4569459" h="2324100">
                <a:moveTo>
                  <a:pt x="76301" y="2260600"/>
                </a:moveTo>
                <a:lnTo>
                  <a:pt x="29248" y="2260600"/>
                </a:lnTo>
                <a:lnTo>
                  <a:pt x="24730" y="2273300"/>
                </a:lnTo>
                <a:lnTo>
                  <a:pt x="66471" y="2273300"/>
                </a:lnTo>
                <a:lnTo>
                  <a:pt x="76301" y="2260600"/>
                </a:lnTo>
                <a:close/>
              </a:path>
              <a:path w="4569459" h="2324100">
                <a:moveTo>
                  <a:pt x="106095" y="2260600"/>
                </a:moveTo>
                <a:lnTo>
                  <a:pt x="76301" y="2260600"/>
                </a:lnTo>
                <a:lnTo>
                  <a:pt x="71043" y="2273300"/>
                </a:lnTo>
                <a:lnTo>
                  <a:pt x="104622" y="2273300"/>
                </a:lnTo>
                <a:lnTo>
                  <a:pt x="106095" y="2260600"/>
                </a:lnTo>
                <a:close/>
              </a:path>
              <a:path w="4569459" h="2324100">
                <a:moveTo>
                  <a:pt x="111455" y="2260600"/>
                </a:moveTo>
                <a:lnTo>
                  <a:pt x="107408" y="2273300"/>
                </a:lnTo>
                <a:lnTo>
                  <a:pt x="111873" y="2273300"/>
                </a:lnTo>
                <a:lnTo>
                  <a:pt x="111455" y="2260600"/>
                </a:lnTo>
                <a:close/>
              </a:path>
              <a:path w="4569459" h="2324100">
                <a:moveTo>
                  <a:pt x="43981" y="2247900"/>
                </a:moveTo>
                <a:lnTo>
                  <a:pt x="38394" y="2247900"/>
                </a:lnTo>
                <a:lnTo>
                  <a:pt x="36601" y="2260600"/>
                </a:lnTo>
                <a:lnTo>
                  <a:pt x="49419" y="2260600"/>
                </a:lnTo>
                <a:lnTo>
                  <a:pt x="43981" y="2247900"/>
                </a:lnTo>
                <a:close/>
              </a:path>
              <a:path w="4569459" h="2324100">
                <a:moveTo>
                  <a:pt x="82623" y="2235200"/>
                </a:moveTo>
                <a:lnTo>
                  <a:pt x="62259" y="2235200"/>
                </a:lnTo>
                <a:lnTo>
                  <a:pt x="57616" y="2247900"/>
                </a:lnTo>
                <a:lnTo>
                  <a:pt x="54483" y="2260600"/>
                </a:lnTo>
                <a:lnTo>
                  <a:pt x="81787" y="2260600"/>
                </a:lnTo>
                <a:lnTo>
                  <a:pt x="81749" y="2247900"/>
                </a:lnTo>
                <a:lnTo>
                  <a:pt x="84027" y="2247900"/>
                </a:lnTo>
                <a:lnTo>
                  <a:pt x="82623" y="2235200"/>
                </a:lnTo>
                <a:close/>
              </a:path>
              <a:path w="4569459" h="2324100">
                <a:moveTo>
                  <a:pt x="124429" y="2247900"/>
                </a:moveTo>
                <a:lnTo>
                  <a:pt x="94635" y="2247900"/>
                </a:lnTo>
                <a:lnTo>
                  <a:pt x="102503" y="2260600"/>
                </a:lnTo>
                <a:lnTo>
                  <a:pt x="116964" y="2260600"/>
                </a:lnTo>
                <a:lnTo>
                  <a:pt x="122566" y="2254780"/>
                </a:lnTo>
                <a:lnTo>
                  <a:pt x="124429" y="2247900"/>
                </a:lnTo>
                <a:close/>
              </a:path>
              <a:path w="4569459" h="2324100">
                <a:moveTo>
                  <a:pt x="126651" y="2250536"/>
                </a:moveTo>
                <a:lnTo>
                  <a:pt x="122566" y="2254780"/>
                </a:lnTo>
                <a:lnTo>
                  <a:pt x="120990" y="2260600"/>
                </a:lnTo>
                <a:lnTo>
                  <a:pt x="123596" y="2260600"/>
                </a:lnTo>
                <a:lnTo>
                  <a:pt x="126651" y="2250536"/>
                </a:lnTo>
                <a:close/>
              </a:path>
              <a:path w="4569459" h="2324100">
                <a:moveTo>
                  <a:pt x="141414" y="2235200"/>
                </a:moveTo>
                <a:lnTo>
                  <a:pt x="86170" y="2235200"/>
                </a:lnTo>
                <a:lnTo>
                  <a:pt x="89346" y="2247900"/>
                </a:lnTo>
                <a:lnTo>
                  <a:pt x="127452" y="2247900"/>
                </a:lnTo>
                <a:lnTo>
                  <a:pt x="126651" y="2250536"/>
                </a:lnTo>
                <a:lnTo>
                  <a:pt x="141414" y="2235200"/>
                </a:lnTo>
                <a:close/>
              </a:path>
              <a:path w="4569459" h="2324100">
                <a:moveTo>
                  <a:pt x="86170" y="2235200"/>
                </a:moveTo>
                <a:lnTo>
                  <a:pt x="82623" y="2235200"/>
                </a:lnTo>
                <a:lnTo>
                  <a:pt x="84027" y="2247900"/>
                </a:lnTo>
                <a:lnTo>
                  <a:pt x="89346" y="2247900"/>
                </a:lnTo>
                <a:lnTo>
                  <a:pt x="86170" y="2235200"/>
                </a:lnTo>
                <a:close/>
              </a:path>
              <a:path w="4569459" h="2324100">
                <a:moveTo>
                  <a:pt x="142537" y="2235200"/>
                </a:moveTo>
                <a:lnTo>
                  <a:pt x="136042" y="2247900"/>
                </a:lnTo>
                <a:lnTo>
                  <a:pt x="139066" y="2247900"/>
                </a:lnTo>
                <a:lnTo>
                  <a:pt x="142537" y="2235200"/>
                </a:lnTo>
                <a:close/>
              </a:path>
              <a:path w="4569459" h="2324100">
                <a:moveTo>
                  <a:pt x="87074" y="2222500"/>
                </a:moveTo>
                <a:lnTo>
                  <a:pt x="81005" y="2222500"/>
                </a:lnTo>
                <a:lnTo>
                  <a:pt x="73828" y="2235200"/>
                </a:lnTo>
                <a:lnTo>
                  <a:pt x="84623" y="2235200"/>
                </a:lnTo>
                <a:lnTo>
                  <a:pt x="87073" y="2227924"/>
                </a:lnTo>
                <a:lnTo>
                  <a:pt x="87074" y="2222500"/>
                </a:lnTo>
                <a:close/>
              </a:path>
              <a:path w="4569459" h="2324100">
                <a:moveTo>
                  <a:pt x="87073" y="2227924"/>
                </a:moveTo>
                <a:lnTo>
                  <a:pt x="84623" y="2235200"/>
                </a:lnTo>
                <a:lnTo>
                  <a:pt x="87071" y="2235200"/>
                </a:lnTo>
                <a:lnTo>
                  <a:pt x="87073" y="2227924"/>
                </a:lnTo>
                <a:close/>
              </a:path>
              <a:path w="4569459" h="2324100">
                <a:moveTo>
                  <a:pt x="159602" y="2209800"/>
                </a:moveTo>
                <a:lnTo>
                  <a:pt x="146233" y="2209800"/>
                </a:lnTo>
                <a:lnTo>
                  <a:pt x="146926" y="2222500"/>
                </a:lnTo>
                <a:lnTo>
                  <a:pt x="88900" y="2222500"/>
                </a:lnTo>
                <a:lnTo>
                  <a:pt x="87073" y="2227924"/>
                </a:lnTo>
                <a:lnTo>
                  <a:pt x="87071" y="2235200"/>
                </a:lnTo>
                <a:lnTo>
                  <a:pt x="140639" y="2235200"/>
                </a:lnTo>
                <a:lnTo>
                  <a:pt x="147616" y="2222500"/>
                </a:lnTo>
                <a:lnTo>
                  <a:pt x="159602" y="2209800"/>
                </a:lnTo>
                <a:close/>
              </a:path>
              <a:path w="4569459" h="2324100">
                <a:moveTo>
                  <a:pt x="146233" y="2209800"/>
                </a:moveTo>
                <a:lnTo>
                  <a:pt x="102063" y="2209800"/>
                </a:lnTo>
                <a:lnTo>
                  <a:pt x="93006" y="2222500"/>
                </a:lnTo>
                <a:lnTo>
                  <a:pt x="142782" y="2222500"/>
                </a:lnTo>
                <a:lnTo>
                  <a:pt x="146233" y="2209800"/>
                </a:lnTo>
                <a:close/>
              </a:path>
              <a:path w="4569459" h="2324100">
                <a:moveTo>
                  <a:pt x="207620" y="2171700"/>
                </a:moveTo>
                <a:lnTo>
                  <a:pt x="187770" y="2171700"/>
                </a:lnTo>
                <a:lnTo>
                  <a:pt x="181396" y="2184400"/>
                </a:lnTo>
                <a:lnTo>
                  <a:pt x="168704" y="2197100"/>
                </a:lnTo>
                <a:lnTo>
                  <a:pt x="175176" y="2197100"/>
                </a:lnTo>
                <a:lnTo>
                  <a:pt x="173740" y="2209800"/>
                </a:lnTo>
                <a:lnTo>
                  <a:pt x="159602" y="2209800"/>
                </a:lnTo>
                <a:lnTo>
                  <a:pt x="167119" y="2222500"/>
                </a:lnTo>
                <a:lnTo>
                  <a:pt x="176472" y="2209800"/>
                </a:lnTo>
                <a:lnTo>
                  <a:pt x="182556" y="2197100"/>
                </a:lnTo>
                <a:lnTo>
                  <a:pt x="187668" y="2184400"/>
                </a:lnTo>
                <a:lnTo>
                  <a:pt x="202704" y="2184400"/>
                </a:lnTo>
                <a:lnTo>
                  <a:pt x="207620" y="2171700"/>
                </a:lnTo>
                <a:close/>
              </a:path>
              <a:path w="4569459" h="2324100">
                <a:moveTo>
                  <a:pt x="175176" y="2197100"/>
                </a:moveTo>
                <a:lnTo>
                  <a:pt x="116762" y="2197100"/>
                </a:lnTo>
                <a:lnTo>
                  <a:pt x="112941" y="2209800"/>
                </a:lnTo>
                <a:lnTo>
                  <a:pt x="169773" y="2209800"/>
                </a:lnTo>
                <a:lnTo>
                  <a:pt x="175176" y="2197100"/>
                </a:lnTo>
                <a:close/>
              </a:path>
              <a:path w="4569459" h="2324100">
                <a:moveTo>
                  <a:pt x="187770" y="2171700"/>
                </a:moveTo>
                <a:lnTo>
                  <a:pt x="144535" y="2171700"/>
                </a:lnTo>
                <a:lnTo>
                  <a:pt x="137526" y="2184400"/>
                </a:lnTo>
                <a:lnTo>
                  <a:pt x="131546" y="2184400"/>
                </a:lnTo>
                <a:lnTo>
                  <a:pt x="132525" y="2197100"/>
                </a:lnTo>
                <a:lnTo>
                  <a:pt x="162386" y="2197100"/>
                </a:lnTo>
                <a:lnTo>
                  <a:pt x="187770" y="2171700"/>
                </a:lnTo>
                <a:close/>
              </a:path>
              <a:path w="4569459" h="2324100">
                <a:moveTo>
                  <a:pt x="192443" y="2184400"/>
                </a:moveTo>
                <a:lnTo>
                  <a:pt x="187668" y="2184400"/>
                </a:lnTo>
                <a:lnTo>
                  <a:pt x="194106" y="2197100"/>
                </a:lnTo>
                <a:lnTo>
                  <a:pt x="195204" y="2197100"/>
                </a:lnTo>
                <a:lnTo>
                  <a:pt x="192443" y="2184400"/>
                </a:lnTo>
                <a:close/>
              </a:path>
              <a:path w="4569459" h="2324100">
                <a:moveTo>
                  <a:pt x="208640" y="2184400"/>
                </a:moveTo>
                <a:lnTo>
                  <a:pt x="198881" y="2184400"/>
                </a:lnTo>
                <a:lnTo>
                  <a:pt x="195204" y="2197100"/>
                </a:lnTo>
                <a:lnTo>
                  <a:pt x="208521" y="2197100"/>
                </a:lnTo>
                <a:lnTo>
                  <a:pt x="208640" y="2184400"/>
                </a:lnTo>
                <a:close/>
              </a:path>
              <a:path w="4569459" h="2324100">
                <a:moveTo>
                  <a:pt x="221558" y="2171700"/>
                </a:moveTo>
                <a:lnTo>
                  <a:pt x="216396" y="2184400"/>
                </a:lnTo>
                <a:lnTo>
                  <a:pt x="218020" y="2184400"/>
                </a:lnTo>
                <a:lnTo>
                  <a:pt x="221558" y="2171700"/>
                </a:lnTo>
                <a:close/>
              </a:path>
              <a:path w="4569459" h="2324100">
                <a:moveTo>
                  <a:pt x="163618" y="2159000"/>
                </a:moveTo>
                <a:lnTo>
                  <a:pt x="153383" y="2171700"/>
                </a:lnTo>
                <a:lnTo>
                  <a:pt x="173651" y="2171700"/>
                </a:lnTo>
                <a:lnTo>
                  <a:pt x="163618" y="2159000"/>
                </a:lnTo>
                <a:close/>
              </a:path>
              <a:path w="4569459" h="2324100">
                <a:moveTo>
                  <a:pt x="226491" y="2146300"/>
                </a:moveTo>
                <a:lnTo>
                  <a:pt x="180219" y="2146300"/>
                </a:lnTo>
                <a:lnTo>
                  <a:pt x="179933" y="2159000"/>
                </a:lnTo>
                <a:lnTo>
                  <a:pt x="178777" y="2171700"/>
                </a:lnTo>
                <a:lnTo>
                  <a:pt x="229301" y="2171700"/>
                </a:lnTo>
                <a:lnTo>
                  <a:pt x="231200" y="2159000"/>
                </a:lnTo>
                <a:lnTo>
                  <a:pt x="226886" y="2159000"/>
                </a:lnTo>
                <a:lnTo>
                  <a:pt x="226491" y="2146300"/>
                </a:lnTo>
                <a:close/>
              </a:path>
              <a:path w="4569459" h="2324100">
                <a:moveTo>
                  <a:pt x="237499" y="2159000"/>
                </a:moveTo>
                <a:lnTo>
                  <a:pt x="233616" y="2171700"/>
                </a:lnTo>
                <a:lnTo>
                  <a:pt x="234483" y="2171700"/>
                </a:lnTo>
                <a:lnTo>
                  <a:pt x="237499" y="2159000"/>
                </a:lnTo>
                <a:close/>
              </a:path>
              <a:path w="4569459" h="2324100">
                <a:moveTo>
                  <a:pt x="241130" y="2146300"/>
                </a:moveTo>
                <a:lnTo>
                  <a:pt x="230735" y="2146300"/>
                </a:lnTo>
                <a:lnTo>
                  <a:pt x="226886" y="2159000"/>
                </a:lnTo>
                <a:lnTo>
                  <a:pt x="239480" y="2159000"/>
                </a:lnTo>
                <a:lnTo>
                  <a:pt x="241130" y="2146300"/>
                </a:lnTo>
                <a:close/>
              </a:path>
              <a:path w="4569459" h="2324100">
                <a:moveTo>
                  <a:pt x="274910" y="2133600"/>
                </a:moveTo>
                <a:lnTo>
                  <a:pt x="201282" y="2133600"/>
                </a:lnTo>
                <a:lnTo>
                  <a:pt x="185410" y="2146300"/>
                </a:lnTo>
                <a:lnTo>
                  <a:pt x="270822" y="2146300"/>
                </a:lnTo>
                <a:lnTo>
                  <a:pt x="274910" y="2133600"/>
                </a:lnTo>
                <a:close/>
              </a:path>
              <a:path w="4569459" h="2324100">
                <a:moveTo>
                  <a:pt x="289332" y="2120900"/>
                </a:moveTo>
                <a:lnTo>
                  <a:pt x="215522" y="2120900"/>
                </a:lnTo>
                <a:lnTo>
                  <a:pt x="211482" y="2133600"/>
                </a:lnTo>
                <a:lnTo>
                  <a:pt x="288810" y="2133600"/>
                </a:lnTo>
                <a:lnTo>
                  <a:pt x="289332" y="2120900"/>
                </a:lnTo>
                <a:close/>
              </a:path>
              <a:path w="4569459" h="2324100">
                <a:moveTo>
                  <a:pt x="287146" y="2108200"/>
                </a:moveTo>
                <a:lnTo>
                  <a:pt x="221407" y="2108200"/>
                </a:lnTo>
                <a:lnTo>
                  <a:pt x="219036" y="2120900"/>
                </a:lnTo>
                <a:lnTo>
                  <a:pt x="282300" y="2120900"/>
                </a:lnTo>
                <a:lnTo>
                  <a:pt x="287146" y="2108200"/>
                </a:lnTo>
                <a:close/>
              </a:path>
              <a:path w="4569459" h="2324100">
                <a:moveTo>
                  <a:pt x="292301" y="2108200"/>
                </a:moveTo>
                <a:lnTo>
                  <a:pt x="288547" y="2120900"/>
                </a:lnTo>
                <a:lnTo>
                  <a:pt x="291147" y="2120900"/>
                </a:lnTo>
                <a:lnTo>
                  <a:pt x="292301" y="2108200"/>
                </a:lnTo>
                <a:close/>
              </a:path>
              <a:path w="4569459" h="2324100">
                <a:moveTo>
                  <a:pt x="320903" y="2108200"/>
                </a:moveTo>
                <a:lnTo>
                  <a:pt x="304180" y="2108200"/>
                </a:lnTo>
                <a:lnTo>
                  <a:pt x="308832" y="2120900"/>
                </a:lnTo>
                <a:lnTo>
                  <a:pt x="320903" y="2108200"/>
                </a:lnTo>
                <a:close/>
              </a:path>
              <a:path w="4569459" h="2324100">
                <a:moveTo>
                  <a:pt x="300494" y="2095500"/>
                </a:moveTo>
                <a:lnTo>
                  <a:pt x="250901" y="2095500"/>
                </a:lnTo>
                <a:lnTo>
                  <a:pt x="247776" y="2108200"/>
                </a:lnTo>
                <a:lnTo>
                  <a:pt x="300478" y="2108200"/>
                </a:lnTo>
                <a:lnTo>
                  <a:pt x="300494" y="2095500"/>
                </a:lnTo>
                <a:close/>
              </a:path>
              <a:path w="4569459" h="2324100">
                <a:moveTo>
                  <a:pt x="316992" y="2095500"/>
                </a:moveTo>
                <a:lnTo>
                  <a:pt x="302109" y="2095500"/>
                </a:lnTo>
                <a:lnTo>
                  <a:pt x="300478" y="2108200"/>
                </a:lnTo>
                <a:lnTo>
                  <a:pt x="314502" y="2108200"/>
                </a:lnTo>
                <a:lnTo>
                  <a:pt x="316992" y="2095500"/>
                </a:lnTo>
                <a:close/>
              </a:path>
              <a:path w="4569459" h="2324100">
                <a:moveTo>
                  <a:pt x="330490" y="2095500"/>
                </a:moveTo>
                <a:lnTo>
                  <a:pt x="323614" y="2095500"/>
                </a:lnTo>
                <a:lnTo>
                  <a:pt x="314502" y="2108200"/>
                </a:lnTo>
                <a:lnTo>
                  <a:pt x="332148" y="2108200"/>
                </a:lnTo>
                <a:lnTo>
                  <a:pt x="330490" y="2095500"/>
                </a:lnTo>
                <a:close/>
              </a:path>
              <a:path w="4569459" h="2324100">
                <a:moveTo>
                  <a:pt x="252577" y="2082800"/>
                </a:moveTo>
                <a:lnTo>
                  <a:pt x="249552" y="2082800"/>
                </a:lnTo>
                <a:lnTo>
                  <a:pt x="248148" y="2095500"/>
                </a:lnTo>
                <a:lnTo>
                  <a:pt x="248959" y="2095500"/>
                </a:lnTo>
                <a:lnTo>
                  <a:pt x="252577" y="2082800"/>
                </a:lnTo>
                <a:close/>
              </a:path>
              <a:path w="4569459" h="2324100">
                <a:moveTo>
                  <a:pt x="283984" y="2070100"/>
                </a:moveTo>
                <a:lnTo>
                  <a:pt x="261659" y="2082800"/>
                </a:lnTo>
                <a:lnTo>
                  <a:pt x="255955" y="2095500"/>
                </a:lnTo>
                <a:lnTo>
                  <a:pt x="316060" y="2095500"/>
                </a:lnTo>
                <a:lnTo>
                  <a:pt x="313586" y="2082800"/>
                </a:lnTo>
                <a:lnTo>
                  <a:pt x="280054" y="2082800"/>
                </a:lnTo>
                <a:lnTo>
                  <a:pt x="283984" y="2070100"/>
                </a:lnTo>
                <a:close/>
              </a:path>
              <a:path w="4569459" h="2324100">
                <a:moveTo>
                  <a:pt x="331724" y="2082800"/>
                </a:moveTo>
                <a:lnTo>
                  <a:pt x="318401" y="2082800"/>
                </a:lnTo>
                <a:lnTo>
                  <a:pt x="316060" y="2095500"/>
                </a:lnTo>
                <a:lnTo>
                  <a:pt x="329134" y="2095500"/>
                </a:lnTo>
                <a:lnTo>
                  <a:pt x="332418" y="2092068"/>
                </a:lnTo>
                <a:lnTo>
                  <a:pt x="331724" y="2082800"/>
                </a:lnTo>
                <a:close/>
              </a:path>
              <a:path w="4569459" h="2324100">
                <a:moveTo>
                  <a:pt x="335643" y="2088698"/>
                </a:moveTo>
                <a:lnTo>
                  <a:pt x="332418" y="2092068"/>
                </a:lnTo>
                <a:lnTo>
                  <a:pt x="332674" y="2095500"/>
                </a:lnTo>
                <a:lnTo>
                  <a:pt x="335271" y="2095500"/>
                </a:lnTo>
                <a:lnTo>
                  <a:pt x="335643" y="2088698"/>
                </a:lnTo>
                <a:close/>
              </a:path>
              <a:path w="4569459" h="2324100">
                <a:moveTo>
                  <a:pt x="345274" y="2082800"/>
                </a:moveTo>
                <a:lnTo>
                  <a:pt x="338766" y="2095500"/>
                </a:lnTo>
                <a:lnTo>
                  <a:pt x="347925" y="2095500"/>
                </a:lnTo>
                <a:lnTo>
                  <a:pt x="345274" y="2082800"/>
                </a:lnTo>
                <a:close/>
              </a:path>
              <a:path w="4569459" h="2324100">
                <a:moveTo>
                  <a:pt x="348146" y="2070100"/>
                </a:moveTo>
                <a:lnTo>
                  <a:pt x="288137" y="2070100"/>
                </a:lnTo>
                <a:lnTo>
                  <a:pt x="280054" y="2082800"/>
                </a:lnTo>
                <a:lnTo>
                  <a:pt x="335965" y="2082800"/>
                </a:lnTo>
                <a:lnTo>
                  <a:pt x="335643" y="2088698"/>
                </a:lnTo>
                <a:lnTo>
                  <a:pt x="341287" y="2082800"/>
                </a:lnTo>
                <a:lnTo>
                  <a:pt x="348146" y="2070100"/>
                </a:lnTo>
                <a:close/>
              </a:path>
              <a:path w="4569459" h="2324100">
                <a:moveTo>
                  <a:pt x="353644" y="2057400"/>
                </a:moveTo>
                <a:lnTo>
                  <a:pt x="291132" y="2057400"/>
                </a:lnTo>
                <a:lnTo>
                  <a:pt x="295910" y="2070100"/>
                </a:lnTo>
                <a:lnTo>
                  <a:pt x="353047" y="2070100"/>
                </a:lnTo>
                <a:lnTo>
                  <a:pt x="353644" y="2057400"/>
                </a:lnTo>
                <a:close/>
              </a:path>
              <a:path w="4569459" h="2324100">
                <a:moveTo>
                  <a:pt x="371816" y="2057400"/>
                </a:moveTo>
                <a:lnTo>
                  <a:pt x="366763" y="2057400"/>
                </a:lnTo>
                <a:lnTo>
                  <a:pt x="365982" y="2070100"/>
                </a:lnTo>
                <a:lnTo>
                  <a:pt x="371816" y="2057400"/>
                </a:lnTo>
                <a:close/>
              </a:path>
              <a:path w="4569459" h="2324100">
                <a:moveTo>
                  <a:pt x="394550" y="2032000"/>
                </a:moveTo>
                <a:lnTo>
                  <a:pt x="330898" y="2032000"/>
                </a:lnTo>
                <a:lnTo>
                  <a:pt x="316730" y="2044700"/>
                </a:lnTo>
                <a:lnTo>
                  <a:pt x="300774" y="2057400"/>
                </a:lnTo>
                <a:lnTo>
                  <a:pt x="355793" y="2057400"/>
                </a:lnTo>
                <a:lnTo>
                  <a:pt x="365150" y="2044700"/>
                </a:lnTo>
                <a:lnTo>
                  <a:pt x="393347" y="2044700"/>
                </a:lnTo>
                <a:lnTo>
                  <a:pt x="394550" y="2032000"/>
                </a:lnTo>
                <a:close/>
              </a:path>
              <a:path w="4569459" h="2324100">
                <a:moveTo>
                  <a:pt x="379755" y="2044700"/>
                </a:moveTo>
                <a:lnTo>
                  <a:pt x="366069" y="2044700"/>
                </a:lnTo>
                <a:lnTo>
                  <a:pt x="355793" y="2057400"/>
                </a:lnTo>
                <a:lnTo>
                  <a:pt x="365827" y="2057400"/>
                </a:lnTo>
                <a:lnTo>
                  <a:pt x="379755" y="2044700"/>
                </a:lnTo>
                <a:close/>
              </a:path>
              <a:path w="4569459" h="2324100">
                <a:moveTo>
                  <a:pt x="393998" y="2044700"/>
                </a:moveTo>
                <a:lnTo>
                  <a:pt x="379755" y="2044700"/>
                </a:lnTo>
                <a:lnTo>
                  <a:pt x="380350" y="2057400"/>
                </a:lnTo>
                <a:lnTo>
                  <a:pt x="386237" y="2057400"/>
                </a:lnTo>
                <a:lnTo>
                  <a:pt x="393998" y="2044700"/>
                </a:lnTo>
                <a:close/>
              </a:path>
              <a:path w="4569459" h="2324100">
                <a:moveTo>
                  <a:pt x="407378" y="2044700"/>
                </a:moveTo>
                <a:lnTo>
                  <a:pt x="400215" y="2044700"/>
                </a:lnTo>
                <a:lnTo>
                  <a:pt x="397591" y="2057400"/>
                </a:lnTo>
                <a:lnTo>
                  <a:pt x="401283" y="2057400"/>
                </a:lnTo>
                <a:lnTo>
                  <a:pt x="407378" y="2044700"/>
                </a:lnTo>
                <a:close/>
              </a:path>
              <a:path w="4569459" h="2324100">
                <a:moveTo>
                  <a:pt x="423505" y="2006600"/>
                </a:moveTo>
                <a:lnTo>
                  <a:pt x="363577" y="2006600"/>
                </a:lnTo>
                <a:lnTo>
                  <a:pt x="356057" y="2019300"/>
                </a:lnTo>
                <a:lnTo>
                  <a:pt x="358362" y="2032000"/>
                </a:lnTo>
                <a:lnTo>
                  <a:pt x="395954" y="2032000"/>
                </a:lnTo>
                <a:lnTo>
                  <a:pt x="394684" y="2044700"/>
                </a:lnTo>
                <a:lnTo>
                  <a:pt x="397595" y="2044700"/>
                </a:lnTo>
                <a:lnTo>
                  <a:pt x="409459" y="2032000"/>
                </a:lnTo>
                <a:lnTo>
                  <a:pt x="424215" y="2019300"/>
                </a:lnTo>
                <a:lnTo>
                  <a:pt x="423443" y="2019300"/>
                </a:lnTo>
                <a:lnTo>
                  <a:pt x="423505" y="2006600"/>
                </a:lnTo>
                <a:close/>
              </a:path>
              <a:path w="4569459" h="2324100">
                <a:moveTo>
                  <a:pt x="439593" y="2019300"/>
                </a:moveTo>
                <a:lnTo>
                  <a:pt x="424215" y="2019300"/>
                </a:lnTo>
                <a:lnTo>
                  <a:pt x="418528" y="2032000"/>
                </a:lnTo>
                <a:lnTo>
                  <a:pt x="436595" y="2032000"/>
                </a:lnTo>
                <a:lnTo>
                  <a:pt x="439593" y="2019300"/>
                </a:lnTo>
                <a:close/>
              </a:path>
              <a:path w="4569459" h="2324100">
                <a:moveTo>
                  <a:pt x="435337" y="2006600"/>
                </a:moveTo>
                <a:lnTo>
                  <a:pt x="423505" y="2006600"/>
                </a:lnTo>
                <a:lnTo>
                  <a:pt x="437349" y="2019300"/>
                </a:lnTo>
                <a:lnTo>
                  <a:pt x="447827" y="2019300"/>
                </a:lnTo>
                <a:lnTo>
                  <a:pt x="435337" y="2006600"/>
                </a:lnTo>
                <a:close/>
              </a:path>
              <a:path w="4569459" h="2324100">
                <a:moveTo>
                  <a:pt x="426719" y="1993900"/>
                </a:moveTo>
                <a:lnTo>
                  <a:pt x="383902" y="1993900"/>
                </a:lnTo>
                <a:lnTo>
                  <a:pt x="380733" y="2006600"/>
                </a:lnTo>
                <a:lnTo>
                  <a:pt x="426046" y="2006600"/>
                </a:lnTo>
                <a:lnTo>
                  <a:pt x="426719" y="1993900"/>
                </a:lnTo>
                <a:close/>
              </a:path>
              <a:path w="4569459" h="2324100">
                <a:moveTo>
                  <a:pt x="459027" y="1993900"/>
                </a:moveTo>
                <a:lnTo>
                  <a:pt x="426719" y="1993900"/>
                </a:lnTo>
                <a:lnTo>
                  <a:pt x="426046" y="2006600"/>
                </a:lnTo>
                <a:lnTo>
                  <a:pt x="443771" y="2006600"/>
                </a:lnTo>
                <a:lnTo>
                  <a:pt x="459027" y="1993900"/>
                </a:lnTo>
                <a:close/>
              </a:path>
              <a:path w="4569459" h="2324100">
                <a:moveTo>
                  <a:pt x="501296" y="1955800"/>
                </a:moveTo>
                <a:lnTo>
                  <a:pt x="464527" y="1955800"/>
                </a:lnTo>
                <a:lnTo>
                  <a:pt x="466724" y="1968500"/>
                </a:lnTo>
                <a:lnTo>
                  <a:pt x="472024" y="1981200"/>
                </a:lnTo>
                <a:lnTo>
                  <a:pt x="404809" y="1981200"/>
                </a:lnTo>
                <a:lnTo>
                  <a:pt x="398926" y="1993900"/>
                </a:lnTo>
                <a:lnTo>
                  <a:pt x="473616" y="1993900"/>
                </a:lnTo>
                <a:lnTo>
                  <a:pt x="475057" y="1981200"/>
                </a:lnTo>
                <a:lnTo>
                  <a:pt x="472960" y="1968500"/>
                </a:lnTo>
                <a:lnTo>
                  <a:pt x="501992" y="1968500"/>
                </a:lnTo>
                <a:lnTo>
                  <a:pt x="501296" y="1955800"/>
                </a:lnTo>
                <a:close/>
              </a:path>
              <a:path w="4569459" h="2324100">
                <a:moveTo>
                  <a:pt x="437293" y="1963845"/>
                </a:moveTo>
                <a:lnTo>
                  <a:pt x="428498" y="1968500"/>
                </a:lnTo>
                <a:lnTo>
                  <a:pt x="414611" y="1981200"/>
                </a:lnTo>
                <a:lnTo>
                  <a:pt x="472024" y="1981200"/>
                </a:lnTo>
                <a:lnTo>
                  <a:pt x="466724" y="1968500"/>
                </a:lnTo>
                <a:lnTo>
                  <a:pt x="436765" y="1968500"/>
                </a:lnTo>
                <a:lnTo>
                  <a:pt x="437293" y="1963845"/>
                </a:lnTo>
                <a:close/>
              </a:path>
              <a:path w="4569459" h="2324100">
                <a:moveTo>
                  <a:pt x="497738" y="1968500"/>
                </a:moveTo>
                <a:lnTo>
                  <a:pt x="472960" y="1968500"/>
                </a:lnTo>
                <a:lnTo>
                  <a:pt x="475057" y="1981200"/>
                </a:lnTo>
                <a:lnTo>
                  <a:pt x="493208" y="1981200"/>
                </a:lnTo>
                <a:lnTo>
                  <a:pt x="498862" y="1972662"/>
                </a:lnTo>
                <a:lnTo>
                  <a:pt x="497738" y="1968500"/>
                </a:lnTo>
                <a:close/>
              </a:path>
              <a:path w="4569459" h="2324100">
                <a:moveTo>
                  <a:pt x="499382" y="1971876"/>
                </a:moveTo>
                <a:lnTo>
                  <a:pt x="498862" y="1972662"/>
                </a:lnTo>
                <a:lnTo>
                  <a:pt x="501167" y="1981200"/>
                </a:lnTo>
                <a:lnTo>
                  <a:pt x="503923" y="1981200"/>
                </a:lnTo>
                <a:lnTo>
                  <a:pt x="499382" y="1971876"/>
                </a:lnTo>
                <a:close/>
              </a:path>
              <a:path w="4569459" h="2324100">
                <a:moveTo>
                  <a:pt x="501618" y="1968500"/>
                </a:moveTo>
                <a:lnTo>
                  <a:pt x="497738" y="1968500"/>
                </a:lnTo>
                <a:lnTo>
                  <a:pt x="499382" y="1971876"/>
                </a:lnTo>
                <a:lnTo>
                  <a:pt x="501618" y="1968500"/>
                </a:lnTo>
                <a:close/>
              </a:path>
              <a:path w="4569459" h="2324100">
                <a:moveTo>
                  <a:pt x="460544" y="1955800"/>
                </a:moveTo>
                <a:lnTo>
                  <a:pt x="452495" y="1955800"/>
                </a:lnTo>
                <a:lnTo>
                  <a:pt x="437392" y="1963792"/>
                </a:lnTo>
                <a:lnTo>
                  <a:pt x="436913" y="1968500"/>
                </a:lnTo>
                <a:lnTo>
                  <a:pt x="463686" y="1968500"/>
                </a:lnTo>
                <a:lnTo>
                  <a:pt x="460544" y="1955800"/>
                </a:lnTo>
                <a:close/>
              </a:path>
              <a:path w="4569459" h="2324100">
                <a:moveTo>
                  <a:pt x="464601" y="1930400"/>
                </a:moveTo>
                <a:lnTo>
                  <a:pt x="459309" y="1943100"/>
                </a:lnTo>
                <a:lnTo>
                  <a:pt x="460649" y="1955800"/>
                </a:lnTo>
                <a:lnTo>
                  <a:pt x="506631" y="1955800"/>
                </a:lnTo>
                <a:lnTo>
                  <a:pt x="509647" y="1968500"/>
                </a:lnTo>
                <a:lnTo>
                  <a:pt x="512914" y="1968500"/>
                </a:lnTo>
                <a:lnTo>
                  <a:pt x="516775" y="1955800"/>
                </a:lnTo>
                <a:lnTo>
                  <a:pt x="522039" y="1943100"/>
                </a:lnTo>
                <a:lnTo>
                  <a:pt x="474738" y="1943100"/>
                </a:lnTo>
                <a:lnTo>
                  <a:pt x="464601" y="1930400"/>
                </a:lnTo>
                <a:close/>
              </a:path>
              <a:path w="4569459" h="2324100">
                <a:moveTo>
                  <a:pt x="438206" y="1955800"/>
                </a:moveTo>
                <a:lnTo>
                  <a:pt x="437293" y="1963845"/>
                </a:lnTo>
                <a:lnTo>
                  <a:pt x="438206" y="1955800"/>
                </a:lnTo>
                <a:close/>
              </a:path>
              <a:path w="4569459" h="2324100">
                <a:moveTo>
                  <a:pt x="537486" y="1930400"/>
                </a:moveTo>
                <a:lnTo>
                  <a:pt x="484437" y="1930400"/>
                </a:lnTo>
                <a:lnTo>
                  <a:pt x="474738" y="1943100"/>
                </a:lnTo>
                <a:lnTo>
                  <a:pt x="540956" y="1943100"/>
                </a:lnTo>
                <a:lnTo>
                  <a:pt x="537486" y="1930400"/>
                </a:lnTo>
                <a:close/>
              </a:path>
              <a:path w="4569459" h="2324100">
                <a:moveTo>
                  <a:pt x="574903" y="1917700"/>
                </a:moveTo>
                <a:lnTo>
                  <a:pt x="500303" y="1917700"/>
                </a:lnTo>
                <a:lnTo>
                  <a:pt x="487933" y="1930400"/>
                </a:lnTo>
                <a:lnTo>
                  <a:pt x="569263" y="1930400"/>
                </a:lnTo>
                <a:lnTo>
                  <a:pt x="574903" y="1917700"/>
                </a:lnTo>
                <a:close/>
              </a:path>
              <a:path w="4569459" h="2324100">
                <a:moveTo>
                  <a:pt x="510028" y="1905000"/>
                </a:moveTo>
                <a:lnTo>
                  <a:pt x="506772" y="1905000"/>
                </a:lnTo>
                <a:lnTo>
                  <a:pt x="504094" y="1917700"/>
                </a:lnTo>
                <a:lnTo>
                  <a:pt x="506105" y="1917700"/>
                </a:lnTo>
                <a:lnTo>
                  <a:pt x="510028" y="1905000"/>
                </a:lnTo>
                <a:close/>
              </a:path>
              <a:path w="4569459" h="2324100">
                <a:moveTo>
                  <a:pt x="550697" y="1905000"/>
                </a:moveTo>
                <a:lnTo>
                  <a:pt x="513756" y="1905000"/>
                </a:lnTo>
                <a:lnTo>
                  <a:pt x="509638" y="1917700"/>
                </a:lnTo>
                <a:lnTo>
                  <a:pt x="540740" y="1917700"/>
                </a:lnTo>
                <a:lnTo>
                  <a:pt x="550697" y="1905000"/>
                </a:lnTo>
                <a:close/>
              </a:path>
              <a:path w="4569459" h="2324100">
                <a:moveTo>
                  <a:pt x="590137" y="1892300"/>
                </a:moveTo>
                <a:lnTo>
                  <a:pt x="528032" y="1892300"/>
                </a:lnTo>
                <a:lnTo>
                  <a:pt x="525299" y="1905000"/>
                </a:lnTo>
                <a:lnTo>
                  <a:pt x="550697" y="1905000"/>
                </a:lnTo>
                <a:lnTo>
                  <a:pt x="552450" y="1917700"/>
                </a:lnTo>
                <a:lnTo>
                  <a:pt x="562984" y="1917700"/>
                </a:lnTo>
                <a:lnTo>
                  <a:pt x="572841" y="1905000"/>
                </a:lnTo>
                <a:lnTo>
                  <a:pt x="590137" y="1892300"/>
                </a:lnTo>
                <a:close/>
              </a:path>
              <a:path w="4569459" h="2324100">
                <a:moveTo>
                  <a:pt x="598490" y="1894703"/>
                </a:moveTo>
                <a:lnTo>
                  <a:pt x="589711" y="1905000"/>
                </a:lnTo>
                <a:lnTo>
                  <a:pt x="594279" y="1905000"/>
                </a:lnTo>
                <a:lnTo>
                  <a:pt x="598490" y="1894703"/>
                </a:lnTo>
                <a:close/>
              </a:path>
              <a:path w="4569459" h="2324100">
                <a:moveTo>
                  <a:pt x="627702" y="1892300"/>
                </a:moveTo>
                <a:lnTo>
                  <a:pt x="605869" y="1892300"/>
                </a:lnTo>
                <a:lnTo>
                  <a:pt x="601878" y="1905000"/>
                </a:lnTo>
                <a:lnTo>
                  <a:pt x="615041" y="1905000"/>
                </a:lnTo>
                <a:lnTo>
                  <a:pt x="627702" y="1892300"/>
                </a:lnTo>
                <a:close/>
              </a:path>
              <a:path w="4569459" h="2324100">
                <a:moveTo>
                  <a:pt x="600539" y="1892300"/>
                </a:moveTo>
                <a:lnTo>
                  <a:pt x="599473" y="1892300"/>
                </a:lnTo>
                <a:lnTo>
                  <a:pt x="598490" y="1894703"/>
                </a:lnTo>
                <a:lnTo>
                  <a:pt x="600539" y="1892300"/>
                </a:lnTo>
                <a:close/>
              </a:path>
              <a:path w="4569459" h="2324100">
                <a:moveTo>
                  <a:pt x="617184" y="1879600"/>
                </a:moveTo>
                <a:lnTo>
                  <a:pt x="550154" y="1879600"/>
                </a:lnTo>
                <a:lnTo>
                  <a:pt x="539216" y="1892300"/>
                </a:lnTo>
                <a:lnTo>
                  <a:pt x="616216" y="1892300"/>
                </a:lnTo>
                <a:lnTo>
                  <a:pt x="617184" y="1879600"/>
                </a:lnTo>
                <a:close/>
              </a:path>
              <a:path w="4569459" h="2324100">
                <a:moveTo>
                  <a:pt x="587505" y="1854200"/>
                </a:moveTo>
                <a:lnTo>
                  <a:pt x="572531" y="1866900"/>
                </a:lnTo>
                <a:lnTo>
                  <a:pt x="554029" y="1879600"/>
                </a:lnTo>
                <a:lnTo>
                  <a:pt x="637227" y="1879600"/>
                </a:lnTo>
                <a:lnTo>
                  <a:pt x="646120" y="1866900"/>
                </a:lnTo>
                <a:lnTo>
                  <a:pt x="576732" y="1866900"/>
                </a:lnTo>
                <a:lnTo>
                  <a:pt x="587505" y="1854200"/>
                </a:lnTo>
                <a:close/>
              </a:path>
              <a:path w="4569459" h="2324100">
                <a:moveTo>
                  <a:pt x="655031" y="1854200"/>
                </a:moveTo>
                <a:lnTo>
                  <a:pt x="591381" y="1854200"/>
                </a:lnTo>
                <a:lnTo>
                  <a:pt x="587975" y="1866900"/>
                </a:lnTo>
                <a:lnTo>
                  <a:pt x="658639" y="1866900"/>
                </a:lnTo>
                <a:lnTo>
                  <a:pt x="655031" y="1854200"/>
                </a:lnTo>
                <a:close/>
              </a:path>
              <a:path w="4569459" h="2324100">
                <a:moveTo>
                  <a:pt x="645124" y="1841500"/>
                </a:moveTo>
                <a:lnTo>
                  <a:pt x="593115" y="1841500"/>
                </a:lnTo>
                <a:lnTo>
                  <a:pt x="591559" y="1854200"/>
                </a:lnTo>
                <a:lnTo>
                  <a:pt x="645660" y="1854200"/>
                </a:lnTo>
                <a:lnTo>
                  <a:pt x="645124" y="1841500"/>
                </a:lnTo>
                <a:close/>
              </a:path>
              <a:path w="4569459" h="2324100">
                <a:moveTo>
                  <a:pt x="672594" y="1841500"/>
                </a:moveTo>
                <a:lnTo>
                  <a:pt x="645124" y="1841500"/>
                </a:lnTo>
                <a:lnTo>
                  <a:pt x="648055" y="1854200"/>
                </a:lnTo>
                <a:lnTo>
                  <a:pt x="663930" y="1854200"/>
                </a:lnTo>
                <a:lnTo>
                  <a:pt x="672594" y="1841500"/>
                </a:lnTo>
                <a:close/>
              </a:path>
              <a:path w="4569459" h="2324100">
                <a:moveTo>
                  <a:pt x="683384" y="1828800"/>
                </a:moveTo>
                <a:lnTo>
                  <a:pt x="612719" y="1828800"/>
                </a:lnTo>
                <a:lnTo>
                  <a:pt x="602837" y="1841500"/>
                </a:lnTo>
                <a:lnTo>
                  <a:pt x="679219" y="1841500"/>
                </a:lnTo>
                <a:lnTo>
                  <a:pt x="683384" y="1828800"/>
                </a:lnTo>
                <a:close/>
              </a:path>
              <a:path w="4569459" h="2324100">
                <a:moveTo>
                  <a:pt x="694858" y="1828800"/>
                </a:moveTo>
                <a:lnTo>
                  <a:pt x="683384" y="1828800"/>
                </a:lnTo>
                <a:lnTo>
                  <a:pt x="684669" y="1841500"/>
                </a:lnTo>
                <a:lnTo>
                  <a:pt x="691184" y="1841500"/>
                </a:lnTo>
                <a:lnTo>
                  <a:pt x="694858" y="1828800"/>
                </a:lnTo>
                <a:close/>
              </a:path>
              <a:path w="4569459" h="2324100">
                <a:moveTo>
                  <a:pt x="695859" y="1837038"/>
                </a:moveTo>
                <a:lnTo>
                  <a:pt x="691373" y="1841500"/>
                </a:lnTo>
                <a:lnTo>
                  <a:pt x="695504" y="1841500"/>
                </a:lnTo>
                <a:lnTo>
                  <a:pt x="695859" y="1837038"/>
                </a:lnTo>
                <a:close/>
              </a:path>
              <a:path w="4569459" h="2324100">
                <a:moveTo>
                  <a:pt x="704143" y="1828800"/>
                </a:moveTo>
                <a:lnTo>
                  <a:pt x="696514" y="1828800"/>
                </a:lnTo>
                <a:lnTo>
                  <a:pt x="695859" y="1837038"/>
                </a:lnTo>
                <a:lnTo>
                  <a:pt x="704143" y="1828800"/>
                </a:lnTo>
                <a:close/>
              </a:path>
              <a:path w="4569459" h="2324100">
                <a:moveTo>
                  <a:pt x="634771" y="1816100"/>
                </a:moveTo>
                <a:lnTo>
                  <a:pt x="623213" y="1828800"/>
                </a:lnTo>
                <a:lnTo>
                  <a:pt x="633844" y="1828800"/>
                </a:lnTo>
                <a:lnTo>
                  <a:pt x="634771" y="1816100"/>
                </a:lnTo>
                <a:close/>
              </a:path>
              <a:path w="4569459" h="2324100">
                <a:moveTo>
                  <a:pt x="698352" y="1816100"/>
                </a:moveTo>
                <a:lnTo>
                  <a:pt x="649230" y="1816100"/>
                </a:lnTo>
                <a:lnTo>
                  <a:pt x="639102" y="1828800"/>
                </a:lnTo>
                <a:lnTo>
                  <a:pt x="695596" y="1828800"/>
                </a:lnTo>
                <a:lnTo>
                  <a:pt x="698352" y="1816100"/>
                </a:lnTo>
                <a:close/>
              </a:path>
              <a:path w="4569459" h="2324100">
                <a:moveTo>
                  <a:pt x="716178" y="1816100"/>
                </a:moveTo>
                <a:lnTo>
                  <a:pt x="705372" y="1816100"/>
                </a:lnTo>
                <a:lnTo>
                  <a:pt x="706882" y="1828800"/>
                </a:lnTo>
                <a:lnTo>
                  <a:pt x="715053" y="1828800"/>
                </a:lnTo>
                <a:lnTo>
                  <a:pt x="716178" y="1816100"/>
                </a:lnTo>
                <a:close/>
              </a:path>
              <a:path w="4569459" h="2324100">
                <a:moveTo>
                  <a:pt x="658317" y="1803400"/>
                </a:moveTo>
                <a:lnTo>
                  <a:pt x="653289" y="1803400"/>
                </a:lnTo>
                <a:lnTo>
                  <a:pt x="644193" y="1816100"/>
                </a:lnTo>
                <a:lnTo>
                  <a:pt x="659968" y="1816100"/>
                </a:lnTo>
                <a:lnTo>
                  <a:pt x="658317" y="1803400"/>
                </a:lnTo>
                <a:close/>
              </a:path>
              <a:path w="4569459" h="2324100">
                <a:moveTo>
                  <a:pt x="730062" y="1803400"/>
                </a:moveTo>
                <a:lnTo>
                  <a:pt x="658317" y="1803400"/>
                </a:lnTo>
                <a:lnTo>
                  <a:pt x="668743" y="1816100"/>
                </a:lnTo>
                <a:lnTo>
                  <a:pt x="718729" y="1816100"/>
                </a:lnTo>
                <a:lnTo>
                  <a:pt x="730062" y="1803400"/>
                </a:lnTo>
                <a:close/>
              </a:path>
              <a:path w="4569459" h="2324100">
                <a:moveTo>
                  <a:pt x="736472" y="1805468"/>
                </a:moveTo>
                <a:lnTo>
                  <a:pt x="729602" y="1816100"/>
                </a:lnTo>
                <a:lnTo>
                  <a:pt x="732890" y="1816100"/>
                </a:lnTo>
                <a:lnTo>
                  <a:pt x="736472" y="1805468"/>
                </a:lnTo>
                <a:close/>
              </a:path>
              <a:path w="4569459" h="2324100">
                <a:moveTo>
                  <a:pt x="737809" y="1803400"/>
                </a:moveTo>
                <a:lnTo>
                  <a:pt x="737169" y="1803400"/>
                </a:lnTo>
                <a:lnTo>
                  <a:pt x="736472" y="1805468"/>
                </a:lnTo>
                <a:lnTo>
                  <a:pt x="737809" y="1803400"/>
                </a:lnTo>
                <a:close/>
              </a:path>
              <a:path w="4569459" h="2324100">
                <a:moveTo>
                  <a:pt x="751366" y="1778000"/>
                </a:moveTo>
                <a:lnTo>
                  <a:pt x="714540" y="1778000"/>
                </a:lnTo>
                <a:lnTo>
                  <a:pt x="719385" y="1790700"/>
                </a:lnTo>
                <a:lnTo>
                  <a:pt x="678715" y="1790700"/>
                </a:lnTo>
                <a:lnTo>
                  <a:pt x="664883" y="1803400"/>
                </a:lnTo>
                <a:lnTo>
                  <a:pt x="747890" y="1803400"/>
                </a:lnTo>
                <a:lnTo>
                  <a:pt x="741871" y="1790700"/>
                </a:lnTo>
                <a:lnTo>
                  <a:pt x="751366" y="1778000"/>
                </a:lnTo>
                <a:close/>
              </a:path>
              <a:path w="4569459" h="2324100">
                <a:moveTo>
                  <a:pt x="698143" y="1778770"/>
                </a:moveTo>
                <a:lnTo>
                  <a:pt x="685723" y="1790700"/>
                </a:lnTo>
                <a:lnTo>
                  <a:pt x="693875" y="1790700"/>
                </a:lnTo>
                <a:lnTo>
                  <a:pt x="698143" y="1778770"/>
                </a:lnTo>
                <a:close/>
              </a:path>
              <a:path w="4569459" h="2324100">
                <a:moveTo>
                  <a:pt x="782923" y="1778000"/>
                </a:moveTo>
                <a:lnTo>
                  <a:pt x="780503" y="1778000"/>
                </a:lnTo>
                <a:lnTo>
                  <a:pt x="777139" y="1790700"/>
                </a:lnTo>
                <a:lnTo>
                  <a:pt x="782923" y="1778000"/>
                </a:lnTo>
                <a:close/>
              </a:path>
              <a:path w="4569459" h="2324100">
                <a:moveTo>
                  <a:pt x="698945" y="1778000"/>
                </a:moveTo>
                <a:lnTo>
                  <a:pt x="698419" y="1778000"/>
                </a:lnTo>
                <a:lnTo>
                  <a:pt x="698143" y="1778770"/>
                </a:lnTo>
                <a:lnTo>
                  <a:pt x="698945" y="1778000"/>
                </a:lnTo>
                <a:close/>
              </a:path>
              <a:path w="4569459" h="2324100">
                <a:moveTo>
                  <a:pt x="778579" y="1765300"/>
                </a:moveTo>
                <a:lnTo>
                  <a:pt x="709487" y="1765300"/>
                </a:lnTo>
                <a:lnTo>
                  <a:pt x="698945" y="1778000"/>
                </a:lnTo>
                <a:lnTo>
                  <a:pt x="769150" y="1778000"/>
                </a:lnTo>
                <a:lnTo>
                  <a:pt x="778579" y="1765300"/>
                </a:lnTo>
                <a:close/>
              </a:path>
              <a:path w="4569459" h="2324100">
                <a:moveTo>
                  <a:pt x="793456" y="1752600"/>
                </a:moveTo>
                <a:lnTo>
                  <a:pt x="729726" y="1752600"/>
                </a:lnTo>
                <a:lnTo>
                  <a:pt x="725737" y="1765300"/>
                </a:lnTo>
                <a:lnTo>
                  <a:pt x="792717" y="1765300"/>
                </a:lnTo>
                <a:lnTo>
                  <a:pt x="793456" y="1752600"/>
                </a:lnTo>
                <a:close/>
              </a:path>
              <a:path w="4569459" h="2324100">
                <a:moveTo>
                  <a:pt x="833896" y="1727200"/>
                </a:moveTo>
                <a:lnTo>
                  <a:pt x="768527" y="1727200"/>
                </a:lnTo>
                <a:lnTo>
                  <a:pt x="770505" y="1739900"/>
                </a:lnTo>
                <a:lnTo>
                  <a:pt x="754463" y="1739900"/>
                </a:lnTo>
                <a:lnTo>
                  <a:pt x="743204" y="1752600"/>
                </a:lnTo>
                <a:lnTo>
                  <a:pt x="795592" y="1752600"/>
                </a:lnTo>
                <a:lnTo>
                  <a:pt x="796251" y="1765300"/>
                </a:lnTo>
                <a:lnTo>
                  <a:pt x="801289" y="1765300"/>
                </a:lnTo>
                <a:lnTo>
                  <a:pt x="807430" y="1752974"/>
                </a:lnTo>
                <a:lnTo>
                  <a:pt x="807377" y="1752600"/>
                </a:lnTo>
                <a:lnTo>
                  <a:pt x="833896" y="1727200"/>
                </a:lnTo>
                <a:close/>
              </a:path>
              <a:path w="4569459" h="2324100">
                <a:moveTo>
                  <a:pt x="808439" y="1760078"/>
                </a:moveTo>
                <a:lnTo>
                  <a:pt x="801289" y="1765300"/>
                </a:lnTo>
                <a:lnTo>
                  <a:pt x="809181" y="1765300"/>
                </a:lnTo>
                <a:lnTo>
                  <a:pt x="808439" y="1760078"/>
                </a:lnTo>
                <a:close/>
              </a:path>
              <a:path w="4569459" h="2324100">
                <a:moveTo>
                  <a:pt x="826833" y="1739900"/>
                </a:moveTo>
                <a:lnTo>
                  <a:pt x="821514" y="1739900"/>
                </a:lnTo>
                <a:lnTo>
                  <a:pt x="807616" y="1752600"/>
                </a:lnTo>
                <a:lnTo>
                  <a:pt x="807430" y="1752974"/>
                </a:lnTo>
                <a:lnTo>
                  <a:pt x="808439" y="1760078"/>
                </a:lnTo>
                <a:lnTo>
                  <a:pt x="818680" y="1752600"/>
                </a:lnTo>
                <a:lnTo>
                  <a:pt x="825245" y="1752600"/>
                </a:lnTo>
                <a:lnTo>
                  <a:pt x="826833" y="1739900"/>
                </a:lnTo>
                <a:close/>
              </a:path>
              <a:path w="4569459" h="2324100">
                <a:moveTo>
                  <a:pt x="851560" y="1714500"/>
                </a:moveTo>
                <a:lnTo>
                  <a:pt x="783655" y="1714500"/>
                </a:lnTo>
                <a:lnTo>
                  <a:pt x="784580" y="1727200"/>
                </a:lnTo>
                <a:lnTo>
                  <a:pt x="833896" y="1727200"/>
                </a:lnTo>
                <a:lnTo>
                  <a:pt x="833107" y="1739900"/>
                </a:lnTo>
                <a:lnTo>
                  <a:pt x="831618" y="1752600"/>
                </a:lnTo>
                <a:lnTo>
                  <a:pt x="835037" y="1739900"/>
                </a:lnTo>
                <a:lnTo>
                  <a:pt x="844816" y="1739900"/>
                </a:lnTo>
                <a:lnTo>
                  <a:pt x="852351" y="1715282"/>
                </a:lnTo>
                <a:lnTo>
                  <a:pt x="851560" y="1714500"/>
                </a:lnTo>
                <a:close/>
              </a:path>
              <a:path w="4569459" h="2324100">
                <a:moveTo>
                  <a:pt x="779279" y="1714500"/>
                </a:moveTo>
                <a:lnTo>
                  <a:pt x="776858" y="1727200"/>
                </a:lnTo>
                <a:lnTo>
                  <a:pt x="784580" y="1727200"/>
                </a:lnTo>
                <a:lnTo>
                  <a:pt x="779279" y="1714500"/>
                </a:lnTo>
                <a:close/>
              </a:path>
              <a:path w="4569459" h="2324100">
                <a:moveTo>
                  <a:pt x="937704" y="1663700"/>
                </a:moveTo>
                <a:lnTo>
                  <a:pt x="850014" y="1663700"/>
                </a:lnTo>
                <a:lnTo>
                  <a:pt x="843480" y="1689100"/>
                </a:lnTo>
                <a:lnTo>
                  <a:pt x="843510" y="1698250"/>
                </a:lnTo>
                <a:lnTo>
                  <a:pt x="846825" y="1701800"/>
                </a:lnTo>
                <a:lnTo>
                  <a:pt x="852981" y="1701800"/>
                </a:lnTo>
                <a:lnTo>
                  <a:pt x="852590" y="1714500"/>
                </a:lnTo>
                <a:lnTo>
                  <a:pt x="852351" y="1715282"/>
                </a:lnTo>
                <a:lnTo>
                  <a:pt x="864385" y="1727200"/>
                </a:lnTo>
                <a:lnTo>
                  <a:pt x="874255" y="1727200"/>
                </a:lnTo>
                <a:lnTo>
                  <a:pt x="871029" y="1714500"/>
                </a:lnTo>
                <a:lnTo>
                  <a:pt x="864672" y="1714500"/>
                </a:lnTo>
                <a:lnTo>
                  <a:pt x="873227" y="1701800"/>
                </a:lnTo>
                <a:lnTo>
                  <a:pt x="886959" y="1689100"/>
                </a:lnTo>
                <a:lnTo>
                  <a:pt x="899002" y="1676400"/>
                </a:lnTo>
                <a:lnTo>
                  <a:pt x="921174" y="1676400"/>
                </a:lnTo>
                <a:lnTo>
                  <a:pt x="937704" y="1663700"/>
                </a:lnTo>
                <a:close/>
              </a:path>
              <a:path w="4569459" h="2324100">
                <a:moveTo>
                  <a:pt x="843510" y="1698250"/>
                </a:moveTo>
                <a:lnTo>
                  <a:pt x="843522" y="1701800"/>
                </a:lnTo>
                <a:lnTo>
                  <a:pt x="845921" y="1714500"/>
                </a:lnTo>
                <a:lnTo>
                  <a:pt x="851560" y="1714500"/>
                </a:lnTo>
                <a:lnTo>
                  <a:pt x="852351" y="1715282"/>
                </a:lnTo>
                <a:lnTo>
                  <a:pt x="852590" y="1714500"/>
                </a:lnTo>
                <a:lnTo>
                  <a:pt x="852981" y="1701800"/>
                </a:lnTo>
                <a:lnTo>
                  <a:pt x="846825" y="1701800"/>
                </a:lnTo>
                <a:lnTo>
                  <a:pt x="843510" y="1698250"/>
                </a:lnTo>
                <a:close/>
              </a:path>
              <a:path w="4569459" h="2324100">
                <a:moveTo>
                  <a:pt x="803954" y="1701800"/>
                </a:moveTo>
                <a:lnTo>
                  <a:pt x="793740" y="1714500"/>
                </a:lnTo>
                <a:lnTo>
                  <a:pt x="803414" y="1714500"/>
                </a:lnTo>
                <a:lnTo>
                  <a:pt x="803954" y="1701800"/>
                </a:lnTo>
                <a:close/>
              </a:path>
              <a:path w="4569459" h="2324100">
                <a:moveTo>
                  <a:pt x="834961" y="1689100"/>
                </a:moveTo>
                <a:lnTo>
                  <a:pt x="819588" y="1689100"/>
                </a:lnTo>
                <a:lnTo>
                  <a:pt x="810801" y="1701800"/>
                </a:lnTo>
                <a:lnTo>
                  <a:pt x="803414" y="1714500"/>
                </a:lnTo>
                <a:lnTo>
                  <a:pt x="845921" y="1714500"/>
                </a:lnTo>
                <a:lnTo>
                  <a:pt x="843522" y="1701800"/>
                </a:lnTo>
                <a:lnTo>
                  <a:pt x="843510" y="1698250"/>
                </a:lnTo>
                <a:lnTo>
                  <a:pt x="834961" y="1689100"/>
                </a:lnTo>
                <a:close/>
              </a:path>
              <a:path w="4569459" h="2324100">
                <a:moveTo>
                  <a:pt x="888172" y="1703154"/>
                </a:moveTo>
                <a:lnTo>
                  <a:pt x="868162" y="1714500"/>
                </a:lnTo>
                <a:lnTo>
                  <a:pt x="887298" y="1714500"/>
                </a:lnTo>
                <a:lnTo>
                  <a:pt x="888172" y="1703154"/>
                </a:lnTo>
                <a:close/>
              </a:path>
              <a:path w="4569459" h="2324100">
                <a:moveTo>
                  <a:pt x="912976" y="1676400"/>
                </a:moveTo>
                <a:lnTo>
                  <a:pt x="902492" y="1676400"/>
                </a:lnTo>
                <a:lnTo>
                  <a:pt x="890562" y="1701800"/>
                </a:lnTo>
                <a:lnTo>
                  <a:pt x="892863" y="1701800"/>
                </a:lnTo>
                <a:lnTo>
                  <a:pt x="887298" y="1714500"/>
                </a:lnTo>
                <a:lnTo>
                  <a:pt x="898042" y="1701800"/>
                </a:lnTo>
                <a:lnTo>
                  <a:pt x="897610" y="1689100"/>
                </a:lnTo>
                <a:lnTo>
                  <a:pt x="912131" y="1689100"/>
                </a:lnTo>
                <a:lnTo>
                  <a:pt x="912976" y="1676400"/>
                </a:lnTo>
                <a:close/>
              </a:path>
              <a:path w="4569459" h="2324100">
                <a:moveTo>
                  <a:pt x="890562" y="1701800"/>
                </a:moveTo>
                <a:lnTo>
                  <a:pt x="888276" y="1701800"/>
                </a:lnTo>
                <a:lnTo>
                  <a:pt x="888172" y="1703154"/>
                </a:lnTo>
                <a:lnTo>
                  <a:pt x="890562" y="1701800"/>
                </a:lnTo>
                <a:close/>
              </a:path>
              <a:path w="4569459" h="2324100">
                <a:moveTo>
                  <a:pt x="905541" y="1689100"/>
                </a:moveTo>
                <a:lnTo>
                  <a:pt x="902171" y="1689100"/>
                </a:lnTo>
                <a:lnTo>
                  <a:pt x="903046" y="1701800"/>
                </a:lnTo>
                <a:lnTo>
                  <a:pt x="907664" y="1701800"/>
                </a:lnTo>
                <a:lnTo>
                  <a:pt x="905541" y="1689100"/>
                </a:lnTo>
                <a:close/>
              </a:path>
              <a:path w="4569459" h="2324100">
                <a:moveTo>
                  <a:pt x="920337" y="1676400"/>
                </a:moveTo>
                <a:lnTo>
                  <a:pt x="912976" y="1676400"/>
                </a:lnTo>
                <a:lnTo>
                  <a:pt x="916317" y="1689100"/>
                </a:lnTo>
                <a:lnTo>
                  <a:pt x="923452" y="1689100"/>
                </a:lnTo>
                <a:lnTo>
                  <a:pt x="920337" y="1676400"/>
                </a:lnTo>
                <a:close/>
              </a:path>
              <a:path w="4569459" h="2324100">
                <a:moveTo>
                  <a:pt x="865593" y="1651000"/>
                </a:moveTo>
                <a:lnTo>
                  <a:pt x="864946" y="1663700"/>
                </a:lnTo>
                <a:lnTo>
                  <a:pt x="871829" y="1663700"/>
                </a:lnTo>
                <a:lnTo>
                  <a:pt x="872522" y="1660635"/>
                </a:lnTo>
                <a:lnTo>
                  <a:pt x="865593" y="1651000"/>
                </a:lnTo>
                <a:close/>
              </a:path>
              <a:path w="4569459" h="2324100">
                <a:moveTo>
                  <a:pt x="885840" y="1651000"/>
                </a:moveTo>
                <a:lnTo>
                  <a:pt x="874699" y="1651000"/>
                </a:lnTo>
                <a:lnTo>
                  <a:pt x="872522" y="1660635"/>
                </a:lnTo>
                <a:lnTo>
                  <a:pt x="874725" y="1663700"/>
                </a:lnTo>
                <a:lnTo>
                  <a:pt x="884269" y="1663700"/>
                </a:lnTo>
                <a:lnTo>
                  <a:pt x="885840" y="1651000"/>
                </a:lnTo>
                <a:close/>
              </a:path>
              <a:path w="4569459" h="2324100">
                <a:moveTo>
                  <a:pt x="957804" y="1651000"/>
                </a:moveTo>
                <a:lnTo>
                  <a:pt x="897874" y="1651000"/>
                </a:lnTo>
                <a:lnTo>
                  <a:pt x="898105" y="1663700"/>
                </a:lnTo>
                <a:lnTo>
                  <a:pt x="950000" y="1663700"/>
                </a:lnTo>
                <a:lnTo>
                  <a:pt x="957299" y="1657181"/>
                </a:lnTo>
                <a:lnTo>
                  <a:pt x="957804" y="1651000"/>
                </a:lnTo>
                <a:close/>
              </a:path>
              <a:path w="4569459" h="2324100">
                <a:moveTo>
                  <a:pt x="960649" y="1654190"/>
                </a:moveTo>
                <a:lnTo>
                  <a:pt x="957299" y="1657181"/>
                </a:lnTo>
                <a:lnTo>
                  <a:pt x="956767" y="1663700"/>
                </a:lnTo>
                <a:lnTo>
                  <a:pt x="960649" y="1654190"/>
                </a:lnTo>
                <a:close/>
              </a:path>
              <a:path w="4569459" h="2324100">
                <a:moveTo>
                  <a:pt x="972754" y="1638300"/>
                </a:moveTo>
                <a:lnTo>
                  <a:pt x="897963" y="1638300"/>
                </a:lnTo>
                <a:lnTo>
                  <a:pt x="895565" y="1651000"/>
                </a:lnTo>
                <a:lnTo>
                  <a:pt x="966265" y="1651000"/>
                </a:lnTo>
                <a:lnTo>
                  <a:pt x="969175" y="1663700"/>
                </a:lnTo>
                <a:lnTo>
                  <a:pt x="977415" y="1651000"/>
                </a:lnTo>
                <a:lnTo>
                  <a:pt x="972754" y="1638300"/>
                </a:lnTo>
                <a:close/>
              </a:path>
              <a:path w="4569459" h="2324100">
                <a:moveTo>
                  <a:pt x="964222" y="1651000"/>
                </a:moveTo>
                <a:lnTo>
                  <a:pt x="961951" y="1651000"/>
                </a:lnTo>
                <a:lnTo>
                  <a:pt x="960649" y="1654190"/>
                </a:lnTo>
                <a:lnTo>
                  <a:pt x="964222" y="1651000"/>
                </a:lnTo>
                <a:close/>
              </a:path>
              <a:path w="4569459" h="2324100">
                <a:moveTo>
                  <a:pt x="991746" y="1625600"/>
                </a:moveTo>
                <a:lnTo>
                  <a:pt x="920672" y="1625600"/>
                </a:lnTo>
                <a:lnTo>
                  <a:pt x="914586" y="1638300"/>
                </a:lnTo>
                <a:lnTo>
                  <a:pt x="973388" y="1638300"/>
                </a:lnTo>
                <a:lnTo>
                  <a:pt x="991515" y="1628755"/>
                </a:lnTo>
                <a:lnTo>
                  <a:pt x="991746" y="1625600"/>
                </a:lnTo>
                <a:close/>
              </a:path>
              <a:path w="4569459" h="2324100">
                <a:moveTo>
                  <a:pt x="996306" y="1626233"/>
                </a:moveTo>
                <a:lnTo>
                  <a:pt x="991515" y="1628755"/>
                </a:lnTo>
                <a:lnTo>
                  <a:pt x="990818" y="1638300"/>
                </a:lnTo>
                <a:lnTo>
                  <a:pt x="996306" y="1626233"/>
                </a:lnTo>
                <a:close/>
              </a:path>
              <a:path w="4569459" h="2324100">
                <a:moveTo>
                  <a:pt x="1008379" y="1612900"/>
                </a:moveTo>
                <a:lnTo>
                  <a:pt x="932852" y="1612900"/>
                </a:lnTo>
                <a:lnTo>
                  <a:pt x="927354" y="1625600"/>
                </a:lnTo>
                <a:lnTo>
                  <a:pt x="997508" y="1625600"/>
                </a:lnTo>
                <a:lnTo>
                  <a:pt x="1002062" y="1638300"/>
                </a:lnTo>
                <a:lnTo>
                  <a:pt x="1005241" y="1625600"/>
                </a:lnTo>
                <a:lnTo>
                  <a:pt x="1008379" y="1612900"/>
                </a:lnTo>
                <a:close/>
              </a:path>
              <a:path w="4569459" h="2324100">
                <a:moveTo>
                  <a:pt x="997508" y="1625600"/>
                </a:moveTo>
                <a:lnTo>
                  <a:pt x="996594" y="1625600"/>
                </a:lnTo>
                <a:lnTo>
                  <a:pt x="996306" y="1626233"/>
                </a:lnTo>
                <a:lnTo>
                  <a:pt x="997508" y="1625600"/>
                </a:lnTo>
                <a:close/>
              </a:path>
              <a:path w="4569459" h="2324100">
                <a:moveTo>
                  <a:pt x="1027968" y="1612900"/>
                </a:moveTo>
                <a:lnTo>
                  <a:pt x="1008379" y="1612900"/>
                </a:lnTo>
                <a:lnTo>
                  <a:pt x="1012812" y="1625600"/>
                </a:lnTo>
                <a:lnTo>
                  <a:pt x="1024896" y="1625600"/>
                </a:lnTo>
                <a:lnTo>
                  <a:pt x="1027968" y="1612900"/>
                </a:lnTo>
                <a:close/>
              </a:path>
              <a:path w="4569459" h="2324100">
                <a:moveTo>
                  <a:pt x="1023257" y="1574800"/>
                </a:moveTo>
                <a:lnTo>
                  <a:pt x="988694" y="1574800"/>
                </a:lnTo>
                <a:lnTo>
                  <a:pt x="982598" y="1587500"/>
                </a:lnTo>
                <a:lnTo>
                  <a:pt x="962543" y="1600200"/>
                </a:lnTo>
                <a:lnTo>
                  <a:pt x="959280" y="1600200"/>
                </a:lnTo>
                <a:lnTo>
                  <a:pt x="958634" y="1612900"/>
                </a:lnTo>
                <a:lnTo>
                  <a:pt x="1026679" y="1612900"/>
                </a:lnTo>
                <a:lnTo>
                  <a:pt x="1023613" y="1600200"/>
                </a:lnTo>
                <a:lnTo>
                  <a:pt x="1037551" y="1587500"/>
                </a:lnTo>
                <a:lnTo>
                  <a:pt x="1025758" y="1587500"/>
                </a:lnTo>
                <a:lnTo>
                  <a:pt x="1023257" y="1574800"/>
                </a:lnTo>
                <a:close/>
              </a:path>
              <a:path w="4569459" h="2324100">
                <a:moveTo>
                  <a:pt x="1058557" y="1587500"/>
                </a:moveTo>
                <a:lnTo>
                  <a:pt x="1037551" y="1587500"/>
                </a:lnTo>
                <a:lnTo>
                  <a:pt x="1041566" y="1600200"/>
                </a:lnTo>
                <a:lnTo>
                  <a:pt x="1056144" y="1600200"/>
                </a:lnTo>
                <a:lnTo>
                  <a:pt x="1058557" y="1587500"/>
                </a:lnTo>
                <a:close/>
              </a:path>
              <a:path w="4569459" h="2324100">
                <a:moveTo>
                  <a:pt x="1072074" y="1587500"/>
                </a:moveTo>
                <a:lnTo>
                  <a:pt x="1071381" y="1587500"/>
                </a:lnTo>
                <a:lnTo>
                  <a:pt x="1068806" y="1600200"/>
                </a:lnTo>
                <a:lnTo>
                  <a:pt x="1072074" y="1587500"/>
                </a:lnTo>
                <a:close/>
              </a:path>
              <a:path w="4569459" h="2324100">
                <a:moveTo>
                  <a:pt x="1032097" y="1587351"/>
                </a:moveTo>
                <a:lnTo>
                  <a:pt x="1031943" y="1587500"/>
                </a:lnTo>
                <a:lnTo>
                  <a:pt x="1032116" y="1587500"/>
                </a:lnTo>
                <a:lnTo>
                  <a:pt x="1032097" y="1587351"/>
                </a:lnTo>
                <a:close/>
              </a:path>
              <a:path w="4569459" h="2324100">
                <a:moveTo>
                  <a:pt x="1068581" y="1574800"/>
                </a:moveTo>
                <a:lnTo>
                  <a:pt x="1045082" y="1574800"/>
                </a:lnTo>
                <a:lnTo>
                  <a:pt x="1032276" y="1587178"/>
                </a:lnTo>
                <a:lnTo>
                  <a:pt x="1032116" y="1587500"/>
                </a:lnTo>
                <a:lnTo>
                  <a:pt x="1069085" y="1587500"/>
                </a:lnTo>
                <a:lnTo>
                  <a:pt x="1068581" y="1574800"/>
                </a:lnTo>
                <a:close/>
              </a:path>
              <a:path w="4569459" h="2324100">
                <a:moveTo>
                  <a:pt x="1084942" y="1574800"/>
                </a:moveTo>
                <a:lnTo>
                  <a:pt x="1070168" y="1574800"/>
                </a:lnTo>
                <a:lnTo>
                  <a:pt x="1075008" y="1587500"/>
                </a:lnTo>
                <a:lnTo>
                  <a:pt x="1084262" y="1587500"/>
                </a:lnTo>
                <a:lnTo>
                  <a:pt x="1084942" y="1574800"/>
                </a:lnTo>
                <a:close/>
              </a:path>
              <a:path w="4569459" h="2324100">
                <a:moveTo>
                  <a:pt x="1038431" y="1574800"/>
                </a:moveTo>
                <a:lnTo>
                  <a:pt x="1030501" y="1574800"/>
                </a:lnTo>
                <a:lnTo>
                  <a:pt x="1032097" y="1587351"/>
                </a:lnTo>
                <a:lnTo>
                  <a:pt x="1032276" y="1587178"/>
                </a:lnTo>
                <a:lnTo>
                  <a:pt x="1038431" y="1574800"/>
                </a:lnTo>
                <a:close/>
              </a:path>
              <a:path w="4569459" h="2324100">
                <a:moveTo>
                  <a:pt x="1020992" y="1562100"/>
                </a:moveTo>
                <a:lnTo>
                  <a:pt x="1011834" y="1562100"/>
                </a:lnTo>
                <a:lnTo>
                  <a:pt x="1006989" y="1574800"/>
                </a:lnTo>
                <a:lnTo>
                  <a:pt x="1030889" y="1574800"/>
                </a:lnTo>
                <a:lnTo>
                  <a:pt x="1020992" y="1562100"/>
                </a:lnTo>
                <a:close/>
              </a:path>
              <a:path w="4569459" h="2324100">
                <a:moveTo>
                  <a:pt x="1122163" y="1536700"/>
                </a:moveTo>
                <a:lnTo>
                  <a:pt x="1056678" y="1536700"/>
                </a:lnTo>
                <a:lnTo>
                  <a:pt x="1032488" y="1549400"/>
                </a:lnTo>
                <a:lnTo>
                  <a:pt x="1029458" y="1562100"/>
                </a:lnTo>
                <a:lnTo>
                  <a:pt x="1037139" y="1574800"/>
                </a:lnTo>
                <a:lnTo>
                  <a:pt x="1072045" y="1574800"/>
                </a:lnTo>
                <a:lnTo>
                  <a:pt x="1074928" y="1562100"/>
                </a:lnTo>
                <a:lnTo>
                  <a:pt x="1084358" y="1562100"/>
                </a:lnTo>
                <a:lnTo>
                  <a:pt x="1102055" y="1549400"/>
                </a:lnTo>
                <a:lnTo>
                  <a:pt x="1123742" y="1549400"/>
                </a:lnTo>
                <a:lnTo>
                  <a:pt x="1122163" y="1536700"/>
                </a:lnTo>
                <a:close/>
              </a:path>
              <a:path w="4569459" h="2324100">
                <a:moveTo>
                  <a:pt x="1084358" y="1562100"/>
                </a:moveTo>
                <a:lnTo>
                  <a:pt x="1078032" y="1562100"/>
                </a:lnTo>
                <a:lnTo>
                  <a:pt x="1072045" y="1574800"/>
                </a:lnTo>
                <a:lnTo>
                  <a:pt x="1081814" y="1574800"/>
                </a:lnTo>
                <a:lnTo>
                  <a:pt x="1084358" y="1562100"/>
                </a:lnTo>
                <a:close/>
              </a:path>
              <a:path w="4569459" h="2324100">
                <a:moveTo>
                  <a:pt x="1117282" y="1549400"/>
                </a:moveTo>
                <a:lnTo>
                  <a:pt x="1102055" y="1549400"/>
                </a:lnTo>
                <a:lnTo>
                  <a:pt x="1096815" y="1562100"/>
                </a:lnTo>
                <a:lnTo>
                  <a:pt x="1113092" y="1562100"/>
                </a:lnTo>
                <a:lnTo>
                  <a:pt x="1117282" y="1549400"/>
                </a:lnTo>
                <a:close/>
              </a:path>
              <a:path w="4569459" h="2324100">
                <a:moveTo>
                  <a:pt x="1132579" y="1524000"/>
                </a:moveTo>
                <a:lnTo>
                  <a:pt x="1085786" y="1524000"/>
                </a:lnTo>
                <a:lnTo>
                  <a:pt x="1081393" y="1536700"/>
                </a:lnTo>
                <a:lnTo>
                  <a:pt x="1122163" y="1536700"/>
                </a:lnTo>
                <a:lnTo>
                  <a:pt x="1124572" y="1549400"/>
                </a:lnTo>
                <a:lnTo>
                  <a:pt x="1131958" y="1536700"/>
                </a:lnTo>
                <a:lnTo>
                  <a:pt x="1132579" y="1524000"/>
                </a:lnTo>
                <a:close/>
              </a:path>
              <a:path w="4569459" h="2324100">
                <a:moveTo>
                  <a:pt x="1075753" y="1524000"/>
                </a:moveTo>
                <a:lnTo>
                  <a:pt x="1069898" y="1524000"/>
                </a:lnTo>
                <a:lnTo>
                  <a:pt x="1071105" y="1536700"/>
                </a:lnTo>
                <a:lnTo>
                  <a:pt x="1075753" y="1524000"/>
                </a:lnTo>
                <a:close/>
              </a:path>
              <a:path w="4569459" h="2324100">
                <a:moveTo>
                  <a:pt x="1144937" y="1524000"/>
                </a:moveTo>
                <a:lnTo>
                  <a:pt x="1143241" y="1524000"/>
                </a:lnTo>
                <a:lnTo>
                  <a:pt x="1138787" y="1536700"/>
                </a:lnTo>
                <a:lnTo>
                  <a:pt x="1141402" y="1536700"/>
                </a:lnTo>
                <a:lnTo>
                  <a:pt x="1144937" y="1524000"/>
                </a:lnTo>
                <a:close/>
              </a:path>
              <a:path w="4569459" h="2324100">
                <a:moveTo>
                  <a:pt x="1150493" y="1511300"/>
                </a:moveTo>
                <a:lnTo>
                  <a:pt x="1087670" y="1511300"/>
                </a:lnTo>
                <a:lnTo>
                  <a:pt x="1079111" y="1524000"/>
                </a:lnTo>
                <a:lnTo>
                  <a:pt x="1135677" y="1524000"/>
                </a:lnTo>
                <a:lnTo>
                  <a:pt x="1150493" y="1511300"/>
                </a:lnTo>
                <a:close/>
              </a:path>
              <a:path w="4569459" h="2324100">
                <a:moveTo>
                  <a:pt x="1173786" y="1511300"/>
                </a:moveTo>
                <a:lnTo>
                  <a:pt x="1150493" y="1511300"/>
                </a:lnTo>
                <a:lnTo>
                  <a:pt x="1147851" y="1524000"/>
                </a:lnTo>
                <a:lnTo>
                  <a:pt x="1160984" y="1524000"/>
                </a:lnTo>
                <a:lnTo>
                  <a:pt x="1173786" y="1511300"/>
                </a:lnTo>
                <a:close/>
              </a:path>
              <a:path w="4569459" h="2324100">
                <a:moveTo>
                  <a:pt x="1181881" y="1511300"/>
                </a:moveTo>
                <a:lnTo>
                  <a:pt x="1173786" y="1511300"/>
                </a:lnTo>
                <a:lnTo>
                  <a:pt x="1170152" y="1524000"/>
                </a:lnTo>
                <a:lnTo>
                  <a:pt x="1179245" y="1524000"/>
                </a:lnTo>
                <a:lnTo>
                  <a:pt x="1181881" y="1511300"/>
                </a:lnTo>
                <a:close/>
              </a:path>
              <a:path w="4569459" h="2324100">
                <a:moveTo>
                  <a:pt x="1187124" y="1498600"/>
                </a:moveTo>
                <a:lnTo>
                  <a:pt x="1123557" y="1498600"/>
                </a:lnTo>
                <a:lnTo>
                  <a:pt x="1107681" y="1511300"/>
                </a:lnTo>
                <a:lnTo>
                  <a:pt x="1182510" y="1511300"/>
                </a:lnTo>
                <a:lnTo>
                  <a:pt x="1179245" y="1524000"/>
                </a:lnTo>
                <a:lnTo>
                  <a:pt x="1185122" y="1524000"/>
                </a:lnTo>
                <a:lnTo>
                  <a:pt x="1187924" y="1511300"/>
                </a:lnTo>
                <a:lnTo>
                  <a:pt x="1187124" y="1498600"/>
                </a:lnTo>
                <a:close/>
              </a:path>
              <a:path w="4569459" h="2324100">
                <a:moveTo>
                  <a:pt x="1222673" y="1485900"/>
                </a:moveTo>
                <a:lnTo>
                  <a:pt x="1215041" y="1485900"/>
                </a:lnTo>
                <a:lnTo>
                  <a:pt x="1207236" y="1498600"/>
                </a:lnTo>
                <a:lnTo>
                  <a:pt x="1195349" y="1498600"/>
                </a:lnTo>
                <a:lnTo>
                  <a:pt x="1195743" y="1511300"/>
                </a:lnTo>
                <a:lnTo>
                  <a:pt x="1214660" y="1498600"/>
                </a:lnTo>
                <a:lnTo>
                  <a:pt x="1222673" y="1485900"/>
                </a:lnTo>
                <a:close/>
              </a:path>
              <a:path w="4569459" h="2324100">
                <a:moveTo>
                  <a:pt x="1139901" y="1485900"/>
                </a:moveTo>
                <a:lnTo>
                  <a:pt x="1135491" y="1485900"/>
                </a:lnTo>
                <a:lnTo>
                  <a:pt x="1130607" y="1498600"/>
                </a:lnTo>
                <a:lnTo>
                  <a:pt x="1133343" y="1498600"/>
                </a:lnTo>
                <a:lnTo>
                  <a:pt x="1139901" y="1485900"/>
                </a:lnTo>
                <a:close/>
              </a:path>
              <a:path w="4569459" h="2324100">
                <a:moveTo>
                  <a:pt x="1152018" y="1485900"/>
                </a:moveTo>
                <a:lnTo>
                  <a:pt x="1141734" y="1498600"/>
                </a:lnTo>
                <a:lnTo>
                  <a:pt x="1151140" y="1498600"/>
                </a:lnTo>
                <a:lnTo>
                  <a:pt x="1152018" y="1485900"/>
                </a:lnTo>
                <a:close/>
              </a:path>
              <a:path w="4569459" h="2324100">
                <a:moveTo>
                  <a:pt x="1202018" y="1485900"/>
                </a:moveTo>
                <a:lnTo>
                  <a:pt x="1167318" y="1485900"/>
                </a:lnTo>
                <a:lnTo>
                  <a:pt x="1151140" y="1498600"/>
                </a:lnTo>
                <a:lnTo>
                  <a:pt x="1207236" y="1498600"/>
                </a:lnTo>
                <a:lnTo>
                  <a:pt x="1202018" y="1485900"/>
                </a:lnTo>
                <a:close/>
              </a:path>
              <a:path w="4569459" h="2324100">
                <a:moveTo>
                  <a:pt x="1153801" y="1473200"/>
                </a:moveTo>
                <a:lnTo>
                  <a:pt x="1144866" y="1485900"/>
                </a:lnTo>
                <a:lnTo>
                  <a:pt x="1155604" y="1485900"/>
                </a:lnTo>
                <a:lnTo>
                  <a:pt x="1153801" y="1473200"/>
                </a:lnTo>
                <a:close/>
              </a:path>
              <a:path w="4569459" h="2324100">
                <a:moveTo>
                  <a:pt x="1223237" y="1473200"/>
                </a:moveTo>
                <a:lnTo>
                  <a:pt x="1166571" y="1473200"/>
                </a:lnTo>
                <a:lnTo>
                  <a:pt x="1157464" y="1485900"/>
                </a:lnTo>
                <a:lnTo>
                  <a:pt x="1220063" y="1485900"/>
                </a:lnTo>
                <a:lnTo>
                  <a:pt x="1223237" y="1473200"/>
                </a:lnTo>
                <a:close/>
              </a:path>
              <a:path w="4569459" h="2324100">
                <a:moveTo>
                  <a:pt x="1233676" y="1473200"/>
                </a:moveTo>
                <a:lnTo>
                  <a:pt x="1226011" y="1473200"/>
                </a:lnTo>
                <a:lnTo>
                  <a:pt x="1225812" y="1485900"/>
                </a:lnTo>
                <a:lnTo>
                  <a:pt x="1231658" y="1485900"/>
                </a:lnTo>
                <a:lnTo>
                  <a:pt x="1233676" y="1473200"/>
                </a:lnTo>
                <a:close/>
              </a:path>
              <a:path w="4569459" h="2324100">
                <a:moveTo>
                  <a:pt x="1245908" y="1473200"/>
                </a:moveTo>
                <a:lnTo>
                  <a:pt x="1233676" y="1473200"/>
                </a:lnTo>
                <a:lnTo>
                  <a:pt x="1236416" y="1485900"/>
                </a:lnTo>
                <a:lnTo>
                  <a:pt x="1240340" y="1485900"/>
                </a:lnTo>
                <a:lnTo>
                  <a:pt x="1245908" y="1473200"/>
                </a:lnTo>
                <a:close/>
              </a:path>
              <a:path w="4569459" h="2324100">
                <a:moveTo>
                  <a:pt x="1229256" y="1454018"/>
                </a:moveTo>
                <a:lnTo>
                  <a:pt x="1230049" y="1460500"/>
                </a:lnTo>
                <a:lnTo>
                  <a:pt x="1174953" y="1460500"/>
                </a:lnTo>
                <a:lnTo>
                  <a:pt x="1175213" y="1473200"/>
                </a:lnTo>
                <a:lnTo>
                  <a:pt x="1237527" y="1473200"/>
                </a:lnTo>
                <a:lnTo>
                  <a:pt x="1232647" y="1460500"/>
                </a:lnTo>
                <a:lnTo>
                  <a:pt x="1229256" y="1454018"/>
                </a:lnTo>
                <a:close/>
              </a:path>
              <a:path w="4569459" h="2324100">
                <a:moveTo>
                  <a:pt x="1255725" y="1460500"/>
                </a:moveTo>
                <a:lnTo>
                  <a:pt x="1234797" y="1460500"/>
                </a:lnTo>
                <a:lnTo>
                  <a:pt x="1243614" y="1473200"/>
                </a:lnTo>
                <a:lnTo>
                  <a:pt x="1260309" y="1473200"/>
                </a:lnTo>
                <a:lnTo>
                  <a:pt x="1255725" y="1460500"/>
                </a:lnTo>
                <a:close/>
              </a:path>
              <a:path w="4569459" h="2324100">
                <a:moveTo>
                  <a:pt x="1260259" y="1460500"/>
                </a:moveTo>
                <a:lnTo>
                  <a:pt x="1263065" y="1473200"/>
                </a:lnTo>
                <a:lnTo>
                  <a:pt x="1266278" y="1473200"/>
                </a:lnTo>
                <a:lnTo>
                  <a:pt x="1260259" y="1460500"/>
                </a:lnTo>
                <a:close/>
              </a:path>
              <a:path w="4569459" h="2324100">
                <a:moveTo>
                  <a:pt x="1226003" y="1447800"/>
                </a:moveTo>
                <a:lnTo>
                  <a:pt x="1197419" y="1447800"/>
                </a:lnTo>
                <a:lnTo>
                  <a:pt x="1192596" y="1460500"/>
                </a:lnTo>
                <a:lnTo>
                  <a:pt x="1230049" y="1460500"/>
                </a:lnTo>
                <a:lnTo>
                  <a:pt x="1229256" y="1454018"/>
                </a:lnTo>
                <a:lnTo>
                  <a:pt x="1226003" y="1447800"/>
                </a:lnTo>
                <a:close/>
              </a:path>
              <a:path w="4569459" h="2324100">
                <a:moveTo>
                  <a:pt x="1264600" y="1447800"/>
                </a:moveTo>
                <a:lnTo>
                  <a:pt x="1228496" y="1447800"/>
                </a:lnTo>
                <a:lnTo>
                  <a:pt x="1229256" y="1454018"/>
                </a:lnTo>
                <a:lnTo>
                  <a:pt x="1232647" y="1460500"/>
                </a:lnTo>
                <a:lnTo>
                  <a:pt x="1265059" y="1460500"/>
                </a:lnTo>
                <a:lnTo>
                  <a:pt x="1264600" y="1447800"/>
                </a:lnTo>
                <a:close/>
              </a:path>
              <a:path w="4569459" h="2324100">
                <a:moveTo>
                  <a:pt x="1285874" y="1435100"/>
                </a:moveTo>
                <a:lnTo>
                  <a:pt x="1234694" y="1435100"/>
                </a:lnTo>
                <a:lnTo>
                  <a:pt x="1238983" y="1447800"/>
                </a:lnTo>
                <a:lnTo>
                  <a:pt x="1269741" y="1447800"/>
                </a:lnTo>
                <a:lnTo>
                  <a:pt x="1272540" y="1460500"/>
                </a:lnTo>
                <a:lnTo>
                  <a:pt x="1275631" y="1460500"/>
                </a:lnTo>
                <a:lnTo>
                  <a:pt x="1279855" y="1447800"/>
                </a:lnTo>
                <a:lnTo>
                  <a:pt x="1285874" y="1435100"/>
                </a:lnTo>
                <a:close/>
              </a:path>
              <a:path w="4569459" h="2324100">
                <a:moveTo>
                  <a:pt x="1203794" y="1435100"/>
                </a:moveTo>
                <a:lnTo>
                  <a:pt x="1200111" y="1447800"/>
                </a:lnTo>
                <a:lnTo>
                  <a:pt x="1212329" y="1447800"/>
                </a:lnTo>
                <a:lnTo>
                  <a:pt x="1203794" y="1435100"/>
                </a:lnTo>
                <a:close/>
              </a:path>
              <a:path w="4569459" h="2324100">
                <a:moveTo>
                  <a:pt x="1304670" y="1435100"/>
                </a:moveTo>
                <a:lnTo>
                  <a:pt x="1295668" y="1435100"/>
                </a:lnTo>
                <a:lnTo>
                  <a:pt x="1303759" y="1447800"/>
                </a:lnTo>
                <a:lnTo>
                  <a:pt x="1304670" y="1435100"/>
                </a:lnTo>
                <a:close/>
              </a:path>
              <a:path w="4569459" h="2324100">
                <a:moveTo>
                  <a:pt x="1229902" y="1422400"/>
                </a:moveTo>
                <a:lnTo>
                  <a:pt x="1224345" y="1435100"/>
                </a:lnTo>
                <a:lnTo>
                  <a:pt x="1239456" y="1435100"/>
                </a:lnTo>
                <a:lnTo>
                  <a:pt x="1229902" y="1422400"/>
                </a:lnTo>
                <a:close/>
              </a:path>
              <a:path w="4569459" h="2324100">
                <a:moveTo>
                  <a:pt x="1306685" y="1422400"/>
                </a:moveTo>
                <a:lnTo>
                  <a:pt x="1249469" y="1422400"/>
                </a:lnTo>
                <a:lnTo>
                  <a:pt x="1239456" y="1435100"/>
                </a:lnTo>
                <a:lnTo>
                  <a:pt x="1301586" y="1435100"/>
                </a:lnTo>
                <a:lnTo>
                  <a:pt x="1306685" y="1422400"/>
                </a:lnTo>
                <a:close/>
              </a:path>
              <a:path w="4569459" h="2324100">
                <a:moveTo>
                  <a:pt x="1326005" y="1422400"/>
                </a:moveTo>
                <a:lnTo>
                  <a:pt x="1322863" y="1422400"/>
                </a:lnTo>
                <a:lnTo>
                  <a:pt x="1323276" y="1435100"/>
                </a:lnTo>
                <a:lnTo>
                  <a:pt x="1327782" y="1435100"/>
                </a:lnTo>
                <a:lnTo>
                  <a:pt x="1326005" y="1422400"/>
                </a:lnTo>
                <a:close/>
              </a:path>
              <a:path w="4569459" h="2324100">
                <a:moveTo>
                  <a:pt x="1303451" y="1409700"/>
                </a:moveTo>
                <a:lnTo>
                  <a:pt x="1253464" y="1409700"/>
                </a:lnTo>
                <a:lnTo>
                  <a:pt x="1246516" y="1422400"/>
                </a:lnTo>
                <a:lnTo>
                  <a:pt x="1301949" y="1422400"/>
                </a:lnTo>
                <a:lnTo>
                  <a:pt x="1303451" y="1409700"/>
                </a:lnTo>
                <a:close/>
              </a:path>
              <a:path w="4569459" h="2324100">
                <a:moveTo>
                  <a:pt x="1339443" y="1409700"/>
                </a:moveTo>
                <a:lnTo>
                  <a:pt x="1317828" y="1409700"/>
                </a:lnTo>
                <a:lnTo>
                  <a:pt x="1309674" y="1422400"/>
                </a:lnTo>
                <a:lnTo>
                  <a:pt x="1333267" y="1422400"/>
                </a:lnTo>
                <a:lnTo>
                  <a:pt x="1339443" y="1409700"/>
                </a:lnTo>
                <a:close/>
              </a:path>
              <a:path w="4569459" h="2324100">
                <a:moveTo>
                  <a:pt x="1350721" y="1409700"/>
                </a:moveTo>
                <a:lnTo>
                  <a:pt x="1347622" y="1409700"/>
                </a:lnTo>
                <a:lnTo>
                  <a:pt x="1345512" y="1422400"/>
                </a:lnTo>
                <a:lnTo>
                  <a:pt x="1345686" y="1422400"/>
                </a:lnTo>
                <a:lnTo>
                  <a:pt x="1350721" y="1409700"/>
                </a:lnTo>
                <a:close/>
              </a:path>
              <a:path w="4569459" h="2324100">
                <a:moveTo>
                  <a:pt x="1279792" y="1397000"/>
                </a:moveTo>
                <a:lnTo>
                  <a:pt x="1273022" y="1397000"/>
                </a:lnTo>
                <a:lnTo>
                  <a:pt x="1270134" y="1409700"/>
                </a:lnTo>
                <a:lnTo>
                  <a:pt x="1275511" y="1409700"/>
                </a:lnTo>
                <a:lnTo>
                  <a:pt x="1279792" y="1397000"/>
                </a:lnTo>
                <a:close/>
              </a:path>
              <a:path w="4569459" h="2324100">
                <a:moveTo>
                  <a:pt x="1279792" y="1397000"/>
                </a:moveTo>
                <a:lnTo>
                  <a:pt x="1275511" y="1409700"/>
                </a:lnTo>
                <a:lnTo>
                  <a:pt x="1276011" y="1409700"/>
                </a:lnTo>
                <a:lnTo>
                  <a:pt x="1279792" y="1397000"/>
                </a:lnTo>
                <a:close/>
              </a:path>
              <a:path w="4569459" h="2324100">
                <a:moveTo>
                  <a:pt x="1316215" y="1397000"/>
                </a:moveTo>
                <a:lnTo>
                  <a:pt x="1279792" y="1397000"/>
                </a:lnTo>
                <a:lnTo>
                  <a:pt x="1276011" y="1409700"/>
                </a:lnTo>
                <a:lnTo>
                  <a:pt x="1305852" y="1409700"/>
                </a:lnTo>
                <a:lnTo>
                  <a:pt x="1316215" y="1397000"/>
                </a:lnTo>
                <a:close/>
              </a:path>
              <a:path w="4569459" h="2324100">
                <a:moveTo>
                  <a:pt x="1355548" y="1397000"/>
                </a:moveTo>
                <a:lnTo>
                  <a:pt x="1316215" y="1397000"/>
                </a:lnTo>
                <a:lnTo>
                  <a:pt x="1317612" y="1409700"/>
                </a:lnTo>
                <a:lnTo>
                  <a:pt x="1337866" y="1409700"/>
                </a:lnTo>
                <a:lnTo>
                  <a:pt x="1355548" y="1397000"/>
                </a:lnTo>
                <a:close/>
              </a:path>
              <a:path w="4569459" h="2324100">
                <a:moveTo>
                  <a:pt x="1361960" y="1401445"/>
                </a:moveTo>
                <a:lnTo>
                  <a:pt x="1354493" y="1409700"/>
                </a:lnTo>
                <a:lnTo>
                  <a:pt x="1360964" y="1409700"/>
                </a:lnTo>
                <a:lnTo>
                  <a:pt x="1365112" y="1406923"/>
                </a:lnTo>
                <a:lnTo>
                  <a:pt x="1361960" y="1401445"/>
                </a:lnTo>
                <a:close/>
              </a:path>
              <a:path w="4569459" h="2324100">
                <a:moveTo>
                  <a:pt x="1368538" y="1404629"/>
                </a:moveTo>
                <a:lnTo>
                  <a:pt x="1365112" y="1406923"/>
                </a:lnTo>
                <a:lnTo>
                  <a:pt x="1366710" y="1409700"/>
                </a:lnTo>
                <a:lnTo>
                  <a:pt x="1368538" y="1404629"/>
                </a:lnTo>
                <a:close/>
              </a:path>
              <a:path w="4569459" h="2324100">
                <a:moveTo>
                  <a:pt x="1379935" y="1397000"/>
                </a:moveTo>
                <a:lnTo>
                  <a:pt x="1371289" y="1397000"/>
                </a:lnTo>
                <a:lnTo>
                  <a:pt x="1368538" y="1404629"/>
                </a:lnTo>
                <a:lnTo>
                  <a:pt x="1379935" y="1397000"/>
                </a:lnTo>
                <a:close/>
              </a:path>
              <a:path w="4569459" h="2324100">
                <a:moveTo>
                  <a:pt x="1365981" y="1397000"/>
                </a:moveTo>
                <a:lnTo>
                  <a:pt x="1359402" y="1397000"/>
                </a:lnTo>
                <a:lnTo>
                  <a:pt x="1361960" y="1401445"/>
                </a:lnTo>
                <a:lnTo>
                  <a:pt x="1365981" y="1397000"/>
                </a:lnTo>
                <a:close/>
              </a:path>
              <a:path w="4569459" h="2324100">
                <a:moveTo>
                  <a:pt x="1372170" y="1384300"/>
                </a:moveTo>
                <a:lnTo>
                  <a:pt x="1296230" y="1384300"/>
                </a:lnTo>
                <a:lnTo>
                  <a:pt x="1294547" y="1397000"/>
                </a:lnTo>
                <a:lnTo>
                  <a:pt x="1377162" y="1397000"/>
                </a:lnTo>
                <a:lnTo>
                  <a:pt x="1372170" y="1384300"/>
                </a:lnTo>
                <a:close/>
              </a:path>
              <a:path w="4569459" h="2324100">
                <a:moveTo>
                  <a:pt x="1391369" y="1371600"/>
                </a:moveTo>
                <a:lnTo>
                  <a:pt x="1321333" y="1371600"/>
                </a:lnTo>
                <a:lnTo>
                  <a:pt x="1317089" y="1384300"/>
                </a:lnTo>
                <a:lnTo>
                  <a:pt x="1373431" y="1384300"/>
                </a:lnTo>
                <a:lnTo>
                  <a:pt x="1377162" y="1397000"/>
                </a:lnTo>
                <a:lnTo>
                  <a:pt x="1381633" y="1397000"/>
                </a:lnTo>
                <a:lnTo>
                  <a:pt x="1383214" y="1384300"/>
                </a:lnTo>
                <a:lnTo>
                  <a:pt x="1389505" y="1376621"/>
                </a:lnTo>
                <a:lnTo>
                  <a:pt x="1391369" y="1371600"/>
                </a:lnTo>
                <a:close/>
              </a:path>
              <a:path w="4569459" h="2324100">
                <a:moveTo>
                  <a:pt x="1391921" y="1373673"/>
                </a:moveTo>
                <a:lnTo>
                  <a:pt x="1389505" y="1376621"/>
                </a:lnTo>
                <a:lnTo>
                  <a:pt x="1386655" y="1384300"/>
                </a:lnTo>
                <a:lnTo>
                  <a:pt x="1394752" y="1384300"/>
                </a:lnTo>
                <a:lnTo>
                  <a:pt x="1391921" y="1373673"/>
                </a:lnTo>
                <a:close/>
              </a:path>
              <a:path w="4569459" h="2324100">
                <a:moveTo>
                  <a:pt x="1403631" y="1383526"/>
                </a:moveTo>
                <a:lnTo>
                  <a:pt x="1403070" y="1384300"/>
                </a:lnTo>
                <a:lnTo>
                  <a:pt x="1404280" y="1384300"/>
                </a:lnTo>
                <a:lnTo>
                  <a:pt x="1403631" y="1383526"/>
                </a:lnTo>
                <a:close/>
              </a:path>
              <a:path w="4569459" h="2324100">
                <a:moveTo>
                  <a:pt x="1412284" y="1371600"/>
                </a:moveTo>
                <a:lnTo>
                  <a:pt x="1393620" y="1371600"/>
                </a:lnTo>
                <a:lnTo>
                  <a:pt x="1403631" y="1383526"/>
                </a:lnTo>
                <a:lnTo>
                  <a:pt x="1412284" y="1371600"/>
                </a:lnTo>
                <a:close/>
              </a:path>
              <a:path w="4569459" h="2324100">
                <a:moveTo>
                  <a:pt x="1393620" y="1371600"/>
                </a:moveTo>
                <a:lnTo>
                  <a:pt x="1391369" y="1371600"/>
                </a:lnTo>
                <a:lnTo>
                  <a:pt x="1391921" y="1373673"/>
                </a:lnTo>
                <a:lnTo>
                  <a:pt x="1393620" y="1371600"/>
                </a:lnTo>
                <a:close/>
              </a:path>
              <a:path w="4569459" h="2324100">
                <a:moveTo>
                  <a:pt x="1355405" y="1358900"/>
                </a:moveTo>
                <a:lnTo>
                  <a:pt x="1340326" y="1358900"/>
                </a:lnTo>
                <a:lnTo>
                  <a:pt x="1321436" y="1371600"/>
                </a:lnTo>
                <a:lnTo>
                  <a:pt x="1344079" y="1371600"/>
                </a:lnTo>
                <a:lnTo>
                  <a:pt x="1355405" y="1358900"/>
                </a:lnTo>
                <a:close/>
              </a:path>
              <a:path w="4569459" h="2324100">
                <a:moveTo>
                  <a:pt x="1421704" y="1358900"/>
                </a:moveTo>
                <a:lnTo>
                  <a:pt x="1355445" y="1358900"/>
                </a:lnTo>
                <a:lnTo>
                  <a:pt x="1344079" y="1371600"/>
                </a:lnTo>
                <a:lnTo>
                  <a:pt x="1425008" y="1371600"/>
                </a:lnTo>
                <a:lnTo>
                  <a:pt x="1421704" y="1358900"/>
                </a:lnTo>
                <a:close/>
              </a:path>
              <a:path w="4569459" h="2324100">
                <a:moveTo>
                  <a:pt x="1412614" y="1346200"/>
                </a:moveTo>
                <a:lnTo>
                  <a:pt x="1359606" y="1346200"/>
                </a:lnTo>
                <a:lnTo>
                  <a:pt x="1359119" y="1358900"/>
                </a:lnTo>
                <a:lnTo>
                  <a:pt x="1412671" y="1358900"/>
                </a:lnTo>
                <a:lnTo>
                  <a:pt x="1412614" y="1346200"/>
                </a:lnTo>
                <a:close/>
              </a:path>
              <a:path w="4569459" h="2324100">
                <a:moveTo>
                  <a:pt x="1439646" y="1346200"/>
                </a:moveTo>
                <a:lnTo>
                  <a:pt x="1412614" y="1346200"/>
                </a:lnTo>
                <a:lnTo>
                  <a:pt x="1415300" y="1358900"/>
                </a:lnTo>
                <a:lnTo>
                  <a:pt x="1430870" y="1358900"/>
                </a:lnTo>
                <a:lnTo>
                  <a:pt x="1439646" y="1346200"/>
                </a:lnTo>
                <a:close/>
              </a:path>
              <a:path w="4569459" h="2324100">
                <a:moveTo>
                  <a:pt x="1449050" y="1346200"/>
                </a:moveTo>
                <a:lnTo>
                  <a:pt x="1445250" y="1346200"/>
                </a:lnTo>
                <a:lnTo>
                  <a:pt x="1442364" y="1358900"/>
                </a:lnTo>
                <a:lnTo>
                  <a:pt x="1449050" y="1346200"/>
                </a:lnTo>
                <a:close/>
              </a:path>
              <a:path w="4569459" h="2324100">
                <a:moveTo>
                  <a:pt x="1402867" y="1320800"/>
                </a:moveTo>
                <a:lnTo>
                  <a:pt x="1392329" y="1320800"/>
                </a:lnTo>
                <a:lnTo>
                  <a:pt x="1381439" y="1333500"/>
                </a:lnTo>
                <a:lnTo>
                  <a:pt x="1371173" y="1346200"/>
                </a:lnTo>
                <a:lnTo>
                  <a:pt x="1446766" y="1346200"/>
                </a:lnTo>
                <a:lnTo>
                  <a:pt x="1451164" y="1333500"/>
                </a:lnTo>
                <a:lnTo>
                  <a:pt x="1397457" y="1333500"/>
                </a:lnTo>
                <a:lnTo>
                  <a:pt x="1402867" y="1320800"/>
                </a:lnTo>
                <a:close/>
              </a:path>
              <a:path w="4569459" h="2324100">
                <a:moveTo>
                  <a:pt x="1484198" y="1320800"/>
                </a:moveTo>
                <a:lnTo>
                  <a:pt x="1473512" y="1320800"/>
                </a:lnTo>
                <a:lnTo>
                  <a:pt x="1474431" y="1333500"/>
                </a:lnTo>
                <a:lnTo>
                  <a:pt x="1451164" y="1333500"/>
                </a:lnTo>
                <a:lnTo>
                  <a:pt x="1451775" y="1346200"/>
                </a:lnTo>
                <a:lnTo>
                  <a:pt x="1471344" y="1346200"/>
                </a:lnTo>
                <a:lnTo>
                  <a:pt x="1482716" y="1333500"/>
                </a:lnTo>
                <a:lnTo>
                  <a:pt x="1484198" y="1320800"/>
                </a:lnTo>
                <a:close/>
              </a:path>
              <a:path w="4569459" h="2324100">
                <a:moveTo>
                  <a:pt x="1473512" y="1320800"/>
                </a:moveTo>
                <a:lnTo>
                  <a:pt x="1408048" y="1320800"/>
                </a:lnTo>
                <a:lnTo>
                  <a:pt x="1406980" y="1333500"/>
                </a:lnTo>
                <a:lnTo>
                  <a:pt x="1466521" y="1333500"/>
                </a:lnTo>
                <a:lnTo>
                  <a:pt x="1473512" y="1320800"/>
                </a:lnTo>
                <a:close/>
              </a:path>
              <a:path w="4569459" h="2324100">
                <a:moveTo>
                  <a:pt x="1506036" y="1320800"/>
                </a:moveTo>
                <a:lnTo>
                  <a:pt x="1501088" y="1320800"/>
                </a:lnTo>
                <a:lnTo>
                  <a:pt x="1497380" y="1333500"/>
                </a:lnTo>
                <a:lnTo>
                  <a:pt x="1506036" y="1320800"/>
                </a:lnTo>
                <a:close/>
              </a:path>
              <a:path w="4569459" h="2324100">
                <a:moveTo>
                  <a:pt x="1427822" y="1308100"/>
                </a:moveTo>
                <a:lnTo>
                  <a:pt x="1422974" y="1308100"/>
                </a:lnTo>
                <a:lnTo>
                  <a:pt x="1413712" y="1320800"/>
                </a:lnTo>
                <a:lnTo>
                  <a:pt x="1429156" y="1320800"/>
                </a:lnTo>
                <a:lnTo>
                  <a:pt x="1427822" y="1308100"/>
                </a:lnTo>
                <a:close/>
              </a:path>
              <a:path w="4569459" h="2324100">
                <a:moveTo>
                  <a:pt x="1475740" y="1308100"/>
                </a:moveTo>
                <a:lnTo>
                  <a:pt x="1427822" y="1308100"/>
                </a:lnTo>
                <a:lnTo>
                  <a:pt x="1437728" y="1320800"/>
                </a:lnTo>
                <a:lnTo>
                  <a:pt x="1475320" y="1320800"/>
                </a:lnTo>
                <a:lnTo>
                  <a:pt x="1475740" y="1308100"/>
                </a:lnTo>
                <a:close/>
              </a:path>
              <a:path w="4569459" h="2324100">
                <a:moveTo>
                  <a:pt x="1516367" y="1308100"/>
                </a:moveTo>
                <a:lnTo>
                  <a:pt x="1475740" y="1308100"/>
                </a:lnTo>
                <a:lnTo>
                  <a:pt x="1475320" y="1320800"/>
                </a:lnTo>
                <a:lnTo>
                  <a:pt x="1510594" y="1320800"/>
                </a:lnTo>
                <a:lnTo>
                  <a:pt x="1516367" y="1308100"/>
                </a:lnTo>
                <a:close/>
              </a:path>
              <a:path w="4569459" h="2324100">
                <a:moveTo>
                  <a:pt x="1520791" y="1295400"/>
                </a:moveTo>
                <a:lnTo>
                  <a:pt x="1448973" y="1295400"/>
                </a:lnTo>
                <a:lnTo>
                  <a:pt x="1434947" y="1308100"/>
                </a:lnTo>
                <a:lnTo>
                  <a:pt x="1510880" y="1308100"/>
                </a:lnTo>
                <a:lnTo>
                  <a:pt x="1520791" y="1295400"/>
                </a:lnTo>
                <a:close/>
              </a:path>
              <a:path w="4569459" h="2324100">
                <a:moveTo>
                  <a:pt x="1526448" y="1304625"/>
                </a:moveTo>
                <a:lnTo>
                  <a:pt x="1524376" y="1308100"/>
                </a:lnTo>
                <a:lnTo>
                  <a:pt x="1525287" y="1308100"/>
                </a:lnTo>
                <a:lnTo>
                  <a:pt x="1526448" y="1304625"/>
                </a:lnTo>
                <a:close/>
              </a:path>
              <a:path w="4569459" h="2324100">
                <a:moveTo>
                  <a:pt x="1531950" y="1295400"/>
                </a:moveTo>
                <a:lnTo>
                  <a:pt x="1529530" y="1295400"/>
                </a:lnTo>
                <a:lnTo>
                  <a:pt x="1526448" y="1304625"/>
                </a:lnTo>
                <a:lnTo>
                  <a:pt x="1531950" y="1295400"/>
                </a:lnTo>
                <a:close/>
              </a:path>
              <a:path w="4569459" h="2324100">
                <a:moveTo>
                  <a:pt x="1477159" y="1282700"/>
                </a:moveTo>
                <a:lnTo>
                  <a:pt x="1469587" y="1282700"/>
                </a:lnTo>
                <a:lnTo>
                  <a:pt x="1456042" y="1295400"/>
                </a:lnTo>
                <a:lnTo>
                  <a:pt x="1468758" y="1295400"/>
                </a:lnTo>
                <a:lnTo>
                  <a:pt x="1477159" y="1282700"/>
                </a:lnTo>
                <a:close/>
              </a:path>
              <a:path w="4569459" h="2324100">
                <a:moveTo>
                  <a:pt x="1548347" y="1282700"/>
                </a:moveTo>
                <a:lnTo>
                  <a:pt x="1477159" y="1282700"/>
                </a:lnTo>
                <a:lnTo>
                  <a:pt x="1484693" y="1295400"/>
                </a:lnTo>
                <a:lnTo>
                  <a:pt x="1538389" y="1295400"/>
                </a:lnTo>
                <a:lnTo>
                  <a:pt x="1548347" y="1282700"/>
                </a:lnTo>
                <a:close/>
              </a:path>
              <a:path w="4569459" h="2324100">
                <a:moveTo>
                  <a:pt x="1563701" y="1270000"/>
                </a:moveTo>
                <a:lnTo>
                  <a:pt x="1490713" y="1270000"/>
                </a:lnTo>
                <a:lnTo>
                  <a:pt x="1487662" y="1282700"/>
                </a:lnTo>
                <a:lnTo>
                  <a:pt x="1562515" y="1282700"/>
                </a:lnTo>
                <a:lnTo>
                  <a:pt x="1563701" y="1270000"/>
                </a:lnTo>
                <a:close/>
              </a:path>
              <a:path w="4569459" h="2324100">
                <a:moveTo>
                  <a:pt x="1605135" y="1244600"/>
                </a:moveTo>
                <a:lnTo>
                  <a:pt x="1540929" y="1244600"/>
                </a:lnTo>
                <a:lnTo>
                  <a:pt x="1542121" y="1257300"/>
                </a:lnTo>
                <a:lnTo>
                  <a:pt x="1506354" y="1257300"/>
                </a:lnTo>
                <a:lnTo>
                  <a:pt x="1501333" y="1270000"/>
                </a:lnTo>
                <a:lnTo>
                  <a:pt x="1566392" y="1270000"/>
                </a:lnTo>
                <a:lnTo>
                  <a:pt x="1562515" y="1282700"/>
                </a:lnTo>
                <a:lnTo>
                  <a:pt x="1571292" y="1282700"/>
                </a:lnTo>
                <a:lnTo>
                  <a:pt x="1577909" y="1270000"/>
                </a:lnTo>
                <a:lnTo>
                  <a:pt x="1579884" y="1268237"/>
                </a:lnTo>
                <a:lnTo>
                  <a:pt x="1591686" y="1257300"/>
                </a:lnTo>
                <a:lnTo>
                  <a:pt x="1605135" y="1244600"/>
                </a:lnTo>
                <a:close/>
              </a:path>
              <a:path w="4569459" h="2324100">
                <a:moveTo>
                  <a:pt x="1578556" y="1277440"/>
                </a:moveTo>
                <a:lnTo>
                  <a:pt x="1571292" y="1282700"/>
                </a:lnTo>
                <a:lnTo>
                  <a:pt x="1578962" y="1282700"/>
                </a:lnTo>
                <a:lnTo>
                  <a:pt x="1578556" y="1277440"/>
                </a:lnTo>
                <a:close/>
              </a:path>
              <a:path w="4569459" h="2324100">
                <a:moveTo>
                  <a:pt x="1597418" y="1257300"/>
                </a:moveTo>
                <a:lnTo>
                  <a:pt x="1592135" y="1257300"/>
                </a:lnTo>
                <a:lnTo>
                  <a:pt x="1579884" y="1268237"/>
                </a:lnTo>
                <a:lnTo>
                  <a:pt x="1577982" y="1270000"/>
                </a:lnTo>
                <a:lnTo>
                  <a:pt x="1578556" y="1277440"/>
                </a:lnTo>
                <a:lnTo>
                  <a:pt x="1588833" y="1270000"/>
                </a:lnTo>
                <a:lnTo>
                  <a:pt x="1595628" y="1270000"/>
                </a:lnTo>
                <a:lnTo>
                  <a:pt x="1597418" y="1257300"/>
                </a:lnTo>
                <a:close/>
              </a:path>
              <a:path w="4569459" h="2324100">
                <a:moveTo>
                  <a:pt x="1623987" y="1244600"/>
                </a:moveTo>
                <a:lnTo>
                  <a:pt x="1605135" y="1244600"/>
                </a:lnTo>
                <a:lnTo>
                  <a:pt x="1604048" y="1257300"/>
                </a:lnTo>
                <a:lnTo>
                  <a:pt x="1601938" y="1270000"/>
                </a:lnTo>
                <a:lnTo>
                  <a:pt x="1605510" y="1257300"/>
                </a:lnTo>
                <a:lnTo>
                  <a:pt x="1615478" y="1257300"/>
                </a:lnTo>
                <a:lnTo>
                  <a:pt x="1623983" y="1244945"/>
                </a:lnTo>
                <a:lnTo>
                  <a:pt x="1623987" y="1244600"/>
                </a:lnTo>
                <a:close/>
              </a:path>
              <a:path w="4569459" h="2324100">
                <a:moveTo>
                  <a:pt x="1526661" y="1244600"/>
                </a:moveTo>
                <a:lnTo>
                  <a:pt x="1514944" y="1257300"/>
                </a:lnTo>
                <a:lnTo>
                  <a:pt x="1536542" y="1257300"/>
                </a:lnTo>
                <a:lnTo>
                  <a:pt x="1526661" y="1244600"/>
                </a:lnTo>
                <a:close/>
              </a:path>
              <a:path w="4569459" h="2324100">
                <a:moveTo>
                  <a:pt x="1577338" y="1219200"/>
                </a:moveTo>
                <a:lnTo>
                  <a:pt x="1566960" y="1219200"/>
                </a:lnTo>
                <a:lnTo>
                  <a:pt x="1556388" y="1231900"/>
                </a:lnTo>
                <a:lnTo>
                  <a:pt x="1556893" y="1244600"/>
                </a:lnTo>
                <a:lnTo>
                  <a:pt x="1623987" y="1244600"/>
                </a:lnTo>
                <a:lnTo>
                  <a:pt x="1623983" y="1244945"/>
                </a:lnTo>
                <a:lnTo>
                  <a:pt x="1624221" y="1244600"/>
                </a:lnTo>
                <a:lnTo>
                  <a:pt x="1625241" y="1233767"/>
                </a:lnTo>
                <a:lnTo>
                  <a:pt x="1623433" y="1231900"/>
                </a:lnTo>
                <a:lnTo>
                  <a:pt x="1576247" y="1231900"/>
                </a:lnTo>
                <a:lnTo>
                  <a:pt x="1577338" y="1219200"/>
                </a:lnTo>
                <a:close/>
              </a:path>
              <a:path w="4569459" h="2324100">
                <a:moveTo>
                  <a:pt x="1552073" y="1231900"/>
                </a:moveTo>
                <a:lnTo>
                  <a:pt x="1549558" y="1231900"/>
                </a:lnTo>
                <a:lnTo>
                  <a:pt x="1546720" y="1244600"/>
                </a:lnTo>
                <a:lnTo>
                  <a:pt x="1556893" y="1244600"/>
                </a:lnTo>
                <a:lnTo>
                  <a:pt x="1552073" y="1231900"/>
                </a:lnTo>
                <a:close/>
              </a:path>
              <a:path w="4569459" h="2324100">
                <a:moveTo>
                  <a:pt x="1694551" y="1193800"/>
                </a:moveTo>
                <a:lnTo>
                  <a:pt x="1624746" y="1193800"/>
                </a:lnTo>
                <a:lnTo>
                  <a:pt x="1617460" y="1206500"/>
                </a:lnTo>
                <a:lnTo>
                  <a:pt x="1616749" y="1215649"/>
                </a:lnTo>
                <a:lnTo>
                  <a:pt x="1619919" y="1219200"/>
                </a:lnTo>
                <a:lnTo>
                  <a:pt x="1625417" y="1231900"/>
                </a:lnTo>
                <a:lnTo>
                  <a:pt x="1625241" y="1233767"/>
                </a:lnTo>
                <a:lnTo>
                  <a:pt x="1635729" y="1244600"/>
                </a:lnTo>
                <a:lnTo>
                  <a:pt x="1645437" y="1244600"/>
                </a:lnTo>
                <a:lnTo>
                  <a:pt x="1642833" y="1231900"/>
                </a:lnTo>
                <a:lnTo>
                  <a:pt x="1636573" y="1231900"/>
                </a:lnTo>
                <a:lnTo>
                  <a:pt x="1645536" y="1219200"/>
                </a:lnTo>
                <a:lnTo>
                  <a:pt x="1659783" y="1219200"/>
                </a:lnTo>
                <a:lnTo>
                  <a:pt x="1672189" y="1206500"/>
                </a:lnTo>
                <a:lnTo>
                  <a:pt x="1693305" y="1206500"/>
                </a:lnTo>
                <a:lnTo>
                  <a:pt x="1694551" y="1193800"/>
                </a:lnTo>
                <a:close/>
              </a:path>
              <a:path w="4569459" h="2324100">
                <a:moveTo>
                  <a:pt x="1658671" y="1231900"/>
                </a:moveTo>
                <a:lnTo>
                  <a:pt x="1644800" y="1231900"/>
                </a:lnTo>
                <a:lnTo>
                  <a:pt x="1650171" y="1244600"/>
                </a:lnTo>
                <a:lnTo>
                  <a:pt x="1658671" y="1231900"/>
                </a:lnTo>
                <a:close/>
              </a:path>
              <a:path w="4569459" h="2324100">
                <a:moveTo>
                  <a:pt x="1616749" y="1215649"/>
                </a:moveTo>
                <a:lnTo>
                  <a:pt x="1616474" y="1219200"/>
                </a:lnTo>
                <a:lnTo>
                  <a:pt x="1618272" y="1231900"/>
                </a:lnTo>
                <a:lnTo>
                  <a:pt x="1623433" y="1231900"/>
                </a:lnTo>
                <a:lnTo>
                  <a:pt x="1625241" y="1233767"/>
                </a:lnTo>
                <a:lnTo>
                  <a:pt x="1625417" y="1231900"/>
                </a:lnTo>
                <a:lnTo>
                  <a:pt x="1619919" y="1219200"/>
                </a:lnTo>
                <a:lnTo>
                  <a:pt x="1616749" y="1215649"/>
                </a:lnTo>
                <a:close/>
              </a:path>
              <a:path w="4569459" h="2324100">
                <a:moveTo>
                  <a:pt x="1608582" y="1206500"/>
                </a:moveTo>
                <a:lnTo>
                  <a:pt x="1593253" y="1206500"/>
                </a:lnTo>
                <a:lnTo>
                  <a:pt x="1583878" y="1219200"/>
                </a:lnTo>
                <a:lnTo>
                  <a:pt x="1576247" y="1231900"/>
                </a:lnTo>
                <a:lnTo>
                  <a:pt x="1618272" y="1231900"/>
                </a:lnTo>
                <a:lnTo>
                  <a:pt x="1616474" y="1219200"/>
                </a:lnTo>
                <a:lnTo>
                  <a:pt x="1616749" y="1215649"/>
                </a:lnTo>
                <a:lnTo>
                  <a:pt x="1608582" y="1206500"/>
                </a:lnTo>
                <a:close/>
              </a:path>
              <a:path w="4569459" h="2324100">
                <a:moveTo>
                  <a:pt x="1676393" y="1206500"/>
                </a:moveTo>
                <a:lnTo>
                  <a:pt x="1675632" y="1206500"/>
                </a:lnTo>
                <a:lnTo>
                  <a:pt x="1662988" y="1219200"/>
                </a:lnTo>
                <a:lnTo>
                  <a:pt x="1640016" y="1231900"/>
                </a:lnTo>
                <a:lnTo>
                  <a:pt x="1670024" y="1231900"/>
                </a:lnTo>
                <a:lnTo>
                  <a:pt x="1670178" y="1219200"/>
                </a:lnTo>
                <a:lnTo>
                  <a:pt x="1676393" y="1206500"/>
                </a:lnTo>
                <a:close/>
              </a:path>
              <a:path w="4569459" h="2324100">
                <a:moveTo>
                  <a:pt x="1696033" y="1206500"/>
                </a:moveTo>
                <a:lnTo>
                  <a:pt x="1676393" y="1206500"/>
                </a:lnTo>
                <a:lnTo>
                  <a:pt x="1684665" y="1219200"/>
                </a:lnTo>
                <a:lnTo>
                  <a:pt x="1690992" y="1219200"/>
                </a:lnTo>
                <a:lnTo>
                  <a:pt x="1696033" y="1206500"/>
                </a:lnTo>
                <a:close/>
              </a:path>
              <a:path w="4569459" h="2324100">
                <a:moveTo>
                  <a:pt x="1658996" y="1181100"/>
                </a:moveTo>
                <a:lnTo>
                  <a:pt x="1646770" y="1181100"/>
                </a:lnTo>
                <a:lnTo>
                  <a:pt x="1648218" y="1193800"/>
                </a:lnTo>
                <a:lnTo>
                  <a:pt x="1658136" y="1193800"/>
                </a:lnTo>
                <a:lnTo>
                  <a:pt x="1658996" y="1181100"/>
                </a:lnTo>
                <a:close/>
              </a:path>
              <a:path w="4569459" h="2324100">
                <a:moveTo>
                  <a:pt x="1731693" y="1181100"/>
                </a:moveTo>
                <a:lnTo>
                  <a:pt x="1672666" y="1181100"/>
                </a:lnTo>
                <a:lnTo>
                  <a:pt x="1658136" y="1193800"/>
                </a:lnTo>
                <a:lnTo>
                  <a:pt x="1723599" y="1193800"/>
                </a:lnTo>
                <a:lnTo>
                  <a:pt x="1731055" y="1187424"/>
                </a:lnTo>
                <a:lnTo>
                  <a:pt x="1731693" y="1181100"/>
                </a:lnTo>
                <a:close/>
              </a:path>
              <a:path w="4569459" h="2324100">
                <a:moveTo>
                  <a:pt x="1734113" y="1184809"/>
                </a:moveTo>
                <a:lnTo>
                  <a:pt x="1731055" y="1187424"/>
                </a:lnTo>
                <a:lnTo>
                  <a:pt x="1730413" y="1193800"/>
                </a:lnTo>
                <a:lnTo>
                  <a:pt x="1734113" y="1184809"/>
                </a:lnTo>
                <a:close/>
              </a:path>
              <a:path w="4569459" h="2324100">
                <a:moveTo>
                  <a:pt x="1747139" y="1168400"/>
                </a:moveTo>
                <a:lnTo>
                  <a:pt x="1670983" y="1168400"/>
                </a:lnTo>
                <a:lnTo>
                  <a:pt x="1672828" y="1181100"/>
                </a:lnTo>
                <a:lnTo>
                  <a:pt x="1739834" y="1181100"/>
                </a:lnTo>
                <a:lnTo>
                  <a:pt x="1742681" y="1193800"/>
                </a:lnTo>
                <a:lnTo>
                  <a:pt x="1751382" y="1181100"/>
                </a:lnTo>
                <a:lnTo>
                  <a:pt x="1747139" y="1168400"/>
                </a:lnTo>
                <a:close/>
              </a:path>
              <a:path w="4569459" h="2324100">
                <a:moveTo>
                  <a:pt x="1738452" y="1181100"/>
                </a:moveTo>
                <a:lnTo>
                  <a:pt x="1735640" y="1181100"/>
                </a:lnTo>
                <a:lnTo>
                  <a:pt x="1734113" y="1184809"/>
                </a:lnTo>
                <a:lnTo>
                  <a:pt x="1738452" y="1181100"/>
                </a:lnTo>
                <a:close/>
              </a:path>
              <a:path w="4569459" h="2324100">
                <a:moveTo>
                  <a:pt x="1766639" y="1155700"/>
                </a:moveTo>
                <a:lnTo>
                  <a:pt x="1690493" y="1155700"/>
                </a:lnTo>
                <a:lnTo>
                  <a:pt x="1687512" y="1168400"/>
                </a:lnTo>
                <a:lnTo>
                  <a:pt x="1748181" y="1168400"/>
                </a:lnTo>
                <a:lnTo>
                  <a:pt x="1766339" y="1159010"/>
                </a:lnTo>
                <a:lnTo>
                  <a:pt x="1766639" y="1155700"/>
                </a:lnTo>
                <a:close/>
              </a:path>
              <a:path w="4569459" h="2324100">
                <a:moveTo>
                  <a:pt x="1770245" y="1156991"/>
                </a:moveTo>
                <a:lnTo>
                  <a:pt x="1766339" y="1159010"/>
                </a:lnTo>
                <a:lnTo>
                  <a:pt x="1765488" y="1168400"/>
                </a:lnTo>
                <a:lnTo>
                  <a:pt x="1771307" y="1168400"/>
                </a:lnTo>
                <a:lnTo>
                  <a:pt x="1770245" y="1156991"/>
                </a:lnTo>
                <a:close/>
              </a:path>
              <a:path w="4569459" h="2324100">
                <a:moveTo>
                  <a:pt x="1780001" y="1155700"/>
                </a:moveTo>
                <a:lnTo>
                  <a:pt x="1772742" y="1155700"/>
                </a:lnTo>
                <a:lnTo>
                  <a:pt x="1776472" y="1168400"/>
                </a:lnTo>
                <a:lnTo>
                  <a:pt x="1780001" y="1155700"/>
                </a:lnTo>
                <a:close/>
              </a:path>
              <a:path w="4569459" h="2324100">
                <a:moveTo>
                  <a:pt x="1772742" y="1155700"/>
                </a:moveTo>
                <a:lnTo>
                  <a:pt x="1770124" y="1155700"/>
                </a:lnTo>
                <a:lnTo>
                  <a:pt x="1770245" y="1156991"/>
                </a:lnTo>
                <a:lnTo>
                  <a:pt x="1772742" y="1155700"/>
                </a:lnTo>
                <a:close/>
              </a:path>
              <a:path w="4569459" h="2324100">
                <a:moveTo>
                  <a:pt x="1702584" y="1143000"/>
                </a:moveTo>
                <a:lnTo>
                  <a:pt x="1696899" y="1155700"/>
                </a:lnTo>
                <a:lnTo>
                  <a:pt x="1703400" y="1155700"/>
                </a:lnTo>
                <a:lnTo>
                  <a:pt x="1702584" y="1143000"/>
                </a:lnTo>
                <a:close/>
              </a:path>
              <a:path w="4569459" h="2324100">
                <a:moveTo>
                  <a:pt x="1771000" y="1143000"/>
                </a:moveTo>
                <a:lnTo>
                  <a:pt x="1709333" y="1143000"/>
                </a:lnTo>
                <a:lnTo>
                  <a:pt x="1703400" y="1155700"/>
                </a:lnTo>
                <a:lnTo>
                  <a:pt x="1772478" y="1155700"/>
                </a:lnTo>
                <a:lnTo>
                  <a:pt x="1771000" y="1143000"/>
                </a:lnTo>
                <a:close/>
              </a:path>
              <a:path w="4569459" h="2324100">
                <a:moveTo>
                  <a:pt x="1800573" y="1143000"/>
                </a:moveTo>
                <a:lnTo>
                  <a:pt x="1775206" y="1143000"/>
                </a:lnTo>
                <a:lnTo>
                  <a:pt x="1772478" y="1155700"/>
                </a:lnTo>
                <a:lnTo>
                  <a:pt x="1802974" y="1155700"/>
                </a:lnTo>
                <a:lnTo>
                  <a:pt x="1800573" y="1143000"/>
                </a:lnTo>
                <a:close/>
              </a:path>
              <a:path w="4569459" h="2324100">
                <a:moveTo>
                  <a:pt x="1813864" y="1130300"/>
                </a:moveTo>
                <a:lnTo>
                  <a:pt x="1736139" y="1130300"/>
                </a:lnTo>
                <a:lnTo>
                  <a:pt x="1735112" y="1143000"/>
                </a:lnTo>
                <a:lnTo>
                  <a:pt x="1799448" y="1143000"/>
                </a:lnTo>
                <a:lnTo>
                  <a:pt x="1813864" y="1130300"/>
                </a:lnTo>
                <a:close/>
              </a:path>
              <a:path w="4569459" h="2324100">
                <a:moveTo>
                  <a:pt x="1834674" y="1130300"/>
                </a:moveTo>
                <a:lnTo>
                  <a:pt x="1829100" y="1130300"/>
                </a:lnTo>
                <a:lnTo>
                  <a:pt x="1831708" y="1143000"/>
                </a:lnTo>
                <a:lnTo>
                  <a:pt x="1834674" y="1130300"/>
                </a:lnTo>
                <a:close/>
              </a:path>
              <a:path w="4569459" h="2324100">
                <a:moveTo>
                  <a:pt x="1845424" y="1117600"/>
                </a:moveTo>
                <a:lnTo>
                  <a:pt x="1759953" y="1117600"/>
                </a:lnTo>
                <a:lnTo>
                  <a:pt x="1739809" y="1130300"/>
                </a:lnTo>
                <a:lnTo>
                  <a:pt x="1837178" y="1130300"/>
                </a:lnTo>
                <a:lnTo>
                  <a:pt x="1845424" y="1117600"/>
                </a:lnTo>
                <a:close/>
              </a:path>
              <a:path w="4569459" h="2324100">
                <a:moveTo>
                  <a:pt x="1860448" y="1117600"/>
                </a:moveTo>
                <a:lnTo>
                  <a:pt x="1846840" y="1117600"/>
                </a:lnTo>
                <a:lnTo>
                  <a:pt x="1851242" y="1130300"/>
                </a:lnTo>
                <a:lnTo>
                  <a:pt x="1860448" y="1117600"/>
                </a:lnTo>
                <a:close/>
              </a:path>
              <a:path w="4569459" h="2324100">
                <a:moveTo>
                  <a:pt x="1798904" y="1104900"/>
                </a:moveTo>
                <a:lnTo>
                  <a:pt x="1775966" y="1104900"/>
                </a:lnTo>
                <a:lnTo>
                  <a:pt x="1766632" y="1117600"/>
                </a:lnTo>
                <a:lnTo>
                  <a:pt x="1800774" y="1117600"/>
                </a:lnTo>
                <a:lnTo>
                  <a:pt x="1798904" y="1104900"/>
                </a:lnTo>
                <a:close/>
              </a:path>
              <a:path w="4569459" h="2324100">
                <a:moveTo>
                  <a:pt x="1858859" y="1104900"/>
                </a:moveTo>
                <a:lnTo>
                  <a:pt x="1822488" y="1104900"/>
                </a:lnTo>
                <a:lnTo>
                  <a:pt x="1808973" y="1117600"/>
                </a:lnTo>
                <a:lnTo>
                  <a:pt x="1861642" y="1117600"/>
                </a:lnTo>
                <a:lnTo>
                  <a:pt x="1858859" y="1104900"/>
                </a:lnTo>
                <a:close/>
              </a:path>
              <a:path w="4569459" h="2324100">
                <a:moveTo>
                  <a:pt x="1790369" y="1092200"/>
                </a:moveTo>
                <a:lnTo>
                  <a:pt x="1784897" y="1104900"/>
                </a:lnTo>
                <a:lnTo>
                  <a:pt x="1799409" y="1104900"/>
                </a:lnTo>
                <a:lnTo>
                  <a:pt x="1790369" y="1092200"/>
                </a:lnTo>
                <a:close/>
              </a:path>
              <a:path w="4569459" h="2324100">
                <a:moveTo>
                  <a:pt x="1855950" y="1092200"/>
                </a:moveTo>
                <a:lnTo>
                  <a:pt x="1807864" y="1092200"/>
                </a:lnTo>
                <a:lnTo>
                  <a:pt x="1814903" y="1104900"/>
                </a:lnTo>
                <a:lnTo>
                  <a:pt x="1845271" y="1104900"/>
                </a:lnTo>
                <a:lnTo>
                  <a:pt x="1855950" y="1092200"/>
                </a:lnTo>
                <a:close/>
              </a:path>
              <a:path w="4569459" h="2324100">
                <a:moveTo>
                  <a:pt x="1879739" y="1092200"/>
                </a:moveTo>
                <a:lnTo>
                  <a:pt x="1858576" y="1092200"/>
                </a:lnTo>
                <a:lnTo>
                  <a:pt x="1855557" y="1104900"/>
                </a:lnTo>
                <a:lnTo>
                  <a:pt x="1861693" y="1104900"/>
                </a:lnTo>
                <a:lnTo>
                  <a:pt x="1879739" y="1092200"/>
                </a:lnTo>
                <a:close/>
              </a:path>
              <a:path w="4569459" h="2324100">
                <a:moveTo>
                  <a:pt x="1894852" y="1092200"/>
                </a:moveTo>
                <a:lnTo>
                  <a:pt x="1879739" y="1092200"/>
                </a:lnTo>
                <a:lnTo>
                  <a:pt x="1873892" y="1104900"/>
                </a:lnTo>
                <a:lnTo>
                  <a:pt x="1890298" y="1104900"/>
                </a:lnTo>
                <a:lnTo>
                  <a:pt x="1894852" y="1092200"/>
                </a:lnTo>
                <a:close/>
              </a:path>
              <a:path w="4569459" h="2324100">
                <a:moveTo>
                  <a:pt x="1821349" y="1087095"/>
                </a:moveTo>
                <a:lnTo>
                  <a:pt x="1811511" y="1092200"/>
                </a:lnTo>
                <a:lnTo>
                  <a:pt x="1820176" y="1092200"/>
                </a:lnTo>
                <a:lnTo>
                  <a:pt x="1821349" y="1087095"/>
                </a:lnTo>
                <a:close/>
              </a:path>
              <a:path w="4569459" h="2324100">
                <a:moveTo>
                  <a:pt x="1900533" y="1079500"/>
                </a:moveTo>
                <a:lnTo>
                  <a:pt x="1835988" y="1079500"/>
                </a:lnTo>
                <a:lnTo>
                  <a:pt x="1823727" y="1085861"/>
                </a:lnTo>
                <a:lnTo>
                  <a:pt x="1824358" y="1092200"/>
                </a:lnTo>
                <a:lnTo>
                  <a:pt x="1901728" y="1092200"/>
                </a:lnTo>
                <a:lnTo>
                  <a:pt x="1900533" y="1079500"/>
                </a:lnTo>
                <a:close/>
              </a:path>
              <a:path w="4569459" h="2324100">
                <a:moveTo>
                  <a:pt x="1911423" y="1066800"/>
                </a:moveTo>
                <a:lnTo>
                  <a:pt x="1852461" y="1066800"/>
                </a:lnTo>
                <a:lnTo>
                  <a:pt x="1843133" y="1079500"/>
                </a:lnTo>
                <a:lnTo>
                  <a:pt x="1900533" y="1079500"/>
                </a:lnTo>
                <a:lnTo>
                  <a:pt x="1902650" y="1092200"/>
                </a:lnTo>
                <a:lnTo>
                  <a:pt x="1910538" y="1079500"/>
                </a:lnTo>
                <a:lnTo>
                  <a:pt x="1911423" y="1066800"/>
                </a:lnTo>
                <a:close/>
              </a:path>
              <a:path w="4569459" h="2324100">
                <a:moveTo>
                  <a:pt x="1823094" y="1079500"/>
                </a:moveTo>
                <a:lnTo>
                  <a:pt x="1821349" y="1087095"/>
                </a:lnTo>
                <a:lnTo>
                  <a:pt x="1823727" y="1085861"/>
                </a:lnTo>
                <a:lnTo>
                  <a:pt x="1823094" y="1079500"/>
                </a:lnTo>
                <a:close/>
              </a:path>
              <a:path w="4569459" h="2324100">
                <a:moveTo>
                  <a:pt x="1921954" y="1066800"/>
                </a:moveTo>
                <a:lnTo>
                  <a:pt x="1917343" y="1079500"/>
                </a:lnTo>
                <a:lnTo>
                  <a:pt x="1923551" y="1079500"/>
                </a:lnTo>
                <a:lnTo>
                  <a:pt x="1921954" y="1066800"/>
                </a:lnTo>
                <a:close/>
              </a:path>
              <a:path w="4569459" h="2324100">
                <a:moveTo>
                  <a:pt x="1971205" y="1041400"/>
                </a:moveTo>
                <a:lnTo>
                  <a:pt x="1904645" y="1041400"/>
                </a:lnTo>
                <a:lnTo>
                  <a:pt x="1888248" y="1054100"/>
                </a:lnTo>
                <a:lnTo>
                  <a:pt x="1867976" y="1054100"/>
                </a:lnTo>
                <a:lnTo>
                  <a:pt x="1858927" y="1066800"/>
                </a:lnTo>
                <a:lnTo>
                  <a:pt x="1966888" y="1066800"/>
                </a:lnTo>
                <a:lnTo>
                  <a:pt x="1966611" y="1054100"/>
                </a:lnTo>
                <a:lnTo>
                  <a:pt x="1971205" y="1041400"/>
                </a:lnTo>
                <a:close/>
              </a:path>
              <a:path w="4569459" h="2324100">
                <a:moveTo>
                  <a:pt x="1994415" y="1041400"/>
                </a:moveTo>
                <a:lnTo>
                  <a:pt x="1980196" y="1041400"/>
                </a:lnTo>
                <a:lnTo>
                  <a:pt x="1974811" y="1054100"/>
                </a:lnTo>
                <a:lnTo>
                  <a:pt x="1975027" y="1054100"/>
                </a:lnTo>
                <a:lnTo>
                  <a:pt x="1994415" y="1041400"/>
                </a:lnTo>
                <a:close/>
              </a:path>
              <a:path w="4569459" h="2324100">
                <a:moveTo>
                  <a:pt x="1930895" y="1028700"/>
                </a:moveTo>
                <a:lnTo>
                  <a:pt x="1926551" y="1028700"/>
                </a:lnTo>
                <a:lnTo>
                  <a:pt x="1916641" y="1041400"/>
                </a:lnTo>
                <a:lnTo>
                  <a:pt x="1920976" y="1041400"/>
                </a:lnTo>
                <a:lnTo>
                  <a:pt x="1930895" y="1028700"/>
                </a:lnTo>
                <a:close/>
              </a:path>
              <a:path w="4569459" h="2324100">
                <a:moveTo>
                  <a:pt x="2006412" y="1028700"/>
                </a:moveTo>
                <a:lnTo>
                  <a:pt x="1948203" y="1028700"/>
                </a:lnTo>
                <a:lnTo>
                  <a:pt x="1931568" y="1041400"/>
                </a:lnTo>
                <a:lnTo>
                  <a:pt x="2002763" y="1041400"/>
                </a:lnTo>
                <a:lnTo>
                  <a:pt x="2006412" y="1028700"/>
                </a:lnTo>
                <a:close/>
              </a:path>
              <a:path w="4569459" h="2324100">
                <a:moveTo>
                  <a:pt x="2014051" y="1028700"/>
                </a:moveTo>
                <a:lnTo>
                  <a:pt x="2006412" y="1028700"/>
                </a:lnTo>
                <a:lnTo>
                  <a:pt x="2011705" y="1041400"/>
                </a:lnTo>
                <a:lnTo>
                  <a:pt x="2014051" y="1028700"/>
                </a:lnTo>
                <a:close/>
              </a:path>
              <a:path w="4569459" h="2324100">
                <a:moveTo>
                  <a:pt x="2015942" y="1016000"/>
                </a:moveTo>
                <a:lnTo>
                  <a:pt x="1948307" y="1016000"/>
                </a:lnTo>
                <a:lnTo>
                  <a:pt x="1938782" y="1028700"/>
                </a:lnTo>
                <a:lnTo>
                  <a:pt x="2024266" y="1028700"/>
                </a:lnTo>
                <a:lnTo>
                  <a:pt x="2015942" y="1016000"/>
                </a:lnTo>
                <a:close/>
              </a:path>
              <a:path w="4569459" h="2324100">
                <a:moveTo>
                  <a:pt x="2014420" y="1003300"/>
                </a:moveTo>
                <a:lnTo>
                  <a:pt x="2010930" y="1003300"/>
                </a:lnTo>
                <a:lnTo>
                  <a:pt x="2011792" y="1016000"/>
                </a:lnTo>
                <a:lnTo>
                  <a:pt x="2015942" y="1016000"/>
                </a:lnTo>
                <a:lnTo>
                  <a:pt x="2024266" y="1028700"/>
                </a:lnTo>
                <a:lnTo>
                  <a:pt x="2026284" y="1028700"/>
                </a:lnTo>
                <a:lnTo>
                  <a:pt x="2018559" y="1016000"/>
                </a:lnTo>
                <a:lnTo>
                  <a:pt x="2014420" y="1003300"/>
                </a:lnTo>
                <a:close/>
              </a:path>
              <a:path w="4569459" h="2324100">
                <a:moveTo>
                  <a:pt x="2046270" y="1003300"/>
                </a:moveTo>
                <a:lnTo>
                  <a:pt x="2014420" y="1003300"/>
                </a:lnTo>
                <a:lnTo>
                  <a:pt x="2018559" y="1016000"/>
                </a:lnTo>
                <a:lnTo>
                  <a:pt x="2026284" y="1028700"/>
                </a:lnTo>
                <a:lnTo>
                  <a:pt x="2040928" y="1028700"/>
                </a:lnTo>
                <a:lnTo>
                  <a:pt x="2036570" y="1016000"/>
                </a:lnTo>
                <a:lnTo>
                  <a:pt x="2046465" y="1016000"/>
                </a:lnTo>
                <a:lnTo>
                  <a:pt x="2046270" y="1003300"/>
                </a:lnTo>
                <a:close/>
              </a:path>
              <a:path w="4569459" h="2324100">
                <a:moveTo>
                  <a:pt x="2046935" y="1016000"/>
                </a:moveTo>
                <a:lnTo>
                  <a:pt x="2041105" y="1016000"/>
                </a:lnTo>
                <a:lnTo>
                  <a:pt x="2043226" y="1028700"/>
                </a:lnTo>
                <a:lnTo>
                  <a:pt x="2046935" y="1016000"/>
                </a:lnTo>
                <a:close/>
              </a:path>
              <a:path w="4569459" h="2324100">
                <a:moveTo>
                  <a:pt x="1964813" y="1003300"/>
                </a:moveTo>
                <a:lnTo>
                  <a:pt x="1960252" y="1003300"/>
                </a:lnTo>
                <a:lnTo>
                  <a:pt x="1949627" y="1016000"/>
                </a:lnTo>
                <a:lnTo>
                  <a:pt x="1962942" y="1016000"/>
                </a:lnTo>
                <a:lnTo>
                  <a:pt x="1964813" y="1003300"/>
                </a:lnTo>
                <a:close/>
              </a:path>
              <a:path w="4569459" h="2324100">
                <a:moveTo>
                  <a:pt x="2010930" y="1003300"/>
                </a:moveTo>
                <a:lnTo>
                  <a:pt x="1968757" y="1003300"/>
                </a:lnTo>
                <a:lnTo>
                  <a:pt x="1968957" y="1016000"/>
                </a:lnTo>
                <a:lnTo>
                  <a:pt x="2011792" y="1016000"/>
                </a:lnTo>
                <a:lnTo>
                  <a:pt x="2010930" y="1003300"/>
                </a:lnTo>
                <a:close/>
              </a:path>
              <a:path w="4569459" h="2324100">
                <a:moveTo>
                  <a:pt x="2068079" y="990600"/>
                </a:moveTo>
                <a:lnTo>
                  <a:pt x="2017471" y="990600"/>
                </a:lnTo>
                <a:lnTo>
                  <a:pt x="2021215" y="1003300"/>
                </a:lnTo>
                <a:lnTo>
                  <a:pt x="2051194" y="1003300"/>
                </a:lnTo>
                <a:lnTo>
                  <a:pt x="2053753" y="1016000"/>
                </a:lnTo>
                <a:lnTo>
                  <a:pt x="2056653" y="1016000"/>
                </a:lnTo>
                <a:lnTo>
                  <a:pt x="2061260" y="1003300"/>
                </a:lnTo>
                <a:lnTo>
                  <a:pt x="2068079" y="990600"/>
                </a:lnTo>
                <a:close/>
              </a:path>
              <a:path w="4569459" h="2324100">
                <a:moveTo>
                  <a:pt x="1995335" y="990600"/>
                </a:moveTo>
                <a:lnTo>
                  <a:pt x="1987232" y="990600"/>
                </a:lnTo>
                <a:lnTo>
                  <a:pt x="1982939" y="1003300"/>
                </a:lnTo>
                <a:lnTo>
                  <a:pt x="2008475" y="1003300"/>
                </a:lnTo>
                <a:lnTo>
                  <a:pt x="1995335" y="990600"/>
                </a:lnTo>
                <a:close/>
              </a:path>
              <a:path w="4569459" h="2324100">
                <a:moveTo>
                  <a:pt x="2086724" y="990600"/>
                </a:moveTo>
                <a:lnTo>
                  <a:pt x="2077678" y="990600"/>
                </a:lnTo>
                <a:lnTo>
                  <a:pt x="2085435" y="1003300"/>
                </a:lnTo>
                <a:lnTo>
                  <a:pt x="2086724" y="990600"/>
                </a:lnTo>
                <a:close/>
              </a:path>
              <a:path w="4569459" h="2324100">
                <a:moveTo>
                  <a:pt x="2013777" y="977900"/>
                </a:moveTo>
                <a:lnTo>
                  <a:pt x="2007946" y="977900"/>
                </a:lnTo>
                <a:lnTo>
                  <a:pt x="2008181" y="990600"/>
                </a:lnTo>
                <a:lnTo>
                  <a:pt x="2022690" y="990600"/>
                </a:lnTo>
                <a:lnTo>
                  <a:pt x="2013777" y="977900"/>
                </a:lnTo>
                <a:close/>
              </a:path>
              <a:path w="4569459" h="2324100">
                <a:moveTo>
                  <a:pt x="2089340" y="977900"/>
                </a:moveTo>
                <a:lnTo>
                  <a:pt x="2033011" y="977900"/>
                </a:lnTo>
                <a:lnTo>
                  <a:pt x="2022690" y="990600"/>
                </a:lnTo>
                <a:lnTo>
                  <a:pt x="2084048" y="990600"/>
                </a:lnTo>
                <a:lnTo>
                  <a:pt x="2089340" y="977900"/>
                </a:lnTo>
                <a:close/>
              </a:path>
              <a:path w="4569459" h="2324100">
                <a:moveTo>
                  <a:pt x="2114126" y="977900"/>
                </a:moveTo>
                <a:lnTo>
                  <a:pt x="2096632" y="977900"/>
                </a:lnTo>
                <a:lnTo>
                  <a:pt x="2099957" y="990600"/>
                </a:lnTo>
                <a:lnTo>
                  <a:pt x="2114126" y="977900"/>
                </a:lnTo>
                <a:close/>
              </a:path>
              <a:path w="4569459" h="2324100">
                <a:moveTo>
                  <a:pt x="2115967" y="989839"/>
                </a:moveTo>
                <a:lnTo>
                  <a:pt x="2115565" y="990600"/>
                </a:lnTo>
                <a:lnTo>
                  <a:pt x="2116085" y="990600"/>
                </a:lnTo>
                <a:lnTo>
                  <a:pt x="2115967" y="989839"/>
                </a:lnTo>
                <a:close/>
              </a:path>
              <a:path w="4569459" h="2324100">
                <a:moveTo>
                  <a:pt x="2122297" y="977900"/>
                </a:moveTo>
                <a:lnTo>
                  <a:pt x="2114126" y="977900"/>
                </a:lnTo>
                <a:lnTo>
                  <a:pt x="2115967" y="989839"/>
                </a:lnTo>
                <a:lnTo>
                  <a:pt x="2122297" y="977900"/>
                </a:lnTo>
                <a:close/>
              </a:path>
              <a:path w="4569459" h="2324100">
                <a:moveTo>
                  <a:pt x="2087016" y="965200"/>
                </a:moveTo>
                <a:lnTo>
                  <a:pt x="2030645" y="965200"/>
                </a:lnTo>
                <a:lnTo>
                  <a:pt x="2032400" y="977900"/>
                </a:lnTo>
                <a:lnTo>
                  <a:pt x="2085165" y="977900"/>
                </a:lnTo>
                <a:lnTo>
                  <a:pt x="2087016" y="965200"/>
                </a:lnTo>
                <a:close/>
              </a:path>
              <a:path w="4569459" h="2324100">
                <a:moveTo>
                  <a:pt x="2139326" y="952500"/>
                </a:moveTo>
                <a:lnTo>
                  <a:pt x="2064352" y="952500"/>
                </a:lnTo>
                <a:lnTo>
                  <a:pt x="2060521" y="965200"/>
                </a:lnTo>
                <a:lnTo>
                  <a:pt x="2101176" y="965200"/>
                </a:lnTo>
                <a:lnTo>
                  <a:pt x="2100991" y="977900"/>
                </a:lnTo>
                <a:lnTo>
                  <a:pt x="2110583" y="977900"/>
                </a:lnTo>
                <a:lnTo>
                  <a:pt x="2121262" y="965200"/>
                </a:lnTo>
                <a:lnTo>
                  <a:pt x="2139326" y="952500"/>
                </a:lnTo>
                <a:close/>
              </a:path>
              <a:path w="4569459" h="2324100">
                <a:moveTo>
                  <a:pt x="2064352" y="952500"/>
                </a:moveTo>
                <a:lnTo>
                  <a:pt x="2057827" y="952500"/>
                </a:lnTo>
                <a:lnTo>
                  <a:pt x="2054718" y="965200"/>
                </a:lnTo>
                <a:lnTo>
                  <a:pt x="2059901" y="965200"/>
                </a:lnTo>
                <a:lnTo>
                  <a:pt x="2064352" y="952500"/>
                </a:lnTo>
                <a:close/>
              </a:path>
              <a:path w="4569459" h="2324100">
                <a:moveTo>
                  <a:pt x="2064352" y="952500"/>
                </a:moveTo>
                <a:lnTo>
                  <a:pt x="2059901" y="965200"/>
                </a:lnTo>
                <a:lnTo>
                  <a:pt x="2060521" y="965200"/>
                </a:lnTo>
                <a:lnTo>
                  <a:pt x="2064352" y="952500"/>
                </a:lnTo>
                <a:close/>
              </a:path>
              <a:path w="4569459" h="2324100">
                <a:moveTo>
                  <a:pt x="2147663" y="954696"/>
                </a:moveTo>
                <a:lnTo>
                  <a:pt x="2137587" y="965200"/>
                </a:lnTo>
                <a:lnTo>
                  <a:pt x="2142872" y="965200"/>
                </a:lnTo>
                <a:lnTo>
                  <a:pt x="2147663" y="954696"/>
                </a:lnTo>
                <a:close/>
              </a:path>
              <a:path w="4569459" h="2324100">
                <a:moveTo>
                  <a:pt x="2176539" y="952500"/>
                </a:moveTo>
                <a:lnTo>
                  <a:pt x="2155053" y="952500"/>
                </a:lnTo>
                <a:lnTo>
                  <a:pt x="2149856" y="965200"/>
                </a:lnTo>
                <a:lnTo>
                  <a:pt x="2163121" y="965200"/>
                </a:lnTo>
                <a:lnTo>
                  <a:pt x="2176539" y="952500"/>
                </a:lnTo>
                <a:close/>
              </a:path>
              <a:path w="4569459" h="2324100">
                <a:moveTo>
                  <a:pt x="2149770" y="952500"/>
                </a:moveTo>
                <a:lnTo>
                  <a:pt x="2148665" y="952500"/>
                </a:lnTo>
                <a:lnTo>
                  <a:pt x="2147663" y="954696"/>
                </a:lnTo>
                <a:lnTo>
                  <a:pt x="2149770" y="952500"/>
                </a:lnTo>
                <a:close/>
              </a:path>
              <a:path w="4569459" h="2324100">
                <a:moveTo>
                  <a:pt x="2081456" y="939800"/>
                </a:moveTo>
                <a:lnTo>
                  <a:pt x="2079593" y="952500"/>
                </a:lnTo>
                <a:lnTo>
                  <a:pt x="2086838" y="952500"/>
                </a:lnTo>
                <a:lnTo>
                  <a:pt x="2081456" y="939800"/>
                </a:lnTo>
                <a:close/>
              </a:path>
              <a:path w="4569459" h="2324100">
                <a:moveTo>
                  <a:pt x="2167614" y="939800"/>
                </a:moveTo>
                <a:lnTo>
                  <a:pt x="2083215" y="939800"/>
                </a:lnTo>
                <a:lnTo>
                  <a:pt x="2086838" y="952500"/>
                </a:lnTo>
                <a:lnTo>
                  <a:pt x="2165375" y="952500"/>
                </a:lnTo>
                <a:lnTo>
                  <a:pt x="2167614" y="939800"/>
                </a:lnTo>
                <a:close/>
              </a:path>
              <a:path w="4569459" h="2324100">
                <a:moveTo>
                  <a:pt x="2171948" y="949738"/>
                </a:moveTo>
                <a:lnTo>
                  <a:pt x="2169992" y="952500"/>
                </a:lnTo>
                <a:lnTo>
                  <a:pt x="2170874" y="952500"/>
                </a:lnTo>
                <a:lnTo>
                  <a:pt x="2171948" y="949738"/>
                </a:lnTo>
                <a:close/>
              </a:path>
              <a:path w="4569459" h="2324100">
                <a:moveTo>
                  <a:pt x="2188476" y="939800"/>
                </a:moveTo>
                <a:lnTo>
                  <a:pt x="2187230" y="939800"/>
                </a:lnTo>
                <a:lnTo>
                  <a:pt x="2182544" y="952500"/>
                </a:lnTo>
                <a:lnTo>
                  <a:pt x="2190508" y="952500"/>
                </a:lnTo>
                <a:lnTo>
                  <a:pt x="2188476" y="939800"/>
                </a:lnTo>
                <a:close/>
              </a:path>
              <a:path w="4569459" h="2324100">
                <a:moveTo>
                  <a:pt x="2178989" y="939800"/>
                </a:moveTo>
                <a:lnTo>
                  <a:pt x="2175814" y="939800"/>
                </a:lnTo>
                <a:lnTo>
                  <a:pt x="2171948" y="949738"/>
                </a:lnTo>
                <a:lnTo>
                  <a:pt x="2178989" y="939800"/>
                </a:lnTo>
                <a:close/>
              </a:path>
              <a:path w="4569459" h="2324100">
                <a:moveTo>
                  <a:pt x="2116778" y="920923"/>
                </a:moveTo>
                <a:lnTo>
                  <a:pt x="2107407" y="927100"/>
                </a:lnTo>
                <a:lnTo>
                  <a:pt x="2107006" y="939800"/>
                </a:lnTo>
                <a:lnTo>
                  <a:pt x="2196771" y="939800"/>
                </a:lnTo>
                <a:lnTo>
                  <a:pt x="2203373" y="927100"/>
                </a:lnTo>
                <a:lnTo>
                  <a:pt x="2116759" y="927100"/>
                </a:lnTo>
                <a:lnTo>
                  <a:pt x="2116778" y="920923"/>
                </a:lnTo>
                <a:close/>
              </a:path>
              <a:path w="4569459" h="2324100">
                <a:moveTo>
                  <a:pt x="2208281" y="933785"/>
                </a:moveTo>
                <a:lnTo>
                  <a:pt x="2209687" y="939800"/>
                </a:lnTo>
                <a:lnTo>
                  <a:pt x="2212696" y="939800"/>
                </a:lnTo>
                <a:lnTo>
                  <a:pt x="2208281" y="933785"/>
                </a:lnTo>
                <a:close/>
              </a:path>
              <a:path w="4569459" h="2324100">
                <a:moveTo>
                  <a:pt x="2206718" y="927100"/>
                </a:moveTo>
                <a:lnTo>
                  <a:pt x="2203373" y="927100"/>
                </a:lnTo>
                <a:lnTo>
                  <a:pt x="2208281" y="933785"/>
                </a:lnTo>
                <a:lnTo>
                  <a:pt x="2206718" y="927100"/>
                </a:lnTo>
                <a:close/>
              </a:path>
              <a:path w="4569459" h="2324100">
                <a:moveTo>
                  <a:pt x="2141848" y="914400"/>
                </a:moveTo>
                <a:lnTo>
                  <a:pt x="2126676" y="914400"/>
                </a:lnTo>
                <a:lnTo>
                  <a:pt x="2116778" y="920923"/>
                </a:lnTo>
                <a:lnTo>
                  <a:pt x="2116759" y="927100"/>
                </a:lnTo>
                <a:lnTo>
                  <a:pt x="2129955" y="927100"/>
                </a:lnTo>
                <a:lnTo>
                  <a:pt x="2141848" y="914400"/>
                </a:lnTo>
                <a:close/>
              </a:path>
              <a:path w="4569459" h="2324100">
                <a:moveTo>
                  <a:pt x="2198521" y="914400"/>
                </a:moveTo>
                <a:lnTo>
                  <a:pt x="2145374" y="914400"/>
                </a:lnTo>
                <a:lnTo>
                  <a:pt x="2141426" y="927100"/>
                </a:lnTo>
                <a:lnTo>
                  <a:pt x="2198066" y="927100"/>
                </a:lnTo>
                <a:lnTo>
                  <a:pt x="2198521" y="914400"/>
                </a:lnTo>
                <a:close/>
              </a:path>
              <a:path w="4569459" h="2324100">
                <a:moveTo>
                  <a:pt x="2225046" y="914400"/>
                </a:moveTo>
                <a:lnTo>
                  <a:pt x="2200948" y="914400"/>
                </a:lnTo>
                <a:lnTo>
                  <a:pt x="2199053" y="927100"/>
                </a:lnTo>
                <a:lnTo>
                  <a:pt x="2216162" y="927100"/>
                </a:lnTo>
                <a:lnTo>
                  <a:pt x="2225046" y="914400"/>
                </a:lnTo>
                <a:close/>
              </a:path>
              <a:path w="4569459" h="2324100">
                <a:moveTo>
                  <a:pt x="2234485" y="914400"/>
                </a:moveTo>
                <a:lnTo>
                  <a:pt x="2230691" y="914400"/>
                </a:lnTo>
                <a:lnTo>
                  <a:pt x="2227630" y="927100"/>
                </a:lnTo>
                <a:lnTo>
                  <a:pt x="2234485" y="914400"/>
                </a:lnTo>
                <a:close/>
              </a:path>
              <a:path w="4569459" h="2324100">
                <a:moveTo>
                  <a:pt x="2237322" y="901700"/>
                </a:moveTo>
                <a:lnTo>
                  <a:pt x="2158042" y="901700"/>
                </a:lnTo>
                <a:lnTo>
                  <a:pt x="2148268" y="914400"/>
                </a:lnTo>
                <a:lnTo>
                  <a:pt x="2232682" y="914400"/>
                </a:lnTo>
                <a:lnTo>
                  <a:pt x="2237322" y="901700"/>
                </a:lnTo>
                <a:close/>
              </a:path>
              <a:path w="4569459" h="2324100">
                <a:moveTo>
                  <a:pt x="2268692" y="901700"/>
                </a:moveTo>
                <a:lnTo>
                  <a:pt x="2237322" y="901700"/>
                </a:lnTo>
                <a:lnTo>
                  <a:pt x="2237219" y="914400"/>
                </a:lnTo>
                <a:lnTo>
                  <a:pt x="2256845" y="914400"/>
                </a:lnTo>
                <a:lnTo>
                  <a:pt x="2268692" y="901700"/>
                </a:lnTo>
                <a:close/>
              </a:path>
              <a:path w="4569459" h="2324100">
                <a:moveTo>
                  <a:pt x="2190407" y="889000"/>
                </a:moveTo>
                <a:lnTo>
                  <a:pt x="2180001" y="889000"/>
                </a:lnTo>
                <a:lnTo>
                  <a:pt x="2168702" y="901700"/>
                </a:lnTo>
                <a:lnTo>
                  <a:pt x="2184831" y="901700"/>
                </a:lnTo>
                <a:lnTo>
                  <a:pt x="2190407" y="889000"/>
                </a:lnTo>
                <a:close/>
              </a:path>
              <a:path w="4569459" h="2324100">
                <a:moveTo>
                  <a:pt x="2273764" y="889000"/>
                </a:moveTo>
                <a:lnTo>
                  <a:pt x="2194356" y="889000"/>
                </a:lnTo>
                <a:lnTo>
                  <a:pt x="2190361" y="901700"/>
                </a:lnTo>
                <a:lnTo>
                  <a:pt x="2270556" y="901700"/>
                </a:lnTo>
                <a:lnTo>
                  <a:pt x="2273764" y="889000"/>
                </a:lnTo>
                <a:close/>
              </a:path>
              <a:path w="4569459" h="2324100">
                <a:moveTo>
                  <a:pt x="2283595" y="889000"/>
                </a:moveTo>
                <a:lnTo>
                  <a:pt x="2280464" y="889000"/>
                </a:lnTo>
                <a:lnTo>
                  <a:pt x="2274297" y="901700"/>
                </a:lnTo>
                <a:lnTo>
                  <a:pt x="2283595" y="889000"/>
                </a:lnTo>
                <a:close/>
              </a:path>
              <a:path w="4569459" h="2324100">
                <a:moveTo>
                  <a:pt x="2292580" y="889000"/>
                </a:moveTo>
                <a:lnTo>
                  <a:pt x="2287616" y="889000"/>
                </a:lnTo>
                <a:lnTo>
                  <a:pt x="2283472" y="901700"/>
                </a:lnTo>
                <a:lnTo>
                  <a:pt x="2292580" y="889000"/>
                </a:lnTo>
                <a:close/>
              </a:path>
              <a:path w="4569459" h="2324100">
                <a:moveTo>
                  <a:pt x="2215857" y="876300"/>
                </a:moveTo>
                <a:lnTo>
                  <a:pt x="2211204" y="876300"/>
                </a:lnTo>
                <a:lnTo>
                  <a:pt x="2201782" y="889000"/>
                </a:lnTo>
                <a:lnTo>
                  <a:pt x="2216861" y="889000"/>
                </a:lnTo>
                <a:lnTo>
                  <a:pt x="2215857" y="876300"/>
                </a:lnTo>
                <a:close/>
              </a:path>
              <a:path w="4569459" h="2324100">
                <a:moveTo>
                  <a:pt x="2298236" y="876300"/>
                </a:moveTo>
                <a:lnTo>
                  <a:pt x="2215857" y="876300"/>
                </a:lnTo>
                <a:lnTo>
                  <a:pt x="2225192" y="889000"/>
                </a:lnTo>
                <a:lnTo>
                  <a:pt x="2303145" y="889000"/>
                </a:lnTo>
                <a:lnTo>
                  <a:pt x="2298236" y="876300"/>
                </a:lnTo>
                <a:close/>
              </a:path>
              <a:path w="4569459" h="2324100">
                <a:moveTo>
                  <a:pt x="2242021" y="863600"/>
                </a:moveTo>
                <a:lnTo>
                  <a:pt x="2237780" y="863600"/>
                </a:lnTo>
                <a:lnTo>
                  <a:pt x="2223579" y="876300"/>
                </a:lnTo>
                <a:lnTo>
                  <a:pt x="2242369" y="876300"/>
                </a:lnTo>
                <a:lnTo>
                  <a:pt x="2242021" y="863600"/>
                </a:lnTo>
                <a:close/>
              </a:path>
              <a:path w="4569459" h="2324100">
                <a:moveTo>
                  <a:pt x="2252438" y="863600"/>
                </a:moveTo>
                <a:lnTo>
                  <a:pt x="2244890" y="863600"/>
                </a:lnTo>
                <a:lnTo>
                  <a:pt x="2242369" y="876300"/>
                </a:lnTo>
                <a:lnTo>
                  <a:pt x="2255304" y="876300"/>
                </a:lnTo>
                <a:lnTo>
                  <a:pt x="2252438" y="863600"/>
                </a:lnTo>
                <a:close/>
              </a:path>
              <a:path w="4569459" h="2324100">
                <a:moveTo>
                  <a:pt x="2320480" y="863600"/>
                </a:moveTo>
                <a:lnTo>
                  <a:pt x="2277567" y="863600"/>
                </a:lnTo>
                <a:lnTo>
                  <a:pt x="2273096" y="876300"/>
                </a:lnTo>
                <a:lnTo>
                  <a:pt x="2308579" y="876300"/>
                </a:lnTo>
                <a:lnTo>
                  <a:pt x="2320522" y="864921"/>
                </a:lnTo>
                <a:lnTo>
                  <a:pt x="2320480" y="863600"/>
                </a:lnTo>
                <a:close/>
              </a:path>
              <a:path w="4569459" h="2324100">
                <a:moveTo>
                  <a:pt x="2336473" y="863600"/>
                </a:moveTo>
                <a:lnTo>
                  <a:pt x="2321909" y="863600"/>
                </a:lnTo>
                <a:lnTo>
                  <a:pt x="2325966" y="876300"/>
                </a:lnTo>
                <a:lnTo>
                  <a:pt x="2336473" y="863600"/>
                </a:lnTo>
                <a:close/>
              </a:path>
              <a:path w="4569459" h="2324100">
                <a:moveTo>
                  <a:pt x="2321909" y="863600"/>
                </a:moveTo>
                <a:lnTo>
                  <a:pt x="2320480" y="863600"/>
                </a:lnTo>
                <a:lnTo>
                  <a:pt x="2320522" y="864921"/>
                </a:lnTo>
                <a:lnTo>
                  <a:pt x="2321909" y="863600"/>
                </a:lnTo>
                <a:close/>
              </a:path>
              <a:path w="4569459" h="2324100">
                <a:moveTo>
                  <a:pt x="2352309" y="850900"/>
                </a:moveTo>
                <a:lnTo>
                  <a:pt x="2269799" y="850900"/>
                </a:lnTo>
                <a:lnTo>
                  <a:pt x="2258765" y="863600"/>
                </a:lnTo>
                <a:lnTo>
                  <a:pt x="2350642" y="863600"/>
                </a:lnTo>
                <a:lnTo>
                  <a:pt x="2352309" y="850900"/>
                </a:lnTo>
                <a:close/>
              </a:path>
              <a:path w="4569459" h="2324100">
                <a:moveTo>
                  <a:pt x="2366958" y="850900"/>
                </a:moveTo>
                <a:lnTo>
                  <a:pt x="2354872" y="850900"/>
                </a:lnTo>
                <a:lnTo>
                  <a:pt x="2350642" y="863600"/>
                </a:lnTo>
                <a:lnTo>
                  <a:pt x="2367054" y="863600"/>
                </a:lnTo>
                <a:lnTo>
                  <a:pt x="2366958" y="850900"/>
                </a:lnTo>
                <a:close/>
              </a:path>
              <a:path w="4569459" h="2324100">
                <a:moveTo>
                  <a:pt x="2381078" y="838200"/>
                </a:moveTo>
                <a:lnTo>
                  <a:pt x="2286925" y="838200"/>
                </a:lnTo>
                <a:lnTo>
                  <a:pt x="2280259" y="850900"/>
                </a:lnTo>
                <a:lnTo>
                  <a:pt x="2366543" y="850900"/>
                </a:lnTo>
                <a:lnTo>
                  <a:pt x="2380252" y="838943"/>
                </a:lnTo>
                <a:lnTo>
                  <a:pt x="2381078" y="838200"/>
                </a:lnTo>
                <a:close/>
              </a:path>
              <a:path w="4569459" h="2324100">
                <a:moveTo>
                  <a:pt x="2386342" y="838200"/>
                </a:moveTo>
                <a:lnTo>
                  <a:pt x="2381104" y="838200"/>
                </a:lnTo>
                <a:lnTo>
                  <a:pt x="2380252" y="838943"/>
                </a:lnTo>
                <a:lnTo>
                  <a:pt x="2366958" y="850900"/>
                </a:lnTo>
                <a:lnTo>
                  <a:pt x="2384323" y="850900"/>
                </a:lnTo>
                <a:lnTo>
                  <a:pt x="2386342" y="838200"/>
                </a:lnTo>
                <a:close/>
              </a:path>
              <a:path w="4569459" h="2324100">
                <a:moveTo>
                  <a:pt x="2394305" y="838200"/>
                </a:moveTo>
                <a:lnTo>
                  <a:pt x="2393340" y="838200"/>
                </a:lnTo>
                <a:lnTo>
                  <a:pt x="2390576" y="850900"/>
                </a:lnTo>
                <a:lnTo>
                  <a:pt x="2394305" y="838200"/>
                </a:lnTo>
                <a:close/>
              </a:path>
              <a:path w="4569459" h="2324100">
                <a:moveTo>
                  <a:pt x="2326900" y="825500"/>
                </a:moveTo>
                <a:lnTo>
                  <a:pt x="2317404" y="825500"/>
                </a:lnTo>
                <a:lnTo>
                  <a:pt x="2305215" y="838200"/>
                </a:lnTo>
                <a:lnTo>
                  <a:pt x="2332214" y="838200"/>
                </a:lnTo>
                <a:lnTo>
                  <a:pt x="2326900" y="825500"/>
                </a:lnTo>
                <a:close/>
              </a:path>
              <a:path w="4569459" h="2324100">
                <a:moveTo>
                  <a:pt x="2369263" y="800100"/>
                </a:moveTo>
                <a:lnTo>
                  <a:pt x="2358724" y="800100"/>
                </a:lnTo>
                <a:lnTo>
                  <a:pt x="2347650" y="812800"/>
                </a:lnTo>
                <a:lnTo>
                  <a:pt x="2347709" y="825500"/>
                </a:lnTo>
                <a:lnTo>
                  <a:pt x="2331859" y="825500"/>
                </a:lnTo>
                <a:lnTo>
                  <a:pt x="2332214" y="838200"/>
                </a:lnTo>
                <a:lnTo>
                  <a:pt x="2404452" y="838200"/>
                </a:lnTo>
                <a:lnTo>
                  <a:pt x="2414208" y="825500"/>
                </a:lnTo>
                <a:lnTo>
                  <a:pt x="2415066" y="820184"/>
                </a:lnTo>
                <a:lnTo>
                  <a:pt x="2411391" y="812800"/>
                </a:lnTo>
                <a:lnTo>
                  <a:pt x="2367597" y="812800"/>
                </a:lnTo>
                <a:lnTo>
                  <a:pt x="2369263" y="800100"/>
                </a:lnTo>
                <a:close/>
              </a:path>
              <a:path w="4569459" h="2324100">
                <a:moveTo>
                  <a:pt x="2343409" y="812800"/>
                </a:moveTo>
                <a:lnTo>
                  <a:pt x="2340798" y="812800"/>
                </a:lnTo>
                <a:lnTo>
                  <a:pt x="2337681" y="825500"/>
                </a:lnTo>
                <a:lnTo>
                  <a:pt x="2347709" y="825500"/>
                </a:lnTo>
                <a:lnTo>
                  <a:pt x="2343409" y="812800"/>
                </a:lnTo>
                <a:close/>
              </a:path>
              <a:path w="4569459" h="2324100">
                <a:moveTo>
                  <a:pt x="2479400" y="787400"/>
                </a:moveTo>
                <a:lnTo>
                  <a:pt x="2405360" y="787400"/>
                </a:lnTo>
                <a:lnTo>
                  <a:pt x="2404331" y="791665"/>
                </a:lnTo>
                <a:lnTo>
                  <a:pt x="2411473" y="800100"/>
                </a:lnTo>
                <a:lnTo>
                  <a:pt x="2416259" y="812800"/>
                </a:lnTo>
                <a:lnTo>
                  <a:pt x="2415066" y="820184"/>
                </a:lnTo>
                <a:lnTo>
                  <a:pt x="2417711" y="825500"/>
                </a:lnTo>
                <a:lnTo>
                  <a:pt x="2432013" y="825500"/>
                </a:lnTo>
                <a:lnTo>
                  <a:pt x="2459355" y="800100"/>
                </a:lnTo>
                <a:lnTo>
                  <a:pt x="2466301" y="800100"/>
                </a:lnTo>
                <a:lnTo>
                  <a:pt x="2479400" y="787400"/>
                </a:lnTo>
                <a:close/>
              </a:path>
              <a:path w="4569459" h="2324100">
                <a:moveTo>
                  <a:pt x="2404331" y="791665"/>
                </a:moveTo>
                <a:lnTo>
                  <a:pt x="2402297" y="800100"/>
                </a:lnTo>
                <a:lnTo>
                  <a:pt x="2402791" y="800100"/>
                </a:lnTo>
                <a:lnTo>
                  <a:pt x="2407996" y="812800"/>
                </a:lnTo>
                <a:lnTo>
                  <a:pt x="2411391" y="812800"/>
                </a:lnTo>
                <a:lnTo>
                  <a:pt x="2415066" y="820184"/>
                </a:lnTo>
                <a:lnTo>
                  <a:pt x="2416259" y="812800"/>
                </a:lnTo>
                <a:lnTo>
                  <a:pt x="2411473" y="800100"/>
                </a:lnTo>
                <a:lnTo>
                  <a:pt x="2404331" y="791665"/>
                </a:lnTo>
                <a:close/>
              </a:path>
              <a:path w="4569459" h="2324100">
                <a:moveTo>
                  <a:pt x="2402791" y="800100"/>
                </a:moveTo>
                <a:lnTo>
                  <a:pt x="2375480" y="800100"/>
                </a:lnTo>
                <a:lnTo>
                  <a:pt x="2367597" y="812800"/>
                </a:lnTo>
                <a:lnTo>
                  <a:pt x="2407996" y="812800"/>
                </a:lnTo>
                <a:lnTo>
                  <a:pt x="2402791" y="800100"/>
                </a:lnTo>
                <a:close/>
              </a:path>
              <a:path w="4569459" h="2324100">
                <a:moveTo>
                  <a:pt x="2461019" y="807696"/>
                </a:moveTo>
                <a:lnTo>
                  <a:pt x="2457470" y="812800"/>
                </a:lnTo>
                <a:lnTo>
                  <a:pt x="2462034" y="812800"/>
                </a:lnTo>
                <a:lnTo>
                  <a:pt x="2461019" y="807696"/>
                </a:lnTo>
                <a:close/>
              </a:path>
              <a:path w="4569459" h="2324100">
                <a:moveTo>
                  <a:pt x="2466301" y="800100"/>
                </a:moveTo>
                <a:lnTo>
                  <a:pt x="2459507" y="800100"/>
                </a:lnTo>
                <a:lnTo>
                  <a:pt x="2461019" y="807696"/>
                </a:lnTo>
                <a:lnTo>
                  <a:pt x="2466301" y="800100"/>
                </a:lnTo>
                <a:close/>
              </a:path>
              <a:path w="4569459" h="2324100">
                <a:moveTo>
                  <a:pt x="2400719" y="787400"/>
                </a:moveTo>
                <a:lnTo>
                  <a:pt x="2394793" y="787400"/>
                </a:lnTo>
                <a:lnTo>
                  <a:pt x="2385463" y="800100"/>
                </a:lnTo>
                <a:lnTo>
                  <a:pt x="2402297" y="800100"/>
                </a:lnTo>
                <a:lnTo>
                  <a:pt x="2404331" y="791665"/>
                </a:lnTo>
                <a:lnTo>
                  <a:pt x="2400719" y="787400"/>
                </a:lnTo>
                <a:close/>
              </a:path>
              <a:path w="4569459" h="2324100">
                <a:moveTo>
                  <a:pt x="2503720" y="774700"/>
                </a:moveTo>
                <a:lnTo>
                  <a:pt x="2496642" y="774700"/>
                </a:lnTo>
                <a:lnTo>
                  <a:pt x="2494291" y="787400"/>
                </a:lnTo>
                <a:lnTo>
                  <a:pt x="2479400" y="787400"/>
                </a:lnTo>
                <a:lnTo>
                  <a:pt x="2485720" y="800100"/>
                </a:lnTo>
                <a:lnTo>
                  <a:pt x="2495587" y="787400"/>
                </a:lnTo>
                <a:lnTo>
                  <a:pt x="2503720" y="774700"/>
                </a:lnTo>
                <a:close/>
              </a:path>
              <a:path w="4569459" h="2324100">
                <a:moveTo>
                  <a:pt x="2424917" y="774700"/>
                </a:moveTo>
                <a:lnTo>
                  <a:pt x="2416355" y="774700"/>
                </a:lnTo>
                <a:lnTo>
                  <a:pt x="2410828" y="787400"/>
                </a:lnTo>
                <a:lnTo>
                  <a:pt x="2432857" y="787400"/>
                </a:lnTo>
                <a:lnTo>
                  <a:pt x="2424917" y="774700"/>
                </a:lnTo>
                <a:close/>
              </a:path>
              <a:path w="4569459" h="2324100">
                <a:moveTo>
                  <a:pt x="2450339" y="762000"/>
                </a:moveTo>
                <a:lnTo>
                  <a:pt x="2442250" y="762000"/>
                </a:lnTo>
                <a:lnTo>
                  <a:pt x="2436520" y="774700"/>
                </a:lnTo>
                <a:lnTo>
                  <a:pt x="2432857" y="787400"/>
                </a:lnTo>
                <a:lnTo>
                  <a:pt x="2490571" y="787400"/>
                </a:lnTo>
                <a:lnTo>
                  <a:pt x="2496642" y="774700"/>
                </a:lnTo>
                <a:lnTo>
                  <a:pt x="2456764" y="774700"/>
                </a:lnTo>
                <a:lnTo>
                  <a:pt x="2450339" y="762000"/>
                </a:lnTo>
                <a:close/>
              </a:path>
              <a:path w="4569459" h="2324100">
                <a:moveTo>
                  <a:pt x="2514295" y="774700"/>
                </a:moveTo>
                <a:lnTo>
                  <a:pt x="2509917" y="774700"/>
                </a:lnTo>
                <a:lnTo>
                  <a:pt x="2513977" y="787400"/>
                </a:lnTo>
                <a:lnTo>
                  <a:pt x="2515968" y="787400"/>
                </a:lnTo>
                <a:lnTo>
                  <a:pt x="2514295" y="774700"/>
                </a:lnTo>
                <a:close/>
              </a:path>
              <a:path w="4569459" h="2324100">
                <a:moveTo>
                  <a:pt x="2529270" y="774700"/>
                </a:moveTo>
                <a:lnTo>
                  <a:pt x="2520281" y="774700"/>
                </a:lnTo>
                <a:lnTo>
                  <a:pt x="2515968" y="787400"/>
                </a:lnTo>
                <a:lnTo>
                  <a:pt x="2523032" y="787400"/>
                </a:lnTo>
                <a:lnTo>
                  <a:pt x="2529270" y="774700"/>
                </a:lnTo>
                <a:close/>
              </a:path>
              <a:path w="4569459" h="2324100">
                <a:moveTo>
                  <a:pt x="2499601" y="762000"/>
                </a:moveTo>
                <a:lnTo>
                  <a:pt x="2457500" y="762000"/>
                </a:lnTo>
                <a:lnTo>
                  <a:pt x="2456764" y="774700"/>
                </a:lnTo>
                <a:lnTo>
                  <a:pt x="2484922" y="774700"/>
                </a:lnTo>
                <a:lnTo>
                  <a:pt x="2499601" y="762000"/>
                </a:lnTo>
                <a:close/>
              </a:path>
              <a:path w="4569459" h="2324100">
                <a:moveTo>
                  <a:pt x="2530783" y="762000"/>
                </a:moveTo>
                <a:lnTo>
                  <a:pt x="2511958" y="762000"/>
                </a:lnTo>
                <a:lnTo>
                  <a:pt x="2498053" y="774700"/>
                </a:lnTo>
                <a:lnTo>
                  <a:pt x="2524988" y="774700"/>
                </a:lnTo>
                <a:lnTo>
                  <a:pt x="2530783" y="762000"/>
                </a:lnTo>
                <a:close/>
              </a:path>
              <a:path w="4569459" h="2324100">
                <a:moveTo>
                  <a:pt x="2544346" y="762000"/>
                </a:moveTo>
                <a:lnTo>
                  <a:pt x="2538977" y="774700"/>
                </a:lnTo>
                <a:lnTo>
                  <a:pt x="2540292" y="774700"/>
                </a:lnTo>
                <a:lnTo>
                  <a:pt x="2544346" y="762000"/>
                </a:lnTo>
                <a:close/>
              </a:path>
              <a:path w="4569459" h="2324100">
                <a:moveTo>
                  <a:pt x="2552865" y="762000"/>
                </a:moveTo>
                <a:lnTo>
                  <a:pt x="2552147" y="762000"/>
                </a:lnTo>
                <a:lnTo>
                  <a:pt x="2547277" y="774700"/>
                </a:lnTo>
                <a:lnTo>
                  <a:pt x="2550296" y="774700"/>
                </a:lnTo>
                <a:lnTo>
                  <a:pt x="2552865" y="762000"/>
                </a:lnTo>
                <a:close/>
              </a:path>
              <a:path w="4569459" h="2324100">
                <a:moveTo>
                  <a:pt x="2560243" y="749300"/>
                </a:moveTo>
                <a:lnTo>
                  <a:pt x="2464568" y="749300"/>
                </a:lnTo>
                <a:lnTo>
                  <a:pt x="2458162" y="762000"/>
                </a:lnTo>
                <a:lnTo>
                  <a:pt x="2555881" y="762000"/>
                </a:lnTo>
                <a:lnTo>
                  <a:pt x="2560243" y="749300"/>
                </a:lnTo>
                <a:close/>
              </a:path>
              <a:path w="4569459" h="2324100">
                <a:moveTo>
                  <a:pt x="2564141" y="749300"/>
                </a:moveTo>
                <a:lnTo>
                  <a:pt x="2560243" y="749300"/>
                </a:lnTo>
                <a:lnTo>
                  <a:pt x="2563632" y="762000"/>
                </a:lnTo>
                <a:lnTo>
                  <a:pt x="2564141" y="749300"/>
                </a:lnTo>
                <a:close/>
              </a:path>
              <a:path w="4569459" h="2324100">
                <a:moveTo>
                  <a:pt x="2618376" y="711200"/>
                </a:moveTo>
                <a:lnTo>
                  <a:pt x="2555064" y="711200"/>
                </a:lnTo>
                <a:lnTo>
                  <a:pt x="2551023" y="723900"/>
                </a:lnTo>
                <a:lnTo>
                  <a:pt x="2516082" y="723900"/>
                </a:lnTo>
                <a:lnTo>
                  <a:pt x="2509807" y="736600"/>
                </a:lnTo>
                <a:lnTo>
                  <a:pt x="2507954" y="749300"/>
                </a:lnTo>
                <a:lnTo>
                  <a:pt x="2589803" y="749300"/>
                </a:lnTo>
                <a:lnTo>
                  <a:pt x="2587231" y="736600"/>
                </a:lnTo>
                <a:lnTo>
                  <a:pt x="2612266" y="736600"/>
                </a:lnTo>
                <a:lnTo>
                  <a:pt x="2611980" y="723900"/>
                </a:lnTo>
                <a:lnTo>
                  <a:pt x="2618376" y="711200"/>
                </a:lnTo>
                <a:close/>
              </a:path>
              <a:path w="4569459" h="2324100">
                <a:moveTo>
                  <a:pt x="2605879" y="736600"/>
                </a:moveTo>
                <a:lnTo>
                  <a:pt x="2592451" y="736600"/>
                </a:lnTo>
                <a:lnTo>
                  <a:pt x="2589803" y="749300"/>
                </a:lnTo>
                <a:lnTo>
                  <a:pt x="2601234" y="749300"/>
                </a:lnTo>
                <a:lnTo>
                  <a:pt x="2605879" y="736600"/>
                </a:lnTo>
                <a:close/>
              </a:path>
              <a:path w="4569459" h="2324100">
                <a:moveTo>
                  <a:pt x="2650553" y="723900"/>
                </a:moveTo>
                <a:lnTo>
                  <a:pt x="2632848" y="723900"/>
                </a:lnTo>
                <a:lnTo>
                  <a:pt x="2636849" y="736600"/>
                </a:lnTo>
                <a:lnTo>
                  <a:pt x="2650553" y="723900"/>
                </a:lnTo>
                <a:close/>
              </a:path>
              <a:path w="4569459" h="2324100">
                <a:moveTo>
                  <a:pt x="2549954" y="711200"/>
                </a:moveTo>
                <a:lnTo>
                  <a:pt x="2547947" y="711200"/>
                </a:lnTo>
                <a:lnTo>
                  <a:pt x="2542658" y="723900"/>
                </a:lnTo>
                <a:lnTo>
                  <a:pt x="2551023" y="723900"/>
                </a:lnTo>
                <a:lnTo>
                  <a:pt x="2549954" y="711200"/>
                </a:lnTo>
                <a:close/>
              </a:path>
              <a:path w="4569459" h="2324100">
                <a:moveTo>
                  <a:pt x="2626546" y="711253"/>
                </a:moveTo>
                <a:lnTo>
                  <a:pt x="2619654" y="723900"/>
                </a:lnTo>
                <a:lnTo>
                  <a:pt x="2623210" y="723900"/>
                </a:lnTo>
                <a:lnTo>
                  <a:pt x="2626555" y="711275"/>
                </a:lnTo>
                <a:close/>
              </a:path>
              <a:path w="4569459" h="2324100">
                <a:moveTo>
                  <a:pt x="2648611" y="711200"/>
                </a:moveTo>
                <a:lnTo>
                  <a:pt x="2626575" y="711200"/>
                </a:lnTo>
                <a:lnTo>
                  <a:pt x="2631692" y="723900"/>
                </a:lnTo>
                <a:lnTo>
                  <a:pt x="2644660" y="723900"/>
                </a:lnTo>
                <a:lnTo>
                  <a:pt x="2648611" y="711200"/>
                </a:lnTo>
                <a:close/>
              </a:path>
              <a:path w="4569459" h="2324100">
                <a:moveTo>
                  <a:pt x="2674518" y="698500"/>
                </a:moveTo>
                <a:lnTo>
                  <a:pt x="2652001" y="698500"/>
                </a:lnTo>
                <a:lnTo>
                  <a:pt x="2648453" y="711200"/>
                </a:lnTo>
                <a:lnTo>
                  <a:pt x="2654026" y="711200"/>
                </a:lnTo>
                <a:lnTo>
                  <a:pt x="2644660" y="723900"/>
                </a:lnTo>
                <a:lnTo>
                  <a:pt x="2660369" y="723900"/>
                </a:lnTo>
                <a:lnTo>
                  <a:pt x="2660567" y="711200"/>
                </a:lnTo>
                <a:lnTo>
                  <a:pt x="2674518" y="698500"/>
                </a:lnTo>
                <a:close/>
              </a:path>
              <a:path w="4569459" h="2324100">
                <a:moveTo>
                  <a:pt x="2626575" y="711200"/>
                </a:moveTo>
                <a:close/>
              </a:path>
              <a:path w="4569459" h="2324100">
                <a:moveTo>
                  <a:pt x="2574957" y="698500"/>
                </a:moveTo>
                <a:lnTo>
                  <a:pt x="2571813" y="711200"/>
                </a:lnTo>
                <a:lnTo>
                  <a:pt x="2577836" y="711200"/>
                </a:lnTo>
                <a:lnTo>
                  <a:pt x="2574957" y="698500"/>
                </a:lnTo>
                <a:close/>
              </a:path>
              <a:path w="4569459" h="2324100">
                <a:moveTo>
                  <a:pt x="2646637" y="698500"/>
                </a:moveTo>
                <a:lnTo>
                  <a:pt x="2586240" y="698500"/>
                </a:lnTo>
                <a:lnTo>
                  <a:pt x="2581311" y="711200"/>
                </a:lnTo>
                <a:lnTo>
                  <a:pt x="2648453" y="711200"/>
                </a:lnTo>
                <a:lnTo>
                  <a:pt x="2646637" y="698500"/>
                </a:lnTo>
                <a:close/>
              </a:path>
              <a:path w="4569459" h="2324100">
                <a:moveTo>
                  <a:pt x="2588983" y="685800"/>
                </a:moveTo>
                <a:lnTo>
                  <a:pt x="2586135" y="685800"/>
                </a:lnTo>
                <a:lnTo>
                  <a:pt x="2584416" y="698500"/>
                </a:lnTo>
                <a:lnTo>
                  <a:pt x="2584981" y="698500"/>
                </a:lnTo>
                <a:lnTo>
                  <a:pt x="2588983" y="685800"/>
                </a:lnTo>
                <a:close/>
              </a:path>
              <a:path w="4569459" h="2324100">
                <a:moveTo>
                  <a:pt x="2622065" y="685800"/>
                </a:moveTo>
                <a:lnTo>
                  <a:pt x="2598177" y="685800"/>
                </a:lnTo>
                <a:lnTo>
                  <a:pt x="2591247" y="698500"/>
                </a:lnTo>
                <a:lnTo>
                  <a:pt x="2616517" y="698500"/>
                </a:lnTo>
                <a:lnTo>
                  <a:pt x="2622065" y="685800"/>
                </a:lnTo>
                <a:close/>
              </a:path>
              <a:path w="4569459" h="2324100">
                <a:moveTo>
                  <a:pt x="2689059" y="685800"/>
                </a:moveTo>
                <a:lnTo>
                  <a:pt x="2622065" y="685800"/>
                </a:lnTo>
                <a:lnTo>
                  <a:pt x="2622364" y="698500"/>
                </a:lnTo>
                <a:lnTo>
                  <a:pt x="2687294" y="698500"/>
                </a:lnTo>
                <a:lnTo>
                  <a:pt x="2689059" y="685800"/>
                </a:lnTo>
                <a:close/>
              </a:path>
              <a:path w="4569459" h="2324100">
                <a:moveTo>
                  <a:pt x="2709623" y="685800"/>
                </a:moveTo>
                <a:lnTo>
                  <a:pt x="2701086" y="685800"/>
                </a:lnTo>
                <a:lnTo>
                  <a:pt x="2699565" y="698500"/>
                </a:lnTo>
                <a:lnTo>
                  <a:pt x="2705763" y="698500"/>
                </a:lnTo>
                <a:lnTo>
                  <a:pt x="2709623" y="685800"/>
                </a:lnTo>
                <a:close/>
              </a:path>
              <a:path w="4569459" h="2324100">
                <a:moveTo>
                  <a:pt x="2722344" y="685800"/>
                </a:moveTo>
                <a:lnTo>
                  <a:pt x="2716784" y="698500"/>
                </a:lnTo>
                <a:lnTo>
                  <a:pt x="2722646" y="698500"/>
                </a:lnTo>
                <a:lnTo>
                  <a:pt x="2722344" y="685800"/>
                </a:lnTo>
                <a:close/>
              </a:path>
              <a:path w="4569459" h="2324100">
                <a:moveTo>
                  <a:pt x="2702675" y="673100"/>
                </a:moveTo>
                <a:lnTo>
                  <a:pt x="2633992" y="673100"/>
                </a:lnTo>
                <a:lnTo>
                  <a:pt x="2634393" y="685800"/>
                </a:lnTo>
                <a:lnTo>
                  <a:pt x="2692334" y="685800"/>
                </a:lnTo>
                <a:lnTo>
                  <a:pt x="2702675" y="673100"/>
                </a:lnTo>
                <a:close/>
              </a:path>
              <a:path w="4569459" h="2324100">
                <a:moveTo>
                  <a:pt x="2703080" y="673100"/>
                </a:moveTo>
                <a:lnTo>
                  <a:pt x="2702675" y="673100"/>
                </a:lnTo>
                <a:lnTo>
                  <a:pt x="2692334" y="685800"/>
                </a:lnTo>
                <a:lnTo>
                  <a:pt x="2703080" y="673100"/>
                </a:lnTo>
                <a:close/>
              </a:path>
              <a:path w="4569459" h="2324100">
                <a:moveTo>
                  <a:pt x="2731325" y="673100"/>
                </a:moveTo>
                <a:lnTo>
                  <a:pt x="2703080" y="673100"/>
                </a:lnTo>
                <a:lnTo>
                  <a:pt x="2692334" y="685800"/>
                </a:lnTo>
                <a:lnTo>
                  <a:pt x="2729349" y="685800"/>
                </a:lnTo>
                <a:lnTo>
                  <a:pt x="2731325" y="673100"/>
                </a:lnTo>
                <a:close/>
              </a:path>
              <a:path w="4569459" h="2324100">
                <a:moveTo>
                  <a:pt x="2731706" y="673100"/>
                </a:moveTo>
                <a:lnTo>
                  <a:pt x="2731325" y="673100"/>
                </a:lnTo>
                <a:lnTo>
                  <a:pt x="2729349" y="685800"/>
                </a:lnTo>
                <a:lnTo>
                  <a:pt x="2731706" y="673100"/>
                </a:lnTo>
                <a:close/>
              </a:path>
              <a:path w="4569459" h="2324100">
                <a:moveTo>
                  <a:pt x="2733662" y="673100"/>
                </a:moveTo>
                <a:lnTo>
                  <a:pt x="2731706" y="673100"/>
                </a:lnTo>
                <a:lnTo>
                  <a:pt x="2729349" y="685800"/>
                </a:lnTo>
                <a:lnTo>
                  <a:pt x="2747479" y="685800"/>
                </a:lnTo>
                <a:lnTo>
                  <a:pt x="2733662" y="673100"/>
                </a:lnTo>
                <a:close/>
              </a:path>
              <a:path w="4569459" h="2324100">
                <a:moveTo>
                  <a:pt x="2762310" y="660400"/>
                </a:moveTo>
                <a:lnTo>
                  <a:pt x="2672105" y="660400"/>
                </a:lnTo>
                <a:lnTo>
                  <a:pt x="2656538" y="673100"/>
                </a:lnTo>
                <a:lnTo>
                  <a:pt x="2747465" y="673100"/>
                </a:lnTo>
                <a:lnTo>
                  <a:pt x="2762532" y="660887"/>
                </a:lnTo>
                <a:lnTo>
                  <a:pt x="2762310" y="660400"/>
                </a:lnTo>
                <a:close/>
              </a:path>
              <a:path w="4569459" h="2324100">
                <a:moveTo>
                  <a:pt x="2762650" y="661146"/>
                </a:moveTo>
                <a:lnTo>
                  <a:pt x="2754909" y="673100"/>
                </a:lnTo>
                <a:lnTo>
                  <a:pt x="2768099" y="673100"/>
                </a:lnTo>
                <a:lnTo>
                  <a:pt x="2762650" y="661146"/>
                </a:lnTo>
                <a:close/>
              </a:path>
              <a:path w="4569459" h="2324100">
                <a:moveTo>
                  <a:pt x="2777571" y="660400"/>
                </a:moveTo>
                <a:lnTo>
                  <a:pt x="2776207" y="660400"/>
                </a:lnTo>
                <a:lnTo>
                  <a:pt x="2768099" y="673100"/>
                </a:lnTo>
                <a:lnTo>
                  <a:pt x="2777116" y="673100"/>
                </a:lnTo>
                <a:lnTo>
                  <a:pt x="2777571" y="660400"/>
                </a:lnTo>
                <a:close/>
              </a:path>
              <a:path w="4569459" h="2324100">
                <a:moveTo>
                  <a:pt x="2763133" y="660400"/>
                </a:moveTo>
                <a:lnTo>
                  <a:pt x="2762532" y="660887"/>
                </a:lnTo>
                <a:lnTo>
                  <a:pt x="2762650" y="661146"/>
                </a:lnTo>
                <a:lnTo>
                  <a:pt x="2763133" y="660400"/>
                </a:lnTo>
                <a:close/>
              </a:path>
              <a:path w="4569459" h="2324100">
                <a:moveTo>
                  <a:pt x="2811335" y="622300"/>
                </a:moveTo>
                <a:lnTo>
                  <a:pt x="2744870" y="622300"/>
                </a:lnTo>
                <a:lnTo>
                  <a:pt x="2741472" y="635000"/>
                </a:lnTo>
                <a:lnTo>
                  <a:pt x="2707556" y="635000"/>
                </a:lnTo>
                <a:lnTo>
                  <a:pt x="2698203" y="647700"/>
                </a:lnTo>
                <a:lnTo>
                  <a:pt x="2699280" y="660400"/>
                </a:lnTo>
                <a:lnTo>
                  <a:pt x="2775275" y="660400"/>
                </a:lnTo>
                <a:lnTo>
                  <a:pt x="2784325" y="647700"/>
                </a:lnTo>
                <a:lnTo>
                  <a:pt x="2814489" y="647700"/>
                </a:lnTo>
                <a:lnTo>
                  <a:pt x="2817695" y="637221"/>
                </a:lnTo>
                <a:lnTo>
                  <a:pt x="2815701" y="635000"/>
                </a:lnTo>
                <a:lnTo>
                  <a:pt x="2811335" y="622300"/>
                </a:lnTo>
                <a:close/>
              </a:path>
              <a:path w="4569459" h="2324100">
                <a:moveTo>
                  <a:pt x="2814489" y="647700"/>
                </a:moveTo>
                <a:lnTo>
                  <a:pt x="2808465" y="647700"/>
                </a:lnTo>
                <a:lnTo>
                  <a:pt x="2809944" y="660400"/>
                </a:lnTo>
                <a:lnTo>
                  <a:pt x="2814489" y="647700"/>
                </a:lnTo>
                <a:close/>
              </a:path>
              <a:path w="4569459" h="2324100">
                <a:moveTo>
                  <a:pt x="2838450" y="622300"/>
                </a:moveTo>
                <a:lnTo>
                  <a:pt x="2817876" y="622300"/>
                </a:lnTo>
                <a:lnTo>
                  <a:pt x="2818375" y="635000"/>
                </a:lnTo>
                <a:lnTo>
                  <a:pt x="2817695" y="637221"/>
                </a:lnTo>
                <a:lnTo>
                  <a:pt x="2827105" y="647700"/>
                </a:lnTo>
                <a:lnTo>
                  <a:pt x="2836524" y="647700"/>
                </a:lnTo>
                <a:lnTo>
                  <a:pt x="2834932" y="635000"/>
                </a:lnTo>
                <a:lnTo>
                  <a:pt x="2828853" y="635000"/>
                </a:lnTo>
                <a:lnTo>
                  <a:pt x="2838450" y="622300"/>
                </a:lnTo>
                <a:close/>
              </a:path>
              <a:path w="4569459" h="2324100">
                <a:moveTo>
                  <a:pt x="2850021" y="635000"/>
                </a:moveTo>
                <a:lnTo>
                  <a:pt x="2836596" y="635000"/>
                </a:lnTo>
                <a:lnTo>
                  <a:pt x="2841531" y="647700"/>
                </a:lnTo>
                <a:lnTo>
                  <a:pt x="2850021" y="635000"/>
                </a:lnTo>
                <a:close/>
              </a:path>
              <a:path w="4569459" h="2324100">
                <a:moveTo>
                  <a:pt x="2817876" y="622300"/>
                </a:moveTo>
                <a:lnTo>
                  <a:pt x="2811335" y="622300"/>
                </a:lnTo>
                <a:lnTo>
                  <a:pt x="2815701" y="635000"/>
                </a:lnTo>
                <a:lnTo>
                  <a:pt x="2817695" y="637221"/>
                </a:lnTo>
                <a:lnTo>
                  <a:pt x="2818375" y="635000"/>
                </a:lnTo>
                <a:lnTo>
                  <a:pt x="2817876" y="622300"/>
                </a:lnTo>
                <a:close/>
              </a:path>
              <a:path w="4569459" h="2324100">
                <a:moveTo>
                  <a:pt x="2879584" y="609600"/>
                </a:moveTo>
                <a:lnTo>
                  <a:pt x="2869814" y="609600"/>
                </a:lnTo>
                <a:lnTo>
                  <a:pt x="2856064" y="622300"/>
                </a:lnTo>
                <a:lnTo>
                  <a:pt x="2832219" y="635000"/>
                </a:lnTo>
                <a:lnTo>
                  <a:pt x="2862351" y="635000"/>
                </a:lnTo>
                <a:lnTo>
                  <a:pt x="2863451" y="622300"/>
                </a:lnTo>
                <a:lnTo>
                  <a:pt x="2878394" y="622300"/>
                </a:lnTo>
                <a:lnTo>
                  <a:pt x="2879584" y="609600"/>
                </a:lnTo>
                <a:close/>
              </a:path>
              <a:path w="4569459" h="2324100">
                <a:moveTo>
                  <a:pt x="2802256" y="596900"/>
                </a:moveTo>
                <a:lnTo>
                  <a:pt x="2776943" y="609600"/>
                </a:lnTo>
                <a:lnTo>
                  <a:pt x="2761852" y="622300"/>
                </a:lnTo>
                <a:lnTo>
                  <a:pt x="2782400" y="622300"/>
                </a:lnTo>
                <a:lnTo>
                  <a:pt x="2784408" y="609600"/>
                </a:lnTo>
                <a:lnTo>
                  <a:pt x="2808687" y="609600"/>
                </a:lnTo>
                <a:lnTo>
                  <a:pt x="2802256" y="596900"/>
                </a:lnTo>
                <a:close/>
              </a:path>
              <a:path w="4569459" h="2324100">
                <a:moveTo>
                  <a:pt x="2784779" y="609600"/>
                </a:moveTo>
                <a:lnTo>
                  <a:pt x="2784408" y="609600"/>
                </a:lnTo>
                <a:lnTo>
                  <a:pt x="2782400" y="622300"/>
                </a:lnTo>
                <a:lnTo>
                  <a:pt x="2784779" y="609600"/>
                </a:lnTo>
                <a:close/>
              </a:path>
              <a:path w="4569459" h="2324100">
                <a:moveTo>
                  <a:pt x="2808687" y="609600"/>
                </a:moveTo>
                <a:lnTo>
                  <a:pt x="2784779" y="609600"/>
                </a:lnTo>
                <a:lnTo>
                  <a:pt x="2782400" y="622300"/>
                </a:lnTo>
                <a:lnTo>
                  <a:pt x="2809480" y="622300"/>
                </a:lnTo>
                <a:lnTo>
                  <a:pt x="2808687" y="609600"/>
                </a:lnTo>
                <a:close/>
              </a:path>
              <a:path w="4569459" h="2324100">
                <a:moveTo>
                  <a:pt x="2821627" y="584200"/>
                </a:moveTo>
                <a:lnTo>
                  <a:pt x="2813153" y="596900"/>
                </a:lnTo>
                <a:lnTo>
                  <a:pt x="2810510" y="622300"/>
                </a:lnTo>
                <a:lnTo>
                  <a:pt x="2853488" y="622300"/>
                </a:lnTo>
                <a:lnTo>
                  <a:pt x="2866449" y="609600"/>
                </a:lnTo>
                <a:lnTo>
                  <a:pt x="2889062" y="609600"/>
                </a:lnTo>
                <a:lnTo>
                  <a:pt x="2906674" y="596900"/>
                </a:lnTo>
                <a:lnTo>
                  <a:pt x="2838297" y="596900"/>
                </a:lnTo>
                <a:lnTo>
                  <a:pt x="2821627" y="584200"/>
                </a:lnTo>
                <a:close/>
              </a:path>
              <a:path w="4569459" h="2324100">
                <a:moveTo>
                  <a:pt x="2887162" y="609600"/>
                </a:moveTo>
                <a:lnTo>
                  <a:pt x="2879584" y="609600"/>
                </a:lnTo>
                <a:lnTo>
                  <a:pt x="2882480" y="622300"/>
                </a:lnTo>
                <a:lnTo>
                  <a:pt x="2889256" y="622300"/>
                </a:lnTo>
                <a:lnTo>
                  <a:pt x="2887162" y="609600"/>
                </a:lnTo>
                <a:close/>
              </a:path>
              <a:path w="4569459" h="2324100">
                <a:moveTo>
                  <a:pt x="2934208" y="584200"/>
                </a:moveTo>
                <a:lnTo>
                  <a:pt x="2869133" y="584200"/>
                </a:lnTo>
                <a:lnTo>
                  <a:pt x="2854339" y="596900"/>
                </a:lnTo>
                <a:lnTo>
                  <a:pt x="2917050" y="596900"/>
                </a:lnTo>
                <a:lnTo>
                  <a:pt x="2916807" y="609600"/>
                </a:lnTo>
                <a:lnTo>
                  <a:pt x="2918381" y="596900"/>
                </a:lnTo>
                <a:lnTo>
                  <a:pt x="2934208" y="584200"/>
                </a:lnTo>
                <a:close/>
              </a:path>
              <a:path w="4569459" h="2324100">
                <a:moveTo>
                  <a:pt x="2855783" y="584200"/>
                </a:moveTo>
                <a:lnTo>
                  <a:pt x="2843949" y="584200"/>
                </a:lnTo>
                <a:lnTo>
                  <a:pt x="2844469" y="596900"/>
                </a:lnTo>
                <a:lnTo>
                  <a:pt x="2854339" y="596900"/>
                </a:lnTo>
                <a:lnTo>
                  <a:pt x="2855783" y="584200"/>
                </a:lnTo>
                <a:close/>
              </a:path>
              <a:path w="4569459" h="2324100">
                <a:moveTo>
                  <a:pt x="2943131" y="584200"/>
                </a:moveTo>
                <a:lnTo>
                  <a:pt x="2936464" y="584200"/>
                </a:lnTo>
                <a:lnTo>
                  <a:pt x="2935412" y="596900"/>
                </a:lnTo>
                <a:lnTo>
                  <a:pt x="2946689" y="596900"/>
                </a:lnTo>
                <a:lnTo>
                  <a:pt x="2943131" y="584200"/>
                </a:lnTo>
                <a:close/>
              </a:path>
              <a:path w="4569459" h="2324100">
                <a:moveTo>
                  <a:pt x="2963406" y="571500"/>
                </a:moveTo>
                <a:lnTo>
                  <a:pt x="2868842" y="571500"/>
                </a:lnTo>
                <a:lnTo>
                  <a:pt x="2869930" y="584200"/>
                </a:lnTo>
                <a:lnTo>
                  <a:pt x="2944833" y="584200"/>
                </a:lnTo>
                <a:lnTo>
                  <a:pt x="2962983" y="575057"/>
                </a:lnTo>
                <a:lnTo>
                  <a:pt x="2963406" y="571500"/>
                </a:lnTo>
                <a:close/>
              </a:path>
              <a:path w="4569459" h="2324100">
                <a:moveTo>
                  <a:pt x="2967177" y="572945"/>
                </a:moveTo>
                <a:lnTo>
                  <a:pt x="2962983" y="575057"/>
                </a:lnTo>
                <a:lnTo>
                  <a:pt x="2961896" y="584200"/>
                </a:lnTo>
                <a:lnTo>
                  <a:pt x="2967774" y="584200"/>
                </a:lnTo>
                <a:lnTo>
                  <a:pt x="2967177" y="572945"/>
                </a:lnTo>
                <a:close/>
              </a:path>
              <a:path w="4569459" h="2324100">
                <a:moveTo>
                  <a:pt x="2980870" y="571500"/>
                </a:moveTo>
                <a:lnTo>
                  <a:pt x="2970047" y="571500"/>
                </a:lnTo>
                <a:lnTo>
                  <a:pt x="2972431" y="584200"/>
                </a:lnTo>
                <a:lnTo>
                  <a:pt x="2976514" y="584200"/>
                </a:lnTo>
                <a:lnTo>
                  <a:pt x="2980870" y="571500"/>
                </a:lnTo>
                <a:close/>
              </a:path>
              <a:path w="4569459" h="2324100">
                <a:moveTo>
                  <a:pt x="2999828" y="571500"/>
                </a:moveTo>
                <a:lnTo>
                  <a:pt x="2984068" y="571500"/>
                </a:lnTo>
                <a:lnTo>
                  <a:pt x="2995947" y="584200"/>
                </a:lnTo>
                <a:lnTo>
                  <a:pt x="2999828" y="571500"/>
                </a:lnTo>
                <a:close/>
              </a:path>
              <a:path w="4569459" h="2324100">
                <a:moveTo>
                  <a:pt x="2970047" y="571500"/>
                </a:moveTo>
                <a:lnTo>
                  <a:pt x="2967100" y="571500"/>
                </a:lnTo>
                <a:lnTo>
                  <a:pt x="2967177" y="572945"/>
                </a:lnTo>
                <a:lnTo>
                  <a:pt x="2970047" y="571500"/>
                </a:lnTo>
                <a:close/>
              </a:path>
              <a:path w="4569459" h="2324100">
                <a:moveTo>
                  <a:pt x="2969789" y="558800"/>
                </a:moveTo>
                <a:lnTo>
                  <a:pt x="2896014" y="558800"/>
                </a:lnTo>
                <a:lnTo>
                  <a:pt x="2889106" y="571500"/>
                </a:lnTo>
                <a:lnTo>
                  <a:pt x="2968875" y="571500"/>
                </a:lnTo>
                <a:lnTo>
                  <a:pt x="2969789" y="558800"/>
                </a:lnTo>
                <a:close/>
              </a:path>
              <a:path w="4569459" h="2324100">
                <a:moveTo>
                  <a:pt x="2986773" y="558800"/>
                </a:moveTo>
                <a:lnTo>
                  <a:pt x="2969789" y="558800"/>
                </a:lnTo>
                <a:lnTo>
                  <a:pt x="2973057" y="571500"/>
                </a:lnTo>
                <a:lnTo>
                  <a:pt x="2986620" y="571500"/>
                </a:lnTo>
                <a:lnTo>
                  <a:pt x="2986773" y="558800"/>
                </a:lnTo>
                <a:close/>
              </a:path>
              <a:path w="4569459" h="2324100">
                <a:moveTo>
                  <a:pt x="2999981" y="558800"/>
                </a:moveTo>
                <a:lnTo>
                  <a:pt x="2992247" y="558800"/>
                </a:lnTo>
                <a:lnTo>
                  <a:pt x="2986620" y="571500"/>
                </a:lnTo>
                <a:lnTo>
                  <a:pt x="3003733" y="571500"/>
                </a:lnTo>
                <a:lnTo>
                  <a:pt x="2999981" y="558800"/>
                </a:lnTo>
                <a:close/>
              </a:path>
              <a:path w="4569459" h="2324100">
                <a:moveTo>
                  <a:pt x="2975114" y="546100"/>
                </a:moveTo>
                <a:lnTo>
                  <a:pt x="2936154" y="546100"/>
                </a:lnTo>
                <a:lnTo>
                  <a:pt x="2934525" y="558800"/>
                </a:lnTo>
                <a:lnTo>
                  <a:pt x="2977756" y="558800"/>
                </a:lnTo>
                <a:lnTo>
                  <a:pt x="2975114" y="546100"/>
                </a:lnTo>
                <a:close/>
              </a:path>
              <a:path w="4569459" h="2324100">
                <a:moveTo>
                  <a:pt x="3012795" y="546100"/>
                </a:moveTo>
                <a:lnTo>
                  <a:pt x="2982547" y="546100"/>
                </a:lnTo>
                <a:lnTo>
                  <a:pt x="2977756" y="558800"/>
                </a:lnTo>
                <a:lnTo>
                  <a:pt x="2997648" y="558800"/>
                </a:lnTo>
                <a:lnTo>
                  <a:pt x="3012795" y="546100"/>
                </a:lnTo>
                <a:close/>
              </a:path>
              <a:path w="4569459" h="2324100">
                <a:moveTo>
                  <a:pt x="3021990" y="546100"/>
                </a:moveTo>
                <a:lnTo>
                  <a:pt x="3012795" y="546100"/>
                </a:lnTo>
                <a:lnTo>
                  <a:pt x="3015651" y="558800"/>
                </a:lnTo>
                <a:lnTo>
                  <a:pt x="3022892" y="558800"/>
                </a:lnTo>
                <a:lnTo>
                  <a:pt x="3021990" y="546100"/>
                </a:lnTo>
                <a:close/>
              </a:path>
              <a:path w="4569459" h="2324100">
                <a:moveTo>
                  <a:pt x="3044291" y="546100"/>
                </a:moveTo>
                <a:lnTo>
                  <a:pt x="3021990" y="546100"/>
                </a:lnTo>
                <a:lnTo>
                  <a:pt x="3022892" y="558800"/>
                </a:lnTo>
                <a:lnTo>
                  <a:pt x="3035450" y="558800"/>
                </a:lnTo>
                <a:lnTo>
                  <a:pt x="3044291" y="546100"/>
                </a:lnTo>
                <a:close/>
              </a:path>
              <a:path w="4569459" h="2324100">
                <a:moveTo>
                  <a:pt x="3047360" y="546100"/>
                </a:moveTo>
                <a:lnTo>
                  <a:pt x="3046202" y="546100"/>
                </a:lnTo>
                <a:lnTo>
                  <a:pt x="3042678" y="558800"/>
                </a:lnTo>
                <a:lnTo>
                  <a:pt x="3046177" y="558800"/>
                </a:lnTo>
                <a:lnTo>
                  <a:pt x="3047360" y="546100"/>
                </a:lnTo>
                <a:close/>
              </a:path>
              <a:path w="4569459" h="2324100">
                <a:moveTo>
                  <a:pt x="2971634" y="533400"/>
                </a:moveTo>
                <a:lnTo>
                  <a:pt x="2960687" y="533400"/>
                </a:lnTo>
                <a:lnTo>
                  <a:pt x="2940463" y="546100"/>
                </a:lnTo>
                <a:lnTo>
                  <a:pt x="2969231" y="546100"/>
                </a:lnTo>
                <a:lnTo>
                  <a:pt x="2971634" y="533400"/>
                </a:lnTo>
                <a:close/>
              </a:path>
              <a:path w="4569459" h="2324100">
                <a:moveTo>
                  <a:pt x="3003281" y="533400"/>
                </a:moveTo>
                <a:lnTo>
                  <a:pt x="2975267" y="533400"/>
                </a:lnTo>
                <a:lnTo>
                  <a:pt x="2969231" y="546100"/>
                </a:lnTo>
                <a:lnTo>
                  <a:pt x="3009067" y="546100"/>
                </a:lnTo>
                <a:lnTo>
                  <a:pt x="3003281" y="533400"/>
                </a:lnTo>
                <a:close/>
              </a:path>
              <a:path w="4569459" h="2324100">
                <a:moveTo>
                  <a:pt x="3058853" y="533400"/>
                </a:moveTo>
                <a:lnTo>
                  <a:pt x="3023146" y="533400"/>
                </a:lnTo>
                <a:lnTo>
                  <a:pt x="3009067" y="546100"/>
                </a:lnTo>
                <a:lnTo>
                  <a:pt x="3061082" y="546100"/>
                </a:lnTo>
                <a:lnTo>
                  <a:pt x="3058853" y="533400"/>
                </a:lnTo>
                <a:close/>
              </a:path>
              <a:path w="4569459" h="2324100">
                <a:moveTo>
                  <a:pt x="3010184" y="520700"/>
                </a:moveTo>
                <a:lnTo>
                  <a:pt x="2992945" y="520700"/>
                </a:lnTo>
                <a:lnTo>
                  <a:pt x="2986465" y="533400"/>
                </a:lnTo>
                <a:lnTo>
                  <a:pt x="3012233" y="533400"/>
                </a:lnTo>
                <a:lnTo>
                  <a:pt x="3010608" y="521599"/>
                </a:lnTo>
                <a:lnTo>
                  <a:pt x="3010184" y="520700"/>
                </a:lnTo>
                <a:close/>
              </a:path>
              <a:path w="4569459" h="2324100">
                <a:moveTo>
                  <a:pt x="3057262" y="520700"/>
                </a:moveTo>
                <a:lnTo>
                  <a:pt x="3010484" y="520700"/>
                </a:lnTo>
                <a:lnTo>
                  <a:pt x="3010608" y="521599"/>
                </a:lnTo>
                <a:lnTo>
                  <a:pt x="3016171" y="533400"/>
                </a:lnTo>
                <a:lnTo>
                  <a:pt x="3046272" y="533400"/>
                </a:lnTo>
                <a:lnTo>
                  <a:pt x="3057262" y="520700"/>
                </a:lnTo>
                <a:close/>
              </a:path>
              <a:path w="4569459" h="2324100">
                <a:moveTo>
                  <a:pt x="3080715" y="520700"/>
                </a:moveTo>
                <a:lnTo>
                  <a:pt x="3059742" y="520700"/>
                </a:lnTo>
                <a:lnTo>
                  <a:pt x="3056329" y="533400"/>
                </a:lnTo>
                <a:lnTo>
                  <a:pt x="3062142" y="533400"/>
                </a:lnTo>
                <a:lnTo>
                  <a:pt x="3080715" y="520700"/>
                </a:lnTo>
                <a:close/>
              </a:path>
              <a:path w="4569459" h="2324100">
                <a:moveTo>
                  <a:pt x="3102559" y="508000"/>
                </a:moveTo>
                <a:lnTo>
                  <a:pt x="3026296" y="508000"/>
                </a:lnTo>
                <a:lnTo>
                  <a:pt x="3022790" y="520700"/>
                </a:lnTo>
                <a:lnTo>
                  <a:pt x="3080715" y="520700"/>
                </a:lnTo>
                <a:lnTo>
                  <a:pt x="3073898" y="533400"/>
                </a:lnTo>
                <a:lnTo>
                  <a:pt x="3102076" y="533400"/>
                </a:lnTo>
                <a:lnTo>
                  <a:pt x="3103125" y="520700"/>
                </a:lnTo>
                <a:lnTo>
                  <a:pt x="3102559" y="508000"/>
                </a:lnTo>
                <a:close/>
              </a:path>
              <a:path w="4569459" h="2324100">
                <a:moveTo>
                  <a:pt x="3112223" y="520700"/>
                </a:moveTo>
                <a:lnTo>
                  <a:pt x="3102800" y="533400"/>
                </a:lnTo>
                <a:lnTo>
                  <a:pt x="3109556" y="533400"/>
                </a:lnTo>
                <a:lnTo>
                  <a:pt x="3112223" y="520700"/>
                </a:lnTo>
                <a:close/>
              </a:path>
              <a:path w="4569459" h="2324100">
                <a:moveTo>
                  <a:pt x="3026292" y="508000"/>
                </a:moveTo>
                <a:lnTo>
                  <a:pt x="3014814" y="508000"/>
                </a:lnTo>
                <a:lnTo>
                  <a:pt x="3010184" y="520700"/>
                </a:lnTo>
                <a:lnTo>
                  <a:pt x="3010608" y="521599"/>
                </a:lnTo>
                <a:lnTo>
                  <a:pt x="3010484" y="520700"/>
                </a:lnTo>
                <a:lnTo>
                  <a:pt x="3022790" y="520700"/>
                </a:lnTo>
                <a:lnTo>
                  <a:pt x="3026292" y="508000"/>
                </a:lnTo>
                <a:close/>
              </a:path>
              <a:path w="4569459" h="2324100">
                <a:moveTo>
                  <a:pt x="3112878" y="508000"/>
                </a:moveTo>
                <a:lnTo>
                  <a:pt x="3102559" y="508000"/>
                </a:lnTo>
                <a:lnTo>
                  <a:pt x="3104210" y="520700"/>
                </a:lnTo>
                <a:lnTo>
                  <a:pt x="3112878" y="508000"/>
                </a:lnTo>
                <a:close/>
              </a:path>
              <a:path w="4569459" h="2324100">
                <a:moveTo>
                  <a:pt x="3133293" y="495300"/>
                </a:moveTo>
                <a:lnTo>
                  <a:pt x="3046990" y="495300"/>
                </a:lnTo>
                <a:lnTo>
                  <a:pt x="3039694" y="508000"/>
                </a:lnTo>
                <a:lnTo>
                  <a:pt x="3117760" y="508000"/>
                </a:lnTo>
                <a:lnTo>
                  <a:pt x="3133293" y="495300"/>
                </a:lnTo>
                <a:close/>
              </a:path>
              <a:path w="4569459" h="2324100">
                <a:moveTo>
                  <a:pt x="3143065" y="495300"/>
                </a:moveTo>
                <a:lnTo>
                  <a:pt x="3133293" y="495300"/>
                </a:lnTo>
                <a:lnTo>
                  <a:pt x="3129768" y="508000"/>
                </a:lnTo>
                <a:lnTo>
                  <a:pt x="3143065" y="495300"/>
                </a:lnTo>
                <a:close/>
              </a:path>
              <a:path w="4569459" h="2324100">
                <a:moveTo>
                  <a:pt x="3163921" y="495300"/>
                </a:moveTo>
                <a:lnTo>
                  <a:pt x="3156010" y="495300"/>
                </a:lnTo>
                <a:lnTo>
                  <a:pt x="3151428" y="508000"/>
                </a:lnTo>
                <a:lnTo>
                  <a:pt x="3160318" y="508000"/>
                </a:lnTo>
                <a:lnTo>
                  <a:pt x="3163921" y="495300"/>
                </a:lnTo>
                <a:close/>
              </a:path>
              <a:path w="4569459" h="2324100">
                <a:moveTo>
                  <a:pt x="3169702" y="495300"/>
                </a:moveTo>
                <a:lnTo>
                  <a:pt x="3165057" y="495300"/>
                </a:lnTo>
                <a:lnTo>
                  <a:pt x="3163824" y="508000"/>
                </a:lnTo>
                <a:lnTo>
                  <a:pt x="3166025" y="508000"/>
                </a:lnTo>
                <a:lnTo>
                  <a:pt x="3169702" y="495300"/>
                </a:lnTo>
                <a:close/>
              </a:path>
              <a:path w="4569459" h="2324100">
                <a:moveTo>
                  <a:pt x="3175546" y="482600"/>
                </a:moveTo>
                <a:lnTo>
                  <a:pt x="3073190" y="482600"/>
                </a:lnTo>
                <a:lnTo>
                  <a:pt x="3063375" y="495300"/>
                </a:lnTo>
                <a:lnTo>
                  <a:pt x="3170272" y="495300"/>
                </a:lnTo>
                <a:lnTo>
                  <a:pt x="3175546" y="482600"/>
                </a:lnTo>
                <a:close/>
              </a:path>
              <a:path w="4569459" h="2324100">
                <a:moveTo>
                  <a:pt x="3178414" y="495253"/>
                </a:moveTo>
                <a:close/>
              </a:path>
              <a:path w="4569459" h="2324100">
                <a:moveTo>
                  <a:pt x="3220072" y="482600"/>
                </a:moveTo>
                <a:lnTo>
                  <a:pt x="3210648" y="482600"/>
                </a:lnTo>
                <a:lnTo>
                  <a:pt x="3217468" y="495300"/>
                </a:lnTo>
                <a:lnTo>
                  <a:pt x="3220072" y="482600"/>
                </a:lnTo>
                <a:close/>
              </a:path>
              <a:path w="4569459" h="2324100">
                <a:moveTo>
                  <a:pt x="3198431" y="482600"/>
                </a:moveTo>
                <a:lnTo>
                  <a:pt x="3184740" y="482600"/>
                </a:lnTo>
                <a:lnTo>
                  <a:pt x="3178414" y="495253"/>
                </a:lnTo>
                <a:lnTo>
                  <a:pt x="3198431" y="482600"/>
                </a:lnTo>
                <a:close/>
              </a:path>
              <a:path w="4569459" h="2324100">
                <a:moveTo>
                  <a:pt x="3127286" y="469900"/>
                </a:moveTo>
                <a:lnTo>
                  <a:pt x="3111027" y="469900"/>
                </a:lnTo>
                <a:lnTo>
                  <a:pt x="3093847" y="482600"/>
                </a:lnTo>
                <a:lnTo>
                  <a:pt x="3119805" y="482600"/>
                </a:lnTo>
                <a:lnTo>
                  <a:pt x="3127286" y="469900"/>
                </a:lnTo>
                <a:close/>
              </a:path>
              <a:path w="4569459" h="2324100">
                <a:moveTo>
                  <a:pt x="3138805" y="469900"/>
                </a:moveTo>
                <a:lnTo>
                  <a:pt x="3128391" y="469900"/>
                </a:lnTo>
                <a:lnTo>
                  <a:pt x="3119805" y="482600"/>
                </a:lnTo>
                <a:lnTo>
                  <a:pt x="3136811" y="482600"/>
                </a:lnTo>
                <a:lnTo>
                  <a:pt x="3138805" y="469900"/>
                </a:lnTo>
                <a:close/>
              </a:path>
              <a:path w="4569459" h="2324100">
                <a:moveTo>
                  <a:pt x="3209120" y="469900"/>
                </a:moveTo>
                <a:lnTo>
                  <a:pt x="3154135" y="469900"/>
                </a:lnTo>
                <a:lnTo>
                  <a:pt x="3136811" y="482600"/>
                </a:lnTo>
                <a:lnTo>
                  <a:pt x="3205429" y="482600"/>
                </a:lnTo>
                <a:lnTo>
                  <a:pt x="3209120" y="469900"/>
                </a:lnTo>
                <a:close/>
              </a:path>
              <a:path w="4569459" h="2324100">
                <a:moveTo>
                  <a:pt x="3219092" y="450497"/>
                </a:moveTo>
                <a:lnTo>
                  <a:pt x="3218962" y="457200"/>
                </a:lnTo>
                <a:lnTo>
                  <a:pt x="3222140" y="469900"/>
                </a:lnTo>
                <a:lnTo>
                  <a:pt x="3211777" y="469900"/>
                </a:lnTo>
                <a:lnTo>
                  <a:pt x="3211260" y="482600"/>
                </a:lnTo>
                <a:lnTo>
                  <a:pt x="3231210" y="482600"/>
                </a:lnTo>
                <a:lnTo>
                  <a:pt x="3224559" y="469900"/>
                </a:lnTo>
                <a:lnTo>
                  <a:pt x="3221626" y="457200"/>
                </a:lnTo>
                <a:lnTo>
                  <a:pt x="3219092" y="450497"/>
                </a:lnTo>
                <a:close/>
              </a:path>
              <a:path w="4569459" h="2324100">
                <a:moveTo>
                  <a:pt x="3246742" y="469900"/>
                </a:moveTo>
                <a:lnTo>
                  <a:pt x="3229651" y="469900"/>
                </a:lnTo>
                <a:lnTo>
                  <a:pt x="3242398" y="482600"/>
                </a:lnTo>
                <a:lnTo>
                  <a:pt x="3243351" y="482600"/>
                </a:lnTo>
                <a:lnTo>
                  <a:pt x="3246888" y="471683"/>
                </a:lnTo>
                <a:lnTo>
                  <a:pt x="3246742" y="469900"/>
                </a:lnTo>
                <a:close/>
              </a:path>
              <a:path w="4569459" h="2324100">
                <a:moveTo>
                  <a:pt x="3252279" y="469900"/>
                </a:moveTo>
                <a:lnTo>
                  <a:pt x="3247466" y="469900"/>
                </a:lnTo>
                <a:lnTo>
                  <a:pt x="3246888" y="471683"/>
                </a:lnTo>
                <a:lnTo>
                  <a:pt x="3247783" y="482600"/>
                </a:lnTo>
                <a:lnTo>
                  <a:pt x="3252279" y="469900"/>
                </a:lnTo>
                <a:close/>
              </a:path>
              <a:path w="4569459" h="2324100">
                <a:moveTo>
                  <a:pt x="3125131" y="467479"/>
                </a:moveTo>
                <a:lnTo>
                  <a:pt x="3123081" y="469900"/>
                </a:lnTo>
                <a:lnTo>
                  <a:pt x="3125505" y="469900"/>
                </a:lnTo>
                <a:lnTo>
                  <a:pt x="3125131" y="467479"/>
                </a:lnTo>
                <a:close/>
              </a:path>
              <a:path w="4569459" h="2324100">
                <a:moveTo>
                  <a:pt x="3142916" y="457200"/>
                </a:moveTo>
                <a:lnTo>
                  <a:pt x="3133839" y="457200"/>
                </a:lnTo>
                <a:lnTo>
                  <a:pt x="3126316" y="466080"/>
                </a:lnTo>
                <a:lnTo>
                  <a:pt x="3125505" y="469900"/>
                </a:lnTo>
                <a:lnTo>
                  <a:pt x="3144002" y="469900"/>
                </a:lnTo>
                <a:lnTo>
                  <a:pt x="3142916" y="457200"/>
                </a:lnTo>
                <a:close/>
              </a:path>
              <a:path w="4569459" h="2324100">
                <a:moveTo>
                  <a:pt x="3147081" y="467869"/>
                </a:moveTo>
                <a:lnTo>
                  <a:pt x="3145455" y="469900"/>
                </a:lnTo>
                <a:lnTo>
                  <a:pt x="3147098" y="469900"/>
                </a:lnTo>
                <a:lnTo>
                  <a:pt x="3147081" y="467869"/>
                </a:lnTo>
                <a:close/>
              </a:path>
              <a:path w="4569459" h="2324100">
                <a:moveTo>
                  <a:pt x="3204565" y="431800"/>
                </a:moveTo>
                <a:lnTo>
                  <a:pt x="3197174" y="431800"/>
                </a:lnTo>
                <a:lnTo>
                  <a:pt x="3191916" y="444500"/>
                </a:lnTo>
                <a:lnTo>
                  <a:pt x="3177086" y="444500"/>
                </a:lnTo>
                <a:lnTo>
                  <a:pt x="3176879" y="457200"/>
                </a:lnTo>
                <a:lnTo>
                  <a:pt x="3155632" y="457200"/>
                </a:lnTo>
                <a:lnTo>
                  <a:pt x="3147081" y="467869"/>
                </a:lnTo>
                <a:lnTo>
                  <a:pt x="3147098" y="469900"/>
                </a:lnTo>
                <a:lnTo>
                  <a:pt x="3222140" y="469900"/>
                </a:lnTo>
                <a:lnTo>
                  <a:pt x="3218962" y="457200"/>
                </a:lnTo>
                <a:lnTo>
                  <a:pt x="3219092" y="450497"/>
                </a:lnTo>
                <a:lnTo>
                  <a:pt x="3216824" y="444500"/>
                </a:lnTo>
                <a:lnTo>
                  <a:pt x="3204565" y="431800"/>
                </a:lnTo>
                <a:close/>
              </a:path>
              <a:path w="4569459" h="2324100">
                <a:moveTo>
                  <a:pt x="3275838" y="444500"/>
                </a:moveTo>
                <a:lnTo>
                  <a:pt x="3219208" y="444500"/>
                </a:lnTo>
                <a:lnTo>
                  <a:pt x="3219092" y="450497"/>
                </a:lnTo>
                <a:lnTo>
                  <a:pt x="3221626" y="457200"/>
                </a:lnTo>
                <a:lnTo>
                  <a:pt x="3224559" y="469900"/>
                </a:lnTo>
                <a:lnTo>
                  <a:pt x="3262555" y="469900"/>
                </a:lnTo>
                <a:lnTo>
                  <a:pt x="3267760" y="457200"/>
                </a:lnTo>
                <a:lnTo>
                  <a:pt x="3275838" y="444500"/>
                </a:lnTo>
                <a:close/>
              </a:path>
              <a:path w="4569459" h="2324100">
                <a:moveTo>
                  <a:pt x="3128202" y="457200"/>
                </a:moveTo>
                <a:lnTo>
                  <a:pt x="3123539" y="457200"/>
                </a:lnTo>
                <a:lnTo>
                  <a:pt x="3125131" y="467479"/>
                </a:lnTo>
                <a:lnTo>
                  <a:pt x="3126316" y="466080"/>
                </a:lnTo>
                <a:lnTo>
                  <a:pt x="3128202" y="457200"/>
                </a:lnTo>
                <a:close/>
              </a:path>
              <a:path w="4569459" h="2324100">
                <a:moveTo>
                  <a:pt x="3173002" y="444500"/>
                </a:moveTo>
                <a:lnTo>
                  <a:pt x="3168708" y="444500"/>
                </a:lnTo>
                <a:lnTo>
                  <a:pt x="3157702" y="457200"/>
                </a:lnTo>
                <a:lnTo>
                  <a:pt x="3170857" y="457200"/>
                </a:lnTo>
                <a:lnTo>
                  <a:pt x="3173002" y="444500"/>
                </a:lnTo>
                <a:close/>
              </a:path>
              <a:path w="4569459" h="2324100">
                <a:moveTo>
                  <a:pt x="3294189" y="444500"/>
                </a:moveTo>
                <a:lnTo>
                  <a:pt x="3285104" y="444500"/>
                </a:lnTo>
                <a:lnTo>
                  <a:pt x="3292304" y="457200"/>
                </a:lnTo>
                <a:lnTo>
                  <a:pt x="3294189" y="444500"/>
                </a:lnTo>
                <a:close/>
              </a:path>
              <a:path w="4569459" h="2324100">
                <a:moveTo>
                  <a:pt x="3330994" y="431800"/>
                </a:moveTo>
                <a:lnTo>
                  <a:pt x="3217422" y="431800"/>
                </a:lnTo>
                <a:lnTo>
                  <a:pt x="3226295" y="444500"/>
                </a:lnTo>
                <a:lnTo>
                  <a:pt x="3323384" y="444500"/>
                </a:lnTo>
                <a:lnTo>
                  <a:pt x="3330994" y="431800"/>
                </a:lnTo>
                <a:close/>
              </a:path>
              <a:path w="4569459" h="2324100">
                <a:moveTo>
                  <a:pt x="3341725" y="431800"/>
                </a:moveTo>
                <a:lnTo>
                  <a:pt x="3336559" y="431800"/>
                </a:lnTo>
                <a:lnTo>
                  <a:pt x="3336280" y="444500"/>
                </a:lnTo>
                <a:lnTo>
                  <a:pt x="3341725" y="431800"/>
                </a:lnTo>
                <a:close/>
              </a:path>
              <a:path w="4569459" h="2324100">
                <a:moveTo>
                  <a:pt x="3224361" y="419100"/>
                </a:moveTo>
                <a:lnTo>
                  <a:pt x="3218102" y="431800"/>
                </a:lnTo>
                <a:lnTo>
                  <a:pt x="3232226" y="431800"/>
                </a:lnTo>
                <a:lnTo>
                  <a:pt x="3224361" y="419100"/>
                </a:lnTo>
                <a:close/>
              </a:path>
              <a:path w="4569459" h="2324100">
                <a:moveTo>
                  <a:pt x="3296945" y="419100"/>
                </a:moveTo>
                <a:lnTo>
                  <a:pt x="3242978" y="419100"/>
                </a:lnTo>
                <a:lnTo>
                  <a:pt x="3243015" y="431800"/>
                </a:lnTo>
                <a:lnTo>
                  <a:pt x="3294535" y="431800"/>
                </a:lnTo>
                <a:lnTo>
                  <a:pt x="3296945" y="419100"/>
                </a:lnTo>
                <a:close/>
              </a:path>
              <a:path w="4569459" h="2324100">
                <a:moveTo>
                  <a:pt x="3340185" y="419100"/>
                </a:moveTo>
                <a:lnTo>
                  <a:pt x="3311055" y="419100"/>
                </a:lnTo>
                <a:lnTo>
                  <a:pt x="3310222" y="431800"/>
                </a:lnTo>
                <a:lnTo>
                  <a:pt x="3320786" y="431800"/>
                </a:lnTo>
                <a:lnTo>
                  <a:pt x="3340185" y="419100"/>
                </a:lnTo>
                <a:close/>
              </a:path>
              <a:path w="4569459" h="2324100">
                <a:moveTo>
                  <a:pt x="3354693" y="423444"/>
                </a:moveTo>
                <a:lnTo>
                  <a:pt x="3346615" y="431800"/>
                </a:lnTo>
                <a:lnTo>
                  <a:pt x="3358934" y="431800"/>
                </a:lnTo>
                <a:lnTo>
                  <a:pt x="3354693" y="423444"/>
                </a:lnTo>
                <a:close/>
              </a:path>
              <a:path w="4569459" h="2324100">
                <a:moveTo>
                  <a:pt x="3386232" y="419100"/>
                </a:moveTo>
                <a:lnTo>
                  <a:pt x="3365115" y="419100"/>
                </a:lnTo>
                <a:lnTo>
                  <a:pt x="3358934" y="431800"/>
                </a:lnTo>
                <a:lnTo>
                  <a:pt x="3372235" y="431800"/>
                </a:lnTo>
                <a:lnTo>
                  <a:pt x="3386232" y="419100"/>
                </a:lnTo>
                <a:close/>
              </a:path>
              <a:path w="4569459" h="2324100">
                <a:moveTo>
                  <a:pt x="3358894" y="419100"/>
                </a:moveTo>
                <a:lnTo>
                  <a:pt x="3352488" y="419100"/>
                </a:lnTo>
                <a:lnTo>
                  <a:pt x="3354693" y="423444"/>
                </a:lnTo>
                <a:lnTo>
                  <a:pt x="3358894" y="419100"/>
                </a:lnTo>
                <a:close/>
              </a:path>
              <a:path w="4569459" h="2324100">
                <a:moveTo>
                  <a:pt x="3272012" y="406400"/>
                </a:moveTo>
                <a:lnTo>
                  <a:pt x="3266346" y="406400"/>
                </a:lnTo>
                <a:lnTo>
                  <a:pt x="3261718" y="419100"/>
                </a:lnTo>
                <a:lnTo>
                  <a:pt x="3267705" y="419100"/>
                </a:lnTo>
                <a:lnTo>
                  <a:pt x="3272012" y="406400"/>
                </a:lnTo>
                <a:close/>
              </a:path>
              <a:path w="4569459" h="2324100">
                <a:moveTo>
                  <a:pt x="3366298" y="406400"/>
                </a:moveTo>
                <a:lnTo>
                  <a:pt x="3275913" y="406400"/>
                </a:lnTo>
                <a:lnTo>
                  <a:pt x="3271202" y="419100"/>
                </a:lnTo>
                <a:lnTo>
                  <a:pt x="3366674" y="419100"/>
                </a:lnTo>
                <a:lnTo>
                  <a:pt x="3366298" y="406400"/>
                </a:lnTo>
                <a:close/>
              </a:path>
              <a:path w="4569459" h="2324100">
                <a:moveTo>
                  <a:pt x="3378654" y="406400"/>
                </a:moveTo>
                <a:lnTo>
                  <a:pt x="3366298" y="406400"/>
                </a:lnTo>
                <a:lnTo>
                  <a:pt x="3368177" y="419100"/>
                </a:lnTo>
                <a:lnTo>
                  <a:pt x="3375367" y="419100"/>
                </a:lnTo>
                <a:lnTo>
                  <a:pt x="3378654" y="406400"/>
                </a:lnTo>
                <a:close/>
              </a:path>
              <a:path w="4569459" h="2324100">
                <a:moveTo>
                  <a:pt x="3389769" y="406400"/>
                </a:moveTo>
                <a:lnTo>
                  <a:pt x="3381630" y="406400"/>
                </a:lnTo>
                <a:lnTo>
                  <a:pt x="3380409" y="419100"/>
                </a:lnTo>
                <a:lnTo>
                  <a:pt x="3389769" y="406400"/>
                </a:lnTo>
                <a:close/>
              </a:path>
              <a:path w="4569459" h="2324100">
                <a:moveTo>
                  <a:pt x="3399149" y="406400"/>
                </a:moveTo>
                <a:lnTo>
                  <a:pt x="3397853" y="406400"/>
                </a:lnTo>
                <a:lnTo>
                  <a:pt x="3392786" y="419100"/>
                </a:lnTo>
                <a:lnTo>
                  <a:pt x="3400679" y="419100"/>
                </a:lnTo>
                <a:lnTo>
                  <a:pt x="3399149" y="406400"/>
                </a:lnTo>
                <a:close/>
              </a:path>
              <a:path w="4569459" h="2324100">
                <a:moveTo>
                  <a:pt x="3294048" y="393700"/>
                </a:moveTo>
                <a:lnTo>
                  <a:pt x="3291905" y="406400"/>
                </a:lnTo>
                <a:lnTo>
                  <a:pt x="3299028" y="406400"/>
                </a:lnTo>
                <a:lnTo>
                  <a:pt x="3294048" y="393700"/>
                </a:lnTo>
                <a:close/>
              </a:path>
              <a:path w="4569459" h="2324100">
                <a:moveTo>
                  <a:pt x="3418668" y="393700"/>
                </a:moveTo>
                <a:lnTo>
                  <a:pt x="3295992" y="393700"/>
                </a:lnTo>
                <a:lnTo>
                  <a:pt x="3299028" y="406400"/>
                </a:lnTo>
                <a:lnTo>
                  <a:pt x="3421094" y="406400"/>
                </a:lnTo>
                <a:lnTo>
                  <a:pt x="3418668" y="393700"/>
                </a:lnTo>
                <a:close/>
              </a:path>
              <a:path w="4569459" h="2324100">
                <a:moveTo>
                  <a:pt x="3441584" y="393700"/>
                </a:moveTo>
                <a:lnTo>
                  <a:pt x="3434549" y="393700"/>
                </a:lnTo>
                <a:lnTo>
                  <a:pt x="3429793" y="406400"/>
                </a:lnTo>
                <a:lnTo>
                  <a:pt x="3436069" y="406400"/>
                </a:lnTo>
                <a:lnTo>
                  <a:pt x="3441584" y="393700"/>
                </a:lnTo>
                <a:close/>
              </a:path>
              <a:path w="4569459" h="2324100">
                <a:moveTo>
                  <a:pt x="3355077" y="381000"/>
                </a:moveTo>
                <a:lnTo>
                  <a:pt x="3321118" y="381000"/>
                </a:lnTo>
                <a:lnTo>
                  <a:pt x="3320224" y="393700"/>
                </a:lnTo>
                <a:lnTo>
                  <a:pt x="3343465" y="393700"/>
                </a:lnTo>
                <a:lnTo>
                  <a:pt x="3355077" y="381000"/>
                </a:lnTo>
                <a:close/>
              </a:path>
              <a:path w="4569459" h="2324100">
                <a:moveTo>
                  <a:pt x="3356237" y="381000"/>
                </a:moveTo>
                <a:lnTo>
                  <a:pt x="3355077" y="381000"/>
                </a:lnTo>
                <a:lnTo>
                  <a:pt x="3343465" y="393700"/>
                </a:lnTo>
                <a:lnTo>
                  <a:pt x="3356237" y="381000"/>
                </a:lnTo>
                <a:close/>
              </a:path>
              <a:path w="4569459" h="2324100">
                <a:moveTo>
                  <a:pt x="3411915" y="381000"/>
                </a:moveTo>
                <a:lnTo>
                  <a:pt x="3356237" y="381000"/>
                </a:lnTo>
                <a:lnTo>
                  <a:pt x="3343465" y="393700"/>
                </a:lnTo>
                <a:lnTo>
                  <a:pt x="3410645" y="393700"/>
                </a:lnTo>
                <a:lnTo>
                  <a:pt x="3411915" y="381000"/>
                </a:lnTo>
                <a:close/>
              </a:path>
              <a:path w="4569459" h="2324100">
                <a:moveTo>
                  <a:pt x="3435340" y="381000"/>
                </a:moveTo>
                <a:lnTo>
                  <a:pt x="3411915" y="381000"/>
                </a:lnTo>
                <a:lnTo>
                  <a:pt x="3413912" y="393700"/>
                </a:lnTo>
                <a:lnTo>
                  <a:pt x="3430778" y="393700"/>
                </a:lnTo>
                <a:lnTo>
                  <a:pt x="3435340" y="381000"/>
                </a:lnTo>
                <a:close/>
              </a:path>
              <a:path w="4569459" h="2324100">
                <a:moveTo>
                  <a:pt x="3446005" y="381000"/>
                </a:moveTo>
                <a:lnTo>
                  <a:pt x="3439279" y="381000"/>
                </a:lnTo>
                <a:lnTo>
                  <a:pt x="3434092" y="393700"/>
                </a:lnTo>
                <a:lnTo>
                  <a:pt x="3437559" y="393700"/>
                </a:lnTo>
                <a:lnTo>
                  <a:pt x="3446005" y="381000"/>
                </a:lnTo>
                <a:close/>
              </a:path>
              <a:path w="4569459" h="2324100">
                <a:moveTo>
                  <a:pt x="3461277" y="381000"/>
                </a:moveTo>
                <a:lnTo>
                  <a:pt x="3451022" y="381000"/>
                </a:lnTo>
                <a:lnTo>
                  <a:pt x="3449764" y="393700"/>
                </a:lnTo>
                <a:lnTo>
                  <a:pt x="3456647" y="393700"/>
                </a:lnTo>
                <a:lnTo>
                  <a:pt x="3461277" y="381000"/>
                </a:lnTo>
                <a:close/>
              </a:path>
              <a:path w="4569459" h="2324100">
                <a:moveTo>
                  <a:pt x="3482043" y="381000"/>
                </a:moveTo>
                <a:lnTo>
                  <a:pt x="3462620" y="381000"/>
                </a:lnTo>
                <a:lnTo>
                  <a:pt x="3460977" y="393700"/>
                </a:lnTo>
                <a:lnTo>
                  <a:pt x="3469465" y="393700"/>
                </a:lnTo>
                <a:lnTo>
                  <a:pt x="3482043" y="381000"/>
                </a:lnTo>
                <a:close/>
              </a:path>
              <a:path w="4569459" h="2324100">
                <a:moveTo>
                  <a:pt x="3467354" y="368300"/>
                </a:moveTo>
                <a:lnTo>
                  <a:pt x="3363315" y="368300"/>
                </a:lnTo>
                <a:lnTo>
                  <a:pt x="3360798" y="381000"/>
                </a:lnTo>
                <a:lnTo>
                  <a:pt x="3463567" y="381000"/>
                </a:lnTo>
                <a:lnTo>
                  <a:pt x="3467354" y="368300"/>
                </a:lnTo>
                <a:close/>
              </a:path>
              <a:path w="4569459" h="2324100">
                <a:moveTo>
                  <a:pt x="3488245" y="368300"/>
                </a:moveTo>
                <a:lnTo>
                  <a:pt x="3474226" y="368300"/>
                </a:lnTo>
                <a:lnTo>
                  <a:pt x="3473526" y="381000"/>
                </a:lnTo>
                <a:lnTo>
                  <a:pt x="3484499" y="381000"/>
                </a:lnTo>
                <a:lnTo>
                  <a:pt x="3488245" y="368300"/>
                </a:lnTo>
                <a:close/>
              </a:path>
              <a:path w="4569459" h="2324100">
                <a:moveTo>
                  <a:pt x="3497803" y="368300"/>
                </a:moveTo>
                <a:lnTo>
                  <a:pt x="3488516" y="368300"/>
                </a:lnTo>
                <a:lnTo>
                  <a:pt x="3488308" y="381000"/>
                </a:lnTo>
                <a:lnTo>
                  <a:pt x="3497803" y="368300"/>
                </a:lnTo>
                <a:close/>
              </a:path>
              <a:path w="4569459" h="2324100">
                <a:moveTo>
                  <a:pt x="3506783" y="368300"/>
                </a:moveTo>
                <a:lnTo>
                  <a:pt x="3501793" y="368300"/>
                </a:lnTo>
                <a:lnTo>
                  <a:pt x="3496957" y="381000"/>
                </a:lnTo>
                <a:lnTo>
                  <a:pt x="3506783" y="368300"/>
                </a:lnTo>
                <a:close/>
              </a:path>
              <a:path w="4569459" h="2324100">
                <a:moveTo>
                  <a:pt x="3406457" y="355600"/>
                </a:moveTo>
                <a:lnTo>
                  <a:pt x="3396257" y="355600"/>
                </a:lnTo>
                <a:lnTo>
                  <a:pt x="3384338" y="368300"/>
                </a:lnTo>
                <a:lnTo>
                  <a:pt x="3400615" y="368300"/>
                </a:lnTo>
                <a:lnTo>
                  <a:pt x="3406457" y="355600"/>
                </a:lnTo>
                <a:close/>
              </a:path>
              <a:path w="4569459" h="2324100">
                <a:moveTo>
                  <a:pt x="3478517" y="355600"/>
                </a:moveTo>
                <a:lnTo>
                  <a:pt x="3411410" y="355600"/>
                </a:lnTo>
                <a:lnTo>
                  <a:pt x="3410114" y="368300"/>
                </a:lnTo>
                <a:lnTo>
                  <a:pt x="3477818" y="368300"/>
                </a:lnTo>
                <a:lnTo>
                  <a:pt x="3478517" y="355600"/>
                </a:lnTo>
                <a:close/>
              </a:path>
              <a:path w="4569459" h="2324100">
                <a:moveTo>
                  <a:pt x="3513734" y="355600"/>
                </a:moveTo>
                <a:lnTo>
                  <a:pt x="3478517" y="355600"/>
                </a:lnTo>
                <a:lnTo>
                  <a:pt x="3477818" y="368300"/>
                </a:lnTo>
                <a:lnTo>
                  <a:pt x="3517709" y="368300"/>
                </a:lnTo>
                <a:lnTo>
                  <a:pt x="3513734" y="355600"/>
                </a:lnTo>
                <a:close/>
              </a:path>
              <a:path w="4569459" h="2324100">
                <a:moveTo>
                  <a:pt x="3534727" y="355600"/>
                </a:moveTo>
                <a:lnTo>
                  <a:pt x="3528045" y="355600"/>
                </a:lnTo>
                <a:lnTo>
                  <a:pt x="3526549" y="368300"/>
                </a:lnTo>
                <a:lnTo>
                  <a:pt x="3534727" y="355600"/>
                </a:lnTo>
                <a:close/>
              </a:path>
              <a:path w="4569459" h="2324100">
                <a:moveTo>
                  <a:pt x="3553099" y="342900"/>
                </a:moveTo>
                <a:lnTo>
                  <a:pt x="3428290" y="342900"/>
                </a:lnTo>
                <a:lnTo>
                  <a:pt x="3418633" y="355600"/>
                </a:lnTo>
                <a:lnTo>
                  <a:pt x="3541737" y="355600"/>
                </a:lnTo>
                <a:lnTo>
                  <a:pt x="3553099" y="342900"/>
                </a:lnTo>
                <a:close/>
              </a:path>
              <a:path w="4569459" h="2324100">
                <a:moveTo>
                  <a:pt x="3484295" y="330200"/>
                </a:moveTo>
                <a:lnTo>
                  <a:pt x="3477248" y="330200"/>
                </a:lnTo>
                <a:lnTo>
                  <a:pt x="3462870" y="342900"/>
                </a:lnTo>
                <a:lnTo>
                  <a:pt x="3475591" y="342900"/>
                </a:lnTo>
                <a:lnTo>
                  <a:pt x="3484295" y="330200"/>
                </a:lnTo>
                <a:close/>
              </a:path>
              <a:path w="4569459" h="2324100">
                <a:moveTo>
                  <a:pt x="3573283" y="330200"/>
                </a:moveTo>
                <a:lnTo>
                  <a:pt x="3484295" y="330200"/>
                </a:lnTo>
                <a:lnTo>
                  <a:pt x="3490899" y="342900"/>
                </a:lnTo>
                <a:lnTo>
                  <a:pt x="3569677" y="342900"/>
                </a:lnTo>
                <a:lnTo>
                  <a:pt x="3573283" y="330200"/>
                </a:lnTo>
                <a:close/>
              </a:path>
              <a:path w="4569459" h="2324100">
                <a:moveTo>
                  <a:pt x="3584868" y="330200"/>
                </a:moveTo>
                <a:lnTo>
                  <a:pt x="3573283" y="330200"/>
                </a:lnTo>
                <a:lnTo>
                  <a:pt x="3572040" y="342900"/>
                </a:lnTo>
                <a:lnTo>
                  <a:pt x="3583555" y="342900"/>
                </a:lnTo>
                <a:lnTo>
                  <a:pt x="3584868" y="330200"/>
                </a:lnTo>
                <a:close/>
              </a:path>
              <a:path w="4569459" h="2324100">
                <a:moveTo>
                  <a:pt x="3604145" y="330200"/>
                </a:moveTo>
                <a:lnTo>
                  <a:pt x="3598978" y="330200"/>
                </a:lnTo>
                <a:lnTo>
                  <a:pt x="3583914" y="342900"/>
                </a:lnTo>
                <a:lnTo>
                  <a:pt x="3601770" y="342900"/>
                </a:lnTo>
                <a:lnTo>
                  <a:pt x="3604145" y="330200"/>
                </a:lnTo>
                <a:close/>
              </a:path>
              <a:path w="4569459" h="2324100">
                <a:moveTo>
                  <a:pt x="3633635" y="317500"/>
                </a:moveTo>
                <a:lnTo>
                  <a:pt x="3613606" y="317500"/>
                </a:lnTo>
                <a:lnTo>
                  <a:pt x="3611702" y="330200"/>
                </a:lnTo>
                <a:lnTo>
                  <a:pt x="3607904" y="342900"/>
                </a:lnTo>
                <a:lnTo>
                  <a:pt x="3611875" y="330200"/>
                </a:lnTo>
                <a:lnTo>
                  <a:pt x="3622268" y="330200"/>
                </a:lnTo>
                <a:lnTo>
                  <a:pt x="3633635" y="317500"/>
                </a:lnTo>
                <a:close/>
              </a:path>
              <a:path w="4569459" h="2324100">
                <a:moveTo>
                  <a:pt x="3613606" y="317500"/>
                </a:moveTo>
                <a:lnTo>
                  <a:pt x="3506445" y="317500"/>
                </a:lnTo>
                <a:lnTo>
                  <a:pt x="3499281" y="330200"/>
                </a:lnTo>
                <a:lnTo>
                  <a:pt x="3599629" y="330200"/>
                </a:lnTo>
                <a:lnTo>
                  <a:pt x="3613606" y="317500"/>
                </a:lnTo>
                <a:close/>
              </a:path>
              <a:path w="4569459" h="2324100">
                <a:moveTo>
                  <a:pt x="3640021" y="317500"/>
                </a:moveTo>
                <a:lnTo>
                  <a:pt x="3637419" y="330200"/>
                </a:lnTo>
                <a:lnTo>
                  <a:pt x="3642167" y="330200"/>
                </a:lnTo>
                <a:lnTo>
                  <a:pt x="3640021" y="317500"/>
                </a:lnTo>
                <a:close/>
              </a:path>
              <a:path w="4569459" h="2324100">
                <a:moveTo>
                  <a:pt x="3652621" y="317500"/>
                </a:moveTo>
                <a:lnTo>
                  <a:pt x="3644298" y="317500"/>
                </a:lnTo>
                <a:lnTo>
                  <a:pt x="3653498" y="330200"/>
                </a:lnTo>
                <a:lnTo>
                  <a:pt x="3652621" y="317500"/>
                </a:lnTo>
                <a:close/>
              </a:path>
              <a:path w="4569459" h="2324100">
                <a:moveTo>
                  <a:pt x="3538261" y="304800"/>
                </a:moveTo>
                <a:lnTo>
                  <a:pt x="3525342" y="317500"/>
                </a:lnTo>
                <a:lnTo>
                  <a:pt x="3547122" y="317500"/>
                </a:lnTo>
                <a:lnTo>
                  <a:pt x="3538261" y="304800"/>
                </a:lnTo>
                <a:close/>
              </a:path>
              <a:path w="4569459" h="2324100">
                <a:moveTo>
                  <a:pt x="3623602" y="279400"/>
                </a:moveTo>
                <a:lnTo>
                  <a:pt x="3608498" y="279400"/>
                </a:lnTo>
                <a:lnTo>
                  <a:pt x="3597563" y="292100"/>
                </a:lnTo>
                <a:lnTo>
                  <a:pt x="3581117" y="292100"/>
                </a:lnTo>
                <a:lnTo>
                  <a:pt x="3569264" y="304800"/>
                </a:lnTo>
                <a:lnTo>
                  <a:pt x="3552977" y="304800"/>
                </a:lnTo>
                <a:lnTo>
                  <a:pt x="3552002" y="317500"/>
                </a:lnTo>
                <a:lnTo>
                  <a:pt x="3633538" y="317500"/>
                </a:lnTo>
                <a:lnTo>
                  <a:pt x="3629736" y="304800"/>
                </a:lnTo>
                <a:lnTo>
                  <a:pt x="3629603" y="292100"/>
                </a:lnTo>
                <a:lnTo>
                  <a:pt x="3630668" y="288551"/>
                </a:lnTo>
                <a:lnTo>
                  <a:pt x="3623602" y="279400"/>
                </a:lnTo>
                <a:close/>
              </a:path>
              <a:path w="4569459" h="2324100">
                <a:moveTo>
                  <a:pt x="3630668" y="288551"/>
                </a:moveTo>
                <a:lnTo>
                  <a:pt x="3629603" y="292100"/>
                </a:lnTo>
                <a:lnTo>
                  <a:pt x="3629736" y="304800"/>
                </a:lnTo>
                <a:lnTo>
                  <a:pt x="3633538" y="317500"/>
                </a:lnTo>
                <a:lnTo>
                  <a:pt x="3637051" y="304800"/>
                </a:lnTo>
                <a:lnTo>
                  <a:pt x="3633409" y="292100"/>
                </a:lnTo>
                <a:lnTo>
                  <a:pt x="3630668" y="288551"/>
                </a:lnTo>
                <a:close/>
              </a:path>
              <a:path w="4569459" h="2324100">
                <a:moveTo>
                  <a:pt x="3659060" y="266700"/>
                </a:moveTo>
                <a:lnTo>
                  <a:pt x="3642719" y="266700"/>
                </a:lnTo>
                <a:lnTo>
                  <a:pt x="3633416" y="279400"/>
                </a:lnTo>
                <a:lnTo>
                  <a:pt x="3630668" y="288551"/>
                </a:lnTo>
                <a:lnTo>
                  <a:pt x="3633409" y="292100"/>
                </a:lnTo>
                <a:lnTo>
                  <a:pt x="3637051" y="304800"/>
                </a:lnTo>
                <a:lnTo>
                  <a:pt x="3633635" y="317500"/>
                </a:lnTo>
                <a:lnTo>
                  <a:pt x="3646675" y="317500"/>
                </a:lnTo>
                <a:lnTo>
                  <a:pt x="3656706" y="304800"/>
                </a:lnTo>
                <a:lnTo>
                  <a:pt x="3672286" y="292100"/>
                </a:lnTo>
                <a:lnTo>
                  <a:pt x="3708376" y="292100"/>
                </a:lnTo>
                <a:lnTo>
                  <a:pt x="3726421" y="279400"/>
                </a:lnTo>
                <a:lnTo>
                  <a:pt x="3665080" y="279400"/>
                </a:lnTo>
                <a:lnTo>
                  <a:pt x="3659060" y="266700"/>
                </a:lnTo>
                <a:close/>
              </a:path>
              <a:path w="4569459" h="2324100">
                <a:moveTo>
                  <a:pt x="3698359" y="292100"/>
                </a:moveTo>
                <a:lnTo>
                  <a:pt x="3688929" y="292100"/>
                </a:lnTo>
                <a:lnTo>
                  <a:pt x="3674414" y="304800"/>
                </a:lnTo>
                <a:lnTo>
                  <a:pt x="3649981" y="317500"/>
                </a:lnTo>
                <a:lnTo>
                  <a:pt x="3680155" y="317500"/>
                </a:lnTo>
                <a:lnTo>
                  <a:pt x="3681924" y="304800"/>
                </a:lnTo>
                <a:lnTo>
                  <a:pt x="3697020" y="304800"/>
                </a:lnTo>
                <a:lnTo>
                  <a:pt x="3698359" y="292100"/>
                </a:lnTo>
                <a:close/>
              </a:path>
              <a:path w="4569459" h="2324100">
                <a:moveTo>
                  <a:pt x="3565153" y="292100"/>
                </a:moveTo>
                <a:lnTo>
                  <a:pt x="3562394" y="304800"/>
                </a:lnTo>
                <a:lnTo>
                  <a:pt x="3568611" y="304800"/>
                </a:lnTo>
                <a:lnTo>
                  <a:pt x="3565153" y="292100"/>
                </a:lnTo>
                <a:close/>
              </a:path>
              <a:path w="4569459" h="2324100">
                <a:moveTo>
                  <a:pt x="3706020" y="292100"/>
                </a:moveTo>
                <a:lnTo>
                  <a:pt x="3698359" y="292100"/>
                </a:lnTo>
                <a:lnTo>
                  <a:pt x="3701059" y="304800"/>
                </a:lnTo>
                <a:lnTo>
                  <a:pt x="3707667" y="304800"/>
                </a:lnTo>
                <a:lnTo>
                  <a:pt x="3706020" y="292100"/>
                </a:lnTo>
                <a:close/>
              </a:path>
              <a:path w="4569459" h="2324100">
                <a:moveTo>
                  <a:pt x="3746677" y="279400"/>
                </a:moveTo>
                <a:lnTo>
                  <a:pt x="3726421" y="279400"/>
                </a:lnTo>
                <a:lnTo>
                  <a:pt x="3736389" y="292100"/>
                </a:lnTo>
                <a:lnTo>
                  <a:pt x="3737851" y="292100"/>
                </a:lnTo>
                <a:lnTo>
                  <a:pt x="3745653" y="286093"/>
                </a:lnTo>
                <a:lnTo>
                  <a:pt x="3746677" y="279400"/>
                </a:lnTo>
                <a:close/>
              </a:path>
              <a:path w="4569459" h="2324100">
                <a:moveTo>
                  <a:pt x="3748006" y="284282"/>
                </a:moveTo>
                <a:lnTo>
                  <a:pt x="3745653" y="286093"/>
                </a:lnTo>
                <a:lnTo>
                  <a:pt x="3744734" y="292100"/>
                </a:lnTo>
                <a:lnTo>
                  <a:pt x="3748006" y="284282"/>
                </a:lnTo>
                <a:close/>
              </a:path>
              <a:path w="4569459" h="2324100">
                <a:moveTo>
                  <a:pt x="3766494" y="279400"/>
                </a:moveTo>
                <a:lnTo>
                  <a:pt x="3755124" y="279400"/>
                </a:lnTo>
                <a:lnTo>
                  <a:pt x="3753903" y="292100"/>
                </a:lnTo>
                <a:lnTo>
                  <a:pt x="3756558" y="292100"/>
                </a:lnTo>
                <a:lnTo>
                  <a:pt x="3766494" y="279400"/>
                </a:lnTo>
                <a:close/>
              </a:path>
              <a:path w="4569459" h="2324100">
                <a:moveTo>
                  <a:pt x="3754348" y="279400"/>
                </a:moveTo>
                <a:lnTo>
                  <a:pt x="3750049" y="279400"/>
                </a:lnTo>
                <a:lnTo>
                  <a:pt x="3748006" y="284282"/>
                </a:lnTo>
                <a:lnTo>
                  <a:pt x="3754348" y="279400"/>
                </a:lnTo>
                <a:close/>
              </a:path>
              <a:path w="4569459" h="2324100">
                <a:moveTo>
                  <a:pt x="3676754" y="266700"/>
                </a:moveTo>
                <a:lnTo>
                  <a:pt x="3665194" y="266700"/>
                </a:lnTo>
                <a:lnTo>
                  <a:pt x="3665080" y="279400"/>
                </a:lnTo>
                <a:lnTo>
                  <a:pt x="3674904" y="279400"/>
                </a:lnTo>
                <a:lnTo>
                  <a:pt x="3676754" y="266700"/>
                </a:lnTo>
                <a:close/>
              </a:path>
              <a:path w="4569459" h="2324100">
                <a:moveTo>
                  <a:pt x="3765591" y="266700"/>
                </a:moveTo>
                <a:lnTo>
                  <a:pt x="3689870" y="266700"/>
                </a:lnTo>
                <a:lnTo>
                  <a:pt x="3674904" y="279400"/>
                </a:lnTo>
                <a:lnTo>
                  <a:pt x="3763425" y="279400"/>
                </a:lnTo>
                <a:lnTo>
                  <a:pt x="3765591" y="266700"/>
                </a:lnTo>
                <a:close/>
              </a:path>
              <a:path w="4569459" h="2324100">
                <a:moveTo>
                  <a:pt x="3797138" y="266700"/>
                </a:moveTo>
                <a:lnTo>
                  <a:pt x="3791229" y="266700"/>
                </a:lnTo>
                <a:lnTo>
                  <a:pt x="3792668" y="279400"/>
                </a:lnTo>
                <a:lnTo>
                  <a:pt x="3797138" y="266700"/>
                </a:lnTo>
                <a:close/>
              </a:path>
              <a:path w="4569459" h="2324100">
                <a:moveTo>
                  <a:pt x="3730053" y="254000"/>
                </a:moveTo>
                <a:lnTo>
                  <a:pt x="3690566" y="254000"/>
                </a:lnTo>
                <a:lnTo>
                  <a:pt x="3691117" y="266700"/>
                </a:lnTo>
                <a:lnTo>
                  <a:pt x="3731501" y="266700"/>
                </a:lnTo>
                <a:lnTo>
                  <a:pt x="3730053" y="254000"/>
                </a:lnTo>
                <a:close/>
              </a:path>
              <a:path w="4569459" h="2324100">
                <a:moveTo>
                  <a:pt x="3819273" y="254000"/>
                </a:moveTo>
                <a:lnTo>
                  <a:pt x="3730053" y="254000"/>
                </a:lnTo>
                <a:lnTo>
                  <a:pt x="3731501" y="266700"/>
                </a:lnTo>
                <a:lnTo>
                  <a:pt x="3820660" y="266700"/>
                </a:lnTo>
                <a:lnTo>
                  <a:pt x="3819273" y="254000"/>
                </a:lnTo>
                <a:close/>
              </a:path>
              <a:path w="4569459" h="2324100">
                <a:moveTo>
                  <a:pt x="3835069" y="241300"/>
                </a:moveTo>
                <a:lnTo>
                  <a:pt x="3718569" y="241300"/>
                </a:lnTo>
                <a:lnTo>
                  <a:pt x="3711322" y="254000"/>
                </a:lnTo>
                <a:lnTo>
                  <a:pt x="3819425" y="254000"/>
                </a:lnTo>
                <a:lnTo>
                  <a:pt x="3835069" y="241300"/>
                </a:lnTo>
                <a:close/>
              </a:path>
              <a:path w="4569459" h="2324100">
                <a:moveTo>
                  <a:pt x="3866502" y="241300"/>
                </a:moveTo>
                <a:lnTo>
                  <a:pt x="3835069" y="241300"/>
                </a:lnTo>
                <a:lnTo>
                  <a:pt x="3837415" y="254000"/>
                </a:lnTo>
                <a:lnTo>
                  <a:pt x="3857239" y="254000"/>
                </a:lnTo>
                <a:lnTo>
                  <a:pt x="3866502" y="241300"/>
                </a:lnTo>
                <a:close/>
              </a:path>
              <a:path w="4569459" h="2324100">
                <a:moveTo>
                  <a:pt x="3868230" y="241300"/>
                </a:moveTo>
                <a:lnTo>
                  <a:pt x="3864292" y="254000"/>
                </a:lnTo>
                <a:lnTo>
                  <a:pt x="3869316" y="254000"/>
                </a:lnTo>
                <a:lnTo>
                  <a:pt x="3868230" y="241300"/>
                </a:lnTo>
                <a:close/>
              </a:path>
              <a:path w="4569459" h="2324100">
                <a:moveTo>
                  <a:pt x="3881821" y="228600"/>
                </a:moveTo>
                <a:lnTo>
                  <a:pt x="3758639" y="228600"/>
                </a:lnTo>
                <a:lnTo>
                  <a:pt x="3759293" y="241300"/>
                </a:lnTo>
                <a:lnTo>
                  <a:pt x="3883650" y="241300"/>
                </a:lnTo>
                <a:lnTo>
                  <a:pt x="3881821" y="228600"/>
                </a:lnTo>
                <a:close/>
              </a:path>
              <a:path w="4569459" h="2324100">
                <a:moveTo>
                  <a:pt x="3913501" y="228600"/>
                </a:moveTo>
                <a:lnTo>
                  <a:pt x="3896849" y="228600"/>
                </a:lnTo>
                <a:lnTo>
                  <a:pt x="3903008" y="241300"/>
                </a:lnTo>
                <a:lnTo>
                  <a:pt x="3913501" y="228600"/>
                </a:lnTo>
                <a:close/>
              </a:path>
              <a:path w="4569459" h="2324100">
                <a:moveTo>
                  <a:pt x="3773436" y="215900"/>
                </a:moveTo>
                <a:lnTo>
                  <a:pt x="3770985" y="228600"/>
                </a:lnTo>
                <a:lnTo>
                  <a:pt x="3780218" y="228600"/>
                </a:lnTo>
                <a:lnTo>
                  <a:pt x="3773436" y="215900"/>
                </a:lnTo>
                <a:close/>
              </a:path>
              <a:path w="4569459" h="2324100">
                <a:moveTo>
                  <a:pt x="3834655" y="215900"/>
                </a:moveTo>
                <a:lnTo>
                  <a:pt x="3792553" y="215900"/>
                </a:lnTo>
                <a:lnTo>
                  <a:pt x="3784295" y="228600"/>
                </a:lnTo>
                <a:lnTo>
                  <a:pt x="3835982" y="228600"/>
                </a:lnTo>
                <a:lnTo>
                  <a:pt x="3834655" y="215900"/>
                </a:lnTo>
                <a:close/>
              </a:path>
              <a:path w="4569459" h="2324100">
                <a:moveTo>
                  <a:pt x="3939022" y="203200"/>
                </a:moveTo>
                <a:lnTo>
                  <a:pt x="3840167" y="203200"/>
                </a:lnTo>
                <a:lnTo>
                  <a:pt x="3834849" y="215900"/>
                </a:lnTo>
                <a:lnTo>
                  <a:pt x="3840087" y="228600"/>
                </a:lnTo>
                <a:lnTo>
                  <a:pt x="3869969" y="228600"/>
                </a:lnTo>
                <a:lnTo>
                  <a:pt x="3881162" y="215900"/>
                </a:lnTo>
                <a:lnTo>
                  <a:pt x="3937430" y="215900"/>
                </a:lnTo>
                <a:lnTo>
                  <a:pt x="3939022" y="203200"/>
                </a:lnTo>
                <a:close/>
              </a:path>
              <a:path w="4569459" h="2324100">
                <a:moveTo>
                  <a:pt x="3927028" y="215900"/>
                </a:moveTo>
                <a:lnTo>
                  <a:pt x="3881162" y="215900"/>
                </a:lnTo>
                <a:lnTo>
                  <a:pt x="3883533" y="228600"/>
                </a:lnTo>
                <a:lnTo>
                  <a:pt x="3925448" y="228600"/>
                </a:lnTo>
                <a:lnTo>
                  <a:pt x="3927028" y="215900"/>
                </a:lnTo>
                <a:close/>
              </a:path>
              <a:path w="4569459" h="2324100">
                <a:moveTo>
                  <a:pt x="3985978" y="211931"/>
                </a:moveTo>
                <a:lnTo>
                  <a:pt x="3984853" y="215900"/>
                </a:lnTo>
                <a:lnTo>
                  <a:pt x="3986078" y="212020"/>
                </a:lnTo>
                <a:close/>
              </a:path>
              <a:path w="4569459" h="2324100">
                <a:moveTo>
                  <a:pt x="3994521" y="203200"/>
                </a:moveTo>
                <a:lnTo>
                  <a:pt x="3988863" y="203200"/>
                </a:lnTo>
                <a:lnTo>
                  <a:pt x="3986078" y="212020"/>
                </a:lnTo>
                <a:lnTo>
                  <a:pt x="3990477" y="215900"/>
                </a:lnTo>
                <a:lnTo>
                  <a:pt x="3994521" y="203200"/>
                </a:lnTo>
                <a:close/>
              </a:path>
              <a:path w="4569459" h="2324100">
                <a:moveTo>
                  <a:pt x="3988863" y="203200"/>
                </a:moveTo>
                <a:lnTo>
                  <a:pt x="3988452" y="203200"/>
                </a:lnTo>
                <a:lnTo>
                  <a:pt x="3985978" y="211931"/>
                </a:lnTo>
                <a:lnTo>
                  <a:pt x="3988863" y="203200"/>
                </a:lnTo>
                <a:close/>
              </a:path>
              <a:path w="4569459" h="2324100">
                <a:moveTo>
                  <a:pt x="3988452" y="203200"/>
                </a:moveTo>
                <a:lnTo>
                  <a:pt x="3976077" y="203200"/>
                </a:lnTo>
                <a:lnTo>
                  <a:pt x="3985978" y="211931"/>
                </a:lnTo>
                <a:lnTo>
                  <a:pt x="3988452" y="203200"/>
                </a:lnTo>
                <a:close/>
              </a:path>
              <a:path w="4569459" h="2324100">
                <a:moveTo>
                  <a:pt x="4000144" y="190500"/>
                </a:moveTo>
                <a:lnTo>
                  <a:pt x="3882093" y="190500"/>
                </a:lnTo>
                <a:lnTo>
                  <a:pt x="3872688" y="203200"/>
                </a:lnTo>
                <a:lnTo>
                  <a:pt x="3995683" y="203200"/>
                </a:lnTo>
                <a:lnTo>
                  <a:pt x="4000298" y="193019"/>
                </a:lnTo>
                <a:lnTo>
                  <a:pt x="4000144" y="190500"/>
                </a:lnTo>
                <a:close/>
              </a:path>
              <a:path w="4569459" h="2324100">
                <a:moveTo>
                  <a:pt x="4003850" y="202973"/>
                </a:moveTo>
                <a:lnTo>
                  <a:pt x="4003484" y="203200"/>
                </a:lnTo>
                <a:lnTo>
                  <a:pt x="4003725" y="203200"/>
                </a:lnTo>
                <a:lnTo>
                  <a:pt x="4003850" y="202973"/>
                </a:lnTo>
                <a:close/>
              </a:path>
              <a:path w="4569459" h="2324100">
                <a:moveTo>
                  <a:pt x="4045762" y="190500"/>
                </a:moveTo>
                <a:lnTo>
                  <a:pt x="4036364" y="190500"/>
                </a:lnTo>
                <a:lnTo>
                  <a:pt x="4042841" y="203200"/>
                </a:lnTo>
                <a:lnTo>
                  <a:pt x="4045762" y="190500"/>
                </a:lnTo>
                <a:close/>
              </a:path>
              <a:path w="4569459" h="2324100">
                <a:moveTo>
                  <a:pt x="4024048" y="190500"/>
                </a:moveTo>
                <a:lnTo>
                  <a:pt x="4010748" y="190500"/>
                </a:lnTo>
                <a:lnTo>
                  <a:pt x="4003850" y="202973"/>
                </a:lnTo>
                <a:lnTo>
                  <a:pt x="4024048" y="190500"/>
                </a:lnTo>
                <a:close/>
              </a:path>
              <a:path w="4569459" h="2324100">
                <a:moveTo>
                  <a:pt x="4001439" y="190500"/>
                </a:moveTo>
                <a:lnTo>
                  <a:pt x="4000144" y="190500"/>
                </a:lnTo>
                <a:lnTo>
                  <a:pt x="4000298" y="193019"/>
                </a:lnTo>
                <a:lnTo>
                  <a:pt x="4001439" y="190500"/>
                </a:lnTo>
                <a:close/>
              </a:path>
              <a:path w="4569459" h="2324100">
                <a:moveTo>
                  <a:pt x="4035651" y="177800"/>
                </a:moveTo>
                <a:lnTo>
                  <a:pt x="3899817" y="177800"/>
                </a:lnTo>
                <a:lnTo>
                  <a:pt x="3889475" y="190500"/>
                </a:lnTo>
                <a:lnTo>
                  <a:pt x="4031742" y="190500"/>
                </a:lnTo>
                <a:lnTo>
                  <a:pt x="4035651" y="177800"/>
                </a:lnTo>
                <a:close/>
              </a:path>
              <a:path w="4569459" h="2324100">
                <a:moveTo>
                  <a:pt x="4047322" y="158295"/>
                </a:moveTo>
                <a:lnTo>
                  <a:pt x="4046776" y="165100"/>
                </a:lnTo>
                <a:lnTo>
                  <a:pt x="4049271" y="177800"/>
                </a:lnTo>
                <a:lnTo>
                  <a:pt x="4038252" y="177800"/>
                </a:lnTo>
                <a:lnTo>
                  <a:pt x="4037598" y="190500"/>
                </a:lnTo>
                <a:lnTo>
                  <a:pt x="4057434" y="190500"/>
                </a:lnTo>
                <a:lnTo>
                  <a:pt x="4051545" y="177800"/>
                </a:lnTo>
                <a:lnTo>
                  <a:pt x="4049461" y="165100"/>
                </a:lnTo>
                <a:lnTo>
                  <a:pt x="4047322" y="158295"/>
                </a:lnTo>
                <a:close/>
              </a:path>
              <a:path w="4569459" h="2324100">
                <a:moveTo>
                  <a:pt x="4072661" y="177800"/>
                </a:moveTo>
                <a:lnTo>
                  <a:pt x="4056199" y="177800"/>
                </a:lnTo>
                <a:lnTo>
                  <a:pt x="4068483" y="190500"/>
                </a:lnTo>
                <a:lnTo>
                  <a:pt x="4073740" y="190500"/>
                </a:lnTo>
                <a:lnTo>
                  <a:pt x="4073709" y="189069"/>
                </a:lnTo>
                <a:lnTo>
                  <a:pt x="4072661" y="177800"/>
                </a:lnTo>
                <a:close/>
              </a:path>
              <a:path w="4569459" h="2324100">
                <a:moveTo>
                  <a:pt x="4073823" y="190292"/>
                </a:moveTo>
                <a:lnTo>
                  <a:pt x="4073740" y="190500"/>
                </a:lnTo>
                <a:lnTo>
                  <a:pt x="4073823" y="190292"/>
                </a:lnTo>
                <a:close/>
              </a:path>
              <a:path w="4569459" h="2324100">
                <a:moveTo>
                  <a:pt x="4078770" y="177800"/>
                </a:moveTo>
                <a:lnTo>
                  <a:pt x="4073461" y="177800"/>
                </a:lnTo>
                <a:lnTo>
                  <a:pt x="4073709" y="189069"/>
                </a:lnTo>
                <a:lnTo>
                  <a:pt x="4073823" y="190292"/>
                </a:lnTo>
                <a:lnTo>
                  <a:pt x="4078770" y="177800"/>
                </a:lnTo>
                <a:close/>
              </a:path>
              <a:path w="4569459" h="2324100">
                <a:moveTo>
                  <a:pt x="4033850" y="139700"/>
                </a:moveTo>
                <a:lnTo>
                  <a:pt x="4026966" y="139700"/>
                </a:lnTo>
                <a:lnTo>
                  <a:pt x="4021035" y="152400"/>
                </a:lnTo>
                <a:lnTo>
                  <a:pt x="3993451" y="152400"/>
                </a:lnTo>
                <a:lnTo>
                  <a:pt x="3993088" y="165100"/>
                </a:lnTo>
                <a:lnTo>
                  <a:pt x="3961841" y="165100"/>
                </a:lnTo>
                <a:lnTo>
                  <a:pt x="3950504" y="177800"/>
                </a:lnTo>
                <a:lnTo>
                  <a:pt x="4049271" y="177800"/>
                </a:lnTo>
                <a:lnTo>
                  <a:pt x="4046776" y="165100"/>
                </a:lnTo>
                <a:lnTo>
                  <a:pt x="4047322" y="158295"/>
                </a:lnTo>
                <a:lnTo>
                  <a:pt x="4045468" y="152400"/>
                </a:lnTo>
                <a:lnTo>
                  <a:pt x="4033850" y="139700"/>
                </a:lnTo>
                <a:close/>
              </a:path>
              <a:path w="4569459" h="2324100">
                <a:moveTo>
                  <a:pt x="4120600" y="152400"/>
                </a:moveTo>
                <a:lnTo>
                  <a:pt x="4047794" y="152400"/>
                </a:lnTo>
                <a:lnTo>
                  <a:pt x="4047322" y="158295"/>
                </a:lnTo>
                <a:lnTo>
                  <a:pt x="4049461" y="165100"/>
                </a:lnTo>
                <a:lnTo>
                  <a:pt x="4051545" y="177800"/>
                </a:lnTo>
                <a:lnTo>
                  <a:pt x="4087076" y="177800"/>
                </a:lnTo>
                <a:lnTo>
                  <a:pt x="4080370" y="165100"/>
                </a:lnTo>
                <a:lnTo>
                  <a:pt x="4122127" y="165100"/>
                </a:lnTo>
                <a:lnTo>
                  <a:pt x="4120600" y="152400"/>
                </a:lnTo>
                <a:close/>
              </a:path>
              <a:path w="4569459" h="2324100">
                <a:moveTo>
                  <a:pt x="4104007" y="165100"/>
                </a:moveTo>
                <a:lnTo>
                  <a:pt x="4085175" y="165100"/>
                </a:lnTo>
                <a:lnTo>
                  <a:pt x="4087076" y="177800"/>
                </a:lnTo>
                <a:lnTo>
                  <a:pt x="4095051" y="177800"/>
                </a:lnTo>
                <a:lnTo>
                  <a:pt x="4104007" y="165100"/>
                </a:lnTo>
                <a:close/>
              </a:path>
              <a:path w="4569459" h="2324100">
                <a:moveTo>
                  <a:pt x="4151913" y="164509"/>
                </a:moveTo>
                <a:lnTo>
                  <a:pt x="4151531" y="165100"/>
                </a:lnTo>
                <a:lnTo>
                  <a:pt x="4151985" y="165100"/>
                </a:lnTo>
                <a:lnTo>
                  <a:pt x="4151913" y="164509"/>
                </a:lnTo>
                <a:close/>
              </a:path>
              <a:path w="4569459" h="2324100">
                <a:moveTo>
                  <a:pt x="4159745" y="152400"/>
                </a:moveTo>
                <a:lnTo>
                  <a:pt x="4150429" y="152400"/>
                </a:lnTo>
                <a:lnTo>
                  <a:pt x="4151913" y="164509"/>
                </a:lnTo>
                <a:lnTo>
                  <a:pt x="4159745" y="152400"/>
                </a:lnTo>
                <a:close/>
              </a:path>
              <a:path w="4569459" h="2324100">
                <a:moveTo>
                  <a:pt x="4123797" y="139700"/>
                </a:moveTo>
                <a:lnTo>
                  <a:pt x="4046692" y="139700"/>
                </a:lnTo>
                <a:lnTo>
                  <a:pt x="4055262" y="152400"/>
                </a:lnTo>
                <a:lnTo>
                  <a:pt x="4130903" y="152400"/>
                </a:lnTo>
                <a:lnTo>
                  <a:pt x="4123797" y="139700"/>
                </a:lnTo>
                <a:close/>
              </a:path>
              <a:path w="4569459" h="2324100">
                <a:moveTo>
                  <a:pt x="4165333" y="139700"/>
                </a:moveTo>
                <a:lnTo>
                  <a:pt x="4140657" y="139700"/>
                </a:lnTo>
                <a:lnTo>
                  <a:pt x="4139371" y="152400"/>
                </a:lnTo>
                <a:lnTo>
                  <a:pt x="4149800" y="152400"/>
                </a:lnTo>
                <a:lnTo>
                  <a:pt x="4165151" y="142632"/>
                </a:lnTo>
                <a:lnTo>
                  <a:pt x="4165333" y="139700"/>
                </a:lnTo>
                <a:close/>
              </a:path>
              <a:path w="4569459" h="2324100">
                <a:moveTo>
                  <a:pt x="4184021" y="144218"/>
                </a:moveTo>
                <a:lnTo>
                  <a:pt x="4175594" y="152400"/>
                </a:lnTo>
                <a:lnTo>
                  <a:pt x="4187926" y="152400"/>
                </a:lnTo>
                <a:lnTo>
                  <a:pt x="4184021" y="144218"/>
                </a:lnTo>
                <a:close/>
              </a:path>
              <a:path w="4569459" h="2324100">
                <a:moveTo>
                  <a:pt x="4215630" y="139700"/>
                </a:moveTo>
                <a:lnTo>
                  <a:pt x="4194788" y="139700"/>
                </a:lnTo>
                <a:lnTo>
                  <a:pt x="4187926" y="152400"/>
                </a:lnTo>
                <a:lnTo>
                  <a:pt x="4201247" y="152400"/>
                </a:lnTo>
                <a:lnTo>
                  <a:pt x="4215630" y="139700"/>
                </a:lnTo>
                <a:close/>
              </a:path>
              <a:path w="4569459" h="2324100">
                <a:moveTo>
                  <a:pt x="4188675" y="139700"/>
                </a:moveTo>
                <a:lnTo>
                  <a:pt x="4181865" y="139700"/>
                </a:lnTo>
                <a:lnTo>
                  <a:pt x="4184021" y="144218"/>
                </a:lnTo>
                <a:lnTo>
                  <a:pt x="4188675" y="139700"/>
                </a:lnTo>
                <a:close/>
              </a:path>
              <a:path w="4569459" h="2324100">
                <a:moveTo>
                  <a:pt x="4169760" y="139700"/>
                </a:moveTo>
                <a:lnTo>
                  <a:pt x="4165333" y="139700"/>
                </a:lnTo>
                <a:lnTo>
                  <a:pt x="4165151" y="142632"/>
                </a:lnTo>
                <a:lnTo>
                  <a:pt x="4169760" y="139700"/>
                </a:lnTo>
                <a:close/>
              </a:path>
              <a:path w="4569459" h="2324100">
                <a:moveTo>
                  <a:pt x="4054564" y="127000"/>
                </a:moveTo>
                <a:lnTo>
                  <a:pt x="4048012" y="139700"/>
                </a:lnTo>
                <a:lnTo>
                  <a:pt x="4061688" y="139700"/>
                </a:lnTo>
                <a:lnTo>
                  <a:pt x="4054564" y="127000"/>
                </a:lnTo>
                <a:close/>
              </a:path>
              <a:path w="4569459" h="2324100">
                <a:moveTo>
                  <a:pt x="4196464" y="127000"/>
                </a:moveTo>
                <a:lnTo>
                  <a:pt x="4073156" y="127000"/>
                </a:lnTo>
                <a:lnTo>
                  <a:pt x="4072793" y="139700"/>
                </a:lnTo>
                <a:lnTo>
                  <a:pt x="4196643" y="139700"/>
                </a:lnTo>
                <a:lnTo>
                  <a:pt x="4196464" y="127000"/>
                </a:lnTo>
                <a:close/>
              </a:path>
              <a:path w="4569459" h="2324100">
                <a:moveTo>
                  <a:pt x="4209005" y="127000"/>
                </a:moveTo>
                <a:lnTo>
                  <a:pt x="4196464" y="127000"/>
                </a:lnTo>
                <a:lnTo>
                  <a:pt x="4198251" y="139700"/>
                </a:lnTo>
                <a:lnTo>
                  <a:pt x="4204982" y="139700"/>
                </a:lnTo>
                <a:lnTo>
                  <a:pt x="4209005" y="127000"/>
                </a:lnTo>
                <a:close/>
              </a:path>
              <a:path w="4569459" h="2324100">
                <a:moveTo>
                  <a:pt x="4219590" y="127000"/>
                </a:moveTo>
                <a:lnTo>
                  <a:pt x="4211781" y="127000"/>
                </a:lnTo>
                <a:lnTo>
                  <a:pt x="4210324" y="139700"/>
                </a:lnTo>
                <a:lnTo>
                  <a:pt x="4219761" y="127224"/>
                </a:lnTo>
                <a:lnTo>
                  <a:pt x="4219590" y="127000"/>
                </a:lnTo>
                <a:close/>
              </a:path>
              <a:path w="4569459" h="2324100">
                <a:moveTo>
                  <a:pt x="4228583" y="138849"/>
                </a:moveTo>
                <a:lnTo>
                  <a:pt x="4227887" y="139700"/>
                </a:lnTo>
                <a:lnTo>
                  <a:pt x="4229228" y="139700"/>
                </a:lnTo>
                <a:lnTo>
                  <a:pt x="4228583" y="138849"/>
                </a:lnTo>
                <a:close/>
              </a:path>
              <a:path w="4569459" h="2324100">
                <a:moveTo>
                  <a:pt x="4238276" y="127000"/>
                </a:moveTo>
                <a:lnTo>
                  <a:pt x="4219930" y="127000"/>
                </a:lnTo>
                <a:lnTo>
                  <a:pt x="4219761" y="127224"/>
                </a:lnTo>
                <a:lnTo>
                  <a:pt x="4228583" y="138849"/>
                </a:lnTo>
                <a:lnTo>
                  <a:pt x="4238276" y="127000"/>
                </a:lnTo>
                <a:close/>
              </a:path>
              <a:path w="4569459" h="2324100">
                <a:moveTo>
                  <a:pt x="4242030" y="114300"/>
                </a:moveTo>
                <a:lnTo>
                  <a:pt x="4100922" y="114300"/>
                </a:lnTo>
                <a:lnTo>
                  <a:pt x="4097223" y="127000"/>
                </a:lnTo>
                <a:lnTo>
                  <a:pt x="4241956" y="127000"/>
                </a:lnTo>
                <a:lnTo>
                  <a:pt x="4242030" y="114300"/>
                </a:lnTo>
                <a:close/>
              </a:path>
              <a:path w="4569459" h="2324100">
                <a:moveTo>
                  <a:pt x="4259745" y="114300"/>
                </a:moveTo>
                <a:lnTo>
                  <a:pt x="4245559" y="114300"/>
                </a:lnTo>
                <a:lnTo>
                  <a:pt x="4241956" y="127000"/>
                </a:lnTo>
                <a:lnTo>
                  <a:pt x="4249603" y="127000"/>
                </a:lnTo>
                <a:lnTo>
                  <a:pt x="4259745" y="114300"/>
                </a:lnTo>
                <a:close/>
              </a:path>
              <a:path w="4569459" h="2324100">
                <a:moveTo>
                  <a:pt x="4295770" y="101600"/>
                </a:moveTo>
                <a:lnTo>
                  <a:pt x="4283151" y="101600"/>
                </a:lnTo>
                <a:lnTo>
                  <a:pt x="4281093" y="114300"/>
                </a:lnTo>
                <a:lnTo>
                  <a:pt x="4286796" y="127000"/>
                </a:lnTo>
                <a:lnTo>
                  <a:pt x="4300816" y="114300"/>
                </a:lnTo>
                <a:lnTo>
                  <a:pt x="4305287" y="114300"/>
                </a:lnTo>
                <a:lnTo>
                  <a:pt x="4295770" y="101600"/>
                </a:lnTo>
                <a:close/>
              </a:path>
              <a:path w="4569459" h="2324100">
                <a:moveTo>
                  <a:pt x="4271355" y="101600"/>
                </a:moveTo>
                <a:lnTo>
                  <a:pt x="4153398" y="101600"/>
                </a:lnTo>
                <a:lnTo>
                  <a:pt x="4152163" y="114300"/>
                </a:lnTo>
                <a:lnTo>
                  <a:pt x="4265472" y="114300"/>
                </a:lnTo>
                <a:lnTo>
                  <a:pt x="4271355" y="101600"/>
                </a:lnTo>
                <a:close/>
              </a:path>
              <a:path w="4569459" h="2324100">
                <a:moveTo>
                  <a:pt x="4271355" y="101600"/>
                </a:moveTo>
                <a:lnTo>
                  <a:pt x="4265472" y="114300"/>
                </a:lnTo>
                <a:lnTo>
                  <a:pt x="4267330" y="114300"/>
                </a:lnTo>
                <a:lnTo>
                  <a:pt x="4271355" y="101600"/>
                </a:lnTo>
                <a:close/>
              </a:path>
              <a:path w="4569459" h="2324100">
                <a:moveTo>
                  <a:pt x="4283151" y="101600"/>
                </a:moveTo>
                <a:lnTo>
                  <a:pt x="4271355" y="101600"/>
                </a:lnTo>
                <a:lnTo>
                  <a:pt x="4267330" y="114300"/>
                </a:lnTo>
                <a:lnTo>
                  <a:pt x="4277877" y="114300"/>
                </a:lnTo>
                <a:lnTo>
                  <a:pt x="4283151" y="101600"/>
                </a:lnTo>
                <a:close/>
              </a:path>
              <a:path w="4569459" h="2324100">
                <a:moveTo>
                  <a:pt x="4316768" y="101600"/>
                </a:moveTo>
                <a:lnTo>
                  <a:pt x="4306682" y="101600"/>
                </a:lnTo>
                <a:lnTo>
                  <a:pt x="4305287" y="114300"/>
                </a:lnTo>
                <a:lnTo>
                  <a:pt x="4313894" y="114300"/>
                </a:lnTo>
                <a:lnTo>
                  <a:pt x="4316768" y="101600"/>
                </a:lnTo>
                <a:close/>
              </a:path>
              <a:path w="4569459" h="2324100">
                <a:moveTo>
                  <a:pt x="4339204" y="101600"/>
                </a:moveTo>
                <a:lnTo>
                  <a:pt x="4334207" y="101600"/>
                </a:lnTo>
                <a:lnTo>
                  <a:pt x="4328883" y="114300"/>
                </a:lnTo>
                <a:lnTo>
                  <a:pt x="4339204" y="101600"/>
                </a:lnTo>
                <a:close/>
              </a:path>
              <a:path w="4569459" h="2324100">
                <a:moveTo>
                  <a:pt x="4347056" y="88900"/>
                </a:moveTo>
                <a:lnTo>
                  <a:pt x="4196461" y="88900"/>
                </a:lnTo>
                <a:lnTo>
                  <a:pt x="4193657" y="101600"/>
                </a:lnTo>
                <a:lnTo>
                  <a:pt x="4350385" y="101600"/>
                </a:lnTo>
                <a:lnTo>
                  <a:pt x="4347056" y="88900"/>
                </a:lnTo>
                <a:close/>
              </a:path>
              <a:path w="4569459" h="2324100">
                <a:moveTo>
                  <a:pt x="4367974" y="88900"/>
                </a:moveTo>
                <a:lnTo>
                  <a:pt x="4361297" y="88900"/>
                </a:lnTo>
                <a:lnTo>
                  <a:pt x="4359552" y="101600"/>
                </a:lnTo>
                <a:lnTo>
                  <a:pt x="4367974" y="88900"/>
                </a:lnTo>
                <a:close/>
              </a:path>
              <a:path w="4569459" h="2324100">
                <a:moveTo>
                  <a:pt x="4242041" y="76200"/>
                </a:moveTo>
                <a:lnTo>
                  <a:pt x="4230238" y="76200"/>
                </a:lnTo>
                <a:lnTo>
                  <a:pt x="4217893" y="88900"/>
                </a:lnTo>
                <a:lnTo>
                  <a:pt x="4240276" y="88900"/>
                </a:lnTo>
                <a:lnTo>
                  <a:pt x="4242041" y="76200"/>
                </a:lnTo>
                <a:close/>
              </a:path>
              <a:path w="4569459" h="2324100">
                <a:moveTo>
                  <a:pt x="4266907" y="76200"/>
                </a:moveTo>
                <a:lnTo>
                  <a:pt x="4250105" y="76200"/>
                </a:lnTo>
                <a:lnTo>
                  <a:pt x="4267088" y="88900"/>
                </a:lnTo>
                <a:lnTo>
                  <a:pt x="4274629" y="88900"/>
                </a:lnTo>
                <a:lnTo>
                  <a:pt x="4266907" y="76200"/>
                </a:lnTo>
                <a:close/>
              </a:path>
              <a:path w="4569459" h="2324100">
                <a:moveTo>
                  <a:pt x="4266996" y="76200"/>
                </a:moveTo>
                <a:lnTo>
                  <a:pt x="4274629" y="88900"/>
                </a:lnTo>
                <a:lnTo>
                  <a:pt x="4266996" y="76200"/>
                </a:lnTo>
                <a:close/>
              </a:path>
              <a:path w="4569459" h="2324100">
                <a:moveTo>
                  <a:pt x="4286770" y="76200"/>
                </a:moveTo>
                <a:lnTo>
                  <a:pt x="4266996" y="76200"/>
                </a:lnTo>
                <a:lnTo>
                  <a:pt x="4274629" y="88900"/>
                </a:lnTo>
                <a:lnTo>
                  <a:pt x="4286377" y="88900"/>
                </a:lnTo>
                <a:lnTo>
                  <a:pt x="4286770" y="76200"/>
                </a:lnTo>
                <a:close/>
              </a:path>
              <a:path w="4569459" h="2324100">
                <a:moveTo>
                  <a:pt x="4387165" y="76200"/>
                </a:moveTo>
                <a:lnTo>
                  <a:pt x="4286770" y="76200"/>
                </a:lnTo>
                <a:lnTo>
                  <a:pt x="4286377" y="88900"/>
                </a:lnTo>
                <a:lnTo>
                  <a:pt x="4375213" y="88900"/>
                </a:lnTo>
                <a:lnTo>
                  <a:pt x="4387165" y="76200"/>
                </a:lnTo>
                <a:close/>
              </a:path>
              <a:path w="4569459" h="2324100">
                <a:moveTo>
                  <a:pt x="4434993" y="63500"/>
                </a:moveTo>
                <a:lnTo>
                  <a:pt x="4408305" y="63500"/>
                </a:lnTo>
                <a:lnTo>
                  <a:pt x="4406468" y="76200"/>
                </a:lnTo>
                <a:lnTo>
                  <a:pt x="4387165" y="76200"/>
                </a:lnTo>
                <a:lnTo>
                  <a:pt x="4404080" y="88900"/>
                </a:lnTo>
                <a:lnTo>
                  <a:pt x="4417518" y="88900"/>
                </a:lnTo>
                <a:lnTo>
                  <a:pt x="4419819" y="76191"/>
                </a:lnTo>
                <a:lnTo>
                  <a:pt x="4434993" y="63500"/>
                </a:lnTo>
                <a:close/>
              </a:path>
              <a:path w="4569459" h="2324100">
                <a:moveTo>
                  <a:pt x="4290792" y="63500"/>
                </a:moveTo>
                <a:lnTo>
                  <a:pt x="4276166" y="63500"/>
                </a:lnTo>
                <a:lnTo>
                  <a:pt x="4272781" y="76200"/>
                </a:lnTo>
                <a:lnTo>
                  <a:pt x="4294497" y="76191"/>
                </a:lnTo>
                <a:lnTo>
                  <a:pt x="4290792" y="63500"/>
                </a:lnTo>
                <a:close/>
              </a:path>
              <a:path w="4569459" h="2324100">
                <a:moveTo>
                  <a:pt x="4310678" y="63500"/>
                </a:moveTo>
                <a:lnTo>
                  <a:pt x="4297984" y="63500"/>
                </a:lnTo>
                <a:lnTo>
                  <a:pt x="4294500" y="76200"/>
                </a:lnTo>
                <a:lnTo>
                  <a:pt x="4304656" y="76191"/>
                </a:lnTo>
                <a:lnTo>
                  <a:pt x="4310678" y="63500"/>
                </a:lnTo>
                <a:close/>
              </a:path>
              <a:path w="4569459" h="2324100">
                <a:moveTo>
                  <a:pt x="4408305" y="63500"/>
                </a:moveTo>
                <a:lnTo>
                  <a:pt x="4319495" y="63500"/>
                </a:lnTo>
                <a:lnTo>
                  <a:pt x="4325683" y="76200"/>
                </a:lnTo>
                <a:lnTo>
                  <a:pt x="4404246" y="76191"/>
                </a:lnTo>
                <a:lnTo>
                  <a:pt x="4408305" y="63500"/>
                </a:lnTo>
                <a:close/>
              </a:path>
              <a:path w="4569459" h="2324100">
                <a:moveTo>
                  <a:pt x="4471094" y="38100"/>
                </a:moveTo>
                <a:lnTo>
                  <a:pt x="4463249" y="38100"/>
                </a:lnTo>
                <a:lnTo>
                  <a:pt x="4467039" y="50800"/>
                </a:lnTo>
                <a:lnTo>
                  <a:pt x="4464627" y="50800"/>
                </a:lnTo>
                <a:lnTo>
                  <a:pt x="4464950" y="63500"/>
                </a:lnTo>
                <a:lnTo>
                  <a:pt x="4446917" y="63500"/>
                </a:lnTo>
                <a:lnTo>
                  <a:pt x="4442403" y="76200"/>
                </a:lnTo>
                <a:lnTo>
                  <a:pt x="4457124" y="76191"/>
                </a:lnTo>
                <a:lnTo>
                  <a:pt x="4469587" y="63500"/>
                </a:lnTo>
                <a:lnTo>
                  <a:pt x="4473944" y="50800"/>
                </a:lnTo>
                <a:lnTo>
                  <a:pt x="4471094" y="38100"/>
                </a:lnTo>
                <a:close/>
              </a:path>
              <a:path w="4569459" h="2324100">
                <a:moveTo>
                  <a:pt x="4344987" y="50800"/>
                </a:moveTo>
                <a:lnTo>
                  <a:pt x="4342581" y="50800"/>
                </a:lnTo>
                <a:lnTo>
                  <a:pt x="4335081" y="63500"/>
                </a:lnTo>
                <a:lnTo>
                  <a:pt x="4344428" y="63500"/>
                </a:lnTo>
                <a:lnTo>
                  <a:pt x="4344987" y="50800"/>
                </a:lnTo>
                <a:close/>
              </a:path>
              <a:path w="4569459" h="2324100">
                <a:moveTo>
                  <a:pt x="4464627" y="50800"/>
                </a:moveTo>
                <a:lnTo>
                  <a:pt x="4344987" y="50800"/>
                </a:lnTo>
                <a:lnTo>
                  <a:pt x="4344428" y="63500"/>
                </a:lnTo>
                <a:lnTo>
                  <a:pt x="4464950" y="63500"/>
                </a:lnTo>
                <a:lnTo>
                  <a:pt x="4464627" y="50800"/>
                </a:lnTo>
                <a:close/>
              </a:path>
              <a:path w="4569459" h="2324100">
                <a:moveTo>
                  <a:pt x="4548784" y="25400"/>
                </a:moveTo>
                <a:lnTo>
                  <a:pt x="4462487" y="25400"/>
                </a:lnTo>
                <a:lnTo>
                  <a:pt x="4462362" y="25984"/>
                </a:lnTo>
                <a:lnTo>
                  <a:pt x="4471094" y="38100"/>
                </a:lnTo>
                <a:lnTo>
                  <a:pt x="4473944" y="50800"/>
                </a:lnTo>
                <a:lnTo>
                  <a:pt x="4469587" y="63500"/>
                </a:lnTo>
                <a:lnTo>
                  <a:pt x="4483303" y="63500"/>
                </a:lnTo>
                <a:lnTo>
                  <a:pt x="4486122" y="50800"/>
                </a:lnTo>
                <a:lnTo>
                  <a:pt x="4519535" y="50800"/>
                </a:lnTo>
                <a:lnTo>
                  <a:pt x="4526651" y="38100"/>
                </a:lnTo>
                <a:lnTo>
                  <a:pt x="4555807" y="38100"/>
                </a:lnTo>
                <a:lnTo>
                  <a:pt x="4548784" y="25400"/>
                </a:lnTo>
                <a:close/>
              </a:path>
              <a:path w="4569459" h="2324100">
                <a:moveTo>
                  <a:pt x="4505693" y="50800"/>
                </a:moveTo>
                <a:lnTo>
                  <a:pt x="4498418" y="50800"/>
                </a:lnTo>
                <a:lnTo>
                  <a:pt x="4498822" y="63500"/>
                </a:lnTo>
                <a:lnTo>
                  <a:pt x="4502935" y="63500"/>
                </a:lnTo>
                <a:lnTo>
                  <a:pt x="4505693" y="50800"/>
                </a:lnTo>
                <a:close/>
              </a:path>
              <a:path w="4569459" h="2324100">
                <a:moveTo>
                  <a:pt x="4528426" y="50800"/>
                </a:moveTo>
                <a:lnTo>
                  <a:pt x="4525078" y="50800"/>
                </a:lnTo>
                <a:lnTo>
                  <a:pt x="4526267" y="63500"/>
                </a:lnTo>
                <a:lnTo>
                  <a:pt x="4528426" y="50800"/>
                </a:lnTo>
                <a:close/>
              </a:path>
              <a:path w="4569459" h="2324100">
                <a:moveTo>
                  <a:pt x="4375286" y="38100"/>
                </a:moveTo>
                <a:lnTo>
                  <a:pt x="4361878" y="50800"/>
                </a:lnTo>
                <a:lnTo>
                  <a:pt x="4383695" y="50800"/>
                </a:lnTo>
                <a:lnTo>
                  <a:pt x="4375286" y="38100"/>
                </a:lnTo>
                <a:close/>
              </a:path>
              <a:path w="4569459" h="2324100">
                <a:moveTo>
                  <a:pt x="4457269" y="12700"/>
                </a:moveTo>
                <a:lnTo>
                  <a:pt x="4446970" y="25400"/>
                </a:lnTo>
                <a:lnTo>
                  <a:pt x="4435386" y="38100"/>
                </a:lnTo>
                <a:lnTo>
                  <a:pt x="4390186" y="38100"/>
                </a:lnTo>
                <a:lnTo>
                  <a:pt x="4388272" y="50800"/>
                </a:lnTo>
                <a:lnTo>
                  <a:pt x="4459744" y="50800"/>
                </a:lnTo>
                <a:lnTo>
                  <a:pt x="4459767" y="38100"/>
                </a:lnTo>
                <a:lnTo>
                  <a:pt x="4462362" y="25984"/>
                </a:lnTo>
                <a:lnTo>
                  <a:pt x="4461941" y="25400"/>
                </a:lnTo>
                <a:lnTo>
                  <a:pt x="4461078" y="25400"/>
                </a:lnTo>
                <a:lnTo>
                  <a:pt x="4461528" y="24277"/>
                </a:lnTo>
                <a:lnTo>
                  <a:pt x="4457269" y="12700"/>
                </a:lnTo>
                <a:close/>
              </a:path>
              <a:path w="4569459" h="2324100">
                <a:moveTo>
                  <a:pt x="4462362" y="25984"/>
                </a:moveTo>
                <a:lnTo>
                  <a:pt x="4459767" y="38100"/>
                </a:lnTo>
                <a:lnTo>
                  <a:pt x="4459744" y="50800"/>
                </a:lnTo>
                <a:lnTo>
                  <a:pt x="4463059" y="50800"/>
                </a:lnTo>
                <a:lnTo>
                  <a:pt x="4462106" y="38100"/>
                </a:lnTo>
                <a:lnTo>
                  <a:pt x="4471094" y="38100"/>
                </a:lnTo>
                <a:lnTo>
                  <a:pt x="4462362" y="25984"/>
                </a:lnTo>
                <a:close/>
              </a:path>
              <a:path w="4569459" h="2324100">
                <a:moveTo>
                  <a:pt x="4463249" y="38100"/>
                </a:moveTo>
                <a:lnTo>
                  <a:pt x="4462106" y="38100"/>
                </a:lnTo>
                <a:lnTo>
                  <a:pt x="4463059" y="50800"/>
                </a:lnTo>
                <a:lnTo>
                  <a:pt x="4467039" y="50800"/>
                </a:lnTo>
                <a:lnTo>
                  <a:pt x="4463249" y="38100"/>
                </a:lnTo>
                <a:close/>
              </a:path>
              <a:path w="4569459" h="2324100">
                <a:moveTo>
                  <a:pt x="4534223" y="38100"/>
                </a:moveTo>
                <a:lnTo>
                  <a:pt x="4531115" y="38100"/>
                </a:lnTo>
                <a:lnTo>
                  <a:pt x="4524375" y="50800"/>
                </a:lnTo>
                <a:lnTo>
                  <a:pt x="4532408" y="50800"/>
                </a:lnTo>
                <a:lnTo>
                  <a:pt x="4534223" y="38100"/>
                </a:lnTo>
                <a:close/>
              </a:path>
              <a:path w="4569459" h="2324100">
                <a:moveTo>
                  <a:pt x="4555985" y="38100"/>
                </a:moveTo>
                <a:lnTo>
                  <a:pt x="4535515" y="38100"/>
                </a:lnTo>
                <a:lnTo>
                  <a:pt x="4539119" y="50800"/>
                </a:lnTo>
                <a:lnTo>
                  <a:pt x="4555032" y="50800"/>
                </a:lnTo>
                <a:lnTo>
                  <a:pt x="4556556" y="48318"/>
                </a:lnTo>
                <a:lnTo>
                  <a:pt x="4555985" y="38100"/>
                </a:lnTo>
                <a:close/>
              </a:path>
              <a:path w="4569459" h="2324100">
                <a:moveTo>
                  <a:pt x="4562830" y="38100"/>
                </a:moveTo>
                <a:lnTo>
                  <a:pt x="4556556" y="48318"/>
                </a:lnTo>
                <a:lnTo>
                  <a:pt x="4556695" y="50800"/>
                </a:lnTo>
                <a:lnTo>
                  <a:pt x="4559007" y="50800"/>
                </a:lnTo>
                <a:lnTo>
                  <a:pt x="4562830" y="38100"/>
                </a:lnTo>
                <a:close/>
              </a:path>
              <a:path w="4569459" h="2324100">
                <a:moveTo>
                  <a:pt x="4430093" y="25400"/>
                </a:moveTo>
                <a:lnTo>
                  <a:pt x="4419172" y="25400"/>
                </a:lnTo>
                <a:lnTo>
                  <a:pt x="4406792" y="38100"/>
                </a:lnTo>
                <a:lnTo>
                  <a:pt x="4426864" y="38100"/>
                </a:lnTo>
                <a:lnTo>
                  <a:pt x="4430093" y="25400"/>
                </a:lnTo>
                <a:close/>
              </a:path>
              <a:path w="4569459" h="2324100">
                <a:moveTo>
                  <a:pt x="4568909" y="25400"/>
                </a:moveTo>
                <a:lnTo>
                  <a:pt x="4560443" y="25400"/>
                </a:lnTo>
                <a:lnTo>
                  <a:pt x="4555807" y="38100"/>
                </a:lnTo>
                <a:lnTo>
                  <a:pt x="4563872" y="38100"/>
                </a:lnTo>
                <a:lnTo>
                  <a:pt x="4568909" y="25400"/>
                </a:lnTo>
                <a:close/>
              </a:path>
              <a:path w="4569459" h="2324100">
                <a:moveTo>
                  <a:pt x="4461528" y="24277"/>
                </a:moveTo>
                <a:lnTo>
                  <a:pt x="4461078" y="25400"/>
                </a:lnTo>
                <a:lnTo>
                  <a:pt x="4461941" y="25400"/>
                </a:lnTo>
                <a:lnTo>
                  <a:pt x="4461528" y="24277"/>
                </a:lnTo>
                <a:close/>
              </a:path>
              <a:path w="4569459" h="2324100">
                <a:moveTo>
                  <a:pt x="4480572" y="12700"/>
                </a:moveTo>
                <a:lnTo>
                  <a:pt x="4466174" y="12700"/>
                </a:lnTo>
                <a:lnTo>
                  <a:pt x="4461528" y="24277"/>
                </a:lnTo>
                <a:lnTo>
                  <a:pt x="4461941" y="25400"/>
                </a:lnTo>
                <a:lnTo>
                  <a:pt x="4476267" y="25400"/>
                </a:lnTo>
                <a:lnTo>
                  <a:pt x="4480572" y="12700"/>
                </a:lnTo>
                <a:close/>
              </a:path>
              <a:path w="4569459" h="2324100">
                <a:moveTo>
                  <a:pt x="4562481" y="12700"/>
                </a:moveTo>
                <a:lnTo>
                  <a:pt x="4480572" y="12700"/>
                </a:lnTo>
                <a:lnTo>
                  <a:pt x="4478743" y="25400"/>
                </a:lnTo>
                <a:lnTo>
                  <a:pt x="4567610" y="25400"/>
                </a:lnTo>
                <a:lnTo>
                  <a:pt x="4562481" y="12700"/>
                </a:lnTo>
                <a:close/>
              </a:path>
              <a:path w="4569459" h="2324100">
                <a:moveTo>
                  <a:pt x="4519599" y="0"/>
                </a:moveTo>
                <a:lnTo>
                  <a:pt x="4515015" y="0"/>
                </a:lnTo>
                <a:lnTo>
                  <a:pt x="4511230" y="12700"/>
                </a:lnTo>
                <a:lnTo>
                  <a:pt x="4521530" y="12700"/>
                </a:lnTo>
                <a:lnTo>
                  <a:pt x="4519599" y="0"/>
                </a:lnTo>
                <a:close/>
              </a:path>
              <a:path w="4569459" h="2324100">
                <a:moveTo>
                  <a:pt x="4561844" y="0"/>
                </a:moveTo>
                <a:lnTo>
                  <a:pt x="4524060" y="0"/>
                </a:lnTo>
                <a:lnTo>
                  <a:pt x="4522343" y="12700"/>
                </a:lnTo>
                <a:lnTo>
                  <a:pt x="4560049" y="12700"/>
                </a:lnTo>
                <a:lnTo>
                  <a:pt x="4561844" y="0"/>
                </a:lnTo>
                <a:close/>
              </a:path>
            </a:pathLst>
          </a:custGeom>
          <a:solidFill>
            <a:srgbClr val="DB28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634754" y="4329747"/>
            <a:ext cx="278320" cy="262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540500" y="8496300"/>
            <a:ext cx="616521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25">
                <a:solidFill>
                  <a:srgbClr val="FF2E00"/>
                </a:solidFill>
                <a:latin typeface="Verdana"/>
                <a:cs typeface="Verdana"/>
              </a:rPr>
              <a:t>Template </a:t>
            </a:r>
            <a:r>
              <a:rPr dirty="0" sz="3000" spc="-240">
                <a:solidFill>
                  <a:srgbClr val="FF2E00"/>
                </a:solidFill>
                <a:latin typeface="Verdana"/>
                <a:cs typeface="Verdana"/>
              </a:rPr>
              <a:t>X </a:t>
            </a:r>
            <a:r>
              <a:rPr dirty="0" sz="3000" spc="315">
                <a:solidFill>
                  <a:srgbClr val="FF2E00"/>
                </a:solidFill>
                <a:latin typeface="Verdana"/>
                <a:cs typeface="Verdana"/>
              </a:rPr>
              <a:t>Logic</a:t>
            </a:r>
            <a:r>
              <a:rPr dirty="0" sz="3000" spc="60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dirty="0" sz="3000" spc="175">
                <a:solidFill>
                  <a:srgbClr val="FF2E00"/>
                </a:solidFill>
                <a:latin typeface="Verdana"/>
                <a:cs typeface="Verdana"/>
              </a:rPr>
              <a:t>separation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65685" y="7531734"/>
            <a:ext cx="471815" cy="12151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44145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</a:t>
            </a:fld>
            <a:r>
              <a:rPr dirty="0" baseline="1543" sz="2700" spc="15"/>
              <a:t>/95</a:t>
            </a:r>
            <a:endParaRPr baseline="1543" sz="27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1736" y="264020"/>
            <a:ext cx="9701530" cy="5402580"/>
          </a:xfrm>
          <a:custGeom>
            <a:avLst/>
            <a:gdLst/>
            <a:ahLst/>
            <a:cxnLst/>
            <a:rect l="l" t="t" r="r" b="b"/>
            <a:pathLst>
              <a:path w="9701530" h="5402580">
                <a:moveTo>
                  <a:pt x="0" y="0"/>
                </a:moveTo>
                <a:lnTo>
                  <a:pt x="9701326" y="0"/>
                </a:lnTo>
                <a:lnTo>
                  <a:pt x="9701326" y="5402465"/>
                </a:lnTo>
                <a:lnTo>
                  <a:pt x="0" y="5402465"/>
                </a:lnTo>
                <a:lnTo>
                  <a:pt x="0" y="0"/>
                </a:lnTo>
                <a:close/>
              </a:path>
            </a:pathLst>
          </a:custGeom>
          <a:solidFill>
            <a:srgbClr val="2C4E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51736" y="6297904"/>
            <a:ext cx="9701530" cy="2822575"/>
          </a:xfrm>
          <a:custGeom>
            <a:avLst/>
            <a:gdLst/>
            <a:ahLst/>
            <a:cxnLst/>
            <a:rect l="l" t="t" r="r" b="b"/>
            <a:pathLst>
              <a:path w="9701530" h="2822575">
                <a:moveTo>
                  <a:pt x="0" y="0"/>
                </a:moveTo>
                <a:lnTo>
                  <a:pt x="9701326" y="0"/>
                </a:lnTo>
                <a:lnTo>
                  <a:pt x="9701326" y="2821997"/>
                </a:lnTo>
                <a:lnTo>
                  <a:pt x="0" y="2821997"/>
                </a:lnTo>
                <a:lnTo>
                  <a:pt x="0" y="0"/>
                </a:lnTo>
                <a:close/>
              </a:path>
            </a:pathLst>
          </a:custGeom>
          <a:solidFill>
            <a:srgbClr val="FDA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Component </a:t>
            </a:r>
            <a:r>
              <a:rPr dirty="0" spc="-40"/>
              <a:t>Movies</a:t>
            </a:r>
            <a:r>
              <a:rPr dirty="0" spc="114"/>
              <a:t> </a:t>
            </a:r>
            <a:r>
              <a:rPr dirty="0" spc="-30"/>
              <a:t>(parent)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46300" y="1752600"/>
            <a:ext cx="8712835" cy="3606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573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FFFFF"/>
                </a:solidFill>
                <a:latin typeface="Courier New"/>
                <a:cs typeface="Courier New"/>
              </a:rPr>
              <a:t>this.setState({</a:t>
            </a:r>
            <a:endParaRPr sz="3000">
              <a:latin typeface="Courier New"/>
              <a:cs typeface="Courier New"/>
            </a:endParaRPr>
          </a:p>
          <a:p>
            <a:pPr marL="2171700">
              <a:lnSpc>
                <a:spcPct val="100000"/>
              </a:lnSpc>
            </a:pPr>
            <a:r>
              <a:rPr dirty="0" sz="3000" spc="-5">
                <a:solidFill>
                  <a:srgbClr val="FFFFFF"/>
                </a:solidFill>
                <a:latin typeface="Courier New"/>
                <a:cs typeface="Courier New"/>
              </a:rPr>
              <a:t>data:</a:t>
            </a:r>
            <a:r>
              <a:rPr dirty="0" sz="30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3000">
                <a:solidFill>
                  <a:srgbClr val="FFFFFF"/>
                </a:solidFill>
                <a:latin typeface="Courier New"/>
                <a:cs typeface="Courier New"/>
              </a:rPr>
              <a:t>getDataFromApi()</a:t>
            </a:r>
            <a:endParaRPr sz="3000">
              <a:latin typeface="Courier New"/>
              <a:cs typeface="Courier New"/>
            </a:endParaRPr>
          </a:p>
          <a:p>
            <a:pPr marL="1257300">
              <a:lnSpc>
                <a:spcPct val="100000"/>
              </a:lnSpc>
            </a:pPr>
            <a:r>
              <a:rPr dirty="0" sz="3000">
                <a:solidFill>
                  <a:srgbClr val="FFFFFF"/>
                </a:solidFill>
                <a:latin typeface="Courier New"/>
                <a:cs typeface="Courier New"/>
              </a:rPr>
              <a:t>})</a:t>
            </a:r>
            <a:endParaRPr sz="3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000" spc="-5">
                <a:solidFill>
                  <a:srgbClr val="FFFFFF"/>
                </a:solidFill>
                <a:latin typeface="Courier New"/>
                <a:cs typeface="Courier New"/>
              </a:rPr>
              <a:t>&lt;MovieList movies=“this.state.data”</a:t>
            </a:r>
            <a:r>
              <a:rPr dirty="0" sz="3000" spc="-9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3000">
                <a:solidFill>
                  <a:srgbClr val="FFFFFF"/>
                </a:solidFill>
                <a:latin typeface="Courier New"/>
                <a:cs typeface="Courier New"/>
              </a:rPr>
              <a:t>/&gt;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1736" y="6858000"/>
            <a:ext cx="9701530" cy="1511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4000" spc="-20" b="1">
                <a:solidFill>
                  <a:srgbClr val="FFFFFF"/>
                </a:solidFill>
                <a:latin typeface="Arial"/>
                <a:cs typeface="Arial"/>
              </a:rPr>
              <a:t>Component </a:t>
            </a:r>
            <a:r>
              <a:rPr dirty="0" sz="4000" spc="-40" b="1">
                <a:solidFill>
                  <a:srgbClr val="FFFFFF"/>
                </a:solidFill>
                <a:latin typeface="Arial"/>
                <a:cs typeface="Arial"/>
              </a:rPr>
              <a:t>Movies </a:t>
            </a:r>
            <a:r>
              <a:rPr dirty="0" sz="4000" spc="-170" b="1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r>
              <a:rPr dirty="0" sz="4000" spc="2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-120" b="1">
                <a:solidFill>
                  <a:srgbClr val="FFFFFF"/>
                </a:solidFill>
                <a:latin typeface="Arial"/>
                <a:cs typeface="Arial"/>
              </a:rPr>
              <a:t>(child)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300"/>
              </a:spcBef>
            </a:pPr>
            <a:r>
              <a:rPr dirty="0" sz="3000" spc="-75">
                <a:solidFill>
                  <a:srgbClr val="FFFFFF"/>
                </a:solidFill>
                <a:latin typeface="Arial"/>
                <a:cs typeface="Arial"/>
              </a:rPr>
              <a:t>Receive </a:t>
            </a:r>
            <a:r>
              <a:rPr dirty="0" sz="3000" b="1">
                <a:solidFill>
                  <a:srgbClr val="FFFFFF"/>
                </a:solidFill>
                <a:latin typeface="Courier New"/>
                <a:cs typeface="Courier New"/>
              </a:rPr>
              <a:t>this.props.movies</a:t>
            </a:r>
            <a:r>
              <a:rPr dirty="0" sz="3000" spc="-113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3000" spc="5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3000" spc="-50">
                <a:solidFill>
                  <a:srgbClr val="FFFFFF"/>
                </a:solidFill>
                <a:latin typeface="Arial"/>
                <a:cs typeface="Arial"/>
              </a:rPr>
              <a:t>ListView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72442" y="5370067"/>
            <a:ext cx="301409" cy="2619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1736" y="264020"/>
            <a:ext cx="9701530" cy="5402580"/>
          </a:xfrm>
          <a:custGeom>
            <a:avLst/>
            <a:gdLst/>
            <a:ahLst/>
            <a:cxnLst/>
            <a:rect l="l" t="t" r="r" b="b"/>
            <a:pathLst>
              <a:path w="9701530" h="5402580">
                <a:moveTo>
                  <a:pt x="0" y="0"/>
                </a:moveTo>
                <a:lnTo>
                  <a:pt x="9701326" y="0"/>
                </a:lnTo>
                <a:lnTo>
                  <a:pt x="9701326" y="5402465"/>
                </a:lnTo>
                <a:lnTo>
                  <a:pt x="0" y="5402465"/>
                </a:lnTo>
                <a:lnTo>
                  <a:pt x="0" y="0"/>
                </a:lnTo>
                <a:close/>
              </a:path>
            </a:pathLst>
          </a:custGeom>
          <a:solidFill>
            <a:srgbClr val="2C4E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Component </a:t>
            </a:r>
            <a:r>
              <a:rPr dirty="0" spc="-40"/>
              <a:t>Movies</a:t>
            </a:r>
            <a:r>
              <a:rPr dirty="0" spc="114"/>
              <a:t> </a:t>
            </a:r>
            <a:r>
              <a:rPr dirty="0" spc="-30"/>
              <a:t>(parent)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90900" y="1752600"/>
            <a:ext cx="597027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FFFFF"/>
                </a:solidFill>
                <a:latin typeface="Courier New"/>
                <a:cs typeface="Courier New"/>
              </a:rPr>
              <a:t>this.setState({</a:t>
            </a:r>
            <a:endParaRPr sz="3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3000" spc="-5">
                <a:solidFill>
                  <a:srgbClr val="FFFFFF"/>
                </a:solidFill>
                <a:latin typeface="Courier New"/>
                <a:cs typeface="Courier New"/>
              </a:rPr>
              <a:t>data:</a:t>
            </a:r>
            <a:r>
              <a:rPr dirty="0" sz="3000" spc="-9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3000">
                <a:solidFill>
                  <a:srgbClr val="FFFFFF"/>
                </a:solidFill>
                <a:latin typeface="Courier New"/>
                <a:cs typeface="Courier New"/>
              </a:rPr>
              <a:t>getDataFromApi()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3000">
                <a:solidFill>
                  <a:srgbClr val="FFFFFF"/>
                </a:solidFill>
                <a:latin typeface="Courier New"/>
                <a:cs typeface="Courier New"/>
              </a:rPr>
              <a:t>})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7600" y="7289800"/>
            <a:ext cx="1075817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50">
                <a:solidFill>
                  <a:srgbClr val="FF2E00"/>
                </a:solidFill>
                <a:latin typeface="Verdana"/>
                <a:cs typeface="Verdana"/>
              </a:rPr>
              <a:t>When </a:t>
            </a:r>
            <a:r>
              <a:rPr dirty="0" sz="3000" spc="95">
                <a:solidFill>
                  <a:srgbClr val="FF2E00"/>
                </a:solidFill>
                <a:latin typeface="Verdana"/>
                <a:cs typeface="Verdana"/>
              </a:rPr>
              <a:t>state </a:t>
            </a:r>
            <a:r>
              <a:rPr dirty="0" sz="3000" spc="155">
                <a:solidFill>
                  <a:srgbClr val="FF2E00"/>
                </a:solidFill>
                <a:latin typeface="Verdana"/>
                <a:cs typeface="Verdana"/>
              </a:rPr>
              <a:t>is </a:t>
            </a:r>
            <a:r>
              <a:rPr dirty="0" sz="3000" spc="180">
                <a:solidFill>
                  <a:srgbClr val="FF2E00"/>
                </a:solidFill>
                <a:latin typeface="Verdana"/>
                <a:cs typeface="Verdana"/>
              </a:rPr>
              <a:t>changed, </a:t>
            </a:r>
            <a:r>
              <a:rPr dirty="0" sz="3000" spc="240">
                <a:solidFill>
                  <a:srgbClr val="FF2E00"/>
                </a:solidFill>
                <a:latin typeface="Verdana"/>
                <a:cs typeface="Verdana"/>
              </a:rPr>
              <a:t>render </a:t>
            </a:r>
            <a:r>
              <a:rPr dirty="0" sz="3000" spc="315">
                <a:solidFill>
                  <a:srgbClr val="FF2E00"/>
                </a:solidFill>
                <a:latin typeface="Verdana"/>
                <a:cs typeface="Verdana"/>
              </a:rPr>
              <a:t>function </a:t>
            </a:r>
            <a:r>
              <a:rPr dirty="0" sz="3000" spc="155">
                <a:solidFill>
                  <a:srgbClr val="FF2E00"/>
                </a:solidFill>
                <a:latin typeface="Verdana"/>
                <a:cs typeface="Verdana"/>
              </a:rPr>
              <a:t>is</a:t>
            </a:r>
            <a:r>
              <a:rPr dirty="0" sz="3000" spc="875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dirty="0" sz="3000" spc="320">
                <a:solidFill>
                  <a:srgbClr val="FF2E00"/>
                </a:solidFill>
                <a:latin typeface="Verdana"/>
                <a:cs typeface="Verdana"/>
              </a:rPr>
              <a:t>called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41243" y="2879305"/>
            <a:ext cx="1235463" cy="4278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4700" y="4394200"/>
            <a:ext cx="384556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09420" algn="l"/>
              </a:tabLst>
            </a:pPr>
            <a:r>
              <a:rPr dirty="0" sz="4500" spc="-254" b="0">
                <a:solidFill>
                  <a:srgbClr val="55D7FF"/>
                </a:solidFill>
                <a:latin typeface="Arial"/>
                <a:cs typeface="Arial"/>
              </a:rPr>
              <a:t>L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81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0" b="0">
                <a:solidFill>
                  <a:srgbClr val="55D7FF"/>
                </a:solidFill>
                <a:latin typeface="Arial"/>
                <a:cs typeface="Arial"/>
              </a:rPr>
              <a:t>F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	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6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Y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 b="0">
                <a:solidFill>
                  <a:srgbClr val="55D7FF"/>
                </a:solidFill>
                <a:latin typeface="Arial"/>
                <a:cs typeface="Arial"/>
              </a:rPr>
              <a:t>L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2555" y="2178164"/>
            <a:ext cx="2900680" cy="749935"/>
          </a:xfrm>
          <a:custGeom>
            <a:avLst/>
            <a:gdLst/>
            <a:ahLst/>
            <a:cxnLst/>
            <a:rect l="l" t="t" r="r" b="b"/>
            <a:pathLst>
              <a:path w="2900679" h="749935">
                <a:moveTo>
                  <a:pt x="0" y="0"/>
                </a:moveTo>
                <a:lnTo>
                  <a:pt x="2900170" y="0"/>
                </a:lnTo>
                <a:lnTo>
                  <a:pt x="2900170" y="749744"/>
                </a:lnTo>
                <a:lnTo>
                  <a:pt x="0" y="749744"/>
                </a:lnTo>
                <a:lnTo>
                  <a:pt x="0" y="0"/>
                </a:lnTo>
                <a:close/>
              </a:path>
            </a:pathLst>
          </a:custGeom>
          <a:solidFill>
            <a:srgbClr val="1190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2555" y="2387600"/>
            <a:ext cx="29006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700">
              <a:lnSpc>
                <a:spcPct val="100000"/>
              </a:lnSpc>
              <a:spcBef>
                <a:spcPts val="100"/>
              </a:spcBef>
            </a:pPr>
            <a:r>
              <a:rPr dirty="0" sz="2000" spc="-15" b="1">
                <a:solidFill>
                  <a:srgbClr val="FFFFFF"/>
                </a:solidFill>
                <a:latin typeface="Arial"/>
                <a:cs typeface="Arial"/>
              </a:rPr>
              <a:t>getDefaultProps()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2555" y="3682263"/>
            <a:ext cx="2900680" cy="749935"/>
          </a:xfrm>
          <a:custGeom>
            <a:avLst/>
            <a:gdLst/>
            <a:ahLst/>
            <a:cxnLst/>
            <a:rect l="l" t="t" r="r" b="b"/>
            <a:pathLst>
              <a:path w="2900679" h="749935">
                <a:moveTo>
                  <a:pt x="0" y="0"/>
                </a:moveTo>
                <a:lnTo>
                  <a:pt x="2900170" y="0"/>
                </a:lnTo>
                <a:lnTo>
                  <a:pt x="2900170" y="749744"/>
                </a:lnTo>
                <a:lnTo>
                  <a:pt x="0" y="749744"/>
                </a:lnTo>
                <a:lnTo>
                  <a:pt x="0" y="0"/>
                </a:lnTo>
                <a:close/>
              </a:path>
            </a:pathLst>
          </a:custGeom>
          <a:solidFill>
            <a:srgbClr val="1190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72555" y="3886200"/>
            <a:ext cx="29006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334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FFFFFF"/>
                </a:solidFill>
                <a:latin typeface="Arial"/>
                <a:cs typeface="Arial"/>
              </a:rPr>
              <a:t>getInitialState()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2555" y="5186375"/>
            <a:ext cx="2900680" cy="749935"/>
          </a:xfrm>
          <a:custGeom>
            <a:avLst/>
            <a:gdLst/>
            <a:ahLst/>
            <a:cxnLst/>
            <a:rect l="l" t="t" r="r" b="b"/>
            <a:pathLst>
              <a:path w="2900679" h="749935">
                <a:moveTo>
                  <a:pt x="0" y="0"/>
                </a:moveTo>
                <a:lnTo>
                  <a:pt x="2900170" y="0"/>
                </a:lnTo>
                <a:lnTo>
                  <a:pt x="2900170" y="749744"/>
                </a:lnTo>
                <a:lnTo>
                  <a:pt x="0" y="749744"/>
                </a:lnTo>
                <a:lnTo>
                  <a:pt x="0" y="0"/>
                </a:lnTo>
                <a:close/>
              </a:path>
            </a:pathLst>
          </a:custGeom>
          <a:solidFill>
            <a:srgbClr val="1190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72555" y="5397500"/>
            <a:ext cx="29006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componentWillMount()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2555" y="8194585"/>
            <a:ext cx="2900680" cy="749935"/>
          </a:xfrm>
          <a:custGeom>
            <a:avLst/>
            <a:gdLst/>
            <a:ahLst/>
            <a:cxnLst/>
            <a:rect l="l" t="t" r="r" b="b"/>
            <a:pathLst>
              <a:path w="2900679" h="749934">
                <a:moveTo>
                  <a:pt x="0" y="0"/>
                </a:moveTo>
                <a:lnTo>
                  <a:pt x="2900170" y="0"/>
                </a:lnTo>
                <a:lnTo>
                  <a:pt x="2900170" y="749744"/>
                </a:lnTo>
                <a:lnTo>
                  <a:pt x="0" y="749744"/>
                </a:lnTo>
                <a:lnTo>
                  <a:pt x="0" y="0"/>
                </a:lnTo>
                <a:close/>
              </a:path>
            </a:pathLst>
          </a:custGeom>
          <a:solidFill>
            <a:srgbClr val="1190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72555" y="8407400"/>
            <a:ext cx="29006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FFFFFF"/>
                </a:solidFill>
                <a:latin typeface="Arial"/>
                <a:cs typeface="Arial"/>
              </a:rPr>
              <a:t>componentDidMount()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2555" y="6690486"/>
            <a:ext cx="2900680" cy="749935"/>
          </a:xfrm>
          <a:custGeom>
            <a:avLst/>
            <a:gdLst/>
            <a:ahLst/>
            <a:cxnLst/>
            <a:rect l="l" t="t" r="r" b="b"/>
            <a:pathLst>
              <a:path w="2900679" h="749934">
                <a:moveTo>
                  <a:pt x="0" y="0"/>
                </a:moveTo>
                <a:lnTo>
                  <a:pt x="2900170" y="0"/>
                </a:lnTo>
                <a:lnTo>
                  <a:pt x="2900170" y="749731"/>
                </a:lnTo>
                <a:lnTo>
                  <a:pt x="0" y="749731"/>
                </a:lnTo>
                <a:lnTo>
                  <a:pt x="0" y="0"/>
                </a:lnTo>
                <a:close/>
              </a:path>
            </a:pathLst>
          </a:custGeom>
          <a:solidFill>
            <a:srgbClr val="5EA3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38300" y="6896100"/>
            <a:ext cx="966469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4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000" spc="-20" b="1">
                <a:solidFill>
                  <a:srgbClr val="FFFFFF"/>
                </a:solidFill>
                <a:latin typeface="Arial"/>
                <a:cs typeface="Arial"/>
              </a:rPr>
              <a:t>ender()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22639" y="1292434"/>
            <a:ext cx="0" cy="714375"/>
          </a:xfrm>
          <a:custGeom>
            <a:avLst/>
            <a:gdLst/>
            <a:ahLst/>
            <a:cxnLst/>
            <a:rect l="l" t="t" r="r" b="b"/>
            <a:pathLst>
              <a:path w="0" h="714375">
                <a:moveTo>
                  <a:pt x="0" y="0"/>
                </a:moveTo>
                <a:lnTo>
                  <a:pt x="0" y="713822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015959" y="1980857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60" h="213360">
                <a:moveTo>
                  <a:pt x="213360" y="0"/>
                </a:moveTo>
                <a:lnTo>
                  <a:pt x="0" y="0"/>
                </a:lnTo>
                <a:lnTo>
                  <a:pt x="106680" y="213360"/>
                </a:lnTo>
                <a:lnTo>
                  <a:pt x="2133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22639" y="2880086"/>
            <a:ext cx="0" cy="714375"/>
          </a:xfrm>
          <a:custGeom>
            <a:avLst/>
            <a:gdLst/>
            <a:ahLst/>
            <a:cxnLst/>
            <a:rect l="l" t="t" r="r" b="b"/>
            <a:pathLst>
              <a:path w="0" h="714375">
                <a:moveTo>
                  <a:pt x="0" y="0"/>
                </a:moveTo>
                <a:lnTo>
                  <a:pt x="0" y="713822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15959" y="3568509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60" h="213360">
                <a:moveTo>
                  <a:pt x="213360" y="0"/>
                </a:moveTo>
                <a:lnTo>
                  <a:pt x="0" y="0"/>
                </a:lnTo>
                <a:lnTo>
                  <a:pt x="106680" y="213360"/>
                </a:lnTo>
                <a:lnTo>
                  <a:pt x="2133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22639" y="4384198"/>
            <a:ext cx="0" cy="714375"/>
          </a:xfrm>
          <a:custGeom>
            <a:avLst/>
            <a:gdLst/>
            <a:ahLst/>
            <a:cxnLst/>
            <a:rect l="l" t="t" r="r" b="b"/>
            <a:pathLst>
              <a:path w="0" h="714375">
                <a:moveTo>
                  <a:pt x="0" y="0"/>
                </a:moveTo>
                <a:lnTo>
                  <a:pt x="0" y="713822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15959" y="5072621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60" h="213360">
                <a:moveTo>
                  <a:pt x="213360" y="0"/>
                </a:moveTo>
                <a:lnTo>
                  <a:pt x="0" y="0"/>
                </a:lnTo>
                <a:lnTo>
                  <a:pt x="106680" y="213360"/>
                </a:lnTo>
                <a:lnTo>
                  <a:pt x="2133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22639" y="5888310"/>
            <a:ext cx="0" cy="714375"/>
          </a:xfrm>
          <a:custGeom>
            <a:avLst/>
            <a:gdLst/>
            <a:ahLst/>
            <a:cxnLst/>
            <a:rect l="l" t="t" r="r" b="b"/>
            <a:pathLst>
              <a:path w="0" h="714375">
                <a:moveTo>
                  <a:pt x="0" y="0"/>
                </a:moveTo>
                <a:lnTo>
                  <a:pt x="0" y="713822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015959" y="6576733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60" h="213359">
                <a:moveTo>
                  <a:pt x="213360" y="0"/>
                </a:moveTo>
                <a:lnTo>
                  <a:pt x="0" y="0"/>
                </a:lnTo>
                <a:lnTo>
                  <a:pt x="106680" y="213359"/>
                </a:lnTo>
                <a:lnTo>
                  <a:pt x="2133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122639" y="7340619"/>
            <a:ext cx="0" cy="714375"/>
          </a:xfrm>
          <a:custGeom>
            <a:avLst/>
            <a:gdLst/>
            <a:ahLst/>
            <a:cxnLst/>
            <a:rect l="l" t="t" r="r" b="b"/>
            <a:pathLst>
              <a:path w="0" h="714375">
                <a:moveTo>
                  <a:pt x="0" y="0"/>
                </a:moveTo>
                <a:lnTo>
                  <a:pt x="0" y="713822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015959" y="8029041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60" h="213359">
                <a:moveTo>
                  <a:pt x="213360" y="0"/>
                </a:moveTo>
                <a:lnTo>
                  <a:pt x="0" y="0"/>
                </a:lnTo>
                <a:lnTo>
                  <a:pt x="106680" y="213360"/>
                </a:lnTo>
                <a:lnTo>
                  <a:pt x="2133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44031" y="401116"/>
            <a:ext cx="3157220" cy="902335"/>
          </a:xfrm>
          <a:custGeom>
            <a:avLst/>
            <a:gdLst/>
            <a:ahLst/>
            <a:cxnLst/>
            <a:rect l="l" t="t" r="r" b="b"/>
            <a:pathLst>
              <a:path w="3157220" h="902335">
                <a:moveTo>
                  <a:pt x="2865995" y="0"/>
                </a:moveTo>
                <a:lnTo>
                  <a:pt x="292525" y="0"/>
                </a:lnTo>
                <a:lnTo>
                  <a:pt x="236178" y="222"/>
                </a:lnTo>
                <a:lnTo>
                  <a:pt x="191507" y="1782"/>
                </a:lnTo>
                <a:lnTo>
                  <a:pt x="120308" y="14262"/>
                </a:lnTo>
                <a:lnTo>
                  <a:pt x="85472" y="31470"/>
                </a:lnTo>
                <a:lnTo>
                  <a:pt x="55536" y="55530"/>
                </a:lnTo>
                <a:lnTo>
                  <a:pt x="31477" y="85467"/>
                </a:lnTo>
                <a:lnTo>
                  <a:pt x="14272" y="120307"/>
                </a:lnTo>
                <a:lnTo>
                  <a:pt x="1778" y="191506"/>
                </a:lnTo>
                <a:lnTo>
                  <a:pt x="223" y="235628"/>
                </a:lnTo>
                <a:lnTo>
                  <a:pt x="0" y="291223"/>
                </a:lnTo>
                <a:lnTo>
                  <a:pt x="5" y="610552"/>
                </a:lnTo>
                <a:lnTo>
                  <a:pt x="223" y="665601"/>
                </a:lnTo>
                <a:lnTo>
                  <a:pt x="1784" y="710269"/>
                </a:lnTo>
                <a:lnTo>
                  <a:pt x="14272" y="781469"/>
                </a:lnTo>
                <a:lnTo>
                  <a:pt x="31477" y="816303"/>
                </a:lnTo>
                <a:lnTo>
                  <a:pt x="55536" y="846239"/>
                </a:lnTo>
                <a:lnTo>
                  <a:pt x="85472" y="870298"/>
                </a:lnTo>
                <a:lnTo>
                  <a:pt x="120308" y="887501"/>
                </a:lnTo>
                <a:lnTo>
                  <a:pt x="191345" y="899991"/>
                </a:lnTo>
                <a:lnTo>
                  <a:pt x="235631" y="901553"/>
                </a:lnTo>
                <a:lnTo>
                  <a:pt x="291230" y="901776"/>
                </a:lnTo>
                <a:lnTo>
                  <a:pt x="2864699" y="901776"/>
                </a:lnTo>
                <a:lnTo>
                  <a:pt x="2921043" y="901553"/>
                </a:lnTo>
                <a:lnTo>
                  <a:pt x="2965712" y="899991"/>
                </a:lnTo>
                <a:lnTo>
                  <a:pt x="3036911" y="887501"/>
                </a:lnTo>
                <a:lnTo>
                  <a:pt x="3071745" y="870298"/>
                </a:lnTo>
                <a:lnTo>
                  <a:pt x="3101681" y="846239"/>
                </a:lnTo>
                <a:lnTo>
                  <a:pt x="3125740" y="816303"/>
                </a:lnTo>
                <a:lnTo>
                  <a:pt x="3142943" y="781469"/>
                </a:lnTo>
                <a:lnTo>
                  <a:pt x="3155440" y="710269"/>
                </a:lnTo>
                <a:lnTo>
                  <a:pt x="3156995" y="666147"/>
                </a:lnTo>
                <a:lnTo>
                  <a:pt x="3157218" y="610552"/>
                </a:lnTo>
                <a:lnTo>
                  <a:pt x="3157213" y="291223"/>
                </a:lnTo>
                <a:lnTo>
                  <a:pt x="3156995" y="236175"/>
                </a:lnTo>
                <a:lnTo>
                  <a:pt x="3155434" y="191506"/>
                </a:lnTo>
                <a:lnTo>
                  <a:pt x="3142943" y="120307"/>
                </a:lnTo>
                <a:lnTo>
                  <a:pt x="3125740" y="85467"/>
                </a:lnTo>
                <a:lnTo>
                  <a:pt x="3101681" y="55530"/>
                </a:lnTo>
                <a:lnTo>
                  <a:pt x="3071745" y="31470"/>
                </a:lnTo>
                <a:lnTo>
                  <a:pt x="3036911" y="14262"/>
                </a:lnTo>
                <a:lnTo>
                  <a:pt x="2965874" y="1782"/>
                </a:lnTo>
                <a:lnTo>
                  <a:pt x="2921590" y="222"/>
                </a:lnTo>
                <a:lnTo>
                  <a:pt x="2865995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60400" y="457200"/>
            <a:ext cx="291338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6800" marR="5080" indent="-1054100">
              <a:lnSpc>
                <a:spcPct val="112500"/>
              </a:lnSpc>
              <a:spcBef>
                <a:spcPts val="100"/>
              </a:spcBef>
            </a:pP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Component</a:t>
            </a:r>
            <a:r>
              <a:rPr dirty="0" sz="20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instantiated  </a:t>
            </a:r>
            <a:r>
              <a:rPr dirty="0" sz="2000" spc="-35" b="1">
                <a:solidFill>
                  <a:srgbClr val="FFFFFF"/>
                </a:solidFill>
                <a:latin typeface="Arial"/>
                <a:cs typeface="Arial"/>
              </a:rPr>
              <a:t>(initial)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10430" y="401116"/>
            <a:ext cx="2740660" cy="902335"/>
          </a:xfrm>
          <a:custGeom>
            <a:avLst/>
            <a:gdLst/>
            <a:ahLst/>
            <a:cxnLst/>
            <a:rect l="l" t="t" r="r" b="b"/>
            <a:pathLst>
              <a:path w="2740659" h="902335">
                <a:moveTo>
                  <a:pt x="2448915" y="0"/>
                </a:moveTo>
                <a:lnTo>
                  <a:pt x="292519" y="0"/>
                </a:lnTo>
                <a:lnTo>
                  <a:pt x="236175" y="222"/>
                </a:lnTo>
                <a:lnTo>
                  <a:pt x="191506" y="1782"/>
                </a:lnTo>
                <a:lnTo>
                  <a:pt x="120307" y="14262"/>
                </a:lnTo>
                <a:lnTo>
                  <a:pt x="85467" y="31470"/>
                </a:lnTo>
                <a:lnTo>
                  <a:pt x="55532" y="55530"/>
                </a:lnTo>
                <a:lnTo>
                  <a:pt x="31476" y="85467"/>
                </a:lnTo>
                <a:lnTo>
                  <a:pt x="14274" y="120307"/>
                </a:lnTo>
                <a:lnTo>
                  <a:pt x="1778" y="191506"/>
                </a:lnTo>
                <a:lnTo>
                  <a:pt x="223" y="235628"/>
                </a:lnTo>
                <a:lnTo>
                  <a:pt x="0" y="291223"/>
                </a:lnTo>
                <a:lnTo>
                  <a:pt x="5" y="610552"/>
                </a:lnTo>
                <a:lnTo>
                  <a:pt x="223" y="665601"/>
                </a:lnTo>
                <a:lnTo>
                  <a:pt x="1784" y="710269"/>
                </a:lnTo>
                <a:lnTo>
                  <a:pt x="14274" y="781469"/>
                </a:lnTo>
                <a:lnTo>
                  <a:pt x="31476" y="816303"/>
                </a:lnTo>
                <a:lnTo>
                  <a:pt x="55532" y="846239"/>
                </a:lnTo>
                <a:lnTo>
                  <a:pt x="85467" y="870298"/>
                </a:lnTo>
                <a:lnTo>
                  <a:pt x="120307" y="887501"/>
                </a:lnTo>
                <a:lnTo>
                  <a:pt x="191344" y="899991"/>
                </a:lnTo>
                <a:lnTo>
                  <a:pt x="235628" y="901553"/>
                </a:lnTo>
                <a:lnTo>
                  <a:pt x="291223" y="901776"/>
                </a:lnTo>
                <a:lnTo>
                  <a:pt x="2447620" y="901776"/>
                </a:lnTo>
                <a:lnTo>
                  <a:pt x="2503971" y="901553"/>
                </a:lnTo>
                <a:lnTo>
                  <a:pt x="2548643" y="899991"/>
                </a:lnTo>
                <a:lnTo>
                  <a:pt x="2619844" y="887501"/>
                </a:lnTo>
                <a:lnTo>
                  <a:pt x="2654679" y="870298"/>
                </a:lnTo>
                <a:lnTo>
                  <a:pt x="2684614" y="846239"/>
                </a:lnTo>
                <a:lnTo>
                  <a:pt x="2708673" y="816303"/>
                </a:lnTo>
                <a:lnTo>
                  <a:pt x="2725877" y="781469"/>
                </a:lnTo>
                <a:lnTo>
                  <a:pt x="2738373" y="710269"/>
                </a:lnTo>
                <a:lnTo>
                  <a:pt x="2739928" y="666147"/>
                </a:lnTo>
                <a:lnTo>
                  <a:pt x="2740152" y="610552"/>
                </a:lnTo>
                <a:lnTo>
                  <a:pt x="2740146" y="291223"/>
                </a:lnTo>
                <a:lnTo>
                  <a:pt x="2739928" y="236175"/>
                </a:lnTo>
                <a:lnTo>
                  <a:pt x="2738367" y="191506"/>
                </a:lnTo>
                <a:lnTo>
                  <a:pt x="2725877" y="120307"/>
                </a:lnTo>
                <a:lnTo>
                  <a:pt x="2708673" y="85467"/>
                </a:lnTo>
                <a:lnTo>
                  <a:pt x="2684614" y="55530"/>
                </a:lnTo>
                <a:lnTo>
                  <a:pt x="2654679" y="31470"/>
                </a:lnTo>
                <a:lnTo>
                  <a:pt x="2619844" y="14262"/>
                </a:lnTo>
                <a:lnTo>
                  <a:pt x="2548805" y="1782"/>
                </a:lnTo>
                <a:lnTo>
                  <a:pt x="2504517" y="222"/>
                </a:lnTo>
                <a:lnTo>
                  <a:pt x="2448915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47521" y="401116"/>
            <a:ext cx="1951989" cy="902335"/>
          </a:xfrm>
          <a:custGeom>
            <a:avLst/>
            <a:gdLst/>
            <a:ahLst/>
            <a:cxnLst/>
            <a:rect l="l" t="t" r="r" b="b"/>
            <a:pathLst>
              <a:path w="1951990" h="902335">
                <a:moveTo>
                  <a:pt x="1660601" y="0"/>
                </a:moveTo>
                <a:lnTo>
                  <a:pt x="292531" y="0"/>
                </a:lnTo>
                <a:lnTo>
                  <a:pt x="236180" y="222"/>
                </a:lnTo>
                <a:lnTo>
                  <a:pt x="191508" y="1782"/>
                </a:lnTo>
                <a:lnTo>
                  <a:pt x="120307" y="14262"/>
                </a:lnTo>
                <a:lnTo>
                  <a:pt x="85472" y="31470"/>
                </a:lnTo>
                <a:lnTo>
                  <a:pt x="55537" y="55530"/>
                </a:lnTo>
                <a:lnTo>
                  <a:pt x="31478" y="85467"/>
                </a:lnTo>
                <a:lnTo>
                  <a:pt x="14274" y="120307"/>
                </a:lnTo>
                <a:lnTo>
                  <a:pt x="1778" y="191506"/>
                </a:lnTo>
                <a:lnTo>
                  <a:pt x="223" y="235628"/>
                </a:lnTo>
                <a:lnTo>
                  <a:pt x="0" y="291223"/>
                </a:lnTo>
                <a:lnTo>
                  <a:pt x="5" y="610552"/>
                </a:lnTo>
                <a:lnTo>
                  <a:pt x="223" y="665601"/>
                </a:lnTo>
                <a:lnTo>
                  <a:pt x="1784" y="710269"/>
                </a:lnTo>
                <a:lnTo>
                  <a:pt x="14274" y="781469"/>
                </a:lnTo>
                <a:lnTo>
                  <a:pt x="31478" y="816303"/>
                </a:lnTo>
                <a:lnTo>
                  <a:pt x="55537" y="846239"/>
                </a:lnTo>
                <a:lnTo>
                  <a:pt x="85472" y="870298"/>
                </a:lnTo>
                <a:lnTo>
                  <a:pt x="120307" y="887501"/>
                </a:lnTo>
                <a:lnTo>
                  <a:pt x="191346" y="899991"/>
                </a:lnTo>
                <a:lnTo>
                  <a:pt x="235634" y="901553"/>
                </a:lnTo>
                <a:lnTo>
                  <a:pt x="291236" y="901776"/>
                </a:lnTo>
                <a:lnTo>
                  <a:pt x="1659305" y="901776"/>
                </a:lnTo>
                <a:lnTo>
                  <a:pt x="1715657" y="901553"/>
                </a:lnTo>
                <a:lnTo>
                  <a:pt x="1760329" y="899991"/>
                </a:lnTo>
                <a:lnTo>
                  <a:pt x="1831530" y="887501"/>
                </a:lnTo>
                <a:lnTo>
                  <a:pt x="1866364" y="870298"/>
                </a:lnTo>
                <a:lnTo>
                  <a:pt x="1896300" y="846239"/>
                </a:lnTo>
                <a:lnTo>
                  <a:pt x="1920359" y="816303"/>
                </a:lnTo>
                <a:lnTo>
                  <a:pt x="1937562" y="781469"/>
                </a:lnTo>
                <a:lnTo>
                  <a:pt x="1950058" y="710269"/>
                </a:lnTo>
                <a:lnTo>
                  <a:pt x="1951614" y="666147"/>
                </a:lnTo>
                <a:lnTo>
                  <a:pt x="1951837" y="610552"/>
                </a:lnTo>
                <a:lnTo>
                  <a:pt x="1951832" y="291223"/>
                </a:lnTo>
                <a:lnTo>
                  <a:pt x="1951614" y="236175"/>
                </a:lnTo>
                <a:lnTo>
                  <a:pt x="1950053" y="191506"/>
                </a:lnTo>
                <a:lnTo>
                  <a:pt x="1937562" y="120307"/>
                </a:lnTo>
                <a:lnTo>
                  <a:pt x="1920359" y="85467"/>
                </a:lnTo>
                <a:lnTo>
                  <a:pt x="1896300" y="55530"/>
                </a:lnTo>
                <a:lnTo>
                  <a:pt x="1866364" y="31470"/>
                </a:lnTo>
                <a:lnTo>
                  <a:pt x="1831530" y="14262"/>
                </a:lnTo>
                <a:lnTo>
                  <a:pt x="1760491" y="1782"/>
                </a:lnTo>
                <a:lnTo>
                  <a:pt x="1716203" y="222"/>
                </a:lnTo>
                <a:lnTo>
                  <a:pt x="1660601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2555" y="2178164"/>
            <a:ext cx="2900680" cy="749935"/>
          </a:xfrm>
          <a:custGeom>
            <a:avLst/>
            <a:gdLst/>
            <a:ahLst/>
            <a:cxnLst/>
            <a:rect l="l" t="t" r="r" b="b"/>
            <a:pathLst>
              <a:path w="2900679" h="749935">
                <a:moveTo>
                  <a:pt x="0" y="0"/>
                </a:moveTo>
                <a:lnTo>
                  <a:pt x="2900170" y="0"/>
                </a:lnTo>
                <a:lnTo>
                  <a:pt x="2900170" y="749744"/>
                </a:lnTo>
                <a:lnTo>
                  <a:pt x="0" y="749744"/>
                </a:lnTo>
                <a:lnTo>
                  <a:pt x="0" y="0"/>
                </a:lnTo>
                <a:close/>
              </a:path>
            </a:pathLst>
          </a:custGeom>
          <a:solidFill>
            <a:srgbClr val="1190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72555" y="2387600"/>
            <a:ext cx="29006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700">
              <a:lnSpc>
                <a:spcPct val="100000"/>
              </a:lnSpc>
              <a:spcBef>
                <a:spcPts val="100"/>
              </a:spcBef>
            </a:pPr>
            <a:r>
              <a:rPr dirty="0" sz="2000" spc="-15" b="1">
                <a:solidFill>
                  <a:srgbClr val="FFFFFF"/>
                </a:solidFill>
                <a:latin typeface="Arial"/>
                <a:cs typeface="Arial"/>
              </a:rPr>
              <a:t>getDefaultProps()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87900" y="469900"/>
            <a:ext cx="179451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700" marR="5080" indent="-381000">
              <a:lnSpc>
                <a:spcPct val="112500"/>
              </a:lnSpc>
              <a:spcBef>
                <a:spcPts val="100"/>
              </a:spcBef>
            </a:pPr>
            <a:r>
              <a:rPr dirty="0" sz="2000" spc="-70" b="1">
                <a:solidFill>
                  <a:srgbClr val="FFFFFF"/>
                </a:solidFill>
                <a:latin typeface="Arial"/>
                <a:cs typeface="Arial"/>
              </a:rPr>
              <a:t>Props </a:t>
            </a:r>
            <a:r>
              <a:rPr dirty="0" sz="2000" spc="-35" b="1">
                <a:solidFill>
                  <a:srgbClr val="FFFFFF"/>
                </a:solidFill>
                <a:latin typeface="Arial"/>
                <a:cs typeface="Arial"/>
              </a:rPr>
              <a:t>changed  </a:t>
            </a:r>
            <a:r>
              <a:rPr dirty="0" sz="2000" spc="-5" b="1">
                <a:solidFill>
                  <a:srgbClr val="FFFFFF"/>
                </a:solidFill>
                <a:latin typeface="Arial"/>
                <a:cs typeface="Arial"/>
              </a:rPr>
              <a:t>(update)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50200" y="457200"/>
            <a:ext cx="1158875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" marR="5080" indent="-63500">
              <a:lnSpc>
                <a:spcPct val="112500"/>
              </a:lnSpc>
              <a:spcBef>
                <a:spcPts val="100"/>
              </a:spcBef>
            </a:pPr>
            <a:r>
              <a:rPr dirty="0" sz="2000" spc="-20" b="1">
                <a:solidFill>
                  <a:srgbClr val="FFFFFF"/>
                </a:solidFill>
                <a:latin typeface="Arial"/>
                <a:cs typeface="Arial"/>
              </a:rPr>
              <a:t>setState()  </a:t>
            </a:r>
            <a:r>
              <a:rPr dirty="0" sz="2000" spc="-5" b="1">
                <a:solidFill>
                  <a:srgbClr val="FFFFFF"/>
                </a:solidFill>
                <a:latin typeface="Arial"/>
                <a:cs typeface="Arial"/>
              </a:rPr>
              <a:t>(update)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2555" y="3682263"/>
            <a:ext cx="2900680" cy="749935"/>
          </a:xfrm>
          <a:custGeom>
            <a:avLst/>
            <a:gdLst/>
            <a:ahLst/>
            <a:cxnLst/>
            <a:rect l="l" t="t" r="r" b="b"/>
            <a:pathLst>
              <a:path w="2900679" h="749935">
                <a:moveTo>
                  <a:pt x="0" y="0"/>
                </a:moveTo>
                <a:lnTo>
                  <a:pt x="2900170" y="0"/>
                </a:lnTo>
                <a:lnTo>
                  <a:pt x="2900170" y="749744"/>
                </a:lnTo>
                <a:lnTo>
                  <a:pt x="0" y="749744"/>
                </a:lnTo>
                <a:lnTo>
                  <a:pt x="0" y="0"/>
                </a:lnTo>
                <a:close/>
              </a:path>
            </a:pathLst>
          </a:custGeom>
          <a:solidFill>
            <a:srgbClr val="1190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72555" y="3886200"/>
            <a:ext cx="29006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334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FFFFFF"/>
                </a:solidFill>
                <a:latin typeface="Arial"/>
                <a:cs typeface="Arial"/>
              </a:rPr>
              <a:t>getInitialState()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2555" y="5186375"/>
            <a:ext cx="2900680" cy="749935"/>
          </a:xfrm>
          <a:custGeom>
            <a:avLst/>
            <a:gdLst/>
            <a:ahLst/>
            <a:cxnLst/>
            <a:rect l="l" t="t" r="r" b="b"/>
            <a:pathLst>
              <a:path w="2900679" h="749935">
                <a:moveTo>
                  <a:pt x="0" y="0"/>
                </a:moveTo>
                <a:lnTo>
                  <a:pt x="2900170" y="0"/>
                </a:lnTo>
                <a:lnTo>
                  <a:pt x="2900170" y="749744"/>
                </a:lnTo>
                <a:lnTo>
                  <a:pt x="0" y="749744"/>
                </a:lnTo>
                <a:lnTo>
                  <a:pt x="0" y="0"/>
                </a:lnTo>
                <a:close/>
              </a:path>
            </a:pathLst>
          </a:custGeom>
          <a:solidFill>
            <a:srgbClr val="1190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72555" y="5397500"/>
            <a:ext cx="29006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componentWillMount()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2555" y="8194585"/>
            <a:ext cx="2900680" cy="749935"/>
          </a:xfrm>
          <a:custGeom>
            <a:avLst/>
            <a:gdLst/>
            <a:ahLst/>
            <a:cxnLst/>
            <a:rect l="l" t="t" r="r" b="b"/>
            <a:pathLst>
              <a:path w="2900679" h="749934">
                <a:moveTo>
                  <a:pt x="0" y="0"/>
                </a:moveTo>
                <a:lnTo>
                  <a:pt x="2900170" y="0"/>
                </a:lnTo>
                <a:lnTo>
                  <a:pt x="2900170" y="749744"/>
                </a:lnTo>
                <a:lnTo>
                  <a:pt x="0" y="749744"/>
                </a:lnTo>
                <a:lnTo>
                  <a:pt x="0" y="0"/>
                </a:lnTo>
                <a:close/>
              </a:path>
            </a:pathLst>
          </a:custGeom>
          <a:solidFill>
            <a:srgbClr val="1190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62000" y="8407400"/>
            <a:ext cx="27247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FFFFFF"/>
                </a:solidFill>
                <a:latin typeface="Arial"/>
                <a:cs typeface="Arial"/>
              </a:rPr>
              <a:t>componentDidMount()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2555" y="6690486"/>
            <a:ext cx="2900680" cy="749935"/>
          </a:xfrm>
          <a:custGeom>
            <a:avLst/>
            <a:gdLst/>
            <a:ahLst/>
            <a:cxnLst/>
            <a:rect l="l" t="t" r="r" b="b"/>
            <a:pathLst>
              <a:path w="2900679" h="749934">
                <a:moveTo>
                  <a:pt x="0" y="0"/>
                </a:moveTo>
                <a:lnTo>
                  <a:pt x="2900170" y="0"/>
                </a:lnTo>
                <a:lnTo>
                  <a:pt x="2900170" y="749731"/>
                </a:lnTo>
                <a:lnTo>
                  <a:pt x="0" y="749731"/>
                </a:lnTo>
                <a:lnTo>
                  <a:pt x="0" y="0"/>
                </a:lnTo>
                <a:close/>
              </a:path>
            </a:pathLst>
          </a:custGeom>
          <a:solidFill>
            <a:srgbClr val="5EA3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638300" y="6896100"/>
            <a:ext cx="966469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4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000" spc="-20" b="1">
                <a:solidFill>
                  <a:srgbClr val="FFFFFF"/>
                </a:solidFill>
                <a:latin typeface="Arial"/>
                <a:cs typeface="Arial"/>
              </a:rPr>
              <a:t>ender()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70666" y="2200732"/>
            <a:ext cx="3890010" cy="749935"/>
          </a:xfrm>
          <a:custGeom>
            <a:avLst/>
            <a:gdLst/>
            <a:ahLst/>
            <a:cxnLst/>
            <a:rect l="l" t="t" r="r" b="b"/>
            <a:pathLst>
              <a:path w="3890009" h="749935">
                <a:moveTo>
                  <a:pt x="0" y="0"/>
                </a:moveTo>
                <a:lnTo>
                  <a:pt x="3889679" y="0"/>
                </a:lnTo>
                <a:lnTo>
                  <a:pt x="3889679" y="749731"/>
                </a:lnTo>
                <a:lnTo>
                  <a:pt x="0" y="749731"/>
                </a:lnTo>
                <a:lnTo>
                  <a:pt x="0" y="0"/>
                </a:lnTo>
                <a:close/>
              </a:path>
            </a:pathLst>
          </a:custGeom>
          <a:solidFill>
            <a:srgbClr val="AB5E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370666" y="2413000"/>
            <a:ext cx="38900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5895">
              <a:lnSpc>
                <a:spcPct val="100000"/>
              </a:lnSpc>
              <a:spcBef>
                <a:spcPts val="100"/>
              </a:spcBef>
            </a:pPr>
            <a:r>
              <a:rPr dirty="0" sz="2000" spc="-40" b="1">
                <a:solidFill>
                  <a:srgbClr val="FFFFFF"/>
                </a:solidFill>
                <a:latin typeface="Arial"/>
                <a:cs typeface="Arial"/>
              </a:rPr>
              <a:t>componentWillReceiveProps()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70666" y="3704844"/>
            <a:ext cx="4979035" cy="749935"/>
          </a:xfrm>
          <a:custGeom>
            <a:avLst/>
            <a:gdLst/>
            <a:ahLst/>
            <a:cxnLst/>
            <a:rect l="l" t="t" r="r" b="b"/>
            <a:pathLst>
              <a:path w="4979034" h="749935">
                <a:moveTo>
                  <a:pt x="0" y="0"/>
                </a:moveTo>
                <a:lnTo>
                  <a:pt x="4978857" y="0"/>
                </a:lnTo>
                <a:lnTo>
                  <a:pt x="4978857" y="749731"/>
                </a:lnTo>
                <a:lnTo>
                  <a:pt x="0" y="749731"/>
                </a:lnTo>
                <a:lnTo>
                  <a:pt x="0" y="0"/>
                </a:lnTo>
                <a:close/>
              </a:path>
            </a:pathLst>
          </a:custGeom>
          <a:solidFill>
            <a:srgbClr val="1190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232400" y="3898900"/>
            <a:ext cx="324675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" b="1">
                <a:solidFill>
                  <a:srgbClr val="FFFFFF"/>
                </a:solidFill>
                <a:latin typeface="Arial"/>
                <a:cs typeface="Arial"/>
              </a:rPr>
              <a:t>shouldComponentUpdate()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370666" y="5186375"/>
            <a:ext cx="3890010" cy="749935"/>
          </a:xfrm>
          <a:custGeom>
            <a:avLst/>
            <a:gdLst/>
            <a:ahLst/>
            <a:cxnLst/>
            <a:rect l="l" t="t" r="r" b="b"/>
            <a:pathLst>
              <a:path w="3890009" h="749935">
                <a:moveTo>
                  <a:pt x="0" y="0"/>
                </a:moveTo>
                <a:lnTo>
                  <a:pt x="3889679" y="0"/>
                </a:lnTo>
                <a:lnTo>
                  <a:pt x="3889679" y="749744"/>
                </a:lnTo>
                <a:lnTo>
                  <a:pt x="0" y="749744"/>
                </a:lnTo>
                <a:lnTo>
                  <a:pt x="0" y="0"/>
                </a:lnTo>
                <a:close/>
              </a:path>
            </a:pathLst>
          </a:custGeom>
          <a:solidFill>
            <a:srgbClr val="1190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889500" y="5397500"/>
            <a:ext cx="28575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componentWillUpdate()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370666" y="8194585"/>
            <a:ext cx="3890010" cy="749935"/>
          </a:xfrm>
          <a:custGeom>
            <a:avLst/>
            <a:gdLst/>
            <a:ahLst/>
            <a:cxnLst/>
            <a:rect l="l" t="t" r="r" b="b"/>
            <a:pathLst>
              <a:path w="3890009" h="749934">
                <a:moveTo>
                  <a:pt x="0" y="0"/>
                </a:moveTo>
                <a:lnTo>
                  <a:pt x="3889679" y="0"/>
                </a:lnTo>
                <a:lnTo>
                  <a:pt x="3889679" y="749744"/>
                </a:lnTo>
                <a:lnTo>
                  <a:pt x="0" y="749744"/>
                </a:lnTo>
                <a:lnTo>
                  <a:pt x="0" y="0"/>
                </a:lnTo>
                <a:close/>
              </a:path>
            </a:pathLst>
          </a:custGeom>
          <a:solidFill>
            <a:srgbClr val="1190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902200" y="8407400"/>
            <a:ext cx="28289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FFFFFF"/>
                </a:solidFill>
                <a:latin typeface="Arial"/>
                <a:cs typeface="Arial"/>
              </a:rPr>
              <a:t>componentDidUpdate()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122639" y="1292434"/>
            <a:ext cx="0" cy="714375"/>
          </a:xfrm>
          <a:custGeom>
            <a:avLst/>
            <a:gdLst/>
            <a:ahLst/>
            <a:cxnLst/>
            <a:rect l="l" t="t" r="r" b="b"/>
            <a:pathLst>
              <a:path w="0" h="714375">
                <a:moveTo>
                  <a:pt x="0" y="0"/>
                </a:moveTo>
                <a:lnTo>
                  <a:pt x="0" y="713822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015959" y="1980857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60" h="213360">
                <a:moveTo>
                  <a:pt x="213360" y="0"/>
                </a:moveTo>
                <a:lnTo>
                  <a:pt x="0" y="0"/>
                </a:lnTo>
                <a:lnTo>
                  <a:pt x="106680" y="213360"/>
                </a:lnTo>
                <a:lnTo>
                  <a:pt x="2133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122639" y="2880086"/>
            <a:ext cx="0" cy="714375"/>
          </a:xfrm>
          <a:custGeom>
            <a:avLst/>
            <a:gdLst/>
            <a:ahLst/>
            <a:cxnLst/>
            <a:rect l="l" t="t" r="r" b="b"/>
            <a:pathLst>
              <a:path w="0" h="714375">
                <a:moveTo>
                  <a:pt x="0" y="0"/>
                </a:moveTo>
                <a:lnTo>
                  <a:pt x="0" y="713822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015959" y="3568509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60" h="213360">
                <a:moveTo>
                  <a:pt x="213360" y="0"/>
                </a:moveTo>
                <a:lnTo>
                  <a:pt x="0" y="0"/>
                </a:lnTo>
                <a:lnTo>
                  <a:pt x="106680" y="213360"/>
                </a:lnTo>
                <a:lnTo>
                  <a:pt x="2133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122639" y="4384198"/>
            <a:ext cx="0" cy="714375"/>
          </a:xfrm>
          <a:custGeom>
            <a:avLst/>
            <a:gdLst/>
            <a:ahLst/>
            <a:cxnLst/>
            <a:rect l="l" t="t" r="r" b="b"/>
            <a:pathLst>
              <a:path w="0" h="714375">
                <a:moveTo>
                  <a:pt x="0" y="0"/>
                </a:moveTo>
                <a:lnTo>
                  <a:pt x="0" y="713822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015959" y="5072621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60" h="213360">
                <a:moveTo>
                  <a:pt x="213360" y="0"/>
                </a:moveTo>
                <a:lnTo>
                  <a:pt x="0" y="0"/>
                </a:lnTo>
                <a:lnTo>
                  <a:pt x="106680" y="213360"/>
                </a:lnTo>
                <a:lnTo>
                  <a:pt x="2133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122639" y="5888310"/>
            <a:ext cx="0" cy="714375"/>
          </a:xfrm>
          <a:custGeom>
            <a:avLst/>
            <a:gdLst/>
            <a:ahLst/>
            <a:cxnLst/>
            <a:rect l="l" t="t" r="r" b="b"/>
            <a:pathLst>
              <a:path w="0" h="714375">
                <a:moveTo>
                  <a:pt x="0" y="0"/>
                </a:moveTo>
                <a:lnTo>
                  <a:pt x="0" y="713822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015959" y="6576733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60" h="213359">
                <a:moveTo>
                  <a:pt x="213360" y="0"/>
                </a:moveTo>
                <a:lnTo>
                  <a:pt x="0" y="0"/>
                </a:lnTo>
                <a:lnTo>
                  <a:pt x="106680" y="213359"/>
                </a:lnTo>
                <a:lnTo>
                  <a:pt x="2133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122639" y="7340619"/>
            <a:ext cx="0" cy="714375"/>
          </a:xfrm>
          <a:custGeom>
            <a:avLst/>
            <a:gdLst/>
            <a:ahLst/>
            <a:cxnLst/>
            <a:rect l="l" t="t" r="r" b="b"/>
            <a:pathLst>
              <a:path w="0" h="714375">
                <a:moveTo>
                  <a:pt x="0" y="0"/>
                </a:moveTo>
                <a:lnTo>
                  <a:pt x="0" y="713822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015959" y="8029041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60" h="213359">
                <a:moveTo>
                  <a:pt x="213360" y="0"/>
                </a:moveTo>
                <a:lnTo>
                  <a:pt x="0" y="0"/>
                </a:lnTo>
                <a:lnTo>
                  <a:pt x="106680" y="213360"/>
                </a:lnTo>
                <a:lnTo>
                  <a:pt x="2133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680506" y="1337697"/>
            <a:ext cx="0" cy="714375"/>
          </a:xfrm>
          <a:custGeom>
            <a:avLst/>
            <a:gdLst/>
            <a:ahLst/>
            <a:cxnLst/>
            <a:rect l="l" t="t" r="r" b="b"/>
            <a:pathLst>
              <a:path w="0" h="714375">
                <a:moveTo>
                  <a:pt x="0" y="0"/>
                </a:moveTo>
                <a:lnTo>
                  <a:pt x="0" y="713822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573826" y="2026119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60" h="213360">
                <a:moveTo>
                  <a:pt x="213360" y="0"/>
                </a:moveTo>
                <a:lnTo>
                  <a:pt x="0" y="0"/>
                </a:lnTo>
                <a:lnTo>
                  <a:pt x="106679" y="213359"/>
                </a:lnTo>
                <a:lnTo>
                  <a:pt x="2133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426506" y="2917882"/>
            <a:ext cx="0" cy="714375"/>
          </a:xfrm>
          <a:custGeom>
            <a:avLst/>
            <a:gdLst/>
            <a:ahLst/>
            <a:cxnLst/>
            <a:rect l="l" t="t" r="r" b="b"/>
            <a:pathLst>
              <a:path w="0" h="714375">
                <a:moveTo>
                  <a:pt x="0" y="0"/>
                </a:moveTo>
                <a:lnTo>
                  <a:pt x="0" y="713822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319826" y="3606304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60" h="213360">
                <a:moveTo>
                  <a:pt x="213360" y="0"/>
                </a:moveTo>
                <a:lnTo>
                  <a:pt x="0" y="0"/>
                </a:lnTo>
                <a:lnTo>
                  <a:pt x="106679" y="213360"/>
                </a:lnTo>
                <a:lnTo>
                  <a:pt x="2133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331813" y="7296584"/>
            <a:ext cx="2731135" cy="925194"/>
          </a:xfrm>
          <a:custGeom>
            <a:avLst/>
            <a:gdLst/>
            <a:ahLst/>
            <a:cxnLst/>
            <a:rect l="l" t="t" r="r" b="b"/>
            <a:pathLst>
              <a:path w="2731135" h="925195">
                <a:moveTo>
                  <a:pt x="2730852" y="924988"/>
                </a:moveTo>
                <a:lnTo>
                  <a:pt x="2706795" y="916840"/>
                </a:lnTo>
                <a:lnTo>
                  <a:pt x="0" y="0"/>
                </a:lnTo>
              </a:path>
            </a:pathLst>
          </a:custGeom>
          <a:ln w="507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004382" y="8112379"/>
            <a:ext cx="236854" cy="202565"/>
          </a:xfrm>
          <a:custGeom>
            <a:avLst/>
            <a:gdLst/>
            <a:ahLst/>
            <a:cxnLst/>
            <a:rect l="l" t="t" r="r" b="b"/>
            <a:pathLst>
              <a:path w="236854" h="202565">
                <a:moveTo>
                  <a:pt x="68452" y="0"/>
                </a:moveTo>
                <a:lnTo>
                  <a:pt x="0" y="202082"/>
                </a:lnTo>
                <a:lnTo>
                  <a:pt x="236308" y="169494"/>
                </a:lnTo>
                <a:lnTo>
                  <a:pt x="684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492044" y="5861891"/>
            <a:ext cx="2817495" cy="1034415"/>
          </a:xfrm>
          <a:custGeom>
            <a:avLst/>
            <a:gdLst/>
            <a:ahLst/>
            <a:cxnLst/>
            <a:rect l="l" t="t" r="r" b="b"/>
            <a:pathLst>
              <a:path w="2817495" h="1034415">
                <a:moveTo>
                  <a:pt x="0" y="1034259"/>
                </a:moveTo>
                <a:lnTo>
                  <a:pt x="23843" y="1025505"/>
                </a:lnTo>
                <a:lnTo>
                  <a:pt x="281695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315601" y="6787260"/>
            <a:ext cx="237490" cy="200660"/>
          </a:xfrm>
          <a:custGeom>
            <a:avLst/>
            <a:gdLst/>
            <a:ahLst/>
            <a:cxnLst/>
            <a:rect l="l" t="t" r="r" b="b"/>
            <a:pathLst>
              <a:path w="237489" h="200659">
                <a:moveTo>
                  <a:pt x="163525" y="0"/>
                </a:moveTo>
                <a:lnTo>
                  <a:pt x="0" y="173672"/>
                </a:lnTo>
                <a:lnTo>
                  <a:pt x="237058" y="200278"/>
                </a:lnTo>
                <a:lnTo>
                  <a:pt x="163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766606" y="1292796"/>
            <a:ext cx="0" cy="2332990"/>
          </a:xfrm>
          <a:custGeom>
            <a:avLst/>
            <a:gdLst/>
            <a:ahLst/>
            <a:cxnLst/>
            <a:rect l="l" t="t" r="r" b="b"/>
            <a:pathLst>
              <a:path w="0" h="2332990">
                <a:moveTo>
                  <a:pt x="0" y="0"/>
                </a:moveTo>
                <a:lnTo>
                  <a:pt x="0" y="2332507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659926" y="3599903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60">
                <a:moveTo>
                  <a:pt x="213359" y="0"/>
                </a:moveTo>
                <a:lnTo>
                  <a:pt x="0" y="0"/>
                </a:lnTo>
                <a:lnTo>
                  <a:pt x="106679" y="213360"/>
                </a:lnTo>
                <a:lnTo>
                  <a:pt x="2133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764401" y="4362316"/>
            <a:ext cx="0" cy="714375"/>
          </a:xfrm>
          <a:custGeom>
            <a:avLst/>
            <a:gdLst/>
            <a:ahLst/>
            <a:cxnLst/>
            <a:rect l="l" t="t" r="r" b="b"/>
            <a:pathLst>
              <a:path w="0" h="714375">
                <a:moveTo>
                  <a:pt x="0" y="0"/>
                </a:moveTo>
                <a:lnTo>
                  <a:pt x="0" y="713822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657720" y="5050739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60">
                <a:moveTo>
                  <a:pt x="213359" y="0"/>
                </a:moveTo>
                <a:lnTo>
                  <a:pt x="0" y="0"/>
                </a:lnTo>
                <a:lnTo>
                  <a:pt x="106679" y="213359"/>
                </a:lnTo>
                <a:lnTo>
                  <a:pt x="2133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44031" y="401116"/>
            <a:ext cx="3157220" cy="902335"/>
          </a:xfrm>
          <a:custGeom>
            <a:avLst/>
            <a:gdLst/>
            <a:ahLst/>
            <a:cxnLst/>
            <a:rect l="l" t="t" r="r" b="b"/>
            <a:pathLst>
              <a:path w="3157220" h="902335">
                <a:moveTo>
                  <a:pt x="2865995" y="0"/>
                </a:moveTo>
                <a:lnTo>
                  <a:pt x="292525" y="0"/>
                </a:lnTo>
                <a:lnTo>
                  <a:pt x="236178" y="222"/>
                </a:lnTo>
                <a:lnTo>
                  <a:pt x="191507" y="1782"/>
                </a:lnTo>
                <a:lnTo>
                  <a:pt x="120308" y="14262"/>
                </a:lnTo>
                <a:lnTo>
                  <a:pt x="85472" y="31470"/>
                </a:lnTo>
                <a:lnTo>
                  <a:pt x="55536" y="55530"/>
                </a:lnTo>
                <a:lnTo>
                  <a:pt x="31477" y="85467"/>
                </a:lnTo>
                <a:lnTo>
                  <a:pt x="14272" y="120307"/>
                </a:lnTo>
                <a:lnTo>
                  <a:pt x="1778" y="191506"/>
                </a:lnTo>
                <a:lnTo>
                  <a:pt x="223" y="235628"/>
                </a:lnTo>
                <a:lnTo>
                  <a:pt x="0" y="291223"/>
                </a:lnTo>
                <a:lnTo>
                  <a:pt x="5" y="610552"/>
                </a:lnTo>
                <a:lnTo>
                  <a:pt x="223" y="665601"/>
                </a:lnTo>
                <a:lnTo>
                  <a:pt x="1784" y="710269"/>
                </a:lnTo>
                <a:lnTo>
                  <a:pt x="14272" y="781469"/>
                </a:lnTo>
                <a:lnTo>
                  <a:pt x="31477" y="816303"/>
                </a:lnTo>
                <a:lnTo>
                  <a:pt x="55536" y="846239"/>
                </a:lnTo>
                <a:lnTo>
                  <a:pt x="85472" y="870298"/>
                </a:lnTo>
                <a:lnTo>
                  <a:pt x="120308" y="887501"/>
                </a:lnTo>
                <a:lnTo>
                  <a:pt x="191345" y="899991"/>
                </a:lnTo>
                <a:lnTo>
                  <a:pt x="235631" y="901553"/>
                </a:lnTo>
                <a:lnTo>
                  <a:pt x="291230" y="901776"/>
                </a:lnTo>
                <a:lnTo>
                  <a:pt x="2864699" y="901776"/>
                </a:lnTo>
                <a:lnTo>
                  <a:pt x="2921043" y="901553"/>
                </a:lnTo>
                <a:lnTo>
                  <a:pt x="2965712" y="899991"/>
                </a:lnTo>
                <a:lnTo>
                  <a:pt x="3036911" y="887501"/>
                </a:lnTo>
                <a:lnTo>
                  <a:pt x="3071745" y="870298"/>
                </a:lnTo>
                <a:lnTo>
                  <a:pt x="3101681" y="846239"/>
                </a:lnTo>
                <a:lnTo>
                  <a:pt x="3125740" y="816303"/>
                </a:lnTo>
                <a:lnTo>
                  <a:pt x="3142943" y="781469"/>
                </a:lnTo>
                <a:lnTo>
                  <a:pt x="3155440" y="710269"/>
                </a:lnTo>
                <a:lnTo>
                  <a:pt x="3156995" y="666147"/>
                </a:lnTo>
                <a:lnTo>
                  <a:pt x="3157218" y="610552"/>
                </a:lnTo>
                <a:lnTo>
                  <a:pt x="3157213" y="291223"/>
                </a:lnTo>
                <a:lnTo>
                  <a:pt x="3156995" y="236175"/>
                </a:lnTo>
                <a:lnTo>
                  <a:pt x="3155434" y="191506"/>
                </a:lnTo>
                <a:lnTo>
                  <a:pt x="3142943" y="120307"/>
                </a:lnTo>
                <a:lnTo>
                  <a:pt x="3125740" y="85467"/>
                </a:lnTo>
                <a:lnTo>
                  <a:pt x="3101681" y="55530"/>
                </a:lnTo>
                <a:lnTo>
                  <a:pt x="3071745" y="31470"/>
                </a:lnTo>
                <a:lnTo>
                  <a:pt x="3036911" y="14262"/>
                </a:lnTo>
                <a:lnTo>
                  <a:pt x="2965874" y="1782"/>
                </a:lnTo>
                <a:lnTo>
                  <a:pt x="2921590" y="222"/>
                </a:lnTo>
                <a:lnTo>
                  <a:pt x="2865995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660400" y="457200"/>
            <a:ext cx="291338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6800" marR="5080" indent="-1054100">
              <a:lnSpc>
                <a:spcPct val="112500"/>
              </a:lnSpc>
              <a:spcBef>
                <a:spcPts val="100"/>
              </a:spcBef>
            </a:pP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Component</a:t>
            </a:r>
            <a:r>
              <a:rPr dirty="0" sz="20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instantiated  </a:t>
            </a:r>
            <a:r>
              <a:rPr dirty="0" sz="2000" spc="-35" b="1">
                <a:solidFill>
                  <a:srgbClr val="FFFFFF"/>
                </a:solidFill>
                <a:latin typeface="Arial"/>
                <a:cs typeface="Arial"/>
              </a:rPr>
              <a:t>(initial)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10430" y="401116"/>
            <a:ext cx="2740660" cy="902335"/>
          </a:xfrm>
          <a:custGeom>
            <a:avLst/>
            <a:gdLst/>
            <a:ahLst/>
            <a:cxnLst/>
            <a:rect l="l" t="t" r="r" b="b"/>
            <a:pathLst>
              <a:path w="2740659" h="902335">
                <a:moveTo>
                  <a:pt x="2448915" y="0"/>
                </a:moveTo>
                <a:lnTo>
                  <a:pt x="292519" y="0"/>
                </a:lnTo>
                <a:lnTo>
                  <a:pt x="236175" y="222"/>
                </a:lnTo>
                <a:lnTo>
                  <a:pt x="191506" y="1782"/>
                </a:lnTo>
                <a:lnTo>
                  <a:pt x="120307" y="14262"/>
                </a:lnTo>
                <a:lnTo>
                  <a:pt x="85467" y="31470"/>
                </a:lnTo>
                <a:lnTo>
                  <a:pt x="55532" y="55530"/>
                </a:lnTo>
                <a:lnTo>
                  <a:pt x="31476" y="85467"/>
                </a:lnTo>
                <a:lnTo>
                  <a:pt x="14274" y="120307"/>
                </a:lnTo>
                <a:lnTo>
                  <a:pt x="1778" y="191506"/>
                </a:lnTo>
                <a:lnTo>
                  <a:pt x="223" y="235628"/>
                </a:lnTo>
                <a:lnTo>
                  <a:pt x="0" y="291223"/>
                </a:lnTo>
                <a:lnTo>
                  <a:pt x="5" y="610552"/>
                </a:lnTo>
                <a:lnTo>
                  <a:pt x="223" y="665601"/>
                </a:lnTo>
                <a:lnTo>
                  <a:pt x="1784" y="710269"/>
                </a:lnTo>
                <a:lnTo>
                  <a:pt x="14274" y="781469"/>
                </a:lnTo>
                <a:lnTo>
                  <a:pt x="31476" y="816303"/>
                </a:lnTo>
                <a:lnTo>
                  <a:pt x="55532" y="846239"/>
                </a:lnTo>
                <a:lnTo>
                  <a:pt x="85467" y="870298"/>
                </a:lnTo>
                <a:lnTo>
                  <a:pt x="120307" y="887501"/>
                </a:lnTo>
                <a:lnTo>
                  <a:pt x="191344" y="899991"/>
                </a:lnTo>
                <a:lnTo>
                  <a:pt x="235628" y="901553"/>
                </a:lnTo>
                <a:lnTo>
                  <a:pt x="291223" y="901776"/>
                </a:lnTo>
                <a:lnTo>
                  <a:pt x="2447620" y="901776"/>
                </a:lnTo>
                <a:lnTo>
                  <a:pt x="2503971" y="901553"/>
                </a:lnTo>
                <a:lnTo>
                  <a:pt x="2548643" y="899991"/>
                </a:lnTo>
                <a:lnTo>
                  <a:pt x="2619844" y="887501"/>
                </a:lnTo>
                <a:lnTo>
                  <a:pt x="2654679" y="870298"/>
                </a:lnTo>
                <a:lnTo>
                  <a:pt x="2684614" y="846239"/>
                </a:lnTo>
                <a:lnTo>
                  <a:pt x="2708673" y="816303"/>
                </a:lnTo>
                <a:lnTo>
                  <a:pt x="2725877" y="781469"/>
                </a:lnTo>
                <a:lnTo>
                  <a:pt x="2738373" y="710269"/>
                </a:lnTo>
                <a:lnTo>
                  <a:pt x="2739928" y="666147"/>
                </a:lnTo>
                <a:lnTo>
                  <a:pt x="2740152" y="610552"/>
                </a:lnTo>
                <a:lnTo>
                  <a:pt x="2740146" y="291223"/>
                </a:lnTo>
                <a:lnTo>
                  <a:pt x="2739928" y="236175"/>
                </a:lnTo>
                <a:lnTo>
                  <a:pt x="2738367" y="191506"/>
                </a:lnTo>
                <a:lnTo>
                  <a:pt x="2725877" y="120307"/>
                </a:lnTo>
                <a:lnTo>
                  <a:pt x="2708673" y="85467"/>
                </a:lnTo>
                <a:lnTo>
                  <a:pt x="2684614" y="55530"/>
                </a:lnTo>
                <a:lnTo>
                  <a:pt x="2654679" y="31470"/>
                </a:lnTo>
                <a:lnTo>
                  <a:pt x="2619844" y="14262"/>
                </a:lnTo>
                <a:lnTo>
                  <a:pt x="2548805" y="1782"/>
                </a:lnTo>
                <a:lnTo>
                  <a:pt x="2504517" y="222"/>
                </a:lnTo>
                <a:lnTo>
                  <a:pt x="2448915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47521" y="401116"/>
            <a:ext cx="1951989" cy="902335"/>
          </a:xfrm>
          <a:custGeom>
            <a:avLst/>
            <a:gdLst/>
            <a:ahLst/>
            <a:cxnLst/>
            <a:rect l="l" t="t" r="r" b="b"/>
            <a:pathLst>
              <a:path w="1951990" h="902335">
                <a:moveTo>
                  <a:pt x="1660601" y="0"/>
                </a:moveTo>
                <a:lnTo>
                  <a:pt x="292531" y="0"/>
                </a:lnTo>
                <a:lnTo>
                  <a:pt x="236180" y="222"/>
                </a:lnTo>
                <a:lnTo>
                  <a:pt x="191508" y="1782"/>
                </a:lnTo>
                <a:lnTo>
                  <a:pt x="120307" y="14262"/>
                </a:lnTo>
                <a:lnTo>
                  <a:pt x="85472" y="31470"/>
                </a:lnTo>
                <a:lnTo>
                  <a:pt x="55537" y="55530"/>
                </a:lnTo>
                <a:lnTo>
                  <a:pt x="31478" y="85467"/>
                </a:lnTo>
                <a:lnTo>
                  <a:pt x="14274" y="120307"/>
                </a:lnTo>
                <a:lnTo>
                  <a:pt x="1778" y="191506"/>
                </a:lnTo>
                <a:lnTo>
                  <a:pt x="223" y="235628"/>
                </a:lnTo>
                <a:lnTo>
                  <a:pt x="0" y="291223"/>
                </a:lnTo>
                <a:lnTo>
                  <a:pt x="5" y="610552"/>
                </a:lnTo>
                <a:lnTo>
                  <a:pt x="223" y="665601"/>
                </a:lnTo>
                <a:lnTo>
                  <a:pt x="1784" y="710269"/>
                </a:lnTo>
                <a:lnTo>
                  <a:pt x="14274" y="781469"/>
                </a:lnTo>
                <a:lnTo>
                  <a:pt x="31478" y="816303"/>
                </a:lnTo>
                <a:lnTo>
                  <a:pt x="55537" y="846239"/>
                </a:lnTo>
                <a:lnTo>
                  <a:pt x="85472" y="870298"/>
                </a:lnTo>
                <a:lnTo>
                  <a:pt x="120307" y="887501"/>
                </a:lnTo>
                <a:lnTo>
                  <a:pt x="191346" y="899991"/>
                </a:lnTo>
                <a:lnTo>
                  <a:pt x="235634" y="901553"/>
                </a:lnTo>
                <a:lnTo>
                  <a:pt x="291236" y="901776"/>
                </a:lnTo>
                <a:lnTo>
                  <a:pt x="1659305" y="901776"/>
                </a:lnTo>
                <a:lnTo>
                  <a:pt x="1715657" y="901553"/>
                </a:lnTo>
                <a:lnTo>
                  <a:pt x="1760329" y="899991"/>
                </a:lnTo>
                <a:lnTo>
                  <a:pt x="1831530" y="887501"/>
                </a:lnTo>
                <a:lnTo>
                  <a:pt x="1866364" y="870298"/>
                </a:lnTo>
                <a:lnTo>
                  <a:pt x="1896300" y="846239"/>
                </a:lnTo>
                <a:lnTo>
                  <a:pt x="1920359" y="816303"/>
                </a:lnTo>
                <a:lnTo>
                  <a:pt x="1937562" y="781469"/>
                </a:lnTo>
                <a:lnTo>
                  <a:pt x="1950058" y="710269"/>
                </a:lnTo>
                <a:lnTo>
                  <a:pt x="1951614" y="666147"/>
                </a:lnTo>
                <a:lnTo>
                  <a:pt x="1951837" y="610552"/>
                </a:lnTo>
                <a:lnTo>
                  <a:pt x="1951832" y="291223"/>
                </a:lnTo>
                <a:lnTo>
                  <a:pt x="1951614" y="236175"/>
                </a:lnTo>
                <a:lnTo>
                  <a:pt x="1950053" y="191506"/>
                </a:lnTo>
                <a:lnTo>
                  <a:pt x="1937562" y="120307"/>
                </a:lnTo>
                <a:lnTo>
                  <a:pt x="1920359" y="85467"/>
                </a:lnTo>
                <a:lnTo>
                  <a:pt x="1896300" y="55530"/>
                </a:lnTo>
                <a:lnTo>
                  <a:pt x="1866364" y="31470"/>
                </a:lnTo>
                <a:lnTo>
                  <a:pt x="1831530" y="14262"/>
                </a:lnTo>
                <a:lnTo>
                  <a:pt x="1760491" y="1782"/>
                </a:lnTo>
                <a:lnTo>
                  <a:pt x="1716203" y="222"/>
                </a:lnTo>
                <a:lnTo>
                  <a:pt x="1660601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2555" y="2178164"/>
            <a:ext cx="2900680" cy="749935"/>
          </a:xfrm>
          <a:custGeom>
            <a:avLst/>
            <a:gdLst/>
            <a:ahLst/>
            <a:cxnLst/>
            <a:rect l="l" t="t" r="r" b="b"/>
            <a:pathLst>
              <a:path w="2900679" h="749935">
                <a:moveTo>
                  <a:pt x="0" y="0"/>
                </a:moveTo>
                <a:lnTo>
                  <a:pt x="2900170" y="0"/>
                </a:lnTo>
                <a:lnTo>
                  <a:pt x="2900170" y="749744"/>
                </a:lnTo>
                <a:lnTo>
                  <a:pt x="0" y="749744"/>
                </a:lnTo>
                <a:lnTo>
                  <a:pt x="0" y="0"/>
                </a:lnTo>
                <a:close/>
              </a:path>
            </a:pathLst>
          </a:custGeom>
          <a:solidFill>
            <a:srgbClr val="1190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72555" y="2387600"/>
            <a:ext cx="29006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700">
              <a:lnSpc>
                <a:spcPct val="100000"/>
              </a:lnSpc>
              <a:spcBef>
                <a:spcPts val="100"/>
              </a:spcBef>
            </a:pPr>
            <a:r>
              <a:rPr dirty="0" sz="2000" spc="-15" b="1">
                <a:solidFill>
                  <a:srgbClr val="FFFFFF"/>
                </a:solidFill>
                <a:latin typeface="Arial"/>
                <a:cs typeface="Arial"/>
              </a:rPr>
              <a:t>getDefaultProps()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87900" y="469900"/>
            <a:ext cx="179451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700" marR="5080" indent="-381000">
              <a:lnSpc>
                <a:spcPct val="112500"/>
              </a:lnSpc>
              <a:spcBef>
                <a:spcPts val="100"/>
              </a:spcBef>
            </a:pPr>
            <a:r>
              <a:rPr dirty="0" sz="2000" spc="-70" b="1">
                <a:solidFill>
                  <a:srgbClr val="FFFFFF"/>
                </a:solidFill>
                <a:latin typeface="Arial"/>
                <a:cs typeface="Arial"/>
              </a:rPr>
              <a:t>Props </a:t>
            </a:r>
            <a:r>
              <a:rPr dirty="0" sz="2000" spc="-35" b="1">
                <a:solidFill>
                  <a:srgbClr val="FFFFFF"/>
                </a:solidFill>
                <a:latin typeface="Arial"/>
                <a:cs typeface="Arial"/>
              </a:rPr>
              <a:t>changed  </a:t>
            </a:r>
            <a:r>
              <a:rPr dirty="0" sz="2000" spc="-5" b="1">
                <a:solidFill>
                  <a:srgbClr val="FFFFFF"/>
                </a:solidFill>
                <a:latin typeface="Arial"/>
                <a:cs typeface="Arial"/>
              </a:rPr>
              <a:t>(update)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50200" y="457200"/>
            <a:ext cx="1158875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" marR="5080" indent="-63500">
              <a:lnSpc>
                <a:spcPct val="112500"/>
              </a:lnSpc>
              <a:spcBef>
                <a:spcPts val="100"/>
              </a:spcBef>
            </a:pPr>
            <a:r>
              <a:rPr dirty="0" sz="2000" spc="-20" b="1">
                <a:solidFill>
                  <a:srgbClr val="FFFFFF"/>
                </a:solidFill>
                <a:latin typeface="Arial"/>
                <a:cs typeface="Arial"/>
              </a:rPr>
              <a:t>setState()  </a:t>
            </a:r>
            <a:r>
              <a:rPr dirty="0" sz="2000" spc="-5" b="1">
                <a:solidFill>
                  <a:srgbClr val="FFFFFF"/>
                </a:solidFill>
                <a:latin typeface="Arial"/>
                <a:cs typeface="Arial"/>
              </a:rPr>
              <a:t>(update)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2555" y="3682263"/>
            <a:ext cx="2900680" cy="749935"/>
          </a:xfrm>
          <a:custGeom>
            <a:avLst/>
            <a:gdLst/>
            <a:ahLst/>
            <a:cxnLst/>
            <a:rect l="l" t="t" r="r" b="b"/>
            <a:pathLst>
              <a:path w="2900679" h="749935">
                <a:moveTo>
                  <a:pt x="0" y="0"/>
                </a:moveTo>
                <a:lnTo>
                  <a:pt x="2900170" y="0"/>
                </a:lnTo>
                <a:lnTo>
                  <a:pt x="2900170" y="749744"/>
                </a:lnTo>
                <a:lnTo>
                  <a:pt x="0" y="749744"/>
                </a:lnTo>
                <a:lnTo>
                  <a:pt x="0" y="0"/>
                </a:lnTo>
                <a:close/>
              </a:path>
            </a:pathLst>
          </a:custGeom>
          <a:solidFill>
            <a:srgbClr val="1190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72555" y="3886200"/>
            <a:ext cx="29006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334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FFFFFF"/>
                </a:solidFill>
                <a:latin typeface="Arial"/>
                <a:cs typeface="Arial"/>
              </a:rPr>
              <a:t>getInitialState()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2555" y="5186375"/>
            <a:ext cx="2900680" cy="749935"/>
          </a:xfrm>
          <a:custGeom>
            <a:avLst/>
            <a:gdLst/>
            <a:ahLst/>
            <a:cxnLst/>
            <a:rect l="l" t="t" r="r" b="b"/>
            <a:pathLst>
              <a:path w="2900679" h="749935">
                <a:moveTo>
                  <a:pt x="0" y="0"/>
                </a:moveTo>
                <a:lnTo>
                  <a:pt x="2900170" y="0"/>
                </a:lnTo>
                <a:lnTo>
                  <a:pt x="2900170" y="749744"/>
                </a:lnTo>
                <a:lnTo>
                  <a:pt x="0" y="749744"/>
                </a:lnTo>
                <a:lnTo>
                  <a:pt x="0" y="0"/>
                </a:lnTo>
                <a:close/>
              </a:path>
            </a:pathLst>
          </a:custGeom>
          <a:solidFill>
            <a:srgbClr val="1190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72555" y="5397500"/>
            <a:ext cx="29006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componentWillMount()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2555" y="8194585"/>
            <a:ext cx="2900680" cy="749935"/>
          </a:xfrm>
          <a:custGeom>
            <a:avLst/>
            <a:gdLst/>
            <a:ahLst/>
            <a:cxnLst/>
            <a:rect l="l" t="t" r="r" b="b"/>
            <a:pathLst>
              <a:path w="2900679" h="749934">
                <a:moveTo>
                  <a:pt x="0" y="0"/>
                </a:moveTo>
                <a:lnTo>
                  <a:pt x="2900170" y="0"/>
                </a:lnTo>
                <a:lnTo>
                  <a:pt x="2900170" y="749744"/>
                </a:lnTo>
                <a:lnTo>
                  <a:pt x="0" y="749744"/>
                </a:lnTo>
                <a:lnTo>
                  <a:pt x="0" y="0"/>
                </a:lnTo>
                <a:close/>
              </a:path>
            </a:pathLst>
          </a:custGeom>
          <a:solidFill>
            <a:srgbClr val="1190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62000" y="8407400"/>
            <a:ext cx="27247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FFFFFF"/>
                </a:solidFill>
                <a:latin typeface="Arial"/>
                <a:cs typeface="Arial"/>
              </a:rPr>
              <a:t>componentDidMount()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2555" y="6690486"/>
            <a:ext cx="2900680" cy="749935"/>
          </a:xfrm>
          <a:custGeom>
            <a:avLst/>
            <a:gdLst/>
            <a:ahLst/>
            <a:cxnLst/>
            <a:rect l="l" t="t" r="r" b="b"/>
            <a:pathLst>
              <a:path w="2900679" h="749934">
                <a:moveTo>
                  <a:pt x="0" y="0"/>
                </a:moveTo>
                <a:lnTo>
                  <a:pt x="2900170" y="0"/>
                </a:lnTo>
                <a:lnTo>
                  <a:pt x="2900170" y="749731"/>
                </a:lnTo>
                <a:lnTo>
                  <a:pt x="0" y="749731"/>
                </a:lnTo>
                <a:lnTo>
                  <a:pt x="0" y="0"/>
                </a:lnTo>
                <a:close/>
              </a:path>
            </a:pathLst>
          </a:custGeom>
          <a:solidFill>
            <a:srgbClr val="5EA3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638300" y="6896100"/>
            <a:ext cx="966469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4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000" spc="-20" b="1">
                <a:solidFill>
                  <a:srgbClr val="FFFFFF"/>
                </a:solidFill>
                <a:latin typeface="Arial"/>
                <a:cs typeface="Arial"/>
              </a:rPr>
              <a:t>ender()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70666" y="2200732"/>
            <a:ext cx="3890010" cy="749935"/>
          </a:xfrm>
          <a:custGeom>
            <a:avLst/>
            <a:gdLst/>
            <a:ahLst/>
            <a:cxnLst/>
            <a:rect l="l" t="t" r="r" b="b"/>
            <a:pathLst>
              <a:path w="3890009" h="749935">
                <a:moveTo>
                  <a:pt x="0" y="0"/>
                </a:moveTo>
                <a:lnTo>
                  <a:pt x="3889679" y="0"/>
                </a:lnTo>
                <a:lnTo>
                  <a:pt x="3889679" y="749731"/>
                </a:lnTo>
                <a:lnTo>
                  <a:pt x="0" y="749731"/>
                </a:lnTo>
                <a:lnTo>
                  <a:pt x="0" y="0"/>
                </a:lnTo>
                <a:close/>
              </a:path>
            </a:pathLst>
          </a:custGeom>
          <a:solidFill>
            <a:srgbClr val="AB5E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370666" y="2413000"/>
            <a:ext cx="38900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5895">
              <a:lnSpc>
                <a:spcPct val="100000"/>
              </a:lnSpc>
              <a:spcBef>
                <a:spcPts val="100"/>
              </a:spcBef>
            </a:pPr>
            <a:r>
              <a:rPr dirty="0" sz="2000" spc="-40" b="1">
                <a:solidFill>
                  <a:srgbClr val="FFFFFF"/>
                </a:solidFill>
                <a:latin typeface="Arial"/>
                <a:cs typeface="Arial"/>
              </a:rPr>
              <a:t>componentWillReceiveProps()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70666" y="3704844"/>
            <a:ext cx="4979035" cy="749935"/>
          </a:xfrm>
          <a:custGeom>
            <a:avLst/>
            <a:gdLst/>
            <a:ahLst/>
            <a:cxnLst/>
            <a:rect l="l" t="t" r="r" b="b"/>
            <a:pathLst>
              <a:path w="4979034" h="749935">
                <a:moveTo>
                  <a:pt x="0" y="0"/>
                </a:moveTo>
                <a:lnTo>
                  <a:pt x="4978857" y="0"/>
                </a:lnTo>
                <a:lnTo>
                  <a:pt x="4978857" y="749731"/>
                </a:lnTo>
                <a:lnTo>
                  <a:pt x="0" y="749731"/>
                </a:lnTo>
                <a:lnTo>
                  <a:pt x="0" y="0"/>
                </a:lnTo>
                <a:close/>
              </a:path>
            </a:pathLst>
          </a:custGeom>
          <a:solidFill>
            <a:srgbClr val="1190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232400" y="3898900"/>
            <a:ext cx="324675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" b="1">
                <a:solidFill>
                  <a:srgbClr val="FFFFFF"/>
                </a:solidFill>
                <a:latin typeface="Arial"/>
                <a:cs typeface="Arial"/>
              </a:rPr>
              <a:t>shouldComponentUpdate()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370666" y="5186375"/>
            <a:ext cx="3890010" cy="749935"/>
          </a:xfrm>
          <a:custGeom>
            <a:avLst/>
            <a:gdLst/>
            <a:ahLst/>
            <a:cxnLst/>
            <a:rect l="l" t="t" r="r" b="b"/>
            <a:pathLst>
              <a:path w="3890009" h="749935">
                <a:moveTo>
                  <a:pt x="0" y="0"/>
                </a:moveTo>
                <a:lnTo>
                  <a:pt x="3889679" y="0"/>
                </a:lnTo>
                <a:lnTo>
                  <a:pt x="3889679" y="749744"/>
                </a:lnTo>
                <a:lnTo>
                  <a:pt x="0" y="749744"/>
                </a:lnTo>
                <a:lnTo>
                  <a:pt x="0" y="0"/>
                </a:lnTo>
                <a:close/>
              </a:path>
            </a:pathLst>
          </a:custGeom>
          <a:solidFill>
            <a:srgbClr val="1190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889500" y="5397500"/>
            <a:ext cx="28575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componentWillUpdate()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370666" y="8194585"/>
            <a:ext cx="3890010" cy="749935"/>
          </a:xfrm>
          <a:custGeom>
            <a:avLst/>
            <a:gdLst/>
            <a:ahLst/>
            <a:cxnLst/>
            <a:rect l="l" t="t" r="r" b="b"/>
            <a:pathLst>
              <a:path w="3890009" h="749934">
                <a:moveTo>
                  <a:pt x="0" y="0"/>
                </a:moveTo>
                <a:lnTo>
                  <a:pt x="3889679" y="0"/>
                </a:lnTo>
                <a:lnTo>
                  <a:pt x="3889679" y="749744"/>
                </a:lnTo>
                <a:lnTo>
                  <a:pt x="0" y="749744"/>
                </a:lnTo>
                <a:lnTo>
                  <a:pt x="0" y="0"/>
                </a:lnTo>
                <a:close/>
              </a:path>
            </a:pathLst>
          </a:custGeom>
          <a:solidFill>
            <a:srgbClr val="1190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902200" y="8407400"/>
            <a:ext cx="28289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FFFFFF"/>
                </a:solidFill>
                <a:latin typeface="Arial"/>
                <a:cs typeface="Arial"/>
              </a:rPr>
              <a:t>componentDidUpdate()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122639" y="1292434"/>
            <a:ext cx="0" cy="714375"/>
          </a:xfrm>
          <a:custGeom>
            <a:avLst/>
            <a:gdLst/>
            <a:ahLst/>
            <a:cxnLst/>
            <a:rect l="l" t="t" r="r" b="b"/>
            <a:pathLst>
              <a:path w="0" h="714375">
                <a:moveTo>
                  <a:pt x="0" y="0"/>
                </a:moveTo>
                <a:lnTo>
                  <a:pt x="0" y="713822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015959" y="1980857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60" h="213360">
                <a:moveTo>
                  <a:pt x="213360" y="0"/>
                </a:moveTo>
                <a:lnTo>
                  <a:pt x="0" y="0"/>
                </a:lnTo>
                <a:lnTo>
                  <a:pt x="106680" y="213360"/>
                </a:lnTo>
                <a:lnTo>
                  <a:pt x="2133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122639" y="2880086"/>
            <a:ext cx="0" cy="714375"/>
          </a:xfrm>
          <a:custGeom>
            <a:avLst/>
            <a:gdLst/>
            <a:ahLst/>
            <a:cxnLst/>
            <a:rect l="l" t="t" r="r" b="b"/>
            <a:pathLst>
              <a:path w="0" h="714375">
                <a:moveTo>
                  <a:pt x="0" y="0"/>
                </a:moveTo>
                <a:lnTo>
                  <a:pt x="0" y="713822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015959" y="3568509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60" h="213360">
                <a:moveTo>
                  <a:pt x="213360" y="0"/>
                </a:moveTo>
                <a:lnTo>
                  <a:pt x="0" y="0"/>
                </a:lnTo>
                <a:lnTo>
                  <a:pt x="106680" y="213360"/>
                </a:lnTo>
                <a:lnTo>
                  <a:pt x="2133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122639" y="4384198"/>
            <a:ext cx="0" cy="714375"/>
          </a:xfrm>
          <a:custGeom>
            <a:avLst/>
            <a:gdLst/>
            <a:ahLst/>
            <a:cxnLst/>
            <a:rect l="l" t="t" r="r" b="b"/>
            <a:pathLst>
              <a:path w="0" h="714375">
                <a:moveTo>
                  <a:pt x="0" y="0"/>
                </a:moveTo>
                <a:lnTo>
                  <a:pt x="0" y="713822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015959" y="5072621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60" h="213360">
                <a:moveTo>
                  <a:pt x="213360" y="0"/>
                </a:moveTo>
                <a:lnTo>
                  <a:pt x="0" y="0"/>
                </a:lnTo>
                <a:lnTo>
                  <a:pt x="106680" y="213360"/>
                </a:lnTo>
                <a:lnTo>
                  <a:pt x="2133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122639" y="5888310"/>
            <a:ext cx="0" cy="714375"/>
          </a:xfrm>
          <a:custGeom>
            <a:avLst/>
            <a:gdLst/>
            <a:ahLst/>
            <a:cxnLst/>
            <a:rect l="l" t="t" r="r" b="b"/>
            <a:pathLst>
              <a:path w="0" h="714375">
                <a:moveTo>
                  <a:pt x="0" y="0"/>
                </a:moveTo>
                <a:lnTo>
                  <a:pt x="0" y="713822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015959" y="6576733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60" h="213359">
                <a:moveTo>
                  <a:pt x="213360" y="0"/>
                </a:moveTo>
                <a:lnTo>
                  <a:pt x="0" y="0"/>
                </a:lnTo>
                <a:lnTo>
                  <a:pt x="106680" y="213359"/>
                </a:lnTo>
                <a:lnTo>
                  <a:pt x="2133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122639" y="7340619"/>
            <a:ext cx="0" cy="714375"/>
          </a:xfrm>
          <a:custGeom>
            <a:avLst/>
            <a:gdLst/>
            <a:ahLst/>
            <a:cxnLst/>
            <a:rect l="l" t="t" r="r" b="b"/>
            <a:pathLst>
              <a:path w="0" h="714375">
                <a:moveTo>
                  <a:pt x="0" y="0"/>
                </a:moveTo>
                <a:lnTo>
                  <a:pt x="0" y="713822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015959" y="8029041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60" h="213359">
                <a:moveTo>
                  <a:pt x="213360" y="0"/>
                </a:moveTo>
                <a:lnTo>
                  <a:pt x="0" y="0"/>
                </a:lnTo>
                <a:lnTo>
                  <a:pt x="106680" y="213360"/>
                </a:lnTo>
                <a:lnTo>
                  <a:pt x="2133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680506" y="1337697"/>
            <a:ext cx="0" cy="714375"/>
          </a:xfrm>
          <a:custGeom>
            <a:avLst/>
            <a:gdLst/>
            <a:ahLst/>
            <a:cxnLst/>
            <a:rect l="l" t="t" r="r" b="b"/>
            <a:pathLst>
              <a:path w="0" h="714375">
                <a:moveTo>
                  <a:pt x="0" y="0"/>
                </a:moveTo>
                <a:lnTo>
                  <a:pt x="0" y="713822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573826" y="2026119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60" h="213360">
                <a:moveTo>
                  <a:pt x="213360" y="0"/>
                </a:moveTo>
                <a:lnTo>
                  <a:pt x="0" y="0"/>
                </a:lnTo>
                <a:lnTo>
                  <a:pt x="106679" y="213359"/>
                </a:lnTo>
                <a:lnTo>
                  <a:pt x="2133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426506" y="2917882"/>
            <a:ext cx="0" cy="714375"/>
          </a:xfrm>
          <a:custGeom>
            <a:avLst/>
            <a:gdLst/>
            <a:ahLst/>
            <a:cxnLst/>
            <a:rect l="l" t="t" r="r" b="b"/>
            <a:pathLst>
              <a:path w="0" h="714375">
                <a:moveTo>
                  <a:pt x="0" y="0"/>
                </a:moveTo>
                <a:lnTo>
                  <a:pt x="0" y="713822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319826" y="3606304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60" h="213360">
                <a:moveTo>
                  <a:pt x="213360" y="0"/>
                </a:moveTo>
                <a:lnTo>
                  <a:pt x="0" y="0"/>
                </a:lnTo>
                <a:lnTo>
                  <a:pt x="106679" y="213360"/>
                </a:lnTo>
                <a:lnTo>
                  <a:pt x="2133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331813" y="7296584"/>
            <a:ext cx="2731135" cy="925194"/>
          </a:xfrm>
          <a:custGeom>
            <a:avLst/>
            <a:gdLst/>
            <a:ahLst/>
            <a:cxnLst/>
            <a:rect l="l" t="t" r="r" b="b"/>
            <a:pathLst>
              <a:path w="2731135" h="925195">
                <a:moveTo>
                  <a:pt x="2730852" y="924988"/>
                </a:moveTo>
                <a:lnTo>
                  <a:pt x="2706795" y="916840"/>
                </a:lnTo>
                <a:lnTo>
                  <a:pt x="0" y="0"/>
                </a:lnTo>
              </a:path>
            </a:pathLst>
          </a:custGeom>
          <a:ln w="507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004382" y="8112379"/>
            <a:ext cx="236854" cy="202565"/>
          </a:xfrm>
          <a:custGeom>
            <a:avLst/>
            <a:gdLst/>
            <a:ahLst/>
            <a:cxnLst/>
            <a:rect l="l" t="t" r="r" b="b"/>
            <a:pathLst>
              <a:path w="236854" h="202565">
                <a:moveTo>
                  <a:pt x="68452" y="0"/>
                </a:moveTo>
                <a:lnTo>
                  <a:pt x="0" y="202082"/>
                </a:lnTo>
                <a:lnTo>
                  <a:pt x="236308" y="169494"/>
                </a:lnTo>
                <a:lnTo>
                  <a:pt x="684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492044" y="5861891"/>
            <a:ext cx="2817495" cy="1034415"/>
          </a:xfrm>
          <a:custGeom>
            <a:avLst/>
            <a:gdLst/>
            <a:ahLst/>
            <a:cxnLst/>
            <a:rect l="l" t="t" r="r" b="b"/>
            <a:pathLst>
              <a:path w="2817495" h="1034415">
                <a:moveTo>
                  <a:pt x="0" y="1034259"/>
                </a:moveTo>
                <a:lnTo>
                  <a:pt x="23843" y="1025505"/>
                </a:lnTo>
                <a:lnTo>
                  <a:pt x="281695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315601" y="6787260"/>
            <a:ext cx="237490" cy="200660"/>
          </a:xfrm>
          <a:custGeom>
            <a:avLst/>
            <a:gdLst/>
            <a:ahLst/>
            <a:cxnLst/>
            <a:rect l="l" t="t" r="r" b="b"/>
            <a:pathLst>
              <a:path w="237489" h="200659">
                <a:moveTo>
                  <a:pt x="163525" y="0"/>
                </a:moveTo>
                <a:lnTo>
                  <a:pt x="0" y="173672"/>
                </a:lnTo>
                <a:lnTo>
                  <a:pt x="237058" y="200278"/>
                </a:lnTo>
                <a:lnTo>
                  <a:pt x="163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0023564" y="401116"/>
            <a:ext cx="2740660" cy="902335"/>
          </a:xfrm>
          <a:custGeom>
            <a:avLst/>
            <a:gdLst/>
            <a:ahLst/>
            <a:cxnLst/>
            <a:rect l="l" t="t" r="r" b="b"/>
            <a:pathLst>
              <a:path w="2740659" h="902335">
                <a:moveTo>
                  <a:pt x="2448928" y="0"/>
                </a:moveTo>
                <a:lnTo>
                  <a:pt x="292531" y="0"/>
                </a:lnTo>
                <a:lnTo>
                  <a:pt x="236180" y="222"/>
                </a:lnTo>
                <a:lnTo>
                  <a:pt x="191508" y="1782"/>
                </a:lnTo>
                <a:lnTo>
                  <a:pt x="120307" y="14262"/>
                </a:lnTo>
                <a:lnTo>
                  <a:pt x="85472" y="31470"/>
                </a:lnTo>
                <a:lnTo>
                  <a:pt x="55537" y="55530"/>
                </a:lnTo>
                <a:lnTo>
                  <a:pt x="31478" y="85467"/>
                </a:lnTo>
                <a:lnTo>
                  <a:pt x="14274" y="120307"/>
                </a:lnTo>
                <a:lnTo>
                  <a:pt x="1778" y="191506"/>
                </a:lnTo>
                <a:lnTo>
                  <a:pt x="223" y="235628"/>
                </a:lnTo>
                <a:lnTo>
                  <a:pt x="0" y="291223"/>
                </a:lnTo>
                <a:lnTo>
                  <a:pt x="5" y="610552"/>
                </a:lnTo>
                <a:lnTo>
                  <a:pt x="223" y="665601"/>
                </a:lnTo>
                <a:lnTo>
                  <a:pt x="1784" y="710269"/>
                </a:lnTo>
                <a:lnTo>
                  <a:pt x="14274" y="781469"/>
                </a:lnTo>
                <a:lnTo>
                  <a:pt x="31478" y="816303"/>
                </a:lnTo>
                <a:lnTo>
                  <a:pt x="55537" y="846239"/>
                </a:lnTo>
                <a:lnTo>
                  <a:pt x="85472" y="870298"/>
                </a:lnTo>
                <a:lnTo>
                  <a:pt x="120307" y="887501"/>
                </a:lnTo>
                <a:lnTo>
                  <a:pt x="191346" y="899991"/>
                </a:lnTo>
                <a:lnTo>
                  <a:pt x="235634" y="901553"/>
                </a:lnTo>
                <a:lnTo>
                  <a:pt x="291236" y="901776"/>
                </a:lnTo>
                <a:lnTo>
                  <a:pt x="2447632" y="901776"/>
                </a:lnTo>
                <a:lnTo>
                  <a:pt x="2503976" y="901553"/>
                </a:lnTo>
                <a:lnTo>
                  <a:pt x="2548645" y="899991"/>
                </a:lnTo>
                <a:lnTo>
                  <a:pt x="2619844" y="887501"/>
                </a:lnTo>
                <a:lnTo>
                  <a:pt x="2654676" y="870298"/>
                </a:lnTo>
                <a:lnTo>
                  <a:pt x="2684605" y="846239"/>
                </a:lnTo>
                <a:lnTo>
                  <a:pt x="2708652" y="816303"/>
                </a:lnTo>
                <a:lnTo>
                  <a:pt x="2725839" y="781469"/>
                </a:lnTo>
                <a:lnTo>
                  <a:pt x="2738396" y="710431"/>
                </a:lnTo>
                <a:lnTo>
                  <a:pt x="2739965" y="666147"/>
                </a:lnTo>
                <a:lnTo>
                  <a:pt x="2740190" y="610552"/>
                </a:lnTo>
                <a:lnTo>
                  <a:pt x="2740184" y="291223"/>
                </a:lnTo>
                <a:lnTo>
                  <a:pt x="2739965" y="236175"/>
                </a:lnTo>
                <a:lnTo>
                  <a:pt x="2738396" y="191506"/>
                </a:lnTo>
                <a:lnTo>
                  <a:pt x="2725839" y="120307"/>
                </a:lnTo>
                <a:lnTo>
                  <a:pt x="2708652" y="85467"/>
                </a:lnTo>
                <a:lnTo>
                  <a:pt x="2684605" y="55530"/>
                </a:lnTo>
                <a:lnTo>
                  <a:pt x="2654676" y="31470"/>
                </a:lnTo>
                <a:lnTo>
                  <a:pt x="2619844" y="14262"/>
                </a:lnTo>
                <a:lnTo>
                  <a:pt x="2548807" y="1782"/>
                </a:lnTo>
                <a:lnTo>
                  <a:pt x="2504523" y="222"/>
                </a:lnTo>
                <a:lnTo>
                  <a:pt x="2448928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10185400" y="673100"/>
            <a:ext cx="24244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Component</a:t>
            </a:r>
            <a:r>
              <a:rPr dirty="0" sz="20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35" b="1">
                <a:solidFill>
                  <a:srgbClr val="FFFFFF"/>
                </a:solidFill>
                <a:latin typeface="Arial"/>
                <a:cs typeface="Arial"/>
              </a:rPr>
              <a:t>deleted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766606" y="1292796"/>
            <a:ext cx="0" cy="2332990"/>
          </a:xfrm>
          <a:custGeom>
            <a:avLst/>
            <a:gdLst/>
            <a:ahLst/>
            <a:cxnLst/>
            <a:rect l="l" t="t" r="r" b="b"/>
            <a:pathLst>
              <a:path w="0" h="2332990">
                <a:moveTo>
                  <a:pt x="0" y="0"/>
                </a:moveTo>
                <a:lnTo>
                  <a:pt x="0" y="2332507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659926" y="3599903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60">
                <a:moveTo>
                  <a:pt x="213359" y="0"/>
                </a:moveTo>
                <a:lnTo>
                  <a:pt x="0" y="0"/>
                </a:lnTo>
                <a:lnTo>
                  <a:pt x="106679" y="213360"/>
                </a:lnTo>
                <a:lnTo>
                  <a:pt x="2133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764401" y="4362316"/>
            <a:ext cx="0" cy="714375"/>
          </a:xfrm>
          <a:custGeom>
            <a:avLst/>
            <a:gdLst/>
            <a:ahLst/>
            <a:cxnLst/>
            <a:rect l="l" t="t" r="r" b="b"/>
            <a:pathLst>
              <a:path w="0" h="714375">
                <a:moveTo>
                  <a:pt x="0" y="0"/>
                </a:moveTo>
                <a:lnTo>
                  <a:pt x="0" y="713822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657720" y="5050739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60">
                <a:moveTo>
                  <a:pt x="213359" y="0"/>
                </a:moveTo>
                <a:lnTo>
                  <a:pt x="0" y="0"/>
                </a:lnTo>
                <a:lnTo>
                  <a:pt x="106679" y="213359"/>
                </a:lnTo>
                <a:lnTo>
                  <a:pt x="2133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955366" y="5186375"/>
            <a:ext cx="3890010" cy="749935"/>
          </a:xfrm>
          <a:custGeom>
            <a:avLst/>
            <a:gdLst/>
            <a:ahLst/>
            <a:cxnLst/>
            <a:rect l="l" t="t" r="r" b="b"/>
            <a:pathLst>
              <a:path w="3890009" h="749935">
                <a:moveTo>
                  <a:pt x="0" y="0"/>
                </a:moveTo>
                <a:lnTo>
                  <a:pt x="3889667" y="0"/>
                </a:lnTo>
                <a:lnTo>
                  <a:pt x="3889667" y="749744"/>
                </a:lnTo>
                <a:lnTo>
                  <a:pt x="0" y="749744"/>
                </a:lnTo>
                <a:lnTo>
                  <a:pt x="0" y="0"/>
                </a:lnTo>
                <a:close/>
              </a:path>
            </a:pathLst>
          </a:custGeom>
          <a:solidFill>
            <a:srgbClr val="1190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9359900" y="5397500"/>
            <a:ext cx="30683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 b="1">
                <a:solidFill>
                  <a:srgbClr val="FFFFFF"/>
                </a:solidFill>
                <a:latin typeface="Arial"/>
                <a:cs typeface="Arial"/>
              </a:rPr>
              <a:t>componentWillUnmount()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1393640" y="1318207"/>
            <a:ext cx="12700" cy="3688715"/>
          </a:xfrm>
          <a:custGeom>
            <a:avLst/>
            <a:gdLst/>
            <a:ahLst/>
            <a:cxnLst/>
            <a:rect l="l" t="t" r="r" b="b"/>
            <a:pathLst>
              <a:path w="12700" h="3688715">
                <a:moveTo>
                  <a:pt x="6301" y="-25399"/>
                </a:moveTo>
                <a:lnTo>
                  <a:pt x="6301" y="3713927"/>
                </a:lnTo>
              </a:path>
            </a:pathLst>
          </a:custGeom>
          <a:ln w="6340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1299482" y="4980965"/>
            <a:ext cx="213360" cy="213995"/>
          </a:xfrm>
          <a:custGeom>
            <a:avLst/>
            <a:gdLst/>
            <a:ahLst/>
            <a:cxnLst/>
            <a:rect l="l" t="t" r="r" b="b"/>
            <a:pathLst>
              <a:path w="213359" h="213995">
                <a:moveTo>
                  <a:pt x="213360" y="0"/>
                </a:moveTo>
                <a:lnTo>
                  <a:pt x="0" y="723"/>
                </a:lnTo>
                <a:lnTo>
                  <a:pt x="107403" y="213728"/>
                </a:lnTo>
                <a:lnTo>
                  <a:pt x="2133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44031" y="401116"/>
            <a:ext cx="3157220" cy="902335"/>
          </a:xfrm>
          <a:custGeom>
            <a:avLst/>
            <a:gdLst/>
            <a:ahLst/>
            <a:cxnLst/>
            <a:rect l="l" t="t" r="r" b="b"/>
            <a:pathLst>
              <a:path w="3157220" h="902335">
                <a:moveTo>
                  <a:pt x="2865995" y="0"/>
                </a:moveTo>
                <a:lnTo>
                  <a:pt x="292525" y="0"/>
                </a:lnTo>
                <a:lnTo>
                  <a:pt x="236178" y="222"/>
                </a:lnTo>
                <a:lnTo>
                  <a:pt x="191507" y="1782"/>
                </a:lnTo>
                <a:lnTo>
                  <a:pt x="120308" y="14262"/>
                </a:lnTo>
                <a:lnTo>
                  <a:pt x="85472" y="31470"/>
                </a:lnTo>
                <a:lnTo>
                  <a:pt x="55536" y="55530"/>
                </a:lnTo>
                <a:lnTo>
                  <a:pt x="31477" y="85467"/>
                </a:lnTo>
                <a:lnTo>
                  <a:pt x="14272" y="120307"/>
                </a:lnTo>
                <a:lnTo>
                  <a:pt x="1778" y="191506"/>
                </a:lnTo>
                <a:lnTo>
                  <a:pt x="223" y="235628"/>
                </a:lnTo>
                <a:lnTo>
                  <a:pt x="0" y="291223"/>
                </a:lnTo>
                <a:lnTo>
                  <a:pt x="5" y="610552"/>
                </a:lnTo>
                <a:lnTo>
                  <a:pt x="223" y="665601"/>
                </a:lnTo>
                <a:lnTo>
                  <a:pt x="1784" y="710269"/>
                </a:lnTo>
                <a:lnTo>
                  <a:pt x="14272" y="781469"/>
                </a:lnTo>
                <a:lnTo>
                  <a:pt x="31477" y="816303"/>
                </a:lnTo>
                <a:lnTo>
                  <a:pt x="55536" y="846239"/>
                </a:lnTo>
                <a:lnTo>
                  <a:pt x="85472" y="870298"/>
                </a:lnTo>
                <a:lnTo>
                  <a:pt x="120308" y="887501"/>
                </a:lnTo>
                <a:lnTo>
                  <a:pt x="191345" y="899991"/>
                </a:lnTo>
                <a:lnTo>
                  <a:pt x="235631" y="901553"/>
                </a:lnTo>
                <a:lnTo>
                  <a:pt x="291230" y="901776"/>
                </a:lnTo>
                <a:lnTo>
                  <a:pt x="2864699" y="901776"/>
                </a:lnTo>
                <a:lnTo>
                  <a:pt x="2921043" y="901553"/>
                </a:lnTo>
                <a:lnTo>
                  <a:pt x="2965712" y="899991"/>
                </a:lnTo>
                <a:lnTo>
                  <a:pt x="3036911" y="887501"/>
                </a:lnTo>
                <a:lnTo>
                  <a:pt x="3071745" y="870298"/>
                </a:lnTo>
                <a:lnTo>
                  <a:pt x="3101681" y="846239"/>
                </a:lnTo>
                <a:lnTo>
                  <a:pt x="3125740" y="816303"/>
                </a:lnTo>
                <a:lnTo>
                  <a:pt x="3142943" y="781469"/>
                </a:lnTo>
                <a:lnTo>
                  <a:pt x="3155440" y="710269"/>
                </a:lnTo>
                <a:lnTo>
                  <a:pt x="3156995" y="666147"/>
                </a:lnTo>
                <a:lnTo>
                  <a:pt x="3157218" y="610552"/>
                </a:lnTo>
                <a:lnTo>
                  <a:pt x="3157213" y="291223"/>
                </a:lnTo>
                <a:lnTo>
                  <a:pt x="3156995" y="236175"/>
                </a:lnTo>
                <a:lnTo>
                  <a:pt x="3155434" y="191506"/>
                </a:lnTo>
                <a:lnTo>
                  <a:pt x="3142943" y="120307"/>
                </a:lnTo>
                <a:lnTo>
                  <a:pt x="3125740" y="85467"/>
                </a:lnTo>
                <a:lnTo>
                  <a:pt x="3101681" y="55530"/>
                </a:lnTo>
                <a:lnTo>
                  <a:pt x="3071745" y="31470"/>
                </a:lnTo>
                <a:lnTo>
                  <a:pt x="3036911" y="14262"/>
                </a:lnTo>
                <a:lnTo>
                  <a:pt x="2965874" y="1782"/>
                </a:lnTo>
                <a:lnTo>
                  <a:pt x="2921590" y="222"/>
                </a:lnTo>
                <a:lnTo>
                  <a:pt x="2865995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660400" y="457200"/>
            <a:ext cx="291338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6800" marR="5080" indent="-1054100">
              <a:lnSpc>
                <a:spcPct val="112500"/>
              </a:lnSpc>
              <a:spcBef>
                <a:spcPts val="100"/>
              </a:spcBef>
            </a:pP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Component</a:t>
            </a:r>
            <a:r>
              <a:rPr dirty="0" sz="20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instantiated  </a:t>
            </a:r>
            <a:r>
              <a:rPr dirty="0" sz="2000" spc="-35" b="1">
                <a:solidFill>
                  <a:srgbClr val="FFFFFF"/>
                </a:solidFill>
                <a:latin typeface="Arial"/>
                <a:cs typeface="Arial"/>
              </a:rPr>
              <a:t>(initial)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7700" y="4394200"/>
            <a:ext cx="662114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8285" algn="l"/>
                <a:tab pos="4485005" algn="l"/>
              </a:tabLst>
            </a:pP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80" b="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 b="0">
                <a:solidFill>
                  <a:srgbClr val="55D7FF"/>
                </a:solidFill>
                <a:latin typeface="Arial"/>
                <a:cs typeface="Arial"/>
              </a:rPr>
              <a:t>L	L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81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0" b="0">
                <a:solidFill>
                  <a:srgbClr val="55D7FF"/>
                </a:solidFill>
                <a:latin typeface="Arial"/>
                <a:cs typeface="Arial"/>
              </a:rPr>
              <a:t>F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	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6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Y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 b="0">
                <a:solidFill>
                  <a:srgbClr val="55D7FF"/>
                </a:solidFill>
                <a:latin typeface="Arial"/>
                <a:cs typeface="Arial"/>
              </a:rPr>
              <a:t>L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647700"/>
            <a:ext cx="6621145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8285" algn="l"/>
                <a:tab pos="4485005" algn="l"/>
              </a:tabLst>
            </a:pPr>
            <a:r>
              <a:rPr dirty="0" sz="4500" spc="-85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>
                <a:solidFill>
                  <a:srgbClr val="55D7FF"/>
                </a:solidFill>
                <a:latin typeface="Arial"/>
                <a:cs typeface="Arial"/>
              </a:rPr>
              <a:t>T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8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>
                <a:solidFill>
                  <a:srgbClr val="55D7FF"/>
                </a:solidFill>
                <a:latin typeface="Arial"/>
                <a:cs typeface="Arial"/>
              </a:rPr>
              <a:t>L	L </a:t>
            </a:r>
            <a:r>
              <a:rPr dirty="0" sz="4500" spc="-85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81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0">
                <a:solidFill>
                  <a:srgbClr val="55D7FF"/>
                </a:solidFill>
                <a:latin typeface="Arial"/>
                <a:cs typeface="Arial"/>
              </a:rPr>
              <a:t>F</a:t>
            </a:r>
            <a:r>
              <a:rPr dirty="0" sz="4500" spc="-53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>
                <a:solidFill>
                  <a:srgbClr val="55D7FF"/>
                </a:solidFill>
                <a:latin typeface="Arial"/>
                <a:cs typeface="Arial"/>
              </a:rPr>
              <a:t>E	</a:t>
            </a:r>
            <a:r>
              <a:rPr dirty="0" sz="4500" spc="-85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6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>
                <a:solidFill>
                  <a:srgbClr val="55D7FF"/>
                </a:solidFill>
                <a:latin typeface="Arial"/>
                <a:cs typeface="Arial"/>
              </a:rPr>
              <a:t>Y</a:t>
            </a:r>
            <a:r>
              <a:rPr dirty="0" sz="4500" spc="-55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5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>
                <a:solidFill>
                  <a:srgbClr val="55D7FF"/>
                </a:solidFill>
                <a:latin typeface="Arial"/>
                <a:cs typeface="Arial"/>
              </a:rPr>
              <a:t>L</a:t>
            </a:r>
            <a:r>
              <a:rPr dirty="0" sz="4500" spc="-55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>
                <a:solidFill>
                  <a:srgbClr val="55D7FF"/>
                </a:solidFill>
                <a:latin typeface="Arial"/>
                <a:cs typeface="Arial"/>
              </a:rPr>
              <a:t>E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4089400"/>
            <a:ext cx="7526020" cy="1422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4000" spc="-2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4000" spc="80">
                <a:solidFill>
                  <a:srgbClr val="FFFFFF"/>
                </a:solidFill>
                <a:latin typeface="Arial"/>
                <a:cs typeface="Arial"/>
              </a:rPr>
              <a:t>defining </a:t>
            </a:r>
            <a:r>
              <a:rPr dirty="0" sz="4000" spc="20" b="1">
                <a:solidFill>
                  <a:srgbClr val="FFFFFF"/>
                </a:solidFill>
                <a:latin typeface="Arial"/>
                <a:cs typeface="Arial"/>
              </a:rPr>
              <a:t>default </a:t>
            </a:r>
            <a:r>
              <a:rPr dirty="0" sz="4000" spc="-75" b="1">
                <a:solidFill>
                  <a:srgbClr val="FFFFFF"/>
                </a:solidFill>
                <a:latin typeface="Arial"/>
                <a:cs typeface="Arial"/>
              </a:rPr>
              <a:t>props</a:t>
            </a:r>
            <a:r>
              <a:rPr dirty="0" sz="4000" spc="-2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-20">
                <a:solidFill>
                  <a:srgbClr val="FFFFFF"/>
                </a:solidFill>
                <a:latin typeface="Arial"/>
                <a:cs typeface="Arial"/>
              </a:rPr>
              <a:t>which  </a:t>
            </a:r>
            <a:r>
              <a:rPr dirty="0" sz="4000" spc="-8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dirty="0" sz="4000" spc="105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dirty="0" sz="4000" spc="-85">
                <a:solidFill>
                  <a:srgbClr val="FFFFFF"/>
                </a:solidFill>
                <a:latin typeface="Arial"/>
                <a:cs typeface="Arial"/>
              </a:rPr>
              <a:t>accessed </a:t>
            </a:r>
            <a:r>
              <a:rPr dirty="0" sz="4000" spc="-80">
                <a:solidFill>
                  <a:srgbClr val="FFFFFF"/>
                </a:solidFill>
                <a:latin typeface="Arial"/>
                <a:cs typeface="Arial"/>
              </a:rPr>
              <a:t>via</a:t>
            </a:r>
            <a:r>
              <a:rPr dirty="0" sz="4000" spc="-2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-75" b="1">
                <a:solidFill>
                  <a:srgbClr val="FFFFFF"/>
                </a:solidFill>
                <a:latin typeface="Arial"/>
                <a:cs typeface="Arial"/>
              </a:rPr>
              <a:t>this.props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45700" y="1130300"/>
            <a:ext cx="2489200" cy="820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855618" y="1138972"/>
            <a:ext cx="2869273" cy="133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4089400"/>
            <a:ext cx="7526020" cy="1422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4000" spc="-2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4000" spc="80">
                <a:solidFill>
                  <a:srgbClr val="FFFFFF"/>
                </a:solidFill>
                <a:latin typeface="Arial"/>
                <a:cs typeface="Arial"/>
              </a:rPr>
              <a:t>defining </a:t>
            </a:r>
            <a:r>
              <a:rPr dirty="0" sz="4000" spc="20" b="1">
                <a:solidFill>
                  <a:srgbClr val="FFFFFF"/>
                </a:solidFill>
                <a:latin typeface="Arial"/>
                <a:cs typeface="Arial"/>
              </a:rPr>
              <a:t>default </a:t>
            </a:r>
            <a:r>
              <a:rPr dirty="0" sz="4000" spc="-75" b="1">
                <a:solidFill>
                  <a:srgbClr val="FFFFFF"/>
                </a:solidFill>
                <a:latin typeface="Arial"/>
                <a:cs typeface="Arial"/>
              </a:rPr>
              <a:t>props</a:t>
            </a:r>
            <a:r>
              <a:rPr dirty="0" sz="4000" spc="-2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-20">
                <a:solidFill>
                  <a:srgbClr val="FFFFFF"/>
                </a:solidFill>
                <a:latin typeface="Arial"/>
                <a:cs typeface="Arial"/>
              </a:rPr>
              <a:t>which  </a:t>
            </a:r>
            <a:r>
              <a:rPr dirty="0" sz="4000" spc="-8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dirty="0" sz="4000" spc="105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dirty="0" sz="4000" spc="-85">
                <a:solidFill>
                  <a:srgbClr val="FFFFFF"/>
                </a:solidFill>
                <a:latin typeface="Arial"/>
                <a:cs typeface="Arial"/>
              </a:rPr>
              <a:t>accessed </a:t>
            </a:r>
            <a:r>
              <a:rPr dirty="0" sz="4000" spc="-80">
                <a:solidFill>
                  <a:srgbClr val="FFFFFF"/>
                </a:solidFill>
                <a:latin typeface="Arial"/>
                <a:cs typeface="Arial"/>
              </a:rPr>
              <a:t>via</a:t>
            </a:r>
            <a:r>
              <a:rPr dirty="0" sz="4000" spc="-2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-75" b="1">
                <a:solidFill>
                  <a:srgbClr val="FFFFFF"/>
                </a:solidFill>
                <a:latin typeface="Arial"/>
                <a:cs typeface="Arial"/>
              </a:rPr>
              <a:t>this.props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45700" y="1130300"/>
            <a:ext cx="2489200" cy="820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855618" y="1138972"/>
            <a:ext cx="2869273" cy="133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95532" y="5591314"/>
            <a:ext cx="1073962" cy="14881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76400" y="6870700"/>
            <a:ext cx="7190740" cy="1143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2200"/>
              </a:lnSpc>
              <a:spcBef>
                <a:spcPts val="100"/>
              </a:spcBef>
            </a:pPr>
            <a:r>
              <a:rPr dirty="0" sz="3000" spc="235">
                <a:solidFill>
                  <a:srgbClr val="FF2E00"/>
                </a:solidFill>
                <a:latin typeface="Verdana"/>
                <a:cs typeface="Verdana"/>
              </a:rPr>
              <a:t>Interface </a:t>
            </a:r>
            <a:r>
              <a:rPr dirty="0" sz="3000" spc="80">
                <a:solidFill>
                  <a:srgbClr val="FF2E00"/>
                </a:solidFill>
                <a:latin typeface="Verdana"/>
                <a:cs typeface="Verdana"/>
              </a:rPr>
              <a:t>between </a:t>
            </a:r>
            <a:r>
              <a:rPr dirty="0" sz="3000" spc="-220">
                <a:solidFill>
                  <a:srgbClr val="FF2E00"/>
                </a:solidFill>
                <a:latin typeface="Verdana"/>
                <a:cs typeface="Verdana"/>
              </a:rPr>
              <a:t>2 </a:t>
            </a:r>
            <a:r>
              <a:rPr dirty="0" sz="3000" spc="150">
                <a:solidFill>
                  <a:srgbClr val="FF2E00"/>
                </a:solidFill>
                <a:latin typeface="Verdana"/>
                <a:cs typeface="Verdana"/>
              </a:rPr>
              <a:t>components,  </a:t>
            </a:r>
            <a:r>
              <a:rPr dirty="0" sz="3000" spc="95">
                <a:solidFill>
                  <a:srgbClr val="FF2E00"/>
                </a:solidFill>
                <a:latin typeface="Verdana"/>
                <a:cs typeface="Verdana"/>
              </a:rPr>
              <a:t>remember?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662114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8285" algn="l"/>
                <a:tab pos="4485005" algn="l"/>
              </a:tabLst>
            </a:pP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80" b="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 b="0">
                <a:solidFill>
                  <a:srgbClr val="55D7FF"/>
                </a:solidFill>
                <a:latin typeface="Arial"/>
                <a:cs typeface="Arial"/>
              </a:rPr>
              <a:t>L	L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81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0" b="0">
                <a:solidFill>
                  <a:srgbClr val="55D7FF"/>
                </a:solidFill>
                <a:latin typeface="Arial"/>
                <a:cs typeface="Arial"/>
              </a:rPr>
              <a:t>F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	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6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Y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 b="0">
                <a:solidFill>
                  <a:srgbClr val="55D7FF"/>
                </a:solidFill>
                <a:latin typeface="Arial"/>
                <a:cs typeface="Arial"/>
              </a:rPr>
              <a:t>L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endParaRPr sz="4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4089400"/>
            <a:ext cx="6952615" cy="1422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4000" spc="-2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4000" spc="80">
                <a:solidFill>
                  <a:srgbClr val="FFFFFF"/>
                </a:solidFill>
                <a:latin typeface="Arial"/>
                <a:cs typeface="Arial"/>
              </a:rPr>
              <a:t>defining </a:t>
            </a:r>
            <a:r>
              <a:rPr dirty="0" sz="4000" spc="-45" b="1">
                <a:solidFill>
                  <a:srgbClr val="FFFFFF"/>
                </a:solidFill>
                <a:latin typeface="Arial"/>
                <a:cs typeface="Arial"/>
              </a:rPr>
              <a:t>initial </a:t>
            </a:r>
            <a:r>
              <a:rPr dirty="0" sz="4000" spc="-5" b="1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dirty="0" sz="4000" spc="-1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-20">
                <a:solidFill>
                  <a:srgbClr val="FFFFFF"/>
                </a:solidFill>
                <a:latin typeface="Arial"/>
                <a:cs typeface="Arial"/>
              </a:rPr>
              <a:t>which  </a:t>
            </a:r>
            <a:r>
              <a:rPr dirty="0" sz="4000" spc="-8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dirty="0" sz="4000" spc="105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dirty="0" sz="4000" spc="-85">
                <a:solidFill>
                  <a:srgbClr val="FFFFFF"/>
                </a:solidFill>
                <a:latin typeface="Arial"/>
                <a:cs typeface="Arial"/>
              </a:rPr>
              <a:t>accessed </a:t>
            </a:r>
            <a:r>
              <a:rPr dirty="0" sz="4000" spc="-80">
                <a:solidFill>
                  <a:srgbClr val="FFFFFF"/>
                </a:solidFill>
                <a:latin typeface="Arial"/>
                <a:cs typeface="Arial"/>
              </a:rPr>
              <a:t>via</a:t>
            </a:r>
            <a:r>
              <a:rPr dirty="0" sz="4000" spc="-2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-40" b="1">
                <a:solidFill>
                  <a:srgbClr val="FFFFFF"/>
                </a:solidFill>
                <a:latin typeface="Arial"/>
                <a:cs typeface="Arial"/>
              </a:rPr>
              <a:t>this.state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45700" y="1130300"/>
            <a:ext cx="2489200" cy="820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855618" y="2878867"/>
            <a:ext cx="2869273" cy="133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98500" y="647700"/>
            <a:ext cx="6621145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8285" algn="l"/>
                <a:tab pos="4485005" algn="l"/>
              </a:tabLst>
            </a:pPr>
            <a:r>
              <a:rPr dirty="0" sz="4500" spc="-85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>
                <a:solidFill>
                  <a:srgbClr val="55D7FF"/>
                </a:solidFill>
                <a:latin typeface="Arial"/>
                <a:cs typeface="Arial"/>
              </a:rPr>
              <a:t>T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8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>
                <a:solidFill>
                  <a:srgbClr val="55D7FF"/>
                </a:solidFill>
                <a:latin typeface="Arial"/>
                <a:cs typeface="Arial"/>
              </a:rPr>
              <a:t>L	L </a:t>
            </a:r>
            <a:r>
              <a:rPr dirty="0" sz="4500" spc="-85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81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0">
                <a:solidFill>
                  <a:srgbClr val="55D7FF"/>
                </a:solidFill>
                <a:latin typeface="Arial"/>
                <a:cs typeface="Arial"/>
              </a:rPr>
              <a:t>F</a:t>
            </a:r>
            <a:r>
              <a:rPr dirty="0" sz="4500" spc="-53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>
                <a:solidFill>
                  <a:srgbClr val="55D7FF"/>
                </a:solidFill>
                <a:latin typeface="Arial"/>
                <a:cs typeface="Arial"/>
              </a:rPr>
              <a:t>E	</a:t>
            </a:r>
            <a:r>
              <a:rPr dirty="0" sz="4500" spc="-85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6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>
                <a:solidFill>
                  <a:srgbClr val="55D7FF"/>
                </a:solidFill>
                <a:latin typeface="Arial"/>
                <a:cs typeface="Arial"/>
              </a:rPr>
              <a:t>Y</a:t>
            </a:r>
            <a:r>
              <a:rPr dirty="0" sz="4500" spc="-55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5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>
                <a:solidFill>
                  <a:srgbClr val="55D7FF"/>
                </a:solidFill>
                <a:latin typeface="Arial"/>
                <a:cs typeface="Arial"/>
              </a:rPr>
              <a:t>L</a:t>
            </a:r>
            <a:r>
              <a:rPr dirty="0" sz="4500" spc="-55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>
                <a:solidFill>
                  <a:srgbClr val="55D7FF"/>
                </a:solidFill>
                <a:latin typeface="Arial"/>
                <a:cs typeface="Arial"/>
              </a:rPr>
              <a:t>E</a:t>
            </a:r>
            <a:endParaRPr sz="45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0" y="4203700"/>
            <a:ext cx="588645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09520" algn="l"/>
              </a:tabLst>
            </a:pPr>
            <a:r>
              <a:rPr dirty="0" sz="4500" spc="-585" b="0">
                <a:solidFill>
                  <a:srgbClr val="55D7FF"/>
                </a:solidFill>
                <a:latin typeface="Arial"/>
                <a:cs typeface="Arial"/>
              </a:rPr>
              <a:t>R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 </a:t>
            </a:r>
            <a:r>
              <a:rPr dirty="0" sz="4500" spc="80" b="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dirty="0" sz="4500" spc="-68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	</a:t>
            </a:r>
            <a:r>
              <a:rPr dirty="0" sz="4500" spc="-250" b="0">
                <a:solidFill>
                  <a:srgbClr val="55D7FF"/>
                </a:solidFill>
                <a:latin typeface="Arial"/>
                <a:cs typeface="Arial"/>
              </a:rPr>
              <a:t>F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160" b="0">
                <a:solidFill>
                  <a:srgbClr val="55D7FF"/>
                </a:solidFill>
                <a:latin typeface="Arial"/>
                <a:cs typeface="Arial"/>
              </a:rPr>
              <a:t>AT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5" b="0">
                <a:solidFill>
                  <a:srgbClr val="55D7FF"/>
                </a:solidFill>
                <a:latin typeface="Arial"/>
                <a:cs typeface="Arial"/>
              </a:rPr>
              <a:t>U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85" b="0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00" b="0">
                <a:solidFill>
                  <a:srgbClr val="55D7FF"/>
                </a:solidFill>
                <a:latin typeface="Arial"/>
                <a:cs typeface="Arial"/>
              </a:rPr>
              <a:t>S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44145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</a:t>
            </a:fld>
            <a:r>
              <a:rPr dirty="0" baseline="1543" sz="2700" spc="15"/>
              <a:t>/95</a:t>
            </a:r>
            <a:endParaRPr baseline="1543" sz="27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4089400"/>
            <a:ext cx="6952615" cy="1422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4000" spc="-2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4000" spc="80">
                <a:solidFill>
                  <a:srgbClr val="FFFFFF"/>
                </a:solidFill>
                <a:latin typeface="Arial"/>
                <a:cs typeface="Arial"/>
              </a:rPr>
              <a:t>defining </a:t>
            </a:r>
            <a:r>
              <a:rPr dirty="0" sz="4000" spc="-45" b="1">
                <a:solidFill>
                  <a:srgbClr val="FFFFFF"/>
                </a:solidFill>
                <a:latin typeface="Arial"/>
                <a:cs typeface="Arial"/>
              </a:rPr>
              <a:t>initial </a:t>
            </a:r>
            <a:r>
              <a:rPr dirty="0" sz="4000" spc="-5" b="1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dirty="0" sz="4000" spc="-1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-20">
                <a:solidFill>
                  <a:srgbClr val="FFFFFF"/>
                </a:solidFill>
                <a:latin typeface="Arial"/>
                <a:cs typeface="Arial"/>
              </a:rPr>
              <a:t>which  </a:t>
            </a:r>
            <a:r>
              <a:rPr dirty="0" sz="4000" spc="-8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dirty="0" sz="4000" spc="105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dirty="0" sz="4000" spc="-85">
                <a:solidFill>
                  <a:srgbClr val="FFFFFF"/>
                </a:solidFill>
                <a:latin typeface="Arial"/>
                <a:cs typeface="Arial"/>
              </a:rPr>
              <a:t>accessed </a:t>
            </a:r>
            <a:r>
              <a:rPr dirty="0" sz="4000" spc="-80">
                <a:solidFill>
                  <a:srgbClr val="FFFFFF"/>
                </a:solidFill>
                <a:latin typeface="Arial"/>
                <a:cs typeface="Arial"/>
              </a:rPr>
              <a:t>via</a:t>
            </a:r>
            <a:r>
              <a:rPr dirty="0" sz="4000" spc="-2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-40" b="1">
                <a:solidFill>
                  <a:srgbClr val="FFFFFF"/>
                </a:solidFill>
                <a:latin typeface="Arial"/>
                <a:cs typeface="Arial"/>
              </a:rPr>
              <a:t>this.state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45700" y="1130300"/>
            <a:ext cx="2489200" cy="820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855618" y="2878867"/>
            <a:ext cx="2869273" cy="133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95532" y="5591314"/>
            <a:ext cx="1073962" cy="14881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01800" y="7366000"/>
            <a:ext cx="5341620" cy="1143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2200"/>
              </a:lnSpc>
              <a:spcBef>
                <a:spcPts val="100"/>
              </a:spcBef>
            </a:pPr>
            <a:r>
              <a:rPr dirty="0" sz="3000" spc="285">
                <a:solidFill>
                  <a:srgbClr val="FF2E00"/>
                </a:solidFill>
                <a:latin typeface="Verdana"/>
                <a:cs typeface="Verdana"/>
              </a:rPr>
              <a:t>Internal </a:t>
            </a:r>
            <a:r>
              <a:rPr dirty="0" sz="3000" spc="95">
                <a:solidFill>
                  <a:srgbClr val="FF2E00"/>
                </a:solidFill>
                <a:latin typeface="Verdana"/>
                <a:cs typeface="Verdana"/>
              </a:rPr>
              <a:t>state </a:t>
            </a:r>
            <a:r>
              <a:rPr dirty="0" sz="3000" spc="285">
                <a:solidFill>
                  <a:srgbClr val="FF2E00"/>
                </a:solidFill>
                <a:latin typeface="Verdana"/>
                <a:cs typeface="Verdana"/>
              </a:rPr>
              <a:t>only  </a:t>
            </a:r>
            <a:r>
              <a:rPr dirty="0" sz="3000" spc="140">
                <a:solidFill>
                  <a:srgbClr val="FF2E00"/>
                </a:solidFill>
                <a:latin typeface="Verdana"/>
                <a:cs typeface="Verdana"/>
              </a:rPr>
              <a:t>accessible </a:t>
            </a:r>
            <a:r>
              <a:rPr dirty="0" sz="3000" spc="-85">
                <a:solidFill>
                  <a:srgbClr val="FF2E00"/>
                </a:solidFill>
                <a:latin typeface="Verdana"/>
                <a:cs typeface="Verdana"/>
              </a:rPr>
              <a:t>by</a:t>
            </a:r>
            <a:r>
              <a:rPr dirty="0" sz="3000" spc="715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dirty="0" sz="3000" spc="220">
                <a:solidFill>
                  <a:srgbClr val="FF2E00"/>
                </a:solidFill>
                <a:latin typeface="Verdana"/>
                <a:cs typeface="Verdana"/>
              </a:rPr>
              <a:t>component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662114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8285" algn="l"/>
                <a:tab pos="4485005" algn="l"/>
              </a:tabLst>
            </a:pP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80" b="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 b="0">
                <a:solidFill>
                  <a:srgbClr val="55D7FF"/>
                </a:solidFill>
                <a:latin typeface="Arial"/>
                <a:cs typeface="Arial"/>
              </a:rPr>
              <a:t>L	L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81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0" b="0">
                <a:solidFill>
                  <a:srgbClr val="55D7FF"/>
                </a:solidFill>
                <a:latin typeface="Arial"/>
                <a:cs typeface="Arial"/>
              </a:rPr>
              <a:t>F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	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6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Y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 b="0">
                <a:solidFill>
                  <a:srgbClr val="55D7FF"/>
                </a:solidFill>
                <a:latin typeface="Arial"/>
                <a:cs typeface="Arial"/>
              </a:rPr>
              <a:t>L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endParaRPr sz="4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4089400"/>
            <a:ext cx="7347584" cy="1422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4000" spc="-40" b="1">
                <a:solidFill>
                  <a:srgbClr val="FFFFFF"/>
                </a:solidFill>
                <a:latin typeface="Arial"/>
                <a:cs typeface="Arial"/>
              </a:rPr>
              <a:t>Called </a:t>
            </a:r>
            <a:r>
              <a:rPr dirty="0" sz="4000" spc="35" b="1">
                <a:solidFill>
                  <a:srgbClr val="FFFFFF"/>
                </a:solidFill>
                <a:latin typeface="Arial"/>
                <a:cs typeface="Arial"/>
              </a:rPr>
              <a:t>before </a:t>
            </a:r>
            <a:r>
              <a:rPr dirty="0" sz="4000" spc="-15" b="1">
                <a:solidFill>
                  <a:srgbClr val="FFFFFF"/>
                </a:solidFill>
                <a:latin typeface="Arial"/>
                <a:cs typeface="Arial"/>
              </a:rPr>
              <a:t>render</a:t>
            </a:r>
            <a:r>
              <a:rPr dirty="0" sz="4000" spc="-15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dirty="0" sz="4000" spc="-30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dirty="0" sz="4000" spc="-5">
                <a:solidFill>
                  <a:srgbClr val="FFFFFF"/>
                </a:solidFill>
                <a:latin typeface="Arial"/>
                <a:cs typeface="Arial"/>
              </a:rPr>
              <a:t>state  </a:t>
            </a:r>
            <a:r>
              <a:rPr dirty="0" sz="4000" spc="-45">
                <a:solidFill>
                  <a:srgbClr val="FFFFFF"/>
                </a:solidFill>
                <a:latin typeface="Arial"/>
                <a:cs typeface="Arial"/>
              </a:rPr>
              <a:t>changes </a:t>
            </a:r>
            <a:r>
              <a:rPr dirty="0" sz="4000" spc="35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dirty="0" sz="4000" spc="12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dirty="0" sz="4000" spc="-105">
                <a:solidFill>
                  <a:srgbClr val="FFFFFF"/>
                </a:solidFill>
                <a:latin typeface="Arial"/>
                <a:cs typeface="Arial"/>
              </a:rPr>
              <a:t>cause</a:t>
            </a:r>
            <a:r>
              <a:rPr dirty="0" sz="4000" spc="-43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20">
                <a:solidFill>
                  <a:srgbClr val="FFFFFF"/>
                </a:solidFill>
                <a:latin typeface="Arial"/>
                <a:cs typeface="Arial"/>
              </a:rPr>
              <a:t>render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45700" y="1130300"/>
            <a:ext cx="2489200" cy="820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855618" y="4567972"/>
            <a:ext cx="2869273" cy="133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98500" y="647700"/>
            <a:ext cx="6621145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8285" algn="l"/>
                <a:tab pos="4485005" algn="l"/>
              </a:tabLst>
            </a:pPr>
            <a:r>
              <a:rPr dirty="0" sz="4500" spc="-85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>
                <a:solidFill>
                  <a:srgbClr val="55D7FF"/>
                </a:solidFill>
                <a:latin typeface="Arial"/>
                <a:cs typeface="Arial"/>
              </a:rPr>
              <a:t>T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8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>
                <a:solidFill>
                  <a:srgbClr val="55D7FF"/>
                </a:solidFill>
                <a:latin typeface="Arial"/>
                <a:cs typeface="Arial"/>
              </a:rPr>
              <a:t>L	L </a:t>
            </a:r>
            <a:r>
              <a:rPr dirty="0" sz="4500" spc="-85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81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0">
                <a:solidFill>
                  <a:srgbClr val="55D7FF"/>
                </a:solidFill>
                <a:latin typeface="Arial"/>
                <a:cs typeface="Arial"/>
              </a:rPr>
              <a:t>F</a:t>
            </a:r>
            <a:r>
              <a:rPr dirty="0" sz="4500" spc="-53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>
                <a:solidFill>
                  <a:srgbClr val="55D7FF"/>
                </a:solidFill>
                <a:latin typeface="Arial"/>
                <a:cs typeface="Arial"/>
              </a:rPr>
              <a:t>E	</a:t>
            </a:r>
            <a:r>
              <a:rPr dirty="0" sz="4500" spc="-85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6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>
                <a:solidFill>
                  <a:srgbClr val="55D7FF"/>
                </a:solidFill>
                <a:latin typeface="Arial"/>
                <a:cs typeface="Arial"/>
              </a:rPr>
              <a:t>Y</a:t>
            </a:r>
            <a:r>
              <a:rPr dirty="0" sz="4500" spc="-55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5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>
                <a:solidFill>
                  <a:srgbClr val="55D7FF"/>
                </a:solidFill>
                <a:latin typeface="Arial"/>
                <a:cs typeface="Arial"/>
              </a:rPr>
              <a:t>L</a:t>
            </a:r>
            <a:r>
              <a:rPr dirty="0" sz="4500" spc="-55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>
                <a:solidFill>
                  <a:srgbClr val="55D7FF"/>
                </a:solidFill>
                <a:latin typeface="Arial"/>
                <a:cs typeface="Arial"/>
              </a:rPr>
              <a:t>E</a:t>
            </a:r>
            <a:endParaRPr sz="45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4876800"/>
            <a:ext cx="774192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85">
                <a:solidFill>
                  <a:srgbClr val="FFFFFF"/>
                </a:solidFill>
                <a:latin typeface="Arial"/>
                <a:cs typeface="Arial"/>
              </a:rPr>
              <a:t>Returns </a:t>
            </a:r>
            <a:r>
              <a:rPr dirty="0" sz="4000" spc="-90" b="1">
                <a:solidFill>
                  <a:srgbClr val="FFFFFF"/>
                </a:solidFill>
                <a:latin typeface="Arial"/>
                <a:cs typeface="Arial"/>
              </a:rPr>
              <a:t>React </a:t>
            </a:r>
            <a:r>
              <a:rPr dirty="0" sz="4000" spc="20" b="1">
                <a:solidFill>
                  <a:srgbClr val="FFFFFF"/>
                </a:solidFill>
                <a:latin typeface="Arial"/>
                <a:cs typeface="Arial"/>
              </a:rPr>
              <a:t>element </a:t>
            </a:r>
            <a:r>
              <a:rPr dirty="0" sz="4000" spc="15" b="1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4000" spc="2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-75" b="1">
                <a:solidFill>
                  <a:srgbClr val="FFFFFF"/>
                </a:solidFill>
                <a:latin typeface="Arial"/>
                <a:cs typeface="Arial"/>
              </a:rPr>
              <a:t>logic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45700" y="1130300"/>
            <a:ext cx="2489200" cy="820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855618" y="6345972"/>
            <a:ext cx="2869273" cy="1333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98500" y="647700"/>
            <a:ext cx="6621145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8285" algn="l"/>
                <a:tab pos="4485005" algn="l"/>
              </a:tabLst>
            </a:pPr>
            <a:r>
              <a:rPr dirty="0" sz="4500" spc="-85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>
                <a:solidFill>
                  <a:srgbClr val="55D7FF"/>
                </a:solidFill>
                <a:latin typeface="Arial"/>
                <a:cs typeface="Arial"/>
              </a:rPr>
              <a:t>T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8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>
                <a:solidFill>
                  <a:srgbClr val="55D7FF"/>
                </a:solidFill>
                <a:latin typeface="Arial"/>
                <a:cs typeface="Arial"/>
              </a:rPr>
              <a:t>L	L </a:t>
            </a:r>
            <a:r>
              <a:rPr dirty="0" sz="4500" spc="-85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81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0">
                <a:solidFill>
                  <a:srgbClr val="55D7FF"/>
                </a:solidFill>
                <a:latin typeface="Arial"/>
                <a:cs typeface="Arial"/>
              </a:rPr>
              <a:t>F</a:t>
            </a:r>
            <a:r>
              <a:rPr dirty="0" sz="4500" spc="-53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>
                <a:solidFill>
                  <a:srgbClr val="55D7FF"/>
                </a:solidFill>
                <a:latin typeface="Arial"/>
                <a:cs typeface="Arial"/>
              </a:rPr>
              <a:t>E	</a:t>
            </a:r>
            <a:r>
              <a:rPr dirty="0" sz="4500" spc="-85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6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>
                <a:solidFill>
                  <a:srgbClr val="55D7FF"/>
                </a:solidFill>
                <a:latin typeface="Arial"/>
                <a:cs typeface="Arial"/>
              </a:rPr>
              <a:t>Y</a:t>
            </a:r>
            <a:r>
              <a:rPr dirty="0" sz="4500" spc="-55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5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>
                <a:solidFill>
                  <a:srgbClr val="55D7FF"/>
                </a:solidFill>
                <a:latin typeface="Arial"/>
                <a:cs typeface="Arial"/>
              </a:rPr>
              <a:t>L</a:t>
            </a:r>
            <a:r>
              <a:rPr dirty="0" sz="4500" spc="-55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>
                <a:solidFill>
                  <a:srgbClr val="55D7FF"/>
                </a:solidFill>
                <a:latin typeface="Arial"/>
                <a:cs typeface="Arial"/>
              </a:rPr>
              <a:t>E</a:t>
            </a:r>
            <a:endParaRPr sz="45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3733800"/>
            <a:ext cx="7652384" cy="2819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4000" spc="-125" b="1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dirty="0" sz="4000" spc="-250" b="1">
                <a:solidFill>
                  <a:srgbClr val="FFFFFF"/>
                </a:solidFill>
                <a:latin typeface="Arial"/>
                <a:cs typeface="Arial"/>
              </a:rPr>
              <a:t>access </a:t>
            </a:r>
            <a:r>
              <a:rPr dirty="0" sz="4000" spc="245" b="1">
                <a:solidFill>
                  <a:srgbClr val="FFFFFF"/>
                </a:solidFill>
                <a:latin typeface="Arial"/>
                <a:cs typeface="Arial"/>
              </a:rPr>
              <a:t>DOM </a:t>
            </a:r>
            <a:r>
              <a:rPr dirty="0" sz="4000" spc="-50" b="1">
                <a:solidFill>
                  <a:srgbClr val="FFFFFF"/>
                </a:solidFill>
                <a:latin typeface="Arial"/>
                <a:cs typeface="Arial"/>
              </a:rPr>
              <a:t>(component  </a:t>
            </a:r>
            <a:r>
              <a:rPr dirty="0" sz="4000" spc="25" b="1">
                <a:solidFill>
                  <a:srgbClr val="FFFFFF"/>
                </a:solidFill>
                <a:latin typeface="Arial"/>
                <a:cs typeface="Arial"/>
              </a:rPr>
              <a:t>tree) </a:t>
            </a:r>
            <a:r>
              <a:rPr dirty="0" sz="4000" spc="2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4000" spc="-60">
                <a:solidFill>
                  <a:srgbClr val="FFFFFF"/>
                </a:solidFill>
                <a:latin typeface="Arial"/>
                <a:cs typeface="Arial"/>
              </a:rPr>
              <a:t>every </a:t>
            </a:r>
            <a:r>
              <a:rPr dirty="0" sz="4000" spc="45">
                <a:solidFill>
                  <a:srgbClr val="FFFFFF"/>
                </a:solidFill>
                <a:latin typeface="Arial"/>
                <a:cs typeface="Arial"/>
              </a:rPr>
              <a:t>interaction </a:t>
            </a:r>
            <a:r>
              <a:rPr dirty="0" sz="4000" spc="50">
                <a:solidFill>
                  <a:srgbClr val="FFFFFF"/>
                </a:solidFill>
                <a:latin typeface="Arial"/>
                <a:cs typeface="Arial"/>
              </a:rPr>
              <a:t>with  </a:t>
            </a:r>
            <a:r>
              <a:rPr dirty="0" sz="4000" spc="170">
                <a:solidFill>
                  <a:srgbClr val="FFFFFF"/>
                </a:solidFill>
                <a:latin typeface="Arial"/>
                <a:cs typeface="Arial"/>
              </a:rPr>
              <a:t>DOM </a:t>
            </a:r>
            <a:r>
              <a:rPr dirty="0" sz="4000" spc="20">
                <a:solidFill>
                  <a:srgbClr val="FFFFFF"/>
                </a:solidFill>
                <a:latin typeface="Arial"/>
                <a:cs typeface="Arial"/>
              </a:rPr>
              <a:t>should </a:t>
            </a:r>
            <a:r>
              <a:rPr dirty="0" sz="4000" spc="105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dirty="0" sz="4000" spc="90">
                <a:solidFill>
                  <a:srgbClr val="FFFFFF"/>
                </a:solidFill>
                <a:latin typeface="Arial"/>
                <a:cs typeface="Arial"/>
              </a:rPr>
              <a:t>done</a:t>
            </a:r>
            <a:r>
              <a:rPr dirty="0" sz="4000" spc="-7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-20">
                <a:solidFill>
                  <a:srgbClr val="FFFFFF"/>
                </a:solidFill>
                <a:latin typeface="Arial"/>
                <a:cs typeface="Arial"/>
              </a:rPr>
              <a:t>here </a:t>
            </a:r>
            <a:r>
              <a:rPr dirty="0" sz="4000" spc="15">
                <a:solidFill>
                  <a:srgbClr val="FFFFFF"/>
                </a:solidFill>
                <a:latin typeface="Arial"/>
                <a:cs typeface="Arial"/>
              </a:rPr>
              <a:t>(not </a:t>
            </a:r>
            <a:r>
              <a:rPr dirty="0" sz="4000" spc="35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dirty="0" sz="4000" spc="-25">
                <a:solidFill>
                  <a:srgbClr val="FFFFFF"/>
                </a:solidFill>
                <a:latin typeface="Arial"/>
                <a:cs typeface="Arial"/>
              </a:rPr>
              <a:t>render)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45700" y="1130300"/>
            <a:ext cx="2489200" cy="820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855618" y="7971567"/>
            <a:ext cx="2869273" cy="133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662114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8285" algn="l"/>
                <a:tab pos="4485005" algn="l"/>
              </a:tabLst>
            </a:pP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80" b="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 b="0">
                <a:solidFill>
                  <a:srgbClr val="55D7FF"/>
                </a:solidFill>
                <a:latin typeface="Arial"/>
                <a:cs typeface="Arial"/>
              </a:rPr>
              <a:t>L	L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81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0" b="0">
                <a:solidFill>
                  <a:srgbClr val="55D7FF"/>
                </a:solidFill>
                <a:latin typeface="Arial"/>
                <a:cs typeface="Arial"/>
              </a:rPr>
              <a:t>F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	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6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Y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 b="0">
                <a:solidFill>
                  <a:srgbClr val="55D7FF"/>
                </a:solidFill>
                <a:latin typeface="Arial"/>
                <a:cs typeface="Arial"/>
              </a:rPr>
              <a:t>L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endParaRPr sz="45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800" y="4394200"/>
            <a:ext cx="679640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2910" algn="l"/>
                <a:tab pos="4659630" algn="l"/>
              </a:tabLst>
            </a:pPr>
            <a:r>
              <a:rPr dirty="0" sz="4500" spc="-175" b="0">
                <a:solidFill>
                  <a:srgbClr val="55D7FF"/>
                </a:solidFill>
                <a:latin typeface="Arial"/>
                <a:cs typeface="Arial"/>
              </a:rPr>
              <a:t>U </a:t>
            </a: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P </a:t>
            </a:r>
            <a:r>
              <a:rPr dirty="0" sz="4500" spc="80" b="0">
                <a:solidFill>
                  <a:srgbClr val="55D7FF"/>
                </a:solidFill>
                <a:latin typeface="Arial"/>
                <a:cs typeface="Arial"/>
              </a:rPr>
              <a:t>D</a:t>
            </a:r>
            <a:r>
              <a:rPr dirty="0" sz="4500" spc="-100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160" b="0">
                <a:solidFill>
                  <a:srgbClr val="55D7FF"/>
                </a:solidFill>
                <a:latin typeface="Arial"/>
                <a:cs typeface="Arial"/>
              </a:rPr>
              <a:t>AT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	</a:t>
            </a:r>
            <a:r>
              <a:rPr dirty="0" sz="4500" spc="-254" b="0">
                <a:solidFill>
                  <a:srgbClr val="55D7FF"/>
                </a:solidFill>
                <a:latin typeface="Arial"/>
                <a:cs typeface="Arial"/>
              </a:rPr>
              <a:t>L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81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0" b="0">
                <a:solidFill>
                  <a:srgbClr val="55D7FF"/>
                </a:solidFill>
                <a:latin typeface="Arial"/>
                <a:cs typeface="Arial"/>
              </a:rPr>
              <a:t>F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	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Y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 b="0">
                <a:solidFill>
                  <a:srgbClr val="55D7FF"/>
                </a:solidFill>
                <a:latin typeface="Arial"/>
                <a:cs typeface="Arial"/>
              </a:rPr>
              <a:t>L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647700"/>
            <a:ext cx="6796405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2910" algn="l"/>
                <a:tab pos="4659630" algn="l"/>
              </a:tabLst>
            </a:pPr>
            <a:r>
              <a:rPr dirty="0" sz="4500" spc="-175">
                <a:solidFill>
                  <a:srgbClr val="55D7FF"/>
                </a:solidFill>
                <a:latin typeface="Arial"/>
                <a:cs typeface="Arial"/>
              </a:rPr>
              <a:t>U </a:t>
            </a:r>
            <a:r>
              <a:rPr dirty="0" sz="4500" spc="-420">
                <a:solidFill>
                  <a:srgbClr val="55D7FF"/>
                </a:solidFill>
                <a:latin typeface="Arial"/>
                <a:cs typeface="Arial"/>
              </a:rPr>
              <a:t>P </a:t>
            </a:r>
            <a:r>
              <a:rPr dirty="0" sz="4500" spc="80">
                <a:solidFill>
                  <a:srgbClr val="55D7FF"/>
                </a:solidFill>
                <a:latin typeface="Arial"/>
                <a:cs typeface="Arial"/>
              </a:rPr>
              <a:t>D</a:t>
            </a:r>
            <a:r>
              <a:rPr dirty="0" sz="4500" spc="-100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160">
                <a:solidFill>
                  <a:srgbClr val="55D7FF"/>
                </a:solidFill>
                <a:latin typeface="Arial"/>
                <a:cs typeface="Arial"/>
              </a:rPr>
              <a:t>AT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>
                <a:solidFill>
                  <a:srgbClr val="55D7FF"/>
                </a:solidFill>
                <a:latin typeface="Arial"/>
                <a:cs typeface="Arial"/>
              </a:rPr>
              <a:t>E	</a:t>
            </a:r>
            <a:r>
              <a:rPr dirty="0" sz="4500" spc="-254">
                <a:solidFill>
                  <a:srgbClr val="55D7FF"/>
                </a:solidFill>
                <a:latin typeface="Arial"/>
                <a:cs typeface="Arial"/>
              </a:rPr>
              <a:t>L </a:t>
            </a:r>
            <a:r>
              <a:rPr dirty="0" sz="4500" spc="-85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81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0">
                <a:solidFill>
                  <a:srgbClr val="55D7FF"/>
                </a:solidFill>
                <a:latin typeface="Arial"/>
                <a:cs typeface="Arial"/>
              </a:rPr>
              <a:t>F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>
                <a:solidFill>
                  <a:srgbClr val="55D7FF"/>
                </a:solidFill>
                <a:latin typeface="Arial"/>
                <a:cs typeface="Arial"/>
              </a:rPr>
              <a:t>E	</a:t>
            </a:r>
            <a:r>
              <a:rPr dirty="0" sz="4500" spc="-85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5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>
                <a:solidFill>
                  <a:srgbClr val="55D7FF"/>
                </a:solidFill>
                <a:latin typeface="Arial"/>
                <a:cs typeface="Arial"/>
              </a:rPr>
              <a:t>Y</a:t>
            </a:r>
            <a:r>
              <a:rPr dirty="0" sz="4500" spc="-55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5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>
                <a:solidFill>
                  <a:srgbClr val="55D7FF"/>
                </a:solidFill>
                <a:latin typeface="Arial"/>
                <a:cs typeface="Arial"/>
              </a:rPr>
              <a:t>L</a:t>
            </a:r>
            <a:r>
              <a:rPr dirty="0" sz="4500" spc="-55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>
                <a:solidFill>
                  <a:srgbClr val="55D7FF"/>
                </a:solidFill>
                <a:latin typeface="Arial"/>
                <a:cs typeface="Arial"/>
              </a:rPr>
              <a:t>E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4089400"/>
            <a:ext cx="7508875" cy="2120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4000" spc="-20">
                <a:solidFill>
                  <a:srgbClr val="FFFFFF"/>
                </a:solidFill>
                <a:latin typeface="Arial"/>
                <a:cs typeface="Arial"/>
              </a:rPr>
              <a:t>Call </a:t>
            </a:r>
            <a:r>
              <a:rPr dirty="0" sz="4000" spc="15">
                <a:solidFill>
                  <a:srgbClr val="FFFFFF"/>
                </a:solidFill>
                <a:latin typeface="Arial"/>
                <a:cs typeface="Arial"/>
              </a:rPr>
              <a:t>only </a:t>
            </a:r>
            <a:r>
              <a:rPr dirty="0" sz="4000" b="1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dirty="0" sz="4000" spc="-75" b="1">
                <a:solidFill>
                  <a:srgbClr val="FFFFFF"/>
                </a:solidFill>
                <a:latin typeface="Arial"/>
                <a:cs typeface="Arial"/>
              </a:rPr>
              <a:t>props </a:t>
            </a:r>
            <a:r>
              <a:rPr dirty="0" sz="4000" spc="-225" b="1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dirty="0" sz="4000" spc="-65" b="1">
                <a:solidFill>
                  <a:srgbClr val="FFFFFF"/>
                </a:solidFill>
                <a:latin typeface="Arial"/>
                <a:cs typeface="Arial"/>
              </a:rPr>
              <a:t>changed</a:t>
            </a:r>
            <a:r>
              <a:rPr dirty="0" sz="4000" spc="-65">
                <a:solidFill>
                  <a:srgbClr val="FFFFFF"/>
                </a:solidFill>
                <a:latin typeface="Arial"/>
                <a:cs typeface="Arial"/>
              </a:rPr>
              <a:t>.  </a:t>
            </a:r>
            <a:r>
              <a:rPr dirty="0" sz="4000" spc="-35">
                <a:solidFill>
                  <a:srgbClr val="FFFFFF"/>
                </a:solidFill>
                <a:latin typeface="Arial"/>
                <a:cs typeface="Arial"/>
              </a:rPr>
              <a:t>State </a:t>
            </a:r>
            <a:r>
              <a:rPr dirty="0" sz="4000" spc="-8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dirty="0" sz="4000" spc="105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dirty="0" sz="4000" spc="30">
                <a:solidFill>
                  <a:srgbClr val="FFFFFF"/>
                </a:solidFill>
                <a:latin typeface="Arial"/>
                <a:cs typeface="Arial"/>
              </a:rPr>
              <a:t>changed </a:t>
            </a:r>
            <a:r>
              <a:rPr dirty="0" sz="4000" spc="80">
                <a:solidFill>
                  <a:srgbClr val="FFFFFF"/>
                </a:solidFill>
                <a:latin typeface="Arial"/>
                <a:cs typeface="Arial"/>
              </a:rPr>
              <a:t>without</a:t>
            </a:r>
            <a:r>
              <a:rPr dirty="0" sz="4000" spc="-4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-30">
                <a:solidFill>
                  <a:srgbClr val="FFFFFF"/>
                </a:solidFill>
                <a:latin typeface="Arial"/>
                <a:cs typeface="Arial"/>
              </a:rPr>
              <a:t>re-  </a:t>
            </a:r>
            <a:r>
              <a:rPr dirty="0" sz="4000" spc="20">
                <a:solidFill>
                  <a:srgbClr val="FFFFFF"/>
                </a:solidFill>
                <a:latin typeface="Arial"/>
                <a:cs typeface="Arial"/>
              </a:rPr>
              <a:t>render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94900" y="1130300"/>
            <a:ext cx="2590800" cy="820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855618" y="1164372"/>
            <a:ext cx="2869273" cy="133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679640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2910" algn="l"/>
                <a:tab pos="4659630" algn="l"/>
              </a:tabLst>
            </a:pPr>
            <a:r>
              <a:rPr dirty="0" sz="4500" spc="-175" b="0">
                <a:solidFill>
                  <a:srgbClr val="55D7FF"/>
                </a:solidFill>
                <a:latin typeface="Arial"/>
                <a:cs typeface="Arial"/>
              </a:rPr>
              <a:t>U </a:t>
            </a: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P </a:t>
            </a:r>
            <a:r>
              <a:rPr dirty="0" sz="4500" spc="80" b="0">
                <a:solidFill>
                  <a:srgbClr val="55D7FF"/>
                </a:solidFill>
                <a:latin typeface="Arial"/>
                <a:cs typeface="Arial"/>
              </a:rPr>
              <a:t>D</a:t>
            </a:r>
            <a:r>
              <a:rPr dirty="0" sz="4500" spc="-100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160" b="0">
                <a:solidFill>
                  <a:srgbClr val="55D7FF"/>
                </a:solidFill>
                <a:latin typeface="Arial"/>
                <a:cs typeface="Arial"/>
              </a:rPr>
              <a:t>AT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	</a:t>
            </a:r>
            <a:r>
              <a:rPr dirty="0" sz="4500" spc="-254" b="0">
                <a:solidFill>
                  <a:srgbClr val="55D7FF"/>
                </a:solidFill>
                <a:latin typeface="Arial"/>
                <a:cs typeface="Arial"/>
              </a:rPr>
              <a:t>L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81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0" b="0">
                <a:solidFill>
                  <a:srgbClr val="55D7FF"/>
                </a:solidFill>
                <a:latin typeface="Arial"/>
                <a:cs typeface="Arial"/>
              </a:rPr>
              <a:t>F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	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Y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 b="0">
                <a:solidFill>
                  <a:srgbClr val="55D7FF"/>
                </a:solidFill>
                <a:latin typeface="Arial"/>
                <a:cs typeface="Arial"/>
              </a:rPr>
              <a:t>L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4089400"/>
            <a:ext cx="7485380" cy="2819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4000" spc="-5" b="1">
                <a:solidFill>
                  <a:srgbClr val="FFFFFF"/>
                </a:solidFill>
                <a:latin typeface="Arial"/>
                <a:cs typeface="Arial"/>
              </a:rPr>
              <a:t>Decide </a:t>
            </a:r>
            <a:r>
              <a:rPr dirty="0" sz="4000" b="1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dirty="0" sz="4000" spc="-35" b="1">
                <a:solidFill>
                  <a:srgbClr val="FFFFFF"/>
                </a:solidFill>
                <a:latin typeface="Arial"/>
                <a:cs typeface="Arial"/>
              </a:rPr>
              <a:t>component </a:t>
            </a:r>
            <a:r>
              <a:rPr dirty="0" sz="4000" spc="-125" b="1">
                <a:solidFill>
                  <a:srgbClr val="FFFFFF"/>
                </a:solidFill>
                <a:latin typeface="Arial"/>
                <a:cs typeface="Arial"/>
              </a:rPr>
              <a:t>should </a:t>
            </a:r>
            <a:r>
              <a:rPr dirty="0" sz="4000" spc="70" b="1">
                <a:solidFill>
                  <a:srgbClr val="FFFFFF"/>
                </a:solidFill>
                <a:latin typeface="Arial"/>
                <a:cs typeface="Arial"/>
              </a:rPr>
              <a:t>be  </a:t>
            </a:r>
            <a:r>
              <a:rPr dirty="0" sz="4000" spc="-10" b="1">
                <a:solidFill>
                  <a:srgbClr val="FFFFFF"/>
                </a:solidFill>
                <a:latin typeface="Arial"/>
                <a:cs typeface="Arial"/>
              </a:rPr>
              <a:t>re-rendered</a:t>
            </a:r>
            <a:r>
              <a:rPr dirty="0" sz="4000" spc="-1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dirty="0" sz="4000" spc="-85">
                <a:solidFill>
                  <a:srgbClr val="FFFFFF"/>
                </a:solidFill>
                <a:latin typeface="Arial"/>
                <a:cs typeface="Arial"/>
              </a:rPr>
              <a:t>Returns</a:t>
            </a:r>
            <a:r>
              <a:rPr dirty="0" sz="40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15">
                <a:solidFill>
                  <a:srgbClr val="FFFFFF"/>
                </a:solidFill>
                <a:latin typeface="Arial"/>
                <a:cs typeface="Arial"/>
              </a:rPr>
              <a:t>true/false.</a:t>
            </a:r>
            <a:endParaRPr sz="4000">
              <a:latin typeface="Arial"/>
              <a:cs typeface="Arial"/>
            </a:endParaRPr>
          </a:p>
          <a:p>
            <a:pPr marL="12700" marR="649605">
              <a:lnSpc>
                <a:spcPct val="114599"/>
              </a:lnSpc>
            </a:pPr>
            <a:r>
              <a:rPr dirty="0" sz="4000" spc="-150">
                <a:solidFill>
                  <a:srgbClr val="FFFFFF"/>
                </a:solidFill>
                <a:latin typeface="Arial"/>
                <a:cs typeface="Arial"/>
              </a:rPr>
              <a:t>Has access </a:t>
            </a:r>
            <a:r>
              <a:rPr dirty="0" sz="4000" spc="18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4000" spc="5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dirty="0" sz="4000" spc="2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4000" spc="-3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-25">
                <a:solidFill>
                  <a:srgbClr val="FFFFFF"/>
                </a:solidFill>
                <a:latin typeface="Arial"/>
                <a:cs typeface="Arial"/>
              </a:rPr>
              <a:t>new  </a:t>
            </a:r>
            <a:r>
              <a:rPr dirty="0" sz="4000" spc="-5">
                <a:solidFill>
                  <a:srgbClr val="FFFFFF"/>
                </a:solidFill>
                <a:latin typeface="Arial"/>
                <a:cs typeface="Arial"/>
              </a:rPr>
              <a:t>state </a:t>
            </a:r>
            <a:r>
              <a:rPr dirty="0" sz="4000" spc="2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4000" spc="-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40">
                <a:solidFill>
                  <a:srgbClr val="FFFFFF"/>
                </a:solidFill>
                <a:latin typeface="Arial"/>
                <a:cs typeface="Arial"/>
              </a:rPr>
              <a:t>props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94900" y="1130300"/>
            <a:ext cx="2590800" cy="820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855618" y="2866172"/>
            <a:ext cx="2869273" cy="133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647700"/>
            <a:ext cx="6796405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2910" algn="l"/>
                <a:tab pos="4659630" algn="l"/>
              </a:tabLst>
            </a:pPr>
            <a:r>
              <a:rPr dirty="0" sz="4500" spc="-175">
                <a:solidFill>
                  <a:srgbClr val="55D7FF"/>
                </a:solidFill>
                <a:latin typeface="Arial"/>
                <a:cs typeface="Arial"/>
              </a:rPr>
              <a:t>U </a:t>
            </a:r>
            <a:r>
              <a:rPr dirty="0" sz="4500" spc="-420">
                <a:solidFill>
                  <a:srgbClr val="55D7FF"/>
                </a:solidFill>
                <a:latin typeface="Arial"/>
                <a:cs typeface="Arial"/>
              </a:rPr>
              <a:t>P </a:t>
            </a:r>
            <a:r>
              <a:rPr dirty="0" sz="4500" spc="80">
                <a:solidFill>
                  <a:srgbClr val="55D7FF"/>
                </a:solidFill>
                <a:latin typeface="Arial"/>
                <a:cs typeface="Arial"/>
              </a:rPr>
              <a:t>D</a:t>
            </a:r>
            <a:r>
              <a:rPr dirty="0" sz="4500" spc="-100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160">
                <a:solidFill>
                  <a:srgbClr val="55D7FF"/>
                </a:solidFill>
                <a:latin typeface="Arial"/>
                <a:cs typeface="Arial"/>
              </a:rPr>
              <a:t>AT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>
                <a:solidFill>
                  <a:srgbClr val="55D7FF"/>
                </a:solidFill>
                <a:latin typeface="Arial"/>
                <a:cs typeface="Arial"/>
              </a:rPr>
              <a:t>E	</a:t>
            </a:r>
            <a:r>
              <a:rPr dirty="0" sz="4500" spc="-254">
                <a:solidFill>
                  <a:srgbClr val="55D7FF"/>
                </a:solidFill>
                <a:latin typeface="Arial"/>
                <a:cs typeface="Arial"/>
              </a:rPr>
              <a:t>L </a:t>
            </a:r>
            <a:r>
              <a:rPr dirty="0" sz="4500" spc="-85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81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0">
                <a:solidFill>
                  <a:srgbClr val="55D7FF"/>
                </a:solidFill>
                <a:latin typeface="Arial"/>
                <a:cs typeface="Arial"/>
              </a:rPr>
              <a:t>F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>
                <a:solidFill>
                  <a:srgbClr val="55D7FF"/>
                </a:solidFill>
                <a:latin typeface="Arial"/>
                <a:cs typeface="Arial"/>
              </a:rPr>
              <a:t>E	</a:t>
            </a:r>
            <a:r>
              <a:rPr dirty="0" sz="4500" spc="-85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5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>
                <a:solidFill>
                  <a:srgbClr val="55D7FF"/>
                </a:solidFill>
                <a:latin typeface="Arial"/>
                <a:cs typeface="Arial"/>
              </a:rPr>
              <a:t>Y</a:t>
            </a:r>
            <a:r>
              <a:rPr dirty="0" sz="4500" spc="-55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5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>
                <a:solidFill>
                  <a:srgbClr val="55D7FF"/>
                </a:solidFill>
                <a:latin typeface="Arial"/>
                <a:cs typeface="Arial"/>
              </a:rPr>
              <a:t>L</a:t>
            </a:r>
            <a:r>
              <a:rPr dirty="0" sz="4500" spc="-55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>
                <a:solidFill>
                  <a:srgbClr val="55D7FF"/>
                </a:solidFill>
                <a:latin typeface="Arial"/>
                <a:cs typeface="Arial"/>
              </a:rPr>
              <a:t>E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4432300"/>
            <a:ext cx="7347584" cy="1422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4000" spc="-20">
                <a:solidFill>
                  <a:srgbClr val="FFFFFF"/>
                </a:solidFill>
                <a:latin typeface="Arial"/>
                <a:cs typeface="Arial"/>
              </a:rPr>
              <a:t>Call </a:t>
            </a:r>
            <a:r>
              <a:rPr dirty="0" sz="4000" spc="7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dirty="0" sz="40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55">
                <a:solidFill>
                  <a:srgbClr val="FFFFFF"/>
                </a:solidFill>
                <a:latin typeface="Arial"/>
                <a:cs typeface="Arial"/>
              </a:rPr>
              <a:t>shouldComponentUpdate  </a:t>
            </a:r>
            <a:r>
              <a:rPr dirty="0" sz="4000" spc="-25">
                <a:solidFill>
                  <a:srgbClr val="FFFFFF"/>
                </a:solidFill>
                <a:latin typeface="Arial"/>
                <a:cs typeface="Arial"/>
              </a:rPr>
              <a:t>returns</a:t>
            </a:r>
            <a:r>
              <a:rPr dirty="0" sz="40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50">
                <a:solidFill>
                  <a:srgbClr val="FFFFFF"/>
                </a:solidFill>
                <a:latin typeface="Arial"/>
                <a:cs typeface="Arial"/>
              </a:rPr>
              <a:t>true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94900" y="1130300"/>
            <a:ext cx="2590800" cy="820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855618" y="4567972"/>
            <a:ext cx="2869273" cy="133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647700"/>
            <a:ext cx="6796405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2910" algn="l"/>
                <a:tab pos="4659630" algn="l"/>
              </a:tabLst>
            </a:pPr>
            <a:r>
              <a:rPr dirty="0" sz="4500" spc="-175">
                <a:solidFill>
                  <a:srgbClr val="55D7FF"/>
                </a:solidFill>
                <a:latin typeface="Arial"/>
                <a:cs typeface="Arial"/>
              </a:rPr>
              <a:t>U </a:t>
            </a:r>
            <a:r>
              <a:rPr dirty="0" sz="4500" spc="-420">
                <a:solidFill>
                  <a:srgbClr val="55D7FF"/>
                </a:solidFill>
                <a:latin typeface="Arial"/>
                <a:cs typeface="Arial"/>
              </a:rPr>
              <a:t>P </a:t>
            </a:r>
            <a:r>
              <a:rPr dirty="0" sz="4500" spc="80">
                <a:solidFill>
                  <a:srgbClr val="55D7FF"/>
                </a:solidFill>
                <a:latin typeface="Arial"/>
                <a:cs typeface="Arial"/>
              </a:rPr>
              <a:t>D</a:t>
            </a:r>
            <a:r>
              <a:rPr dirty="0" sz="4500" spc="-100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160">
                <a:solidFill>
                  <a:srgbClr val="55D7FF"/>
                </a:solidFill>
                <a:latin typeface="Arial"/>
                <a:cs typeface="Arial"/>
              </a:rPr>
              <a:t>AT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>
                <a:solidFill>
                  <a:srgbClr val="55D7FF"/>
                </a:solidFill>
                <a:latin typeface="Arial"/>
                <a:cs typeface="Arial"/>
              </a:rPr>
              <a:t>E	</a:t>
            </a:r>
            <a:r>
              <a:rPr dirty="0" sz="4500" spc="-254">
                <a:solidFill>
                  <a:srgbClr val="55D7FF"/>
                </a:solidFill>
                <a:latin typeface="Arial"/>
                <a:cs typeface="Arial"/>
              </a:rPr>
              <a:t>L </a:t>
            </a:r>
            <a:r>
              <a:rPr dirty="0" sz="4500" spc="-85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81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0">
                <a:solidFill>
                  <a:srgbClr val="55D7FF"/>
                </a:solidFill>
                <a:latin typeface="Arial"/>
                <a:cs typeface="Arial"/>
              </a:rPr>
              <a:t>F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>
                <a:solidFill>
                  <a:srgbClr val="55D7FF"/>
                </a:solidFill>
                <a:latin typeface="Arial"/>
                <a:cs typeface="Arial"/>
              </a:rPr>
              <a:t>E	</a:t>
            </a:r>
            <a:r>
              <a:rPr dirty="0" sz="4500" spc="-85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5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>
                <a:solidFill>
                  <a:srgbClr val="55D7FF"/>
                </a:solidFill>
                <a:latin typeface="Arial"/>
                <a:cs typeface="Arial"/>
              </a:rPr>
              <a:t>Y</a:t>
            </a:r>
            <a:r>
              <a:rPr dirty="0" sz="4500" spc="-55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5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>
                <a:solidFill>
                  <a:srgbClr val="55D7FF"/>
                </a:solidFill>
                <a:latin typeface="Arial"/>
                <a:cs typeface="Arial"/>
              </a:rPr>
              <a:t>L</a:t>
            </a:r>
            <a:r>
              <a:rPr dirty="0" sz="4500" spc="-55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>
                <a:solidFill>
                  <a:srgbClr val="55D7FF"/>
                </a:solidFill>
                <a:latin typeface="Arial"/>
                <a:cs typeface="Arial"/>
              </a:rPr>
              <a:t>E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4876800"/>
            <a:ext cx="774192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85">
                <a:solidFill>
                  <a:srgbClr val="FFFFFF"/>
                </a:solidFill>
                <a:latin typeface="Arial"/>
                <a:cs typeface="Arial"/>
              </a:rPr>
              <a:t>Returns </a:t>
            </a:r>
            <a:r>
              <a:rPr dirty="0" sz="4000" spc="-90" b="1">
                <a:solidFill>
                  <a:srgbClr val="FFFFFF"/>
                </a:solidFill>
                <a:latin typeface="Arial"/>
                <a:cs typeface="Arial"/>
              </a:rPr>
              <a:t>React </a:t>
            </a:r>
            <a:r>
              <a:rPr dirty="0" sz="4000" spc="20" b="1">
                <a:solidFill>
                  <a:srgbClr val="FFFFFF"/>
                </a:solidFill>
                <a:latin typeface="Arial"/>
                <a:cs typeface="Arial"/>
              </a:rPr>
              <a:t>element </a:t>
            </a:r>
            <a:r>
              <a:rPr dirty="0" sz="4000" spc="15" b="1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4000" spc="2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-75" b="1">
                <a:solidFill>
                  <a:srgbClr val="FFFFFF"/>
                </a:solidFill>
                <a:latin typeface="Arial"/>
                <a:cs typeface="Arial"/>
              </a:rPr>
              <a:t>logic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94900" y="1130300"/>
            <a:ext cx="2590800" cy="820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855618" y="6333272"/>
            <a:ext cx="2869273" cy="1333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679640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2910" algn="l"/>
                <a:tab pos="4659630" algn="l"/>
              </a:tabLst>
            </a:pPr>
            <a:r>
              <a:rPr dirty="0" sz="4500" spc="-175" b="0">
                <a:solidFill>
                  <a:srgbClr val="55D7FF"/>
                </a:solidFill>
                <a:latin typeface="Arial"/>
                <a:cs typeface="Arial"/>
              </a:rPr>
              <a:t>U </a:t>
            </a: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P </a:t>
            </a:r>
            <a:r>
              <a:rPr dirty="0" sz="4500" spc="80" b="0">
                <a:solidFill>
                  <a:srgbClr val="55D7FF"/>
                </a:solidFill>
                <a:latin typeface="Arial"/>
                <a:cs typeface="Arial"/>
              </a:rPr>
              <a:t>D</a:t>
            </a:r>
            <a:r>
              <a:rPr dirty="0" sz="4500" spc="-100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160" b="0">
                <a:solidFill>
                  <a:srgbClr val="55D7FF"/>
                </a:solidFill>
                <a:latin typeface="Arial"/>
                <a:cs typeface="Arial"/>
              </a:rPr>
              <a:t>AT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	</a:t>
            </a:r>
            <a:r>
              <a:rPr dirty="0" sz="4500" spc="-254" b="0">
                <a:solidFill>
                  <a:srgbClr val="55D7FF"/>
                </a:solidFill>
                <a:latin typeface="Arial"/>
                <a:cs typeface="Arial"/>
              </a:rPr>
              <a:t>L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81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0" b="0">
                <a:solidFill>
                  <a:srgbClr val="55D7FF"/>
                </a:solidFill>
                <a:latin typeface="Arial"/>
                <a:cs typeface="Arial"/>
              </a:rPr>
              <a:t>F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	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Y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 b="0">
                <a:solidFill>
                  <a:srgbClr val="55D7FF"/>
                </a:solidFill>
                <a:latin typeface="Arial"/>
                <a:cs typeface="Arial"/>
              </a:rPr>
              <a:t>L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94900" y="1130300"/>
            <a:ext cx="2590800" cy="820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855618" y="8009668"/>
            <a:ext cx="2869273" cy="133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73100" y="3733800"/>
            <a:ext cx="7652384" cy="2819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4000" spc="-125" b="1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dirty="0" sz="4000" spc="-250" b="1">
                <a:solidFill>
                  <a:srgbClr val="FFFFFF"/>
                </a:solidFill>
                <a:latin typeface="Arial"/>
                <a:cs typeface="Arial"/>
              </a:rPr>
              <a:t>access </a:t>
            </a:r>
            <a:r>
              <a:rPr dirty="0" sz="4000" spc="245" b="1">
                <a:solidFill>
                  <a:srgbClr val="FFFFFF"/>
                </a:solidFill>
                <a:latin typeface="Arial"/>
                <a:cs typeface="Arial"/>
              </a:rPr>
              <a:t>DOM </a:t>
            </a:r>
            <a:r>
              <a:rPr dirty="0" sz="4000" spc="-50" b="1">
                <a:solidFill>
                  <a:srgbClr val="FFFFFF"/>
                </a:solidFill>
                <a:latin typeface="Arial"/>
                <a:cs typeface="Arial"/>
              </a:rPr>
              <a:t>(component  </a:t>
            </a:r>
            <a:r>
              <a:rPr dirty="0" sz="4000" spc="25" b="1">
                <a:solidFill>
                  <a:srgbClr val="FFFFFF"/>
                </a:solidFill>
                <a:latin typeface="Arial"/>
                <a:cs typeface="Arial"/>
              </a:rPr>
              <a:t>tree) </a:t>
            </a:r>
            <a:r>
              <a:rPr dirty="0" sz="4000" spc="2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4000" spc="-60">
                <a:solidFill>
                  <a:srgbClr val="FFFFFF"/>
                </a:solidFill>
                <a:latin typeface="Arial"/>
                <a:cs typeface="Arial"/>
              </a:rPr>
              <a:t>every </a:t>
            </a:r>
            <a:r>
              <a:rPr dirty="0" sz="4000" spc="45">
                <a:solidFill>
                  <a:srgbClr val="FFFFFF"/>
                </a:solidFill>
                <a:latin typeface="Arial"/>
                <a:cs typeface="Arial"/>
              </a:rPr>
              <a:t>interaction </a:t>
            </a:r>
            <a:r>
              <a:rPr dirty="0" sz="4000" spc="50">
                <a:solidFill>
                  <a:srgbClr val="FFFFFF"/>
                </a:solidFill>
                <a:latin typeface="Arial"/>
                <a:cs typeface="Arial"/>
              </a:rPr>
              <a:t>with  </a:t>
            </a:r>
            <a:r>
              <a:rPr dirty="0" sz="4000" spc="170">
                <a:solidFill>
                  <a:srgbClr val="FFFFFF"/>
                </a:solidFill>
                <a:latin typeface="Arial"/>
                <a:cs typeface="Arial"/>
              </a:rPr>
              <a:t>DOM </a:t>
            </a:r>
            <a:r>
              <a:rPr dirty="0" sz="4000" spc="20">
                <a:solidFill>
                  <a:srgbClr val="FFFFFF"/>
                </a:solidFill>
                <a:latin typeface="Arial"/>
                <a:cs typeface="Arial"/>
              </a:rPr>
              <a:t>should </a:t>
            </a:r>
            <a:r>
              <a:rPr dirty="0" sz="4000" spc="105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dirty="0" sz="4000" spc="90">
                <a:solidFill>
                  <a:srgbClr val="FFFFFF"/>
                </a:solidFill>
                <a:latin typeface="Arial"/>
                <a:cs typeface="Arial"/>
              </a:rPr>
              <a:t>done</a:t>
            </a:r>
            <a:r>
              <a:rPr dirty="0" sz="4000" spc="-7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-20">
                <a:solidFill>
                  <a:srgbClr val="FFFFFF"/>
                </a:solidFill>
                <a:latin typeface="Arial"/>
                <a:cs typeface="Arial"/>
              </a:rPr>
              <a:t>here </a:t>
            </a:r>
            <a:r>
              <a:rPr dirty="0" sz="4000" spc="15">
                <a:solidFill>
                  <a:srgbClr val="FFFFFF"/>
                </a:solidFill>
                <a:latin typeface="Arial"/>
                <a:cs typeface="Arial"/>
              </a:rPr>
              <a:t>(not </a:t>
            </a:r>
            <a:r>
              <a:rPr dirty="0" sz="4000" spc="35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dirty="0" sz="4000" spc="-25">
                <a:solidFill>
                  <a:srgbClr val="FFFFFF"/>
                </a:solidFill>
                <a:latin typeface="Arial"/>
                <a:cs typeface="Arial"/>
              </a:rPr>
              <a:t>render)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3898900"/>
            <a:ext cx="6878955" cy="288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55">
                <a:solidFill>
                  <a:srgbClr val="FFFFFF"/>
                </a:solidFill>
                <a:latin typeface="Arial"/>
                <a:cs typeface="Arial"/>
              </a:rPr>
              <a:t>Building </a:t>
            </a:r>
            <a:r>
              <a:rPr dirty="0" sz="3600" spc="-70" b="1">
                <a:solidFill>
                  <a:srgbClr val="FFFFFF"/>
                </a:solidFill>
                <a:latin typeface="Arial"/>
                <a:cs typeface="Arial"/>
              </a:rPr>
              <a:t>reusable</a:t>
            </a:r>
            <a:r>
              <a:rPr dirty="0" sz="360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70" b="1">
                <a:solidFill>
                  <a:srgbClr val="FFFFFF"/>
                </a:solidFill>
                <a:latin typeface="Arial"/>
                <a:cs typeface="Arial"/>
              </a:rPr>
              <a:t>components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35" b="1">
                <a:solidFill>
                  <a:srgbClr val="FFFFFF"/>
                </a:solidFill>
                <a:latin typeface="Arial"/>
                <a:cs typeface="Arial"/>
              </a:rPr>
              <a:t>Separation </a:t>
            </a:r>
            <a:r>
              <a:rPr dirty="0" sz="3600" spc="30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3600" spc="1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40" b="1">
                <a:solidFill>
                  <a:srgbClr val="FFFFFF"/>
                </a:solidFill>
                <a:latin typeface="Arial"/>
                <a:cs typeface="Arial"/>
              </a:rPr>
              <a:t>concerns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114">
                <a:solidFill>
                  <a:srgbClr val="FFFFFF"/>
                </a:solidFill>
                <a:latin typeface="Arial"/>
                <a:cs typeface="Arial"/>
              </a:rPr>
              <a:t>Good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3600" spc="10">
                <a:solidFill>
                  <a:srgbClr val="FFFFFF"/>
                </a:solidFill>
                <a:latin typeface="Arial"/>
                <a:cs typeface="Arial"/>
              </a:rPr>
              <a:t>large</a:t>
            </a:r>
            <a:r>
              <a:rPr dirty="0" sz="3600" spc="-3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apps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44145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</a:t>
            </a:fld>
            <a:r>
              <a:rPr dirty="0" baseline="1543" sz="2700" spc="15"/>
              <a:t>/95</a:t>
            </a:r>
            <a:endParaRPr baseline="1543" sz="27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995426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52695" algn="l"/>
              </a:tabLst>
            </a:pP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M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P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00" b="0">
                <a:solidFill>
                  <a:srgbClr val="55D7FF"/>
                </a:solidFill>
                <a:latin typeface="Arial"/>
                <a:cs typeface="Arial"/>
              </a:rPr>
              <a:t>S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80" b="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B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 b="0">
                <a:solidFill>
                  <a:srgbClr val="55D7FF"/>
                </a:solidFill>
                <a:latin typeface="Arial"/>
                <a:cs typeface="Arial"/>
              </a:rPr>
              <a:t>L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	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M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P</a:t>
            </a:r>
            <a:r>
              <a:rPr dirty="0" sz="4500" spc="-54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4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00" b="0">
                <a:solidFill>
                  <a:srgbClr val="55D7FF"/>
                </a:solidFill>
                <a:latin typeface="Arial"/>
                <a:cs typeface="Arial"/>
              </a:rPr>
              <a:t>S</a:t>
            </a:r>
            <a:endParaRPr sz="4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938339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90770" algn="l"/>
              </a:tabLst>
            </a:pPr>
            <a:r>
              <a:rPr dirty="0" sz="4500" spc="-585" b="0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b="0">
                <a:solidFill>
                  <a:srgbClr val="55D7FF"/>
                </a:solidFill>
                <a:latin typeface="Arial"/>
                <a:cs typeface="Arial"/>
              </a:rPr>
              <a:t>G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00" b="0">
                <a:solidFill>
                  <a:srgbClr val="55D7FF"/>
                </a:solidFill>
                <a:latin typeface="Arial"/>
                <a:cs typeface="Arial"/>
              </a:rPr>
              <a:t>S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85" b="0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b="0">
                <a:solidFill>
                  <a:srgbClr val="55D7FF"/>
                </a:solidFill>
                <a:latin typeface="Arial"/>
                <a:cs typeface="Arial"/>
              </a:rPr>
              <a:t>G	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M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P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</a:t>
            </a:r>
            <a:endParaRPr sz="4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711200" y="2159000"/>
            <a:ext cx="9079865" cy="5758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570"/>
              </a:lnSpc>
              <a:spcBef>
                <a:spcPts val="100"/>
              </a:spcBef>
              <a:tabLst>
                <a:tab pos="1186180" algn="l"/>
                <a:tab pos="4371975" algn="l"/>
                <a:tab pos="4707255" algn="l"/>
                <a:tab pos="5545455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React,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{ Component	}	from	</a:t>
            </a:r>
            <a:r>
              <a:rPr dirty="0" sz="2200">
                <a:solidFill>
                  <a:srgbClr val="96E284"/>
                </a:solidFill>
                <a:latin typeface="Courier New"/>
                <a:cs typeface="Courier New"/>
              </a:rPr>
              <a:t>'react'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347980" marR="6711315" indent="-335915">
              <a:lnSpc>
                <a:spcPts val="2500"/>
              </a:lnSpc>
              <a:spcBef>
                <a:spcPts val="130"/>
              </a:spcBef>
              <a:tabLst>
                <a:tab pos="1186180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{  AppRegistry,  Text,</a:t>
            </a:r>
            <a:endParaRPr sz="2200">
              <a:latin typeface="Courier New"/>
              <a:cs typeface="Courier New"/>
            </a:endParaRPr>
          </a:p>
          <a:p>
            <a:pPr marL="347980">
              <a:lnSpc>
                <a:spcPts val="237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View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70"/>
              </a:lnSpc>
              <a:tabLst>
                <a:tab pos="347345" algn="l"/>
                <a:tab pos="1186180" algn="l"/>
              </a:tabLst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	from	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'react-native'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347980" marR="3693160" indent="-335915">
              <a:lnSpc>
                <a:spcPts val="2500"/>
              </a:lnSpc>
              <a:tabLst>
                <a:tab pos="1018540" algn="l"/>
                <a:tab pos="2192020" algn="l"/>
                <a:tab pos="3533140" algn="l"/>
                <a:tab pos="5210175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class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Movies	</a:t>
            </a: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extends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Component	{  </a:t>
            </a:r>
            <a:r>
              <a:rPr dirty="0" sz="2200" spc="-5">
                <a:solidFill>
                  <a:srgbClr val="EB97F1"/>
                </a:solidFill>
                <a:latin typeface="Courier New"/>
                <a:cs typeface="Courier New"/>
              </a:rPr>
              <a:t>render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()</a:t>
            </a:r>
            <a:r>
              <a:rPr dirty="0" sz="22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370"/>
              </a:lnSpc>
              <a:tabLst>
                <a:tab pos="1856739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return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endParaRPr sz="2200">
              <a:latin typeface="Courier New"/>
              <a:cs typeface="Courier New"/>
            </a:endParaRPr>
          </a:p>
          <a:p>
            <a:pPr marL="1018540">
              <a:lnSpc>
                <a:spcPts val="250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&lt;View&gt;</a:t>
            </a:r>
            <a:endParaRPr sz="2200">
              <a:latin typeface="Courier New"/>
              <a:cs typeface="Courier New"/>
            </a:endParaRPr>
          </a:p>
          <a:p>
            <a:pPr marL="1353820">
              <a:lnSpc>
                <a:spcPts val="250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&lt;Text&gt;Hello&lt;/Text&gt;</a:t>
            </a:r>
            <a:endParaRPr sz="2200">
              <a:latin typeface="Courier New"/>
              <a:cs typeface="Courier New"/>
            </a:endParaRPr>
          </a:p>
          <a:p>
            <a:pPr marL="1018540">
              <a:lnSpc>
                <a:spcPts val="250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&lt;/View&gt;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2200">
              <a:latin typeface="Courier New"/>
              <a:cs typeface="Courier New"/>
            </a:endParaRPr>
          </a:p>
          <a:p>
            <a:pPr marL="347980">
              <a:lnSpc>
                <a:spcPts val="250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7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AppRegistry.</a:t>
            </a:r>
            <a:r>
              <a:rPr dirty="0" sz="2200" spc="-5">
                <a:solidFill>
                  <a:srgbClr val="EB97F1"/>
                </a:solidFill>
                <a:latin typeface="Courier New"/>
                <a:cs typeface="Courier New"/>
              </a:rPr>
              <a:t>registerComponent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'Movies'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, ()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=&gt;</a:t>
            </a:r>
            <a:r>
              <a:rPr dirty="0" sz="2200" spc="9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Movies);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938339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90770" algn="l"/>
              </a:tabLst>
            </a:pPr>
            <a:r>
              <a:rPr dirty="0" sz="4500" spc="-585" b="0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b="0">
                <a:solidFill>
                  <a:srgbClr val="55D7FF"/>
                </a:solidFill>
                <a:latin typeface="Arial"/>
                <a:cs typeface="Arial"/>
              </a:rPr>
              <a:t>G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00" b="0">
                <a:solidFill>
                  <a:srgbClr val="55D7FF"/>
                </a:solidFill>
                <a:latin typeface="Arial"/>
                <a:cs typeface="Arial"/>
              </a:rPr>
              <a:t>S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85" b="0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b="0">
                <a:solidFill>
                  <a:srgbClr val="55D7FF"/>
                </a:solidFill>
                <a:latin typeface="Arial"/>
                <a:cs typeface="Arial"/>
              </a:rPr>
              <a:t>G	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M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P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1200" y="2159000"/>
            <a:ext cx="6899909" cy="1313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570"/>
              </a:lnSpc>
              <a:spcBef>
                <a:spcPts val="100"/>
              </a:spcBef>
              <a:tabLst>
                <a:tab pos="1186180" algn="l"/>
                <a:tab pos="4371975" algn="l"/>
                <a:tab pos="4707255" algn="l"/>
                <a:tab pos="5545455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React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{ Component	}	from	</a:t>
            </a:r>
            <a:r>
              <a:rPr dirty="0" sz="2200">
                <a:solidFill>
                  <a:srgbClr val="96E284"/>
                </a:solidFill>
                <a:latin typeface="Courier New"/>
                <a:cs typeface="Courier New"/>
              </a:rPr>
              <a:t>'react'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347980" marR="4531995" indent="-335915">
              <a:lnSpc>
                <a:spcPts val="2500"/>
              </a:lnSpc>
              <a:spcBef>
                <a:spcPts val="130"/>
              </a:spcBef>
              <a:tabLst>
                <a:tab pos="1186180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{  AppRegistry,  Text,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1200" y="3429000"/>
            <a:ext cx="3714115" cy="678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7980">
              <a:lnSpc>
                <a:spcPts val="2570"/>
              </a:lnSpc>
              <a:spcBef>
                <a:spcPts val="100"/>
              </a:spcBef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View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70"/>
              </a:lnSpc>
              <a:tabLst>
                <a:tab pos="347345" algn="l"/>
                <a:tab pos="1186180" algn="l"/>
              </a:tabLst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	from	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'react-native'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1200" y="4381500"/>
            <a:ext cx="9079865" cy="3535679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347980" marR="3693160" indent="-335915">
              <a:lnSpc>
                <a:spcPts val="2500"/>
              </a:lnSpc>
              <a:spcBef>
                <a:spcPts val="300"/>
              </a:spcBef>
              <a:tabLst>
                <a:tab pos="1018540" algn="l"/>
                <a:tab pos="2192020" algn="l"/>
                <a:tab pos="3533140" algn="l"/>
                <a:tab pos="5210175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class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Movies	</a:t>
            </a: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extends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Component	{  </a:t>
            </a:r>
            <a:r>
              <a:rPr dirty="0" sz="2200" spc="-5">
                <a:solidFill>
                  <a:srgbClr val="EB97F1"/>
                </a:solidFill>
                <a:latin typeface="Courier New"/>
                <a:cs typeface="Courier New"/>
              </a:rPr>
              <a:t>render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()</a:t>
            </a:r>
            <a:r>
              <a:rPr dirty="0" sz="22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370"/>
              </a:lnSpc>
              <a:tabLst>
                <a:tab pos="1856739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return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endParaRPr sz="2200">
              <a:latin typeface="Courier New"/>
              <a:cs typeface="Courier New"/>
            </a:endParaRPr>
          </a:p>
          <a:p>
            <a:pPr marL="1018540">
              <a:lnSpc>
                <a:spcPts val="250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&lt;View&gt;</a:t>
            </a:r>
            <a:endParaRPr sz="2200">
              <a:latin typeface="Courier New"/>
              <a:cs typeface="Courier New"/>
            </a:endParaRPr>
          </a:p>
          <a:p>
            <a:pPr marL="1353820">
              <a:lnSpc>
                <a:spcPts val="250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&lt;Text&gt;Hello&lt;/Text&gt;</a:t>
            </a:r>
            <a:endParaRPr sz="2200">
              <a:latin typeface="Courier New"/>
              <a:cs typeface="Courier New"/>
            </a:endParaRPr>
          </a:p>
          <a:p>
            <a:pPr marL="1018540">
              <a:lnSpc>
                <a:spcPts val="250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&lt;/View&gt;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2200">
              <a:latin typeface="Courier New"/>
              <a:cs typeface="Courier New"/>
            </a:endParaRPr>
          </a:p>
          <a:p>
            <a:pPr marL="347980">
              <a:lnSpc>
                <a:spcPts val="250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7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AppRegistry.</a:t>
            </a:r>
            <a:r>
              <a:rPr dirty="0" sz="2200" spc="-5">
                <a:solidFill>
                  <a:srgbClr val="EB97F1"/>
                </a:solidFill>
                <a:latin typeface="Courier New"/>
                <a:cs typeface="Courier New"/>
              </a:rPr>
              <a:t>registerComponent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'Movies'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, ()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=&gt;</a:t>
            </a:r>
            <a:r>
              <a:rPr dirty="0" sz="2200" spc="9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Movies);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56500" y="3340100"/>
            <a:ext cx="474218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50">
                <a:solidFill>
                  <a:srgbClr val="FF2E00"/>
                </a:solidFill>
                <a:latin typeface="Verdana"/>
                <a:cs typeface="Verdana"/>
              </a:rPr>
              <a:t>Dependency</a:t>
            </a:r>
            <a:r>
              <a:rPr dirty="0" sz="3000" spc="409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dirty="0" sz="3000" spc="295">
                <a:solidFill>
                  <a:srgbClr val="FF2E00"/>
                </a:solidFill>
                <a:latin typeface="Verdana"/>
                <a:cs typeface="Verdana"/>
              </a:rPr>
              <a:t>injection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12795" y="3211553"/>
            <a:ext cx="4054133" cy="40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938339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90770" algn="l"/>
              </a:tabLst>
            </a:pPr>
            <a:r>
              <a:rPr dirty="0" sz="4500" spc="-585" b="0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b="0">
                <a:solidFill>
                  <a:srgbClr val="55D7FF"/>
                </a:solidFill>
                <a:latin typeface="Arial"/>
                <a:cs typeface="Arial"/>
              </a:rPr>
              <a:t>G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00" b="0">
                <a:solidFill>
                  <a:srgbClr val="55D7FF"/>
                </a:solidFill>
                <a:latin typeface="Arial"/>
                <a:cs typeface="Arial"/>
              </a:rPr>
              <a:t>S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85" b="0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b="0">
                <a:solidFill>
                  <a:srgbClr val="55D7FF"/>
                </a:solidFill>
                <a:latin typeface="Arial"/>
                <a:cs typeface="Arial"/>
              </a:rPr>
              <a:t>G	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M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P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1200" y="2159000"/>
            <a:ext cx="6899909" cy="1313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570"/>
              </a:lnSpc>
              <a:spcBef>
                <a:spcPts val="100"/>
              </a:spcBef>
              <a:tabLst>
                <a:tab pos="1186180" algn="l"/>
                <a:tab pos="4371975" algn="l"/>
                <a:tab pos="4707255" algn="l"/>
                <a:tab pos="5545455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React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{ Component	}	from	</a:t>
            </a:r>
            <a:r>
              <a:rPr dirty="0" sz="2200">
                <a:solidFill>
                  <a:srgbClr val="96E284"/>
                </a:solidFill>
                <a:latin typeface="Courier New"/>
                <a:cs typeface="Courier New"/>
              </a:rPr>
              <a:t>'react'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347980" marR="4531995" indent="-335915">
              <a:lnSpc>
                <a:spcPts val="2500"/>
              </a:lnSpc>
              <a:spcBef>
                <a:spcPts val="130"/>
              </a:spcBef>
              <a:tabLst>
                <a:tab pos="1186180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{  AppRegistry,  Text,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1200" y="3429000"/>
            <a:ext cx="3714115" cy="678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7980">
              <a:lnSpc>
                <a:spcPts val="2570"/>
              </a:lnSpc>
              <a:spcBef>
                <a:spcPts val="100"/>
              </a:spcBef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View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70"/>
              </a:lnSpc>
              <a:tabLst>
                <a:tab pos="347345" algn="l"/>
                <a:tab pos="1186180" algn="l"/>
              </a:tabLst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	from	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'react-native'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56500" y="3340100"/>
            <a:ext cx="474218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50">
                <a:solidFill>
                  <a:srgbClr val="FF2E00"/>
                </a:solidFill>
                <a:latin typeface="Verdana"/>
                <a:cs typeface="Verdana"/>
              </a:rPr>
              <a:t>Dependency</a:t>
            </a:r>
            <a:r>
              <a:rPr dirty="0" sz="3000" spc="409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dirty="0" sz="3000" spc="295">
                <a:solidFill>
                  <a:srgbClr val="FF2E00"/>
                </a:solidFill>
                <a:latin typeface="Verdana"/>
                <a:cs typeface="Verdana"/>
              </a:rPr>
              <a:t>injection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12795" y="3211553"/>
            <a:ext cx="4054133" cy="40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1200" y="4381500"/>
            <a:ext cx="10588625" cy="466090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347980" marR="5202555" indent="-335915">
              <a:lnSpc>
                <a:spcPts val="2500"/>
              </a:lnSpc>
              <a:spcBef>
                <a:spcPts val="300"/>
              </a:spcBef>
              <a:tabLst>
                <a:tab pos="1018540" algn="l"/>
                <a:tab pos="2192020" algn="l"/>
                <a:tab pos="3533140" algn="l"/>
                <a:tab pos="5210175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class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Movies	</a:t>
            </a: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extends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Component	{  </a:t>
            </a:r>
            <a:r>
              <a:rPr dirty="0" sz="2200" spc="-5">
                <a:solidFill>
                  <a:srgbClr val="EB97F1"/>
                </a:solidFill>
                <a:latin typeface="Courier New"/>
                <a:cs typeface="Courier New"/>
              </a:rPr>
              <a:t>render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()</a:t>
            </a:r>
            <a:r>
              <a:rPr dirty="0" sz="22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370"/>
              </a:lnSpc>
              <a:tabLst>
                <a:tab pos="1856739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return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endParaRPr sz="2200">
              <a:latin typeface="Courier New"/>
              <a:cs typeface="Courier New"/>
            </a:endParaRPr>
          </a:p>
          <a:p>
            <a:pPr marL="1018540">
              <a:lnSpc>
                <a:spcPts val="250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&lt;View&gt;</a:t>
            </a:r>
            <a:endParaRPr sz="2200">
              <a:latin typeface="Courier New"/>
              <a:cs typeface="Courier New"/>
            </a:endParaRPr>
          </a:p>
          <a:p>
            <a:pPr marL="1353820">
              <a:lnSpc>
                <a:spcPts val="250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&lt;Text&gt;Hello&lt;/Text&gt;</a:t>
            </a:r>
            <a:endParaRPr sz="2200">
              <a:latin typeface="Courier New"/>
              <a:cs typeface="Courier New"/>
            </a:endParaRPr>
          </a:p>
          <a:p>
            <a:pPr marL="1018540">
              <a:lnSpc>
                <a:spcPts val="250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&lt;/View&gt;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2200">
              <a:latin typeface="Courier New"/>
              <a:cs typeface="Courier New"/>
            </a:endParaRPr>
          </a:p>
          <a:p>
            <a:pPr marL="347980">
              <a:lnSpc>
                <a:spcPts val="250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7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AppRegistry.</a:t>
            </a:r>
            <a:r>
              <a:rPr dirty="0" sz="2200" spc="-5">
                <a:solidFill>
                  <a:srgbClr val="EB97F1"/>
                </a:solidFill>
                <a:latin typeface="Courier New"/>
                <a:cs typeface="Courier New"/>
              </a:rPr>
              <a:t>registerComponent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'Movies'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, ()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=&gt;</a:t>
            </a:r>
            <a:r>
              <a:rPr dirty="0" sz="2200" spc="2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Movies);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marL="6248400">
              <a:lnSpc>
                <a:spcPct val="100000"/>
              </a:lnSpc>
            </a:pPr>
            <a:r>
              <a:rPr dirty="0" sz="3000" spc="175">
                <a:solidFill>
                  <a:srgbClr val="FF2E00"/>
                </a:solidFill>
                <a:latin typeface="Verdana"/>
                <a:cs typeface="Verdana"/>
              </a:rPr>
              <a:t>Register</a:t>
            </a:r>
            <a:r>
              <a:rPr dirty="0" sz="3000" spc="38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dirty="0" sz="3000" spc="220">
                <a:solidFill>
                  <a:srgbClr val="FF2E00"/>
                </a:solidFill>
                <a:latin typeface="Verdana"/>
                <a:cs typeface="Verdana"/>
              </a:rPr>
              <a:t>component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60418" y="8025841"/>
            <a:ext cx="2693824" cy="8185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259016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V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00" b="0">
                <a:solidFill>
                  <a:srgbClr val="55D7FF"/>
                </a:solidFill>
                <a:latin typeface="Arial"/>
                <a:cs typeface="Arial"/>
              </a:rPr>
              <a:t>S</a:t>
            </a:r>
            <a:endParaRPr sz="4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3898900"/>
            <a:ext cx="11314430" cy="288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3600" b="1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dirty="0" sz="3600" spc="5">
                <a:solidFill>
                  <a:srgbClr val="FFFFFF"/>
                </a:solidFill>
                <a:latin typeface="Arial"/>
                <a:cs typeface="Arial"/>
              </a:rPr>
              <a:t>onChange,</a:t>
            </a:r>
            <a:r>
              <a:rPr dirty="0" sz="3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20">
                <a:solidFill>
                  <a:srgbClr val="FFFFFF"/>
                </a:solidFill>
                <a:latin typeface="Arial"/>
                <a:cs typeface="Arial"/>
              </a:rPr>
              <a:t>onSubmit,…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3600" spc="-15" b="1">
                <a:solidFill>
                  <a:srgbClr val="FFFFFF"/>
                </a:solidFill>
                <a:latin typeface="Arial"/>
                <a:cs typeface="Arial"/>
              </a:rPr>
              <a:t>MOUSE</a:t>
            </a:r>
            <a:r>
              <a:rPr dirty="0" sz="3600" spc="-15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onClick,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onDoubleClick, </a:t>
            </a:r>
            <a:r>
              <a:rPr dirty="0" sz="3600" spc="25">
                <a:solidFill>
                  <a:srgbClr val="FFFFFF"/>
                </a:solidFill>
                <a:latin typeface="Arial"/>
                <a:cs typeface="Arial"/>
              </a:rPr>
              <a:t>onDrag,</a:t>
            </a:r>
            <a:r>
              <a:rPr dirty="0" sz="3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50">
                <a:solidFill>
                  <a:srgbClr val="FFFFFF"/>
                </a:solidFill>
                <a:latin typeface="Arial"/>
                <a:cs typeface="Arial"/>
              </a:rPr>
              <a:t>onDrop,…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3600" spc="-90" b="1">
                <a:solidFill>
                  <a:srgbClr val="FFFFFF"/>
                </a:solidFill>
                <a:latin typeface="Arial"/>
                <a:cs typeface="Arial"/>
              </a:rPr>
              <a:t>KEYBOARD</a:t>
            </a:r>
            <a:r>
              <a:rPr dirty="0" sz="3600" spc="-9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00">
                <a:solidFill>
                  <a:srgbClr val="FFFFFF"/>
                </a:solidFill>
                <a:latin typeface="Arial"/>
                <a:cs typeface="Arial"/>
              </a:rPr>
              <a:t>onKeyPress,…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59100" y="8966200"/>
            <a:ext cx="7077709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500" spc="4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https://facebook.github.io/react/docs/events.html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483743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08300" algn="l"/>
              </a:tabLst>
            </a:pP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V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00" b="0">
                <a:solidFill>
                  <a:srgbClr val="55D7FF"/>
                </a:solidFill>
                <a:latin typeface="Arial"/>
                <a:cs typeface="Arial"/>
              </a:rPr>
              <a:t>S	</a:t>
            </a:r>
            <a:r>
              <a:rPr dirty="0" sz="4500" spc="-250" b="0">
                <a:solidFill>
                  <a:srgbClr val="55D7FF"/>
                </a:solidFill>
                <a:latin typeface="Arial"/>
                <a:cs typeface="Arial"/>
              </a:rPr>
              <a:t>F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8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85" b="0">
                <a:solidFill>
                  <a:srgbClr val="55D7FF"/>
                </a:solidFill>
                <a:latin typeface="Arial"/>
                <a:cs typeface="Arial"/>
              </a:rPr>
              <a:t>R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M</a:t>
            </a:r>
            <a:endParaRPr sz="4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762000" y="2311400"/>
            <a:ext cx="6732270" cy="4170679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347980" marR="1010919" indent="-335915">
              <a:lnSpc>
                <a:spcPts val="2500"/>
              </a:lnSpc>
              <a:spcBef>
                <a:spcPts val="300"/>
              </a:spcBef>
              <a:tabLst>
                <a:tab pos="683260" algn="l"/>
                <a:tab pos="1689100" algn="l"/>
                <a:tab pos="2192020" algn="l"/>
                <a:tab pos="2527300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MovieAdd	=	React.</a:t>
            </a:r>
            <a:r>
              <a:rPr dirty="0" sz="2200">
                <a:solidFill>
                  <a:srgbClr val="EB97F1"/>
                </a:solidFill>
                <a:latin typeface="Courier New"/>
                <a:cs typeface="Courier New"/>
              </a:rPr>
              <a:t>createClass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({  </a:t>
            </a:r>
            <a:r>
              <a:rPr dirty="0" sz="2200">
                <a:solidFill>
                  <a:srgbClr val="EB97F1"/>
                </a:solidFill>
                <a:latin typeface="Courier New"/>
                <a:cs typeface="Courier New"/>
              </a:rPr>
              <a:t>render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function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()</a:t>
            </a:r>
            <a:r>
              <a:rPr dirty="0" sz="22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370"/>
              </a:lnSpc>
              <a:tabLst>
                <a:tab pos="1856739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return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</a:pP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&lt;form</a:t>
            </a:r>
            <a:r>
              <a:rPr dirty="0" sz="2200" spc="-9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onSubmit={</a:t>
            </a: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._handleSubmit}&gt;</a:t>
            </a:r>
            <a:endParaRPr sz="2200">
              <a:latin typeface="Courier New"/>
              <a:cs typeface="Courier New"/>
            </a:endParaRPr>
          </a:p>
          <a:p>
            <a:pPr marL="1018540">
              <a:lnSpc>
                <a:spcPts val="2500"/>
              </a:lnSpc>
              <a:tabLst>
                <a:tab pos="4203700" algn="l"/>
              </a:tabLst>
            </a:pP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&lt;input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ref=</a:t>
            </a:r>
            <a:r>
              <a:rPr dirty="0" sz="2200">
                <a:solidFill>
                  <a:srgbClr val="96E284"/>
                </a:solidFill>
                <a:latin typeface="Courier New"/>
                <a:cs typeface="Courier New"/>
              </a:rPr>
              <a:t>"title"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/&gt;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&lt;/form&gt;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2200">
              <a:latin typeface="Courier New"/>
              <a:cs typeface="Courier New"/>
            </a:endParaRPr>
          </a:p>
          <a:p>
            <a:pPr marL="347980">
              <a:lnSpc>
                <a:spcPts val="257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},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683260" marR="1346200" indent="-335915">
              <a:lnSpc>
                <a:spcPts val="2500"/>
              </a:lnSpc>
              <a:tabLst>
                <a:tab pos="2862580" algn="l"/>
              </a:tabLst>
            </a:pPr>
            <a:r>
              <a:rPr dirty="0" sz="2200" spc="-5">
                <a:solidFill>
                  <a:srgbClr val="EB97F1"/>
                </a:solidFill>
                <a:latin typeface="Courier New"/>
                <a:cs typeface="Courier New"/>
              </a:rPr>
              <a:t>_handleSubmit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function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(e)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{  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console.</a:t>
            </a:r>
            <a:r>
              <a:rPr dirty="0" sz="2200" spc="-5">
                <a:solidFill>
                  <a:srgbClr val="EB97F1"/>
                </a:solidFill>
                <a:latin typeface="Courier New"/>
                <a:cs typeface="Courier New"/>
              </a:rPr>
              <a:t>log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.refs.title)</a:t>
            </a:r>
            <a:endParaRPr sz="2200">
              <a:latin typeface="Courier New"/>
              <a:cs typeface="Courier New"/>
            </a:endParaRPr>
          </a:p>
          <a:p>
            <a:pPr marL="347980">
              <a:lnSpc>
                <a:spcPts val="237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7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450532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M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P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</a:t>
            </a:r>
            <a:endParaRPr sz="4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3898900"/>
            <a:ext cx="10754995" cy="288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110">
                <a:solidFill>
                  <a:srgbClr val="FFFFFF"/>
                </a:solidFill>
                <a:latin typeface="Arial"/>
                <a:cs typeface="Arial"/>
              </a:rPr>
              <a:t>Every </a:t>
            </a:r>
            <a:r>
              <a:rPr dirty="0" sz="3600" spc="70">
                <a:solidFill>
                  <a:srgbClr val="FFFFFF"/>
                </a:solidFill>
                <a:latin typeface="Arial"/>
                <a:cs typeface="Arial"/>
              </a:rPr>
              <a:t>component </a:t>
            </a:r>
            <a:r>
              <a:rPr dirty="0" sz="3600" spc="-15">
                <a:solidFill>
                  <a:srgbClr val="FFFFFF"/>
                </a:solidFill>
                <a:latin typeface="Arial"/>
                <a:cs typeface="Arial"/>
              </a:rPr>
              <a:t>needs </a:t>
            </a:r>
            <a:r>
              <a:rPr dirty="0" sz="3600" spc="45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dirty="0" sz="3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FFFF"/>
                </a:solidFill>
                <a:latin typeface="Arial"/>
                <a:cs typeface="Arial"/>
              </a:rPr>
              <a:t>render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45">
                <a:solidFill>
                  <a:srgbClr val="FFFFFF"/>
                </a:solidFill>
                <a:latin typeface="Arial"/>
                <a:cs typeface="Arial"/>
              </a:rPr>
              <a:t>Render </a:t>
            </a:r>
            <a:r>
              <a:rPr dirty="0" sz="3600" spc="45">
                <a:solidFill>
                  <a:srgbClr val="FFFFFF"/>
                </a:solidFill>
                <a:latin typeface="Arial"/>
                <a:cs typeface="Arial"/>
              </a:rPr>
              <a:t>function </a:t>
            </a:r>
            <a:r>
              <a:rPr dirty="0" sz="3600" spc="-70" b="1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dirty="0" sz="3600" spc="95" b="1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3600" spc="-5" b="1">
                <a:solidFill>
                  <a:srgbClr val="FFFFFF"/>
                </a:solidFill>
                <a:latin typeface="Arial"/>
                <a:cs typeface="Arial"/>
              </a:rPr>
              <a:t>return </a:t>
            </a:r>
            <a:r>
              <a:rPr dirty="0" sz="3600" spc="-160" b="1">
                <a:solidFill>
                  <a:srgbClr val="FFFFFF"/>
                </a:solidFill>
                <a:latin typeface="Arial"/>
                <a:cs typeface="Arial"/>
              </a:rPr>
              <a:t>JSX </a:t>
            </a:r>
            <a:r>
              <a:rPr dirty="0" sz="3600" spc="-50" b="1">
                <a:solidFill>
                  <a:srgbClr val="FFFFFF"/>
                </a:solidFill>
                <a:latin typeface="Arial"/>
                <a:cs typeface="Arial"/>
              </a:rPr>
              <a:t>(or</a:t>
            </a:r>
            <a:r>
              <a:rPr dirty="0" sz="3600" spc="3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35" b="1">
                <a:solidFill>
                  <a:srgbClr val="FFFFFF"/>
                </a:solidFill>
                <a:latin typeface="Arial"/>
                <a:cs typeface="Arial"/>
              </a:rPr>
              <a:t>boolean)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40">
                <a:solidFill>
                  <a:srgbClr val="FFFFFF"/>
                </a:solidFill>
                <a:latin typeface="Arial"/>
                <a:cs typeface="Arial"/>
              </a:rPr>
              <a:t>Components </a:t>
            </a:r>
            <a:r>
              <a:rPr dirty="0" sz="3600" spc="20">
                <a:solidFill>
                  <a:srgbClr val="FFFFFF"/>
                </a:solidFill>
                <a:latin typeface="Arial"/>
                <a:cs typeface="Arial"/>
              </a:rPr>
              <a:t>should </a:t>
            </a:r>
            <a:r>
              <a:rPr dirty="0" sz="3600" spc="95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dirty="0" sz="3600" spc="-30">
                <a:solidFill>
                  <a:srgbClr val="FFFFFF"/>
                </a:solidFill>
                <a:latin typeface="Arial"/>
                <a:cs typeface="Arial"/>
              </a:rPr>
              <a:t>reusable </a:t>
            </a:r>
            <a:r>
              <a:rPr dirty="0" sz="3600" spc="2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3600" spc="-4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75">
                <a:solidFill>
                  <a:srgbClr val="FFFFFF"/>
                </a:solidFill>
                <a:latin typeface="Arial"/>
                <a:cs typeface="Arial"/>
              </a:rPr>
              <a:t>independent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483235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08225" algn="l"/>
              </a:tabLst>
            </a:pPr>
            <a:r>
              <a:rPr dirty="0" sz="4500" spc="-500" b="0">
                <a:solidFill>
                  <a:srgbClr val="55D7FF"/>
                </a:solidFill>
                <a:latin typeface="Arial"/>
                <a:cs typeface="Arial"/>
              </a:rPr>
              <a:t>S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 </a:t>
            </a: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Y</a:t>
            </a:r>
            <a:r>
              <a:rPr dirty="0" sz="4500" spc="-9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 b="0">
                <a:solidFill>
                  <a:srgbClr val="55D7FF"/>
                </a:solidFill>
                <a:latin typeface="Arial"/>
                <a:cs typeface="Arial"/>
              </a:rPr>
              <a:t>L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	</a:t>
            </a:r>
            <a:r>
              <a:rPr dirty="0" sz="4500" spc="-500" b="0">
                <a:solidFill>
                  <a:srgbClr val="55D7FF"/>
                </a:solidFill>
                <a:latin typeface="Arial"/>
                <a:cs typeface="Arial"/>
              </a:rPr>
              <a:t>S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" b="0">
                <a:solidFill>
                  <a:srgbClr val="55D7FF"/>
                </a:solidFill>
                <a:latin typeface="Arial"/>
                <a:cs typeface="Arial"/>
              </a:rPr>
              <a:t>H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00" b="0">
                <a:solidFill>
                  <a:srgbClr val="55D7FF"/>
                </a:solidFill>
                <a:latin typeface="Arial"/>
                <a:cs typeface="Arial"/>
              </a:rPr>
              <a:t>S</a:t>
            </a:r>
            <a:endParaRPr sz="4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3594100"/>
            <a:ext cx="11272520" cy="3507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130" b="1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dirty="0" sz="3600" spc="-270" b="1">
                <a:solidFill>
                  <a:srgbClr val="FFFFFF"/>
                </a:solidFill>
                <a:latin typeface="Arial"/>
                <a:cs typeface="Arial"/>
              </a:rPr>
              <a:t>CSS </a:t>
            </a:r>
            <a:r>
              <a:rPr dirty="0" sz="3600" spc="-100" b="1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3600" spc="-60" b="1">
                <a:solidFill>
                  <a:srgbClr val="FFFFFF"/>
                </a:solidFill>
                <a:latin typeface="Arial"/>
                <a:cs typeface="Arial"/>
              </a:rPr>
              <a:t>React, </a:t>
            </a:r>
            <a:r>
              <a:rPr dirty="0" sz="3600" spc="45" b="1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dirty="0" sz="3600" spc="-105" b="1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dirty="0" sz="3600" spc="-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5" b="1">
                <a:solidFill>
                  <a:srgbClr val="FFFFFF"/>
                </a:solidFill>
                <a:latin typeface="Arial"/>
                <a:cs typeface="Arial"/>
              </a:rPr>
              <a:t>attributes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90">
                <a:solidFill>
                  <a:srgbClr val="FFFFFF"/>
                </a:solidFill>
                <a:latin typeface="Arial"/>
                <a:cs typeface="Arial"/>
              </a:rPr>
              <a:t>Styles </a:t>
            </a:r>
            <a:r>
              <a:rPr dirty="0" sz="3600" spc="-25" b="1">
                <a:solidFill>
                  <a:srgbClr val="FFFFFF"/>
                </a:solidFill>
                <a:latin typeface="Arial"/>
                <a:cs typeface="Arial"/>
              </a:rPr>
              <a:t>declared </a:t>
            </a:r>
            <a:r>
              <a:rPr dirty="0" sz="3600" spc="-100" b="1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3600" spc="1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270" b="1">
                <a:solidFill>
                  <a:srgbClr val="FFFFFF"/>
                </a:solidFill>
                <a:latin typeface="Arial"/>
                <a:cs typeface="Arial"/>
              </a:rPr>
              <a:t>JS</a:t>
            </a:r>
            <a:endParaRPr sz="3600">
              <a:latin typeface="Arial"/>
              <a:cs typeface="Arial"/>
            </a:endParaRPr>
          </a:p>
          <a:p>
            <a:pPr marL="482600" marR="5080" indent="-469900">
              <a:lnSpc>
                <a:spcPct val="113399"/>
              </a:lnSpc>
              <a:spcBef>
                <a:spcPts val="4205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Should </a:t>
            </a:r>
            <a:r>
              <a:rPr dirty="0" sz="3600" spc="95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dirty="0" sz="3600" spc="45">
                <a:solidFill>
                  <a:srgbClr val="FFFFFF"/>
                </a:solidFill>
                <a:latin typeface="Arial"/>
                <a:cs typeface="Arial"/>
              </a:rPr>
              <a:t>outside </a:t>
            </a:r>
            <a:r>
              <a:rPr dirty="0" sz="3600" spc="10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3600" spc="20">
                <a:solidFill>
                  <a:srgbClr val="FFFFFF"/>
                </a:solidFill>
                <a:latin typeface="Arial"/>
                <a:cs typeface="Arial"/>
              </a:rPr>
              <a:t>render </a:t>
            </a:r>
            <a:r>
              <a:rPr dirty="0" sz="3600" spc="45">
                <a:solidFill>
                  <a:srgbClr val="FFFFFF"/>
                </a:solidFill>
                <a:latin typeface="Arial"/>
                <a:cs typeface="Arial"/>
              </a:rPr>
              <a:t>function </a:t>
            </a:r>
            <a:r>
              <a:rPr dirty="0" sz="3600" spc="-204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dirty="0" sz="3600" spc="-6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10">
                <a:solidFill>
                  <a:srgbClr val="FFFFFF"/>
                </a:solidFill>
                <a:latin typeface="Arial"/>
                <a:cs typeface="Arial"/>
              </a:rPr>
              <a:t>re-creating 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3600" spc="-55">
                <a:solidFill>
                  <a:srgbClr val="FFFFFF"/>
                </a:solidFill>
                <a:latin typeface="Arial"/>
                <a:cs typeface="Arial"/>
              </a:rPr>
              <a:t>every</a:t>
            </a:r>
            <a:r>
              <a:rPr dirty="0" sz="3600" spc="-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20">
                <a:solidFill>
                  <a:srgbClr val="FFFFFF"/>
                </a:solidFill>
                <a:latin typeface="Arial"/>
                <a:cs typeface="Arial"/>
              </a:rPr>
              <a:t>render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5900" y="8623300"/>
            <a:ext cx="775335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500" spc="3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https://facebook.github.io/react-native/docs/style.html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775271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08225" algn="l"/>
                <a:tab pos="5150485" algn="l"/>
              </a:tabLst>
            </a:pPr>
            <a:r>
              <a:rPr dirty="0" sz="4500" spc="-500" b="0">
                <a:solidFill>
                  <a:srgbClr val="55D7FF"/>
                </a:solidFill>
                <a:latin typeface="Arial"/>
                <a:cs typeface="Arial"/>
              </a:rPr>
              <a:t>S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 </a:t>
            </a: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Y</a:t>
            </a:r>
            <a:r>
              <a:rPr dirty="0" sz="4500" spc="-9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 b="0">
                <a:solidFill>
                  <a:srgbClr val="55D7FF"/>
                </a:solidFill>
                <a:latin typeface="Arial"/>
                <a:cs typeface="Arial"/>
              </a:rPr>
              <a:t>L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	</a:t>
            </a:r>
            <a:r>
              <a:rPr dirty="0" sz="4500" spc="-500" b="0">
                <a:solidFill>
                  <a:srgbClr val="55D7FF"/>
                </a:solidFill>
                <a:latin typeface="Arial"/>
                <a:cs typeface="Arial"/>
              </a:rPr>
              <a:t>S </a:t>
            </a:r>
            <a:r>
              <a:rPr dirty="0" sz="4500" spc="-5" b="0">
                <a:solidFill>
                  <a:srgbClr val="55D7FF"/>
                </a:solidFill>
                <a:latin typeface="Arial"/>
                <a:cs typeface="Arial"/>
              </a:rPr>
              <a:t>H</a:t>
            </a:r>
            <a:r>
              <a:rPr dirty="0" sz="4500" spc="-96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 E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00" b="0">
                <a:solidFill>
                  <a:srgbClr val="55D7FF"/>
                </a:solidFill>
                <a:latin typeface="Arial"/>
                <a:cs typeface="Arial"/>
              </a:rPr>
              <a:t>S	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M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P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85" b="0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4500" spc="-52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</a:t>
            </a:r>
            <a:endParaRPr sz="4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736600" y="2197100"/>
            <a:ext cx="6899909" cy="2265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570"/>
              </a:lnSpc>
              <a:spcBef>
                <a:spcPts val="100"/>
              </a:spcBef>
              <a:tabLst>
                <a:tab pos="1186180" algn="l"/>
                <a:tab pos="4371975" algn="l"/>
                <a:tab pos="4707255" algn="l"/>
                <a:tab pos="5545455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React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{ Component	}	from	</a:t>
            </a:r>
            <a:r>
              <a:rPr dirty="0" sz="2200">
                <a:solidFill>
                  <a:srgbClr val="96E284"/>
                </a:solidFill>
                <a:latin typeface="Courier New"/>
                <a:cs typeface="Courier New"/>
              </a:rPr>
              <a:t>'react'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347980" marR="4531995" indent="-335915">
              <a:lnSpc>
                <a:spcPts val="2500"/>
              </a:lnSpc>
              <a:spcBef>
                <a:spcPts val="130"/>
              </a:spcBef>
              <a:tabLst>
                <a:tab pos="1186180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{  AppRegistry,  </a:t>
            </a:r>
            <a:r>
              <a:rPr dirty="0" sz="2200" b="1">
                <a:solidFill>
                  <a:srgbClr val="D9D9D9"/>
                </a:solidFill>
                <a:latin typeface="Courier New"/>
                <a:cs typeface="Courier New"/>
              </a:rPr>
              <a:t>StyleSheet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,  Text,</a:t>
            </a:r>
            <a:endParaRPr sz="2200">
              <a:latin typeface="Courier New"/>
              <a:cs typeface="Courier New"/>
            </a:endParaRPr>
          </a:p>
          <a:p>
            <a:pPr marL="347980">
              <a:lnSpc>
                <a:spcPts val="237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View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70"/>
              </a:lnSpc>
              <a:tabLst>
                <a:tab pos="347345" algn="l"/>
                <a:tab pos="1186180" algn="l"/>
              </a:tabLst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	from	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'react-native'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825309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08225" algn="l"/>
                <a:tab pos="5150485" algn="l"/>
              </a:tabLst>
            </a:pPr>
            <a:r>
              <a:rPr dirty="0" sz="4500" spc="-500" b="0">
                <a:solidFill>
                  <a:srgbClr val="55D7FF"/>
                </a:solidFill>
                <a:latin typeface="Arial"/>
                <a:cs typeface="Arial"/>
              </a:rPr>
              <a:t>S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 </a:t>
            </a: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Y</a:t>
            </a:r>
            <a:r>
              <a:rPr dirty="0" sz="4500" spc="-9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 b="0">
                <a:solidFill>
                  <a:srgbClr val="55D7FF"/>
                </a:solidFill>
                <a:latin typeface="Arial"/>
                <a:cs typeface="Arial"/>
              </a:rPr>
              <a:t>L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	</a:t>
            </a:r>
            <a:r>
              <a:rPr dirty="0" sz="4500" spc="-500" b="0">
                <a:solidFill>
                  <a:srgbClr val="55D7FF"/>
                </a:solidFill>
                <a:latin typeface="Arial"/>
                <a:cs typeface="Arial"/>
              </a:rPr>
              <a:t>S </a:t>
            </a:r>
            <a:r>
              <a:rPr dirty="0" sz="4500" spc="-5" b="0">
                <a:solidFill>
                  <a:srgbClr val="55D7FF"/>
                </a:solidFill>
                <a:latin typeface="Arial"/>
                <a:cs typeface="Arial"/>
              </a:rPr>
              <a:t>H</a:t>
            </a:r>
            <a:r>
              <a:rPr dirty="0" sz="4500" spc="-96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 E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00" b="0">
                <a:solidFill>
                  <a:srgbClr val="55D7FF"/>
                </a:solidFill>
                <a:latin typeface="Arial"/>
                <a:cs typeface="Arial"/>
              </a:rPr>
              <a:t>S	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 b="0">
                <a:solidFill>
                  <a:srgbClr val="55D7FF"/>
                </a:solidFill>
                <a:latin typeface="Arial"/>
                <a:cs typeface="Arial"/>
              </a:rPr>
              <a:t>X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80" b="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M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P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 b="0">
                <a:solidFill>
                  <a:srgbClr val="55D7FF"/>
                </a:solidFill>
                <a:latin typeface="Arial"/>
                <a:cs typeface="Arial"/>
              </a:rPr>
              <a:t>L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endParaRPr sz="4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774700" y="2590800"/>
            <a:ext cx="84397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998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&lt;Text	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style={styles.title}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Hello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clippy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&lt;/Text&gt;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4470400"/>
            <a:ext cx="5878830" cy="244856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744220" marR="5080" indent="-732155">
              <a:lnSpc>
                <a:spcPts val="2700"/>
              </a:lnSpc>
              <a:spcBef>
                <a:spcPts val="340"/>
              </a:spcBef>
              <a:tabLst>
                <a:tab pos="744220" algn="l"/>
                <a:tab pos="2024380" algn="l"/>
                <a:tab pos="239014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styles	=	StyleSheet.</a:t>
            </a:r>
            <a:r>
              <a:rPr dirty="0" sz="2400">
                <a:solidFill>
                  <a:srgbClr val="EB97F1"/>
                </a:solidFill>
                <a:latin typeface="Courier New"/>
                <a:cs typeface="Courier New"/>
              </a:rPr>
              <a:t>create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({  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title:</a:t>
            </a:r>
            <a:r>
              <a:rPr dirty="0" sz="24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5740">
              <a:lnSpc>
                <a:spcPts val="2550"/>
              </a:lnSpc>
              <a:tabLst>
                <a:tab pos="3121660" algn="l"/>
              </a:tabLst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padding:	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10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  <a:p>
            <a:pPr marL="1475740">
              <a:lnSpc>
                <a:spcPts val="2700"/>
              </a:lnSpc>
              <a:tabLst>
                <a:tab pos="3304540" algn="l"/>
              </a:tabLst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fontSize:	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15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  <a:p>
            <a:pPr marL="1475740">
              <a:lnSpc>
                <a:spcPts val="2700"/>
              </a:lnSpc>
              <a:tabLst>
                <a:tab pos="2755900" algn="l"/>
              </a:tabLst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color:	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'#656565'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ts val="270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},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9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825309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08225" algn="l"/>
                <a:tab pos="5150485" algn="l"/>
              </a:tabLst>
            </a:pPr>
            <a:r>
              <a:rPr dirty="0" sz="4500" spc="-500" b="0">
                <a:solidFill>
                  <a:srgbClr val="55D7FF"/>
                </a:solidFill>
                <a:latin typeface="Arial"/>
                <a:cs typeface="Arial"/>
              </a:rPr>
              <a:t>S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 </a:t>
            </a: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Y</a:t>
            </a:r>
            <a:r>
              <a:rPr dirty="0" sz="4500" spc="-9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 b="0">
                <a:solidFill>
                  <a:srgbClr val="55D7FF"/>
                </a:solidFill>
                <a:latin typeface="Arial"/>
                <a:cs typeface="Arial"/>
              </a:rPr>
              <a:t>L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	</a:t>
            </a:r>
            <a:r>
              <a:rPr dirty="0" sz="4500" spc="-500" b="0">
                <a:solidFill>
                  <a:srgbClr val="55D7FF"/>
                </a:solidFill>
                <a:latin typeface="Arial"/>
                <a:cs typeface="Arial"/>
              </a:rPr>
              <a:t>S </a:t>
            </a:r>
            <a:r>
              <a:rPr dirty="0" sz="4500" spc="-5" b="0">
                <a:solidFill>
                  <a:srgbClr val="55D7FF"/>
                </a:solidFill>
                <a:latin typeface="Arial"/>
                <a:cs typeface="Arial"/>
              </a:rPr>
              <a:t>H</a:t>
            </a:r>
            <a:r>
              <a:rPr dirty="0" sz="4500" spc="-96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 E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00" b="0">
                <a:solidFill>
                  <a:srgbClr val="55D7FF"/>
                </a:solidFill>
                <a:latin typeface="Arial"/>
                <a:cs typeface="Arial"/>
              </a:rPr>
              <a:t>S	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 b="0">
                <a:solidFill>
                  <a:srgbClr val="55D7FF"/>
                </a:solidFill>
                <a:latin typeface="Arial"/>
                <a:cs typeface="Arial"/>
              </a:rPr>
              <a:t>X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80" b="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M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P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 b="0">
                <a:solidFill>
                  <a:srgbClr val="55D7FF"/>
                </a:solidFill>
                <a:latin typeface="Arial"/>
                <a:cs typeface="Arial"/>
              </a:rPr>
              <a:t>L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4700" y="2590800"/>
            <a:ext cx="84397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998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&lt;Text	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style={styles.title}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Hello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clippy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&lt;/Text&gt;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4470400"/>
            <a:ext cx="5878830" cy="244856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744220" marR="5080" indent="-732155">
              <a:lnSpc>
                <a:spcPts val="2700"/>
              </a:lnSpc>
              <a:spcBef>
                <a:spcPts val="340"/>
              </a:spcBef>
              <a:tabLst>
                <a:tab pos="744220" algn="l"/>
                <a:tab pos="2024380" algn="l"/>
                <a:tab pos="239014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styles	=	StyleSheet.</a:t>
            </a:r>
            <a:r>
              <a:rPr dirty="0" sz="2400">
                <a:solidFill>
                  <a:srgbClr val="EB97F1"/>
                </a:solidFill>
                <a:latin typeface="Courier New"/>
                <a:cs typeface="Courier New"/>
              </a:rPr>
              <a:t>create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({  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title:</a:t>
            </a:r>
            <a:r>
              <a:rPr dirty="0" sz="24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5740">
              <a:lnSpc>
                <a:spcPts val="2550"/>
              </a:lnSpc>
              <a:tabLst>
                <a:tab pos="3121660" algn="l"/>
              </a:tabLst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padding:	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10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  <a:p>
            <a:pPr marL="1475740">
              <a:lnSpc>
                <a:spcPts val="2700"/>
              </a:lnSpc>
              <a:tabLst>
                <a:tab pos="3304540" algn="l"/>
              </a:tabLst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fontSize:	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15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  <a:p>
            <a:pPr marL="1475740">
              <a:lnSpc>
                <a:spcPts val="2700"/>
              </a:lnSpc>
              <a:tabLst>
                <a:tab pos="2755900" algn="l"/>
              </a:tabLst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color:	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'#656565'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ts val="270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},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9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6695" y="3042415"/>
            <a:ext cx="1699895" cy="1931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83</a:t>
            </a:fld>
            <a:r>
              <a:rPr dirty="0" baseline="1543" sz="2700" spc="15"/>
              <a:t>/95</a:t>
            </a:r>
            <a:endParaRPr baseline="1543" sz="2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858837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0" algn="l"/>
                <a:tab pos="5612130" algn="l"/>
              </a:tabLst>
            </a:pP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b="0">
                <a:solidFill>
                  <a:srgbClr val="55D7FF"/>
                </a:solidFill>
                <a:latin typeface="Arial"/>
                <a:cs typeface="Arial"/>
              </a:rPr>
              <a:t>-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b="0">
                <a:solidFill>
                  <a:srgbClr val="55D7FF"/>
                </a:solidFill>
                <a:latin typeface="Arial"/>
                <a:cs typeface="Arial"/>
              </a:rPr>
              <a:t>W</a:t>
            </a:r>
            <a:r>
              <a:rPr dirty="0" sz="4500" spc="-61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0" b="0">
                <a:solidFill>
                  <a:srgbClr val="55D7FF"/>
                </a:solidFill>
                <a:latin typeface="Arial"/>
                <a:cs typeface="Arial"/>
              </a:rPr>
              <a:t>AY	</a:t>
            </a:r>
            <a:r>
              <a:rPr dirty="0" sz="4500" spc="80" b="0">
                <a:solidFill>
                  <a:srgbClr val="55D7FF"/>
                </a:solidFill>
                <a:latin typeface="Arial"/>
                <a:cs typeface="Arial"/>
              </a:rPr>
              <a:t>D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70" b="0">
                <a:solidFill>
                  <a:srgbClr val="55D7FF"/>
                </a:solidFill>
                <a:latin typeface="Arial"/>
                <a:cs typeface="Arial"/>
              </a:rPr>
              <a:t>ATA	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B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80" b="0">
                <a:solidFill>
                  <a:srgbClr val="55D7FF"/>
                </a:solidFill>
                <a:latin typeface="Arial"/>
                <a:cs typeface="Arial"/>
              </a:rPr>
              <a:t>D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b="0">
                <a:solidFill>
                  <a:srgbClr val="55D7FF"/>
                </a:solidFill>
                <a:latin typeface="Arial"/>
                <a:cs typeface="Arial"/>
              </a:rPr>
              <a:t>G</a:t>
            </a:r>
            <a:endParaRPr sz="4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44145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</a:t>
            </a:fld>
            <a:r>
              <a:rPr dirty="0" baseline="1543" sz="2700" spc="15"/>
              <a:t>/95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762000" y="4203700"/>
            <a:ext cx="11304905" cy="179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350"/>
              </a:lnSpc>
              <a:spcBef>
                <a:spcPts val="100"/>
              </a:spcBef>
            </a:pP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render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()</a:t>
            </a:r>
            <a:r>
              <a:rPr dirty="0" sz="20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  <a:tabLst>
                <a:tab pos="1689100" algn="l"/>
                <a:tab pos="6566534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return	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&lt;input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value={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.state.value}	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onChange={</a:t>
            </a: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.handleChange}</a:t>
            </a:r>
            <a:r>
              <a:rPr dirty="0" sz="2000" spc="-3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/&gt;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</a:pP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handleChange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(e)</a:t>
            </a:r>
            <a:r>
              <a:rPr dirty="0" sz="20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  <a:tabLst>
                <a:tab pos="3975100" algn="l"/>
              </a:tabLst>
            </a:pP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setState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({value: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e.target.value});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500" y="2768600"/>
            <a:ext cx="112807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110">
                <a:solidFill>
                  <a:srgbClr val="FFFFFF"/>
                </a:solidFill>
                <a:latin typeface="Arial"/>
                <a:cs typeface="Arial"/>
              </a:rPr>
              <a:t>Value 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dirty="0" sz="3600" spc="95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dirty="0" sz="3600" spc="90">
                <a:solidFill>
                  <a:srgbClr val="FFFFFF"/>
                </a:solidFill>
                <a:latin typeface="Arial"/>
                <a:cs typeface="Arial"/>
              </a:rPr>
              <a:t>updated </a:t>
            </a:r>
            <a:r>
              <a:rPr dirty="0" sz="3600" spc="15">
                <a:solidFill>
                  <a:srgbClr val="FFFFFF"/>
                </a:solidFill>
                <a:latin typeface="Arial"/>
                <a:cs typeface="Arial"/>
              </a:rPr>
              <a:t>only </a:t>
            </a:r>
            <a:r>
              <a:rPr dirty="0" sz="3600" spc="5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3600" spc="70">
                <a:solidFill>
                  <a:srgbClr val="FFFFFF"/>
                </a:solidFill>
                <a:latin typeface="Arial"/>
                <a:cs typeface="Arial"/>
              </a:rPr>
              <a:t>component</a:t>
            </a:r>
            <a:r>
              <a:rPr dirty="0" sz="3600" spc="-6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20">
                <a:solidFill>
                  <a:srgbClr val="FFFFFF"/>
                </a:solidFill>
                <a:latin typeface="Arial"/>
                <a:cs typeface="Arial"/>
              </a:rPr>
              <a:t>itself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305181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250" b="0">
                <a:solidFill>
                  <a:srgbClr val="55D7FF"/>
                </a:solidFill>
                <a:latin typeface="Arial"/>
                <a:cs typeface="Arial"/>
              </a:rPr>
              <a:t>F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 b="0">
                <a:solidFill>
                  <a:srgbClr val="55D7FF"/>
                </a:solidFill>
                <a:latin typeface="Arial"/>
                <a:cs typeface="Arial"/>
              </a:rPr>
              <a:t>L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 b="0">
                <a:solidFill>
                  <a:srgbClr val="55D7FF"/>
                </a:solidFill>
                <a:latin typeface="Arial"/>
                <a:cs typeface="Arial"/>
              </a:rPr>
              <a:t>X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B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 b="0">
                <a:solidFill>
                  <a:srgbClr val="55D7FF"/>
                </a:solidFill>
                <a:latin typeface="Arial"/>
                <a:cs typeface="Arial"/>
              </a:rPr>
              <a:t>X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8500" y="3898900"/>
            <a:ext cx="10380980" cy="288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290">
                <a:solidFill>
                  <a:srgbClr val="FFFFFF"/>
                </a:solidFill>
                <a:latin typeface="Arial"/>
                <a:cs typeface="Arial"/>
              </a:rPr>
              <a:t>CSS </a:t>
            </a:r>
            <a:r>
              <a:rPr dirty="0" sz="3600" spc="20">
                <a:solidFill>
                  <a:srgbClr val="FFFFFF"/>
                </a:solidFill>
                <a:latin typeface="Arial"/>
                <a:cs typeface="Arial"/>
              </a:rPr>
              <a:t>layout</a:t>
            </a:r>
            <a:r>
              <a:rPr dirty="0" sz="3600" spc="-5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3600" spc="-100" b="1">
                <a:solidFill>
                  <a:srgbClr val="FFFFFF"/>
                </a:solidFill>
                <a:latin typeface="Arial"/>
                <a:cs typeface="Arial"/>
              </a:rPr>
              <a:t>Similar </a:t>
            </a:r>
            <a:r>
              <a:rPr dirty="0" sz="3600" spc="-160" b="1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dirty="0" sz="3600" spc="-204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3600" spc="-235">
                <a:solidFill>
                  <a:srgbClr val="FFFFFF"/>
                </a:solidFill>
                <a:latin typeface="Arial"/>
                <a:cs typeface="Arial"/>
              </a:rPr>
              <a:t>CSS, </a:t>
            </a:r>
            <a:r>
              <a:rPr dirty="0" sz="3600" spc="20" b="1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dirty="0" sz="3600" spc="5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FFFF"/>
                </a:solidFill>
                <a:latin typeface="Arial"/>
                <a:cs typeface="Arial"/>
              </a:rPr>
              <a:t>implementation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55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3600" spc="-95">
                <a:solidFill>
                  <a:srgbClr val="FFFFFF"/>
                </a:solidFill>
                <a:latin typeface="Arial"/>
                <a:cs typeface="Arial"/>
              </a:rPr>
              <a:t>React</a:t>
            </a:r>
            <a:r>
              <a:rPr dirty="0" sz="36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Native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19178" y="9301632"/>
            <a:ext cx="5873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">
                <a:solidFill>
                  <a:srgbClr val="919191"/>
                </a:solidFill>
                <a:latin typeface="Arial"/>
                <a:cs typeface="Arial"/>
              </a:rPr>
              <a:t>9</a:t>
            </a:r>
            <a:r>
              <a:rPr dirty="0" sz="1800" spc="-60">
                <a:solidFill>
                  <a:srgbClr val="919191"/>
                </a:solidFill>
                <a:latin typeface="Arial"/>
                <a:cs typeface="Arial"/>
              </a:rPr>
              <a:t>0</a:t>
            </a:r>
            <a:r>
              <a:rPr dirty="0" baseline="1543" sz="2700" spc="15">
                <a:solidFill>
                  <a:srgbClr val="919191"/>
                </a:solidFill>
                <a:latin typeface="Arial"/>
                <a:cs typeface="Arial"/>
              </a:rPr>
              <a:t>/95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03600" y="8775700"/>
            <a:ext cx="6186805" cy="7112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algn="ctr" marL="17780">
              <a:lnSpc>
                <a:spcPct val="100000"/>
              </a:lnSpc>
              <a:spcBef>
                <a:spcPts val="400"/>
              </a:spcBef>
            </a:pPr>
            <a:r>
              <a:rPr dirty="0" u="sng" sz="2000" spc="5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http://bit.ly/1TjoJup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dirty="0" u="sng" sz="2000" spc="2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https://css-tricks.com/snippets/css/a-guide-to-flexbox/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976947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69945" algn="l"/>
                <a:tab pos="6666865" algn="l"/>
              </a:tabLst>
            </a:pPr>
            <a:r>
              <a:rPr dirty="0" sz="4500" spc="-250" b="0">
                <a:solidFill>
                  <a:srgbClr val="55D7FF"/>
                </a:solidFill>
                <a:latin typeface="Arial"/>
                <a:cs typeface="Arial"/>
              </a:rPr>
              <a:t>F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 b="0">
                <a:solidFill>
                  <a:srgbClr val="55D7FF"/>
                </a:solidFill>
                <a:latin typeface="Arial"/>
                <a:cs typeface="Arial"/>
              </a:rPr>
              <a:t>L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 b="0">
                <a:solidFill>
                  <a:srgbClr val="55D7FF"/>
                </a:solidFill>
                <a:latin typeface="Arial"/>
                <a:cs typeface="Arial"/>
              </a:rPr>
              <a:t>X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B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 b="0">
                <a:solidFill>
                  <a:srgbClr val="55D7FF"/>
                </a:solidFill>
                <a:latin typeface="Arial"/>
                <a:cs typeface="Arial"/>
              </a:rPr>
              <a:t>X	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 b="0">
                <a:solidFill>
                  <a:srgbClr val="55D7FF"/>
                </a:solidFill>
                <a:latin typeface="Arial"/>
                <a:cs typeface="Arial"/>
              </a:rPr>
              <a:t>L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5" b="0">
                <a:solidFill>
                  <a:srgbClr val="55D7FF"/>
                </a:solidFill>
                <a:latin typeface="Arial"/>
                <a:cs typeface="Arial"/>
              </a:rPr>
              <a:t>U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M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	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 b="0">
                <a:solidFill>
                  <a:srgbClr val="55D7FF"/>
                </a:solidFill>
                <a:latin typeface="Arial"/>
                <a:cs typeface="Arial"/>
              </a:rPr>
              <a:t>X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80" b="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M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P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 b="0">
                <a:solidFill>
                  <a:srgbClr val="55D7FF"/>
                </a:solidFill>
                <a:latin typeface="Arial"/>
                <a:cs typeface="Arial"/>
              </a:rPr>
              <a:t>L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701" y="2057400"/>
            <a:ext cx="73418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6865" algn="l"/>
                <a:tab pos="1231900" algn="l"/>
                <a:tab pos="3517900" algn="l"/>
                <a:tab pos="4737735" algn="l"/>
                <a:tab pos="7176134" algn="l"/>
              </a:tabLst>
            </a:pPr>
            <a:r>
              <a:rPr dirty="0" sz="2000">
                <a:solidFill>
                  <a:srgbClr val="D9D8AF"/>
                </a:solidFill>
                <a:latin typeface="Courier New"/>
                <a:cs typeface="Courier New"/>
              </a:rPr>
              <a:t>1	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class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HelloWorldView	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extends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React.Component	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5254" y="2349500"/>
            <a:ext cx="10542905" cy="266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350"/>
              </a:lnSpc>
              <a:spcBef>
                <a:spcPts val="100"/>
              </a:spcBef>
            </a:pP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render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()</a:t>
            </a:r>
            <a:r>
              <a:rPr dirty="0" sz="20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  <a:tabLst>
                <a:tab pos="16891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return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300"/>
              </a:lnSpc>
              <a:tabLst>
                <a:tab pos="7176134" algn="l"/>
                <a:tab pos="8090534" algn="l"/>
              </a:tabLst>
            </a:pP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&lt;View</a:t>
            </a:r>
            <a:r>
              <a:rPr dirty="0" sz="2000" spc="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style={{flexDirection:</a:t>
            </a:r>
            <a:r>
              <a:rPr dirty="0" sz="2000" spc="1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'column'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,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flex: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1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}}&gt;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ts val="2300"/>
              </a:lnSpc>
              <a:tabLst>
                <a:tab pos="5347335" algn="l"/>
                <a:tab pos="7938134" algn="l"/>
              </a:tabLst>
            </a:pP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&lt;View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style={{flex: 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1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,	backgroundColor: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'red'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}}&gt;&lt;/View&gt;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ts val="2300"/>
              </a:lnSpc>
              <a:tabLst>
                <a:tab pos="5347335" algn="l"/>
                <a:tab pos="7938134" algn="l"/>
              </a:tabLst>
            </a:pP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&lt;Vie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w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style={{flex: 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1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,	backgroundColor: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'green'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}}&gt;&lt;/View&gt;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ts val="2300"/>
              </a:lnSpc>
              <a:tabLst>
                <a:tab pos="5347335" algn="l"/>
                <a:tab pos="7938134" algn="l"/>
              </a:tabLst>
            </a:pP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&lt;View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style={{flex: 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1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,	backgroundColor: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'blue'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}}&gt;&lt;/View&gt;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&lt;/View&gt;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76" y="2349500"/>
            <a:ext cx="635635" cy="2959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100">
              <a:lnSpc>
                <a:spcPts val="2350"/>
              </a:lnSpc>
              <a:spcBef>
                <a:spcPts val="100"/>
              </a:spcBef>
            </a:pPr>
            <a:r>
              <a:rPr dirty="0" sz="2000">
                <a:solidFill>
                  <a:srgbClr val="D9D8AF"/>
                </a:solidFill>
                <a:latin typeface="Courier New"/>
                <a:cs typeface="Courier New"/>
              </a:rPr>
              <a:t>2</a:t>
            </a:r>
            <a:endParaRPr sz="2000">
              <a:latin typeface="Courier New"/>
              <a:cs typeface="Courier New"/>
            </a:endParaRPr>
          </a:p>
          <a:p>
            <a:pPr marL="165100">
              <a:lnSpc>
                <a:spcPts val="2300"/>
              </a:lnSpc>
            </a:pPr>
            <a:r>
              <a:rPr dirty="0" sz="2000">
                <a:solidFill>
                  <a:srgbClr val="D9D8AF"/>
                </a:solidFill>
                <a:latin typeface="Courier New"/>
                <a:cs typeface="Courier New"/>
              </a:rPr>
              <a:t>3</a:t>
            </a:r>
            <a:endParaRPr sz="2000">
              <a:latin typeface="Courier New"/>
              <a:cs typeface="Courier New"/>
            </a:endParaRPr>
          </a:p>
          <a:p>
            <a:pPr marL="165100">
              <a:lnSpc>
                <a:spcPts val="2300"/>
              </a:lnSpc>
            </a:pPr>
            <a:r>
              <a:rPr dirty="0" sz="2000">
                <a:solidFill>
                  <a:srgbClr val="D9D8AF"/>
                </a:solidFill>
                <a:latin typeface="Courier New"/>
                <a:cs typeface="Courier New"/>
              </a:rPr>
              <a:t>4</a:t>
            </a:r>
            <a:endParaRPr sz="2000">
              <a:latin typeface="Courier New"/>
              <a:cs typeface="Courier New"/>
            </a:endParaRPr>
          </a:p>
          <a:p>
            <a:pPr marL="165100">
              <a:lnSpc>
                <a:spcPts val="2300"/>
              </a:lnSpc>
            </a:pPr>
            <a:r>
              <a:rPr dirty="0" sz="2000">
                <a:solidFill>
                  <a:srgbClr val="D9D8AF"/>
                </a:solidFill>
                <a:latin typeface="Courier New"/>
                <a:cs typeface="Courier New"/>
              </a:rPr>
              <a:t>5</a:t>
            </a:r>
            <a:endParaRPr sz="2000">
              <a:latin typeface="Courier New"/>
              <a:cs typeface="Courier New"/>
            </a:endParaRPr>
          </a:p>
          <a:p>
            <a:pPr marL="165100">
              <a:lnSpc>
                <a:spcPts val="2300"/>
              </a:lnSpc>
            </a:pPr>
            <a:r>
              <a:rPr dirty="0" sz="2000">
                <a:solidFill>
                  <a:srgbClr val="D9D8AF"/>
                </a:solidFill>
                <a:latin typeface="Courier New"/>
                <a:cs typeface="Courier New"/>
              </a:rPr>
              <a:t>6</a:t>
            </a:r>
            <a:endParaRPr sz="2000">
              <a:latin typeface="Courier New"/>
              <a:cs typeface="Courier New"/>
            </a:endParaRPr>
          </a:p>
          <a:p>
            <a:pPr marL="165100">
              <a:lnSpc>
                <a:spcPts val="2300"/>
              </a:lnSpc>
            </a:pPr>
            <a:r>
              <a:rPr dirty="0" sz="2000">
                <a:solidFill>
                  <a:srgbClr val="D9D8AF"/>
                </a:solidFill>
                <a:latin typeface="Courier New"/>
                <a:cs typeface="Courier New"/>
              </a:rPr>
              <a:t>7</a:t>
            </a:r>
            <a:endParaRPr sz="2000">
              <a:latin typeface="Courier New"/>
              <a:cs typeface="Courier New"/>
            </a:endParaRPr>
          </a:p>
          <a:p>
            <a:pPr marL="165100">
              <a:lnSpc>
                <a:spcPts val="2300"/>
              </a:lnSpc>
            </a:pPr>
            <a:r>
              <a:rPr dirty="0" sz="2000">
                <a:solidFill>
                  <a:srgbClr val="D9D8AF"/>
                </a:solidFill>
                <a:latin typeface="Courier New"/>
                <a:cs typeface="Courier New"/>
              </a:rPr>
              <a:t>8</a:t>
            </a:r>
            <a:endParaRPr sz="2000">
              <a:latin typeface="Courier New"/>
              <a:cs typeface="Courier New"/>
            </a:endParaRPr>
          </a:p>
          <a:p>
            <a:pPr marL="165100">
              <a:lnSpc>
                <a:spcPts val="2300"/>
              </a:lnSpc>
            </a:pPr>
            <a:r>
              <a:rPr dirty="0" sz="2000">
                <a:solidFill>
                  <a:srgbClr val="D9D8AF"/>
                </a:solidFill>
                <a:latin typeface="Courier New"/>
                <a:cs typeface="Courier New"/>
              </a:rPr>
              <a:t>9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</a:pPr>
            <a:r>
              <a:rPr dirty="0" sz="2000" spc="-5">
                <a:solidFill>
                  <a:srgbClr val="D9D8AF"/>
                </a:solidFill>
                <a:latin typeface="Courier New"/>
                <a:cs typeface="Courier New"/>
              </a:rPr>
              <a:t>10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</a:pPr>
            <a:r>
              <a:rPr dirty="0" sz="2000" spc="-5">
                <a:solidFill>
                  <a:srgbClr val="D9D8AF"/>
                </a:solidFill>
                <a:latin typeface="Courier New"/>
                <a:cs typeface="Courier New"/>
              </a:rPr>
              <a:t>11</a:t>
            </a:r>
            <a:r>
              <a:rPr dirty="0" sz="2000" spc="-90">
                <a:solidFill>
                  <a:srgbClr val="D9D8AF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71541" y="5612358"/>
            <a:ext cx="2461895" cy="1270000"/>
          </a:xfrm>
          <a:custGeom>
            <a:avLst/>
            <a:gdLst/>
            <a:ahLst/>
            <a:cxnLst/>
            <a:rect l="l" t="t" r="r" b="b"/>
            <a:pathLst>
              <a:path w="2461895" h="1270000">
                <a:moveTo>
                  <a:pt x="2461717" y="0"/>
                </a:moveTo>
                <a:lnTo>
                  <a:pt x="2461717" y="1270000"/>
                </a:lnTo>
                <a:lnTo>
                  <a:pt x="0" y="1270000"/>
                </a:lnTo>
                <a:lnTo>
                  <a:pt x="0" y="0"/>
                </a:lnTo>
                <a:lnTo>
                  <a:pt x="2461717" y="0"/>
                </a:lnTo>
                <a:close/>
              </a:path>
            </a:pathLst>
          </a:custGeom>
          <a:solidFill>
            <a:srgbClr val="FF2E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71541" y="6882358"/>
            <a:ext cx="2461895" cy="1270000"/>
          </a:xfrm>
          <a:custGeom>
            <a:avLst/>
            <a:gdLst/>
            <a:ahLst/>
            <a:cxnLst/>
            <a:rect l="l" t="t" r="r" b="b"/>
            <a:pathLst>
              <a:path w="2461895" h="1270000">
                <a:moveTo>
                  <a:pt x="2461717" y="0"/>
                </a:moveTo>
                <a:lnTo>
                  <a:pt x="2461717" y="1270000"/>
                </a:lnTo>
                <a:lnTo>
                  <a:pt x="0" y="1270000"/>
                </a:lnTo>
                <a:lnTo>
                  <a:pt x="0" y="0"/>
                </a:lnTo>
                <a:lnTo>
                  <a:pt x="2461717" y="0"/>
                </a:lnTo>
                <a:close/>
              </a:path>
            </a:pathLst>
          </a:custGeom>
          <a:solidFill>
            <a:srgbClr val="5EA3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71541" y="8152358"/>
            <a:ext cx="2461895" cy="1270000"/>
          </a:xfrm>
          <a:custGeom>
            <a:avLst/>
            <a:gdLst/>
            <a:ahLst/>
            <a:cxnLst/>
            <a:rect l="l" t="t" r="r" b="b"/>
            <a:pathLst>
              <a:path w="2461895" h="1270000">
                <a:moveTo>
                  <a:pt x="2461717" y="0"/>
                </a:moveTo>
                <a:lnTo>
                  <a:pt x="2461717" y="1270000"/>
                </a:lnTo>
                <a:lnTo>
                  <a:pt x="0" y="1270000"/>
                </a:lnTo>
                <a:lnTo>
                  <a:pt x="0" y="0"/>
                </a:lnTo>
                <a:lnTo>
                  <a:pt x="2461717" y="0"/>
                </a:lnTo>
                <a:close/>
              </a:path>
            </a:pathLst>
          </a:custGeom>
          <a:solidFill>
            <a:srgbClr val="1B6B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91</a:t>
            </a:fld>
            <a:r>
              <a:rPr dirty="0" baseline="1543" sz="2700" spc="15"/>
              <a:t>/95</a:t>
            </a:r>
            <a:endParaRPr baseline="1543" sz="27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8341359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69945" algn="l"/>
                <a:tab pos="5239385" algn="l"/>
              </a:tabLst>
            </a:pPr>
            <a:r>
              <a:rPr dirty="0" sz="4500" spc="-250" b="0">
                <a:solidFill>
                  <a:srgbClr val="55D7FF"/>
                </a:solidFill>
                <a:latin typeface="Arial"/>
                <a:cs typeface="Arial"/>
              </a:rPr>
              <a:t>F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 b="0">
                <a:solidFill>
                  <a:srgbClr val="55D7FF"/>
                </a:solidFill>
                <a:latin typeface="Arial"/>
                <a:cs typeface="Arial"/>
              </a:rPr>
              <a:t>L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 b="0">
                <a:solidFill>
                  <a:srgbClr val="55D7FF"/>
                </a:solidFill>
                <a:latin typeface="Arial"/>
                <a:cs typeface="Arial"/>
              </a:rPr>
              <a:t>X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B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 b="0">
                <a:solidFill>
                  <a:srgbClr val="55D7FF"/>
                </a:solidFill>
                <a:latin typeface="Arial"/>
                <a:cs typeface="Arial"/>
              </a:rPr>
              <a:t>X	</a:t>
            </a:r>
            <a:r>
              <a:rPr dirty="0" sz="4500" spc="-585" b="0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b="0">
                <a:solidFill>
                  <a:srgbClr val="55D7FF"/>
                </a:solidFill>
                <a:latin typeface="Arial"/>
                <a:cs typeface="Arial"/>
              </a:rPr>
              <a:t>W	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 b="0">
                <a:solidFill>
                  <a:srgbClr val="55D7FF"/>
                </a:solidFill>
                <a:latin typeface="Arial"/>
                <a:cs typeface="Arial"/>
              </a:rPr>
              <a:t>X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80" b="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M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P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 b="0">
                <a:solidFill>
                  <a:srgbClr val="55D7FF"/>
                </a:solidFill>
                <a:latin typeface="Arial"/>
                <a:cs typeface="Arial"/>
              </a:rPr>
              <a:t>L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701" y="2057400"/>
            <a:ext cx="73418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6865" algn="l"/>
                <a:tab pos="1231900" algn="l"/>
                <a:tab pos="3517900" algn="l"/>
                <a:tab pos="4737735" algn="l"/>
                <a:tab pos="7176134" algn="l"/>
              </a:tabLst>
            </a:pPr>
            <a:r>
              <a:rPr dirty="0" sz="2000">
                <a:solidFill>
                  <a:srgbClr val="D9D8AF"/>
                </a:solidFill>
                <a:latin typeface="Courier New"/>
                <a:cs typeface="Courier New"/>
              </a:rPr>
              <a:t>1	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class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HelloWorldView	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extends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React.Component	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5254" y="2349500"/>
            <a:ext cx="10542905" cy="266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350"/>
              </a:lnSpc>
              <a:spcBef>
                <a:spcPts val="100"/>
              </a:spcBef>
            </a:pP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render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()</a:t>
            </a:r>
            <a:r>
              <a:rPr dirty="0" sz="20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  <a:tabLst>
                <a:tab pos="16891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return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300"/>
              </a:lnSpc>
              <a:tabLst>
                <a:tab pos="6718934" algn="l"/>
                <a:tab pos="7633334" algn="l"/>
              </a:tabLst>
            </a:pP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&lt;View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style={{flexDirection: 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'row'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,	flex: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1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}}&gt;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ts val="2300"/>
              </a:lnSpc>
              <a:tabLst>
                <a:tab pos="5347335" algn="l"/>
                <a:tab pos="7938134" algn="l"/>
              </a:tabLst>
            </a:pP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&lt;View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style={{flex: 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1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,	backgroundColor: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'red'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}}&gt;&lt;/View&gt;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ts val="2300"/>
              </a:lnSpc>
              <a:tabLst>
                <a:tab pos="5347335" algn="l"/>
                <a:tab pos="7938134" algn="l"/>
              </a:tabLst>
            </a:pP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&lt;Vie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w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style={{flex: 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1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,	backgroundColor: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'green'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}}&gt;&lt;/View&gt;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ts val="2300"/>
              </a:lnSpc>
              <a:tabLst>
                <a:tab pos="5347335" algn="l"/>
                <a:tab pos="7938134" algn="l"/>
              </a:tabLst>
            </a:pP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&lt;View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style={{flex: 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1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,	backgroundColor: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'blue'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}}&gt;&lt;/View&gt;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&lt;/View&gt;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76" y="2349500"/>
            <a:ext cx="635635" cy="2959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100">
              <a:lnSpc>
                <a:spcPts val="2350"/>
              </a:lnSpc>
              <a:spcBef>
                <a:spcPts val="100"/>
              </a:spcBef>
            </a:pPr>
            <a:r>
              <a:rPr dirty="0" sz="2000">
                <a:solidFill>
                  <a:srgbClr val="D9D8AF"/>
                </a:solidFill>
                <a:latin typeface="Courier New"/>
                <a:cs typeface="Courier New"/>
              </a:rPr>
              <a:t>2</a:t>
            </a:r>
            <a:endParaRPr sz="2000">
              <a:latin typeface="Courier New"/>
              <a:cs typeface="Courier New"/>
            </a:endParaRPr>
          </a:p>
          <a:p>
            <a:pPr marL="165100">
              <a:lnSpc>
                <a:spcPts val="2300"/>
              </a:lnSpc>
            </a:pPr>
            <a:r>
              <a:rPr dirty="0" sz="2000">
                <a:solidFill>
                  <a:srgbClr val="D9D8AF"/>
                </a:solidFill>
                <a:latin typeface="Courier New"/>
                <a:cs typeface="Courier New"/>
              </a:rPr>
              <a:t>3</a:t>
            </a:r>
            <a:endParaRPr sz="2000">
              <a:latin typeface="Courier New"/>
              <a:cs typeface="Courier New"/>
            </a:endParaRPr>
          </a:p>
          <a:p>
            <a:pPr marL="165100">
              <a:lnSpc>
                <a:spcPts val="2300"/>
              </a:lnSpc>
            </a:pPr>
            <a:r>
              <a:rPr dirty="0" sz="2000">
                <a:solidFill>
                  <a:srgbClr val="D9D8AF"/>
                </a:solidFill>
                <a:latin typeface="Courier New"/>
                <a:cs typeface="Courier New"/>
              </a:rPr>
              <a:t>4</a:t>
            </a:r>
            <a:endParaRPr sz="2000">
              <a:latin typeface="Courier New"/>
              <a:cs typeface="Courier New"/>
            </a:endParaRPr>
          </a:p>
          <a:p>
            <a:pPr marL="165100">
              <a:lnSpc>
                <a:spcPts val="2300"/>
              </a:lnSpc>
            </a:pPr>
            <a:r>
              <a:rPr dirty="0" sz="2000">
                <a:solidFill>
                  <a:srgbClr val="D9D8AF"/>
                </a:solidFill>
                <a:latin typeface="Courier New"/>
                <a:cs typeface="Courier New"/>
              </a:rPr>
              <a:t>5</a:t>
            </a:r>
            <a:endParaRPr sz="2000">
              <a:latin typeface="Courier New"/>
              <a:cs typeface="Courier New"/>
            </a:endParaRPr>
          </a:p>
          <a:p>
            <a:pPr marL="165100">
              <a:lnSpc>
                <a:spcPts val="2300"/>
              </a:lnSpc>
            </a:pPr>
            <a:r>
              <a:rPr dirty="0" sz="2000">
                <a:solidFill>
                  <a:srgbClr val="D9D8AF"/>
                </a:solidFill>
                <a:latin typeface="Courier New"/>
                <a:cs typeface="Courier New"/>
              </a:rPr>
              <a:t>6</a:t>
            </a:r>
            <a:endParaRPr sz="2000">
              <a:latin typeface="Courier New"/>
              <a:cs typeface="Courier New"/>
            </a:endParaRPr>
          </a:p>
          <a:p>
            <a:pPr marL="165100">
              <a:lnSpc>
                <a:spcPts val="2300"/>
              </a:lnSpc>
            </a:pPr>
            <a:r>
              <a:rPr dirty="0" sz="2000">
                <a:solidFill>
                  <a:srgbClr val="D9D8AF"/>
                </a:solidFill>
                <a:latin typeface="Courier New"/>
                <a:cs typeface="Courier New"/>
              </a:rPr>
              <a:t>7</a:t>
            </a:r>
            <a:endParaRPr sz="2000">
              <a:latin typeface="Courier New"/>
              <a:cs typeface="Courier New"/>
            </a:endParaRPr>
          </a:p>
          <a:p>
            <a:pPr marL="165100">
              <a:lnSpc>
                <a:spcPts val="2300"/>
              </a:lnSpc>
            </a:pPr>
            <a:r>
              <a:rPr dirty="0" sz="2000">
                <a:solidFill>
                  <a:srgbClr val="D9D8AF"/>
                </a:solidFill>
                <a:latin typeface="Courier New"/>
                <a:cs typeface="Courier New"/>
              </a:rPr>
              <a:t>8</a:t>
            </a:r>
            <a:endParaRPr sz="2000">
              <a:latin typeface="Courier New"/>
              <a:cs typeface="Courier New"/>
            </a:endParaRPr>
          </a:p>
          <a:p>
            <a:pPr marL="165100">
              <a:lnSpc>
                <a:spcPts val="2300"/>
              </a:lnSpc>
            </a:pPr>
            <a:r>
              <a:rPr dirty="0" sz="2000">
                <a:solidFill>
                  <a:srgbClr val="D9D8AF"/>
                </a:solidFill>
                <a:latin typeface="Courier New"/>
                <a:cs typeface="Courier New"/>
              </a:rPr>
              <a:t>9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</a:pPr>
            <a:r>
              <a:rPr dirty="0" sz="2000" spc="-5">
                <a:solidFill>
                  <a:srgbClr val="D9D8AF"/>
                </a:solidFill>
                <a:latin typeface="Courier New"/>
                <a:cs typeface="Courier New"/>
              </a:rPr>
              <a:t>10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</a:pPr>
            <a:r>
              <a:rPr dirty="0" sz="2000" spc="-5">
                <a:solidFill>
                  <a:srgbClr val="D9D8AF"/>
                </a:solidFill>
                <a:latin typeface="Courier New"/>
                <a:cs typeface="Courier New"/>
              </a:rPr>
              <a:t>11</a:t>
            </a:r>
            <a:r>
              <a:rPr dirty="0" sz="2000" spc="-90">
                <a:solidFill>
                  <a:srgbClr val="D9D8AF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03750" y="6464300"/>
            <a:ext cx="1270000" cy="2461895"/>
          </a:xfrm>
          <a:custGeom>
            <a:avLst/>
            <a:gdLst/>
            <a:ahLst/>
            <a:cxnLst/>
            <a:rect l="l" t="t" r="r" b="b"/>
            <a:pathLst>
              <a:path w="1270000" h="2461895">
                <a:moveTo>
                  <a:pt x="0" y="0"/>
                </a:moveTo>
                <a:lnTo>
                  <a:pt x="1270000" y="0"/>
                </a:lnTo>
                <a:lnTo>
                  <a:pt x="1270000" y="2461715"/>
                </a:lnTo>
                <a:lnTo>
                  <a:pt x="0" y="2461715"/>
                </a:lnTo>
                <a:lnTo>
                  <a:pt x="0" y="0"/>
                </a:lnTo>
                <a:close/>
              </a:path>
            </a:pathLst>
          </a:custGeom>
          <a:solidFill>
            <a:srgbClr val="FF2E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873750" y="6464300"/>
            <a:ext cx="1257300" cy="2461895"/>
          </a:xfrm>
          <a:custGeom>
            <a:avLst/>
            <a:gdLst/>
            <a:ahLst/>
            <a:cxnLst/>
            <a:rect l="l" t="t" r="r" b="b"/>
            <a:pathLst>
              <a:path w="1257300" h="2461895">
                <a:moveTo>
                  <a:pt x="0" y="2461715"/>
                </a:moveTo>
                <a:lnTo>
                  <a:pt x="1257300" y="2461715"/>
                </a:lnTo>
                <a:lnTo>
                  <a:pt x="1257300" y="0"/>
                </a:lnTo>
                <a:lnTo>
                  <a:pt x="0" y="0"/>
                </a:lnTo>
                <a:lnTo>
                  <a:pt x="0" y="2461715"/>
                </a:lnTo>
                <a:close/>
              </a:path>
            </a:pathLst>
          </a:custGeom>
          <a:solidFill>
            <a:srgbClr val="5EA3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31050" y="6464300"/>
            <a:ext cx="1270000" cy="2461895"/>
          </a:xfrm>
          <a:custGeom>
            <a:avLst/>
            <a:gdLst/>
            <a:ahLst/>
            <a:cxnLst/>
            <a:rect l="l" t="t" r="r" b="b"/>
            <a:pathLst>
              <a:path w="1270000" h="2461895">
                <a:moveTo>
                  <a:pt x="0" y="0"/>
                </a:moveTo>
                <a:lnTo>
                  <a:pt x="1270000" y="0"/>
                </a:lnTo>
                <a:lnTo>
                  <a:pt x="1270000" y="2461715"/>
                </a:lnTo>
                <a:lnTo>
                  <a:pt x="0" y="2461715"/>
                </a:lnTo>
                <a:lnTo>
                  <a:pt x="0" y="0"/>
                </a:lnTo>
                <a:close/>
              </a:path>
            </a:pathLst>
          </a:custGeom>
          <a:solidFill>
            <a:srgbClr val="1B6B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91</a:t>
            </a:fld>
            <a:r>
              <a:rPr dirty="0" baseline="1543" sz="2700" spc="15"/>
              <a:t>/95</a:t>
            </a:r>
            <a:endParaRPr baseline="1543" sz="27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8341359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69945" algn="l"/>
                <a:tab pos="5239385" algn="l"/>
              </a:tabLst>
            </a:pPr>
            <a:r>
              <a:rPr dirty="0" sz="4500" spc="-250" b="0">
                <a:solidFill>
                  <a:srgbClr val="55D7FF"/>
                </a:solidFill>
                <a:latin typeface="Arial"/>
                <a:cs typeface="Arial"/>
              </a:rPr>
              <a:t>F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 b="0">
                <a:solidFill>
                  <a:srgbClr val="55D7FF"/>
                </a:solidFill>
                <a:latin typeface="Arial"/>
                <a:cs typeface="Arial"/>
              </a:rPr>
              <a:t>L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 b="0">
                <a:solidFill>
                  <a:srgbClr val="55D7FF"/>
                </a:solidFill>
                <a:latin typeface="Arial"/>
                <a:cs typeface="Arial"/>
              </a:rPr>
              <a:t>X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B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 b="0">
                <a:solidFill>
                  <a:srgbClr val="55D7FF"/>
                </a:solidFill>
                <a:latin typeface="Arial"/>
                <a:cs typeface="Arial"/>
              </a:rPr>
              <a:t>X	</a:t>
            </a:r>
            <a:r>
              <a:rPr dirty="0" sz="4500" spc="-585" b="0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4500" spc="-53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3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b="0">
                <a:solidFill>
                  <a:srgbClr val="55D7FF"/>
                </a:solidFill>
                <a:latin typeface="Arial"/>
                <a:cs typeface="Arial"/>
              </a:rPr>
              <a:t>W	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 b="0">
                <a:solidFill>
                  <a:srgbClr val="55D7FF"/>
                </a:solidFill>
                <a:latin typeface="Arial"/>
                <a:cs typeface="Arial"/>
              </a:rPr>
              <a:t>X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80" b="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M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P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 b="0">
                <a:solidFill>
                  <a:srgbClr val="55D7FF"/>
                </a:solidFill>
                <a:latin typeface="Arial"/>
                <a:cs typeface="Arial"/>
              </a:rPr>
              <a:t>L</a:t>
            </a:r>
            <a:r>
              <a:rPr dirty="0" sz="4500" spc="-55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701" y="2057400"/>
            <a:ext cx="73418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6865" algn="l"/>
                <a:tab pos="1231900" algn="l"/>
                <a:tab pos="3517900" algn="l"/>
                <a:tab pos="4737735" algn="l"/>
                <a:tab pos="7176134" algn="l"/>
              </a:tabLst>
            </a:pPr>
            <a:r>
              <a:rPr dirty="0" sz="2000">
                <a:solidFill>
                  <a:srgbClr val="D9D8AF"/>
                </a:solidFill>
                <a:latin typeface="Courier New"/>
                <a:cs typeface="Courier New"/>
              </a:rPr>
              <a:t>1	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class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HelloWorldView	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extends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React.Component	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5254" y="2349500"/>
            <a:ext cx="10542905" cy="266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350"/>
              </a:lnSpc>
              <a:spcBef>
                <a:spcPts val="100"/>
              </a:spcBef>
            </a:pP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render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()</a:t>
            </a:r>
            <a:r>
              <a:rPr dirty="0" sz="20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  <a:tabLst>
                <a:tab pos="16891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return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300"/>
              </a:lnSpc>
              <a:tabLst>
                <a:tab pos="6718934" algn="l"/>
                <a:tab pos="7633334" algn="l"/>
              </a:tabLst>
            </a:pP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&lt;View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style={{flexDirection: 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'row'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,	flex: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1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}}&gt;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ts val="2300"/>
              </a:lnSpc>
              <a:tabLst>
                <a:tab pos="5347335" algn="l"/>
                <a:tab pos="7938134" algn="l"/>
              </a:tabLst>
            </a:pP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&lt;View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style={{flex: 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1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,	backgroundColor: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'red'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}}&gt;&lt;/View&gt;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ts val="2300"/>
              </a:lnSpc>
              <a:tabLst>
                <a:tab pos="5347335" algn="l"/>
                <a:tab pos="7938134" algn="l"/>
              </a:tabLst>
            </a:pP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&lt;Vie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w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style={{flex: 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4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,	backgroundColor: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'green'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}}&gt;&lt;/View&gt;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ts val="2300"/>
              </a:lnSpc>
              <a:tabLst>
                <a:tab pos="5347335" algn="l"/>
                <a:tab pos="7938134" algn="l"/>
              </a:tabLst>
            </a:pP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&lt;View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style={{flex: 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1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,	backgroundColor: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'blue'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}}&gt;&lt;/View&gt;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&lt;/View&gt;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76" y="2349500"/>
            <a:ext cx="635635" cy="2959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100">
              <a:lnSpc>
                <a:spcPts val="2350"/>
              </a:lnSpc>
              <a:spcBef>
                <a:spcPts val="100"/>
              </a:spcBef>
            </a:pPr>
            <a:r>
              <a:rPr dirty="0" sz="2000">
                <a:solidFill>
                  <a:srgbClr val="D9D8AF"/>
                </a:solidFill>
                <a:latin typeface="Courier New"/>
                <a:cs typeface="Courier New"/>
              </a:rPr>
              <a:t>2</a:t>
            </a:r>
            <a:endParaRPr sz="2000">
              <a:latin typeface="Courier New"/>
              <a:cs typeface="Courier New"/>
            </a:endParaRPr>
          </a:p>
          <a:p>
            <a:pPr marL="165100">
              <a:lnSpc>
                <a:spcPts val="2300"/>
              </a:lnSpc>
            </a:pPr>
            <a:r>
              <a:rPr dirty="0" sz="2000">
                <a:solidFill>
                  <a:srgbClr val="D9D8AF"/>
                </a:solidFill>
                <a:latin typeface="Courier New"/>
                <a:cs typeface="Courier New"/>
              </a:rPr>
              <a:t>3</a:t>
            </a:r>
            <a:endParaRPr sz="2000">
              <a:latin typeface="Courier New"/>
              <a:cs typeface="Courier New"/>
            </a:endParaRPr>
          </a:p>
          <a:p>
            <a:pPr marL="165100">
              <a:lnSpc>
                <a:spcPts val="2300"/>
              </a:lnSpc>
            </a:pPr>
            <a:r>
              <a:rPr dirty="0" sz="2000">
                <a:solidFill>
                  <a:srgbClr val="D9D8AF"/>
                </a:solidFill>
                <a:latin typeface="Courier New"/>
                <a:cs typeface="Courier New"/>
              </a:rPr>
              <a:t>4</a:t>
            </a:r>
            <a:endParaRPr sz="2000">
              <a:latin typeface="Courier New"/>
              <a:cs typeface="Courier New"/>
            </a:endParaRPr>
          </a:p>
          <a:p>
            <a:pPr marL="165100">
              <a:lnSpc>
                <a:spcPts val="2300"/>
              </a:lnSpc>
            </a:pPr>
            <a:r>
              <a:rPr dirty="0" sz="2000">
                <a:solidFill>
                  <a:srgbClr val="D9D8AF"/>
                </a:solidFill>
                <a:latin typeface="Courier New"/>
                <a:cs typeface="Courier New"/>
              </a:rPr>
              <a:t>5</a:t>
            </a:r>
            <a:endParaRPr sz="2000">
              <a:latin typeface="Courier New"/>
              <a:cs typeface="Courier New"/>
            </a:endParaRPr>
          </a:p>
          <a:p>
            <a:pPr marL="165100">
              <a:lnSpc>
                <a:spcPts val="2300"/>
              </a:lnSpc>
            </a:pPr>
            <a:r>
              <a:rPr dirty="0" sz="2000">
                <a:solidFill>
                  <a:srgbClr val="D9D8AF"/>
                </a:solidFill>
                <a:latin typeface="Courier New"/>
                <a:cs typeface="Courier New"/>
              </a:rPr>
              <a:t>6</a:t>
            </a:r>
            <a:endParaRPr sz="2000">
              <a:latin typeface="Courier New"/>
              <a:cs typeface="Courier New"/>
            </a:endParaRPr>
          </a:p>
          <a:p>
            <a:pPr marL="165100">
              <a:lnSpc>
                <a:spcPts val="2300"/>
              </a:lnSpc>
            </a:pPr>
            <a:r>
              <a:rPr dirty="0" sz="2000">
                <a:solidFill>
                  <a:srgbClr val="D9D8AF"/>
                </a:solidFill>
                <a:latin typeface="Courier New"/>
                <a:cs typeface="Courier New"/>
              </a:rPr>
              <a:t>7</a:t>
            </a:r>
            <a:endParaRPr sz="2000">
              <a:latin typeface="Courier New"/>
              <a:cs typeface="Courier New"/>
            </a:endParaRPr>
          </a:p>
          <a:p>
            <a:pPr marL="165100">
              <a:lnSpc>
                <a:spcPts val="2300"/>
              </a:lnSpc>
            </a:pPr>
            <a:r>
              <a:rPr dirty="0" sz="2000">
                <a:solidFill>
                  <a:srgbClr val="D9D8AF"/>
                </a:solidFill>
                <a:latin typeface="Courier New"/>
                <a:cs typeface="Courier New"/>
              </a:rPr>
              <a:t>8</a:t>
            </a:r>
            <a:endParaRPr sz="2000">
              <a:latin typeface="Courier New"/>
              <a:cs typeface="Courier New"/>
            </a:endParaRPr>
          </a:p>
          <a:p>
            <a:pPr marL="165100">
              <a:lnSpc>
                <a:spcPts val="2300"/>
              </a:lnSpc>
            </a:pPr>
            <a:r>
              <a:rPr dirty="0" sz="2000">
                <a:solidFill>
                  <a:srgbClr val="D9D8AF"/>
                </a:solidFill>
                <a:latin typeface="Courier New"/>
                <a:cs typeface="Courier New"/>
              </a:rPr>
              <a:t>9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</a:pPr>
            <a:r>
              <a:rPr dirty="0" sz="2000" spc="-5">
                <a:solidFill>
                  <a:srgbClr val="D9D8AF"/>
                </a:solidFill>
                <a:latin typeface="Courier New"/>
                <a:cs typeface="Courier New"/>
              </a:rPr>
              <a:t>10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</a:pPr>
            <a:r>
              <a:rPr dirty="0" sz="2000" spc="-5">
                <a:solidFill>
                  <a:srgbClr val="D9D8AF"/>
                </a:solidFill>
                <a:latin typeface="Courier New"/>
                <a:cs typeface="Courier New"/>
              </a:rPr>
              <a:t>11</a:t>
            </a:r>
            <a:r>
              <a:rPr dirty="0" sz="2000" spc="-90">
                <a:solidFill>
                  <a:srgbClr val="D9D8AF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03750" y="6464300"/>
            <a:ext cx="621665" cy="2461895"/>
          </a:xfrm>
          <a:custGeom>
            <a:avLst/>
            <a:gdLst/>
            <a:ahLst/>
            <a:cxnLst/>
            <a:rect l="l" t="t" r="r" b="b"/>
            <a:pathLst>
              <a:path w="621664" h="2461895">
                <a:moveTo>
                  <a:pt x="0" y="2461715"/>
                </a:moveTo>
                <a:lnTo>
                  <a:pt x="621157" y="2461715"/>
                </a:lnTo>
                <a:lnTo>
                  <a:pt x="621157" y="0"/>
                </a:lnTo>
                <a:lnTo>
                  <a:pt x="0" y="0"/>
                </a:lnTo>
                <a:lnTo>
                  <a:pt x="0" y="2461715"/>
                </a:lnTo>
                <a:close/>
              </a:path>
            </a:pathLst>
          </a:custGeom>
          <a:solidFill>
            <a:srgbClr val="FF2E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792593" y="6464300"/>
            <a:ext cx="608965" cy="2461895"/>
          </a:xfrm>
          <a:custGeom>
            <a:avLst/>
            <a:gdLst/>
            <a:ahLst/>
            <a:cxnLst/>
            <a:rect l="l" t="t" r="r" b="b"/>
            <a:pathLst>
              <a:path w="608965" h="2461895">
                <a:moveTo>
                  <a:pt x="0" y="2461715"/>
                </a:moveTo>
                <a:lnTo>
                  <a:pt x="608456" y="2461715"/>
                </a:lnTo>
                <a:lnTo>
                  <a:pt x="608456" y="0"/>
                </a:lnTo>
                <a:lnTo>
                  <a:pt x="0" y="0"/>
                </a:lnTo>
                <a:lnTo>
                  <a:pt x="0" y="2461715"/>
                </a:lnTo>
                <a:close/>
              </a:path>
            </a:pathLst>
          </a:custGeom>
          <a:solidFill>
            <a:srgbClr val="1B6B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24907" y="6464300"/>
            <a:ext cx="2567940" cy="2461895"/>
          </a:xfrm>
          <a:custGeom>
            <a:avLst/>
            <a:gdLst/>
            <a:ahLst/>
            <a:cxnLst/>
            <a:rect l="l" t="t" r="r" b="b"/>
            <a:pathLst>
              <a:path w="2567940" h="2461895">
                <a:moveTo>
                  <a:pt x="0" y="0"/>
                </a:moveTo>
                <a:lnTo>
                  <a:pt x="2567686" y="0"/>
                </a:lnTo>
                <a:lnTo>
                  <a:pt x="2567686" y="2461715"/>
                </a:lnTo>
                <a:lnTo>
                  <a:pt x="0" y="2461715"/>
                </a:lnTo>
                <a:lnTo>
                  <a:pt x="0" y="0"/>
                </a:lnTo>
                <a:close/>
              </a:path>
            </a:pathLst>
          </a:custGeom>
          <a:solidFill>
            <a:srgbClr val="5EA3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91</a:t>
            </a:fld>
            <a:r>
              <a:rPr dirty="0" baseline="1543" sz="2700" spc="15"/>
              <a:t>/95</a:t>
            </a:r>
            <a:endParaRPr baseline="1543" sz="27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0700" y="4203700"/>
            <a:ext cx="435292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Q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5" b="0">
                <a:solidFill>
                  <a:srgbClr val="55D7FF"/>
                </a:solidFill>
                <a:latin typeface="Arial"/>
                <a:cs typeface="Arial"/>
              </a:rPr>
              <a:t>U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 b="0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00" b="0">
                <a:solidFill>
                  <a:srgbClr val="55D7FF"/>
                </a:solidFill>
                <a:latin typeface="Arial"/>
                <a:cs typeface="Arial"/>
              </a:rPr>
              <a:t>S</a:t>
            </a:r>
            <a:r>
              <a:rPr dirty="0" sz="4500" spc="-54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 b="0">
                <a:solidFill>
                  <a:srgbClr val="55D7FF"/>
                </a:solidFill>
                <a:latin typeface="Arial"/>
                <a:cs typeface="Arial"/>
              </a:rPr>
              <a:t>T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 b="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40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 b="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00" b="0">
                <a:solidFill>
                  <a:srgbClr val="55D7FF"/>
                </a:solidFill>
                <a:latin typeface="Arial"/>
                <a:cs typeface="Arial"/>
              </a:rPr>
              <a:t>S</a:t>
            </a:r>
            <a:r>
              <a:rPr dirty="0" sz="4500" spc="-54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 b="0">
                <a:solidFill>
                  <a:srgbClr val="55D7FF"/>
                </a:solidFill>
                <a:latin typeface="Arial"/>
                <a:cs typeface="Arial"/>
              </a:rPr>
              <a:t>?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91</a:t>
            </a:fld>
            <a:r>
              <a:rPr dirty="0" baseline="1543" sz="2700" spc="15"/>
              <a:t>/95</a:t>
            </a:r>
            <a:endParaRPr baseline="1543" sz="27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7900" y="4025900"/>
            <a:ext cx="3418204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16965" algn="l"/>
              </a:tabLst>
            </a:pPr>
            <a:r>
              <a:rPr dirty="0" sz="3000" spc="409" b="0">
                <a:solidFill>
                  <a:srgbClr val="55D7FF"/>
                </a:solidFill>
                <a:latin typeface="Arial"/>
                <a:cs typeface="Arial"/>
              </a:rPr>
              <a:t>JAN	</a:t>
            </a:r>
            <a:r>
              <a:rPr dirty="0" sz="3000" spc="280" b="0">
                <a:solidFill>
                  <a:srgbClr val="55D7FF"/>
                </a:solidFill>
                <a:latin typeface="Arial"/>
                <a:cs typeface="Arial"/>
              </a:rPr>
              <a:t>VÁCL</a:t>
            </a:r>
            <a:r>
              <a:rPr dirty="0" sz="3000" spc="-39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000" spc="310" b="0">
                <a:solidFill>
                  <a:srgbClr val="55D7FF"/>
                </a:solidFill>
                <a:latin typeface="Arial"/>
                <a:cs typeface="Arial"/>
              </a:rPr>
              <a:t>AVÍK</a:t>
            </a:r>
            <a:r>
              <a:rPr dirty="0" sz="3000" spc="-355" b="0">
                <a:solidFill>
                  <a:srgbClr val="55D7FF"/>
                </a:solidFill>
                <a:latin typeface="Arial"/>
                <a:cs typeface="Arial"/>
              </a:rPr>
              <a:t> 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5400" y="4648200"/>
            <a:ext cx="2802255" cy="2283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9050">
              <a:lnSpc>
                <a:spcPct val="100000"/>
              </a:lnSpc>
              <a:spcBef>
                <a:spcPts val="100"/>
              </a:spcBef>
            </a:pPr>
            <a:r>
              <a:rPr dirty="0" sz="2400" spc="-80">
                <a:solidFill>
                  <a:srgbClr val="FFFFFF"/>
                </a:solidFill>
                <a:latin typeface="Arial"/>
                <a:cs typeface="Arial"/>
              </a:rPr>
              <a:t>@janvaclavik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1922780" algn="l"/>
              </a:tabLst>
            </a:pPr>
            <a:r>
              <a:rPr dirty="0" sz="3000" spc="415">
                <a:solidFill>
                  <a:srgbClr val="55D7FF"/>
                </a:solidFill>
                <a:latin typeface="Arial"/>
                <a:cs typeface="Arial"/>
              </a:rPr>
              <a:t>DANIEL	</a:t>
            </a:r>
            <a:r>
              <a:rPr dirty="0" sz="3000" spc="-335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3000" spc="-46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000" spc="-10">
                <a:solidFill>
                  <a:srgbClr val="55D7FF"/>
                </a:solidFill>
                <a:latin typeface="Arial"/>
                <a:cs typeface="Arial"/>
              </a:rPr>
              <a:t>YS</a:t>
            </a:r>
            <a:r>
              <a:rPr dirty="0" sz="3000" spc="-355">
                <a:solidFill>
                  <a:srgbClr val="55D7FF"/>
                </a:solidFill>
                <a:latin typeface="Arial"/>
                <a:cs typeface="Arial"/>
              </a:rPr>
              <a:t> </a:t>
            </a:r>
            <a:endParaRPr sz="3000">
              <a:latin typeface="Arial"/>
              <a:cs typeface="Arial"/>
            </a:endParaRPr>
          </a:p>
          <a:p>
            <a:pPr algn="ctr" marR="1905">
              <a:lnSpc>
                <a:spcPct val="100000"/>
              </a:lnSpc>
              <a:spcBef>
                <a:spcPts val="1100"/>
              </a:spcBef>
            </a:pPr>
            <a:r>
              <a:rPr dirty="0" sz="2400" spc="-70">
                <a:solidFill>
                  <a:srgbClr val="FFFFFF"/>
                </a:solidFill>
                <a:latin typeface="Arial"/>
                <a:cs typeface="Arial"/>
              </a:rPr>
              <a:t>@danielrys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46700" y="1003300"/>
            <a:ext cx="2311400" cy="102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365500" y="8775700"/>
            <a:ext cx="628142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20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WW</a:t>
            </a:r>
            <a:r>
              <a:rPr dirty="0" sz="2500" spc="-31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z="2500" spc="145">
                <a:solidFill>
                  <a:srgbClr val="FFFFFF"/>
                </a:solidFill>
                <a:latin typeface="Arial"/>
                <a:cs typeface="Arial"/>
                <a:hlinkClick r:id="rId3"/>
              </a:rPr>
              <a:t>W.USER</a:t>
            </a:r>
            <a:r>
              <a:rPr dirty="0" sz="2500" spc="-29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z="2500" spc="35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TECHNOLOGIES.COM</a:t>
            </a:r>
            <a:r>
              <a:rPr dirty="0" sz="2500" spc="-295">
                <a:solidFill>
                  <a:srgbClr val="FFFFFF"/>
                </a:solidFill>
                <a:latin typeface="Arial"/>
                <a:cs typeface="Arial"/>
                <a:hlinkClick r:id="rId3"/>
              </a:rPr>
              <a:t> 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2019-08-15T00:40:08Z</dcterms:created>
  <dcterms:modified xsi:type="dcterms:W3CDTF">2019-08-15T00:40:08Z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2019-08-15T00:00:00Z</vt:filetime>
  </property>
</Properties>
</file>