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8800" y="4203700"/>
            <a:ext cx="42672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5D7F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2235200"/>
            <a:ext cx="11830050" cy="642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5D7F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17222" y="9296400"/>
            <a:ext cx="5892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themoviedb.org/3/movie/popular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themoviedb.org/3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stack.imgur.com/4ByUK.png%27%3B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themoviedb.org/3/movie/popular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themoviedb.org/3/movie/popular" TargetMode="External"/><Relationship Id="rId3" Type="http://schemas.openxmlformats.org/officeDocument/2006/relationships/image" Target="../media/image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USERTECHNOLOGIES.COM/" TargetMode="External"/><Relationship Id="rId3" Type="http://schemas.openxmlformats.org/officeDocument/2006/relationships/image" Target="../media/image12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://WWW.USERTECHNOLOGIES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4572000"/>
            <a:ext cx="6155055" cy="15748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  <a:tabLst>
                <a:tab pos="2496820" algn="l"/>
              </a:tabLst>
            </a:pPr>
            <a:r>
              <a:rPr dirty="0" sz="4500" spc="-585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6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85">
                <a:solidFill>
                  <a:srgbClr val="FFFFFF"/>
                </a:solidFill>
                <a:latin typeface="Arial"/>
                <a:cs typeface="Arial"/>
              </a:rPr>
              <a:t>TAT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025900"/>
            <a:ext cx="2230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15">
                <a:solidFill>
                  <a:srgbClr val="55D7FF"/>
                </a:solidFill>
                <a:latin typeface="Verdana"/>
                <a:cs typeface="Verdana"/>
              </a:rPr>
              <a:t>LECTURE	</a:t>
            </a:r>
            <a:r>
              <a:rPr dirty="0" sz="2400" spc="-5">
                <a:solidFill>
                  <a:srgbClr val="55D7FF"/>
                </a:solidFill>
                <a:latin typeface="Verdana"/>
                <a:cs typeface="Verdana"/>
              </a:rPr>
              <a:t>12</a:t>
            </a:r>
            <a:r>
              <a:rPr dirty="0" sz="2400" spc="-459">
                <a:solidFill>
                  <a:srgbClr val="55D7FF"/>
                </a:solidFill>
                <a:latin typeface="Verdana"/>
                <a:cs typeface="Verdana"/>
              </a:rPr>
              <a:t>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100891" y="3924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0891" y="4254500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900" y="59817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2700"/>
              </a:spcBef>
            </a:pP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10484" y="63398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10484" y="64897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MovieSearch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00" y="78613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27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0484" y="7266926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10484" y="74168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BackButton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10484" y="54127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10484" y="55626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LoadingOverlay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8619" y="5016500"/>
            <a:ext cx="1325880" cy="843280"/>
          </a:xfrm>
          <a:custGeom>
            <a:avLst/>
            <a:gdLst/>
            <a:ahLst/>
            <a:cxnLst/>
            <a:rect l="l" t="t" r="r" b="b"/>
            <a:pathLst>
              <a:path w="1325879" h="843279">
                <a:moveTo>
                  <a:pt x="0" y="843177"/>
                </a:moveTo>
                <a:lnTo>
                  <a:pt x="26788" y="826135"/>
                </a:lnTo>
                <a:lnTo>
                  <a:pt x="70077" y="798595"/>
                </a:lnTo>
                <a:lnTo>
                  <a:pt x="113366" y="771055"/>
                </a:lnTo>
                <a:lnTo>
                  <a:pt x="156654" y="743516"/>
                </a:lnTo>
                <a:lnTo>
                  <a:pt x="199943" y="715977"/>
                </a:lnTo>
                <a:lnTo>
                  <a:pt x="243231" y="688438"/>
                </a:lnTo>
                <a:lnTo>
                  <a:pt x="286518" y="660899"/>
                </a:lnTo>
                <a:lnTo>
                  <a:pt x="329806" y="633360"/>
                </a:lnTo>
                <a:lnTo>
                  <a:pt x="373093" y="605822"/>
                </a:lnTo>
                <a:lnTo>
                  <a:pt x="416380" y="578283"/>
                </a:lnTo>
                <a:lnTo>
                  <a:pt x="459667" y="550745"/>
                </a:lnTo>
                <a:lnTo>
                  <a:pt x="502953" y="523207"/>
                </a:lnTo>
                <a:lnTo>
                  <a:pt x="546240" y="495669"/>
                </a:lnTo>
                <a:lnTo>
                  <a:pt x="589526" y="468131"/>
                </a:lnTo>
                <a:lnTo>
                  <a:pt x="632812" y="440593"/>
                </a:lnTo>
                <a:lnTo>
                  <a:pt x="676098" y="413056"/>
                </a:lnTo>
                <a:lnTo>
                  <a:pt x="719384" y="385518"/>
                </a:lnTo>
                <a:lnTo>
                  <a:pt x="762669" y="357981"/>
                </a:lnTo>
                <a:lnTo>
                  <a:pt x="805955" y="330443"/>
                </a:lnTo>
                <a:lnTo>
                  <a:pt x="849240" y="302906"/>
                </a:lnTo>
                <a:lnTo>
                  <a:pt x="892525" y="275369"/>
                </a:lnTo>
                <a:lnTo>
                  <a:pt x="935810" y="247832"/>
                </a:lnTo>
                <a:lnTo>
                  <a:pt x="979095" y="220295"/>
                </a:lnTo>
                <a:lnTo>
                  <a:pt x="1022380" y="192757"/>
                </a:lnTo>
                <a:lnTo>
                  <a:pt x="1065665" y="165221"/>
                </a:lnTo>
                <a:lnTo>
                  <a:pt x="1108950" y="137684"/>
                </a:lnTo>
                <a:lnTo>
                  <a:pt x="1152235" y="110147"/>
                </a:lnTo>
                <a:lnTo>
                  <a:pt x="1195520" y="82610"/>
                </a:lnTo>
                <a:lnTo>
                  <a:pt x="1238805" y="55073"/>
                </a:lnTo>
                <a:lnTo>
                  <a:pt x="1282089" y="27536"/>
                </a:lnTo>
                <a:lnTo>
                  <a:pt x="132537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6814" y="5733338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49059" y="0"/>
                </a:moveTo>
                <a:lnTo>
                  <a:pt x="0" y="248361"/>
                </a:lnTo>
                <a:lnTo>
                  <a:pt x="288124" y="218592"/>
                </a:lnTo>
                <a:lnTo>
                  <a:pt x="149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8421" y="7073900"/>
            <a:ext cx="0" cy="560070"/>
          </a:xfrm>
          <a:custGeom>
            <a:avLst/>
            <a:gdLst/>
            <a:ahLst/>
            <a:cxnLst/>
            <a:rect l="l" t="t" r="r" b="b"/>
            <a:pathLst>
              <a:path w="0" h="560070">
                <a:moveTo>
                  <a:pt x="0" y="560070"/>
                </a:moveTo>
                <a:lnTo>
                  <a:pt x="0" y="560070"/>
                </a:lnTo>
                <a:lnTo>
                  <a:pt x="0" y="52832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8868" y="7602219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52" y="259079"/>
                </a:lnTo>
                <a:lnTo>
                  <a:pt x="25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7218" y="6558811"/>
            <a:ext cx="4413885" cy="84455"/>
          </a:xfrm>
          <a:custGeom>
            <a:avLst/>
            <a:gdLst/>
            <a:ahLst/>
            <a:cxnLst/>
            <a:rect l="l" t="t" r="r" b="b"/>
            <a:pathLst>
              <a:path w="4413884" h="84454">
                <a:moveTo>
                  <a:pt x="0" y="0"/>
                </a:moveTo>
                <a:lnTo>
                  <a:pt x="82691" y="1574"/>
                </a:lnTo>
                <a:lnTo>
                  <a:pt x="133639" y="2544"/>
                </a:lnTo>
                <a:lnTo>
                  <a:pt x="184587" y="3515"/>
                </a:lnTo>
                <a:lnTo>
                  <a:pt x="235535" y="4485"/>
                </a:lnTo>
                <a:lnTo>
                  <a:pt x="286483" y="5455"/>
                </a:lnTo>
                <a:lnTo>
                  <a:pt x="337431" y="6425"/>
                </a:lnTo>
                <a:lnTo>
                  <a:pt x="388379" y="7395"/>
                </a:lnTo>
                <a:lnTo>
                  <a:pt x="439327" y="8366"/>
                </a:lnTo>
                <a:lnTo>
                  <a:pt x="490275" y="9336"/>
                </a:lnTo>
                <a:lnTo>
                  <a:pt x="541223" y="10306"/>
                </a:lnTo>
                <a:lnTo>
                  <a:pt x="592171" y="11276"/>
                </a:lnTo>
                <a:lnTo>
                  <a:pt x="643119" y="12246"/>
                </a:lnTo>
                <a:lnTo>
                  <a:pt x="694067" y="13217"/>
                </a:lnTo>
                <a:lnTo>
                  <a:pt x="745015" y="14187"/>
                </a:lnTo>
                <a:lnTo>
                  <a:pt x="795963" y="15157"/>
                </a:lnTo>
                <a:lnTo>
                  <a:pt x="846911" y="16127"/>
                </a:lnTo>
                <a:lnTo>
                  <a:pt x="897859" y="17097"/>
                </a:lnTo>
                <a:lnTo>
                  <a:pt x="948807" y="18068"/>
                </a:lnTo>
                <a:lnTo>
                  <a:pt x="999755" y="19038"/>
                </a:lnTo>
                <a:lnTo>
                  <a:pt x="1050703" y="20008"/>
                </a:lnTo>
                <a:lnTo>
                  <a:pt x="1101651" y="20978"/>
                </a:lnTo>
                <a:lnTo>
                  <a:pt x="1152599" y="21948"/>
                </a:lnTo>
                <a:lnTo>
                  <a:pt x="1203547" y="22919"/>
                </a:lnTo>
                <a:lnTo>
                  <a:pt x="1254495" y="23889"/>
                </a:lnTo>
                <a:lnTo>
                  <a:pt x="1305443" y="24859"/>
                </a:lnTo>
                <a:lnTo>
                  <a:pt x="1356391" y="25829"/>
                </a:lnTo>
                <a:lnTo>
                  <a:pt x="1407339" y="26799"/>
                </a:lnTo>
                <a:lnTo>
                  <a:pt x="1458287" y="27769"/>
                </a:lnTo>
                <a:lnTo>
                  <a:pt x="1509235" y="28740"/>
                </a:lnTo>
                <a:lnTo>
                  <a:pt x="1560183" y="29710"/>
                </a:lnTo>
                <a:lnTo>
                  <a:pt x="1611131" y="30680"/>
                </a:lnTo>
                <a:lnTo>
                  <a:pt x="1662079" y="31650"/>
                </a:lnTo>
                <a:lnTo>
                  <a:pt x="1713027" y="32620"/>
                </a:lnTo>
                <a:lnTo>
                  <a:pt x="1763975" y="33591"/>
                </a:lnTo>
                <a:lnTo>
                  <a:pt x="1814923" y="34561"/>
                </a:lnTo>
                <a:lnTo>
                  <a:pt x="1865871" y="35531"/>
                </a:lnTo>
                <a:lnTo>
                  <a:pt x="1916819" y="36501"/>
                </a:lnTo>
                <a:lnTo>
                  <a:pt x="1967767" y="37471"/>
                </a:lnTo>
                <a:lnTo>
                  <a:pt x="2018715" y="38442"/>
                </a:lnTo>
                <a:lnTo>
                  <a:pt x="2069663" y="39412"/>
                </a:lnTo>
                <a:lnTo>
                  <a:pt x="2120611" y="40382"/>
                </a:lnTo>
                <a:lnTo>
                  <a:pt x="2171559" y="41352"/>
                </a:lnTo>
                <a:lnTo>
                  <a:pt x="2222507" y="42322"/>
                </a:lnTo>
                <a:lnTo>
                  <a:pt x="2273455" y="43293"/>
                </a:lnTo>
                <a:lnTo>
                  <a:pt x="2324403" y="44263"/>
                </a:lnTo>
                <a:lnTo>
                  <a:pt x="2375351" y="45233"/>
                </a:lnTo>
                <a:lnTo>
                  <a:pt x="2426299" y="46203"/>
                </a:lnTo>
                <a:lnTo>
                  <a:pt x="2477247" y="47173"/>
                </a:lnTo>
                <a:lnTo>
                  <a:pt x="2528195" y="48144"/>
                </a:lnTo>
                <a:lnTo>
                  <a:pt x="2579143" y="49114"/>
                </a:lnTo>
                <a:lnTo>
                  <a:pt x="2630091" y="50084"/>
                </a:lnTo>
                <a:lnTo>
                  <a:pt x="2681039" y="51054"/>
                </a:lnTo>
                <a:lnTo>
                  <a:pt x="2731987" y="52024"/>
                </a:lnTo>
                <a:lnTo>
                  <a:pt x="2782935" y="52995"/>
                </a:lnTo>
                <a:lnTo>
                  <a:pt x="2833883" y="53965"/>
                </a:lnTo>
                <a:lnTo>
                  <a:pt x="2884831" y="54935"/>
                </a:lnTo>
                <a:lnTo>
                  <a:pt x="2935778" y="55905"/>
                </a:lnTo>
                <a:lnTo>
                  <a:pt x="2986726" y="56875"/>
                </a:lnTo>
                <a:lnTo>
                  <a:pt x="3037674" y="57846"/>
                </a:lnTo>
                <a:lnTo>
                  <a:pt x="3088622" y="58816"/>
                </a:lnTo>
                <a:lnTo>
                  <a:pt x="3139570" y="59786"/>
                </a:lnTo>
                <a:lnTo>
                  <a:pt x="3190518" y="60756"/>
                </a:lnTo>
                <a:lnTo>
                  <a:pt x="3241466" y="61726"/>
                </a:lnTo>
                <a:lnTo>
                  <a:pt x="3292414" y="62697"/>
                </a:lnTo>
                <a:lnTo>
                  <a:pt x="3343362" y="63667"/>
                </a:lnTo>
                <a:lnTo>
                  <a:pt x="3394309" y="64637"/>
                </a:lnTo>
                <a:lnTo>
                  <a:pt x="3445257" y="65607"/>
                </a:lnTo>
                <a:lnTo>
                  <a:pt x="3496205" y="66577"/>
                </a:lnTo>
                <a:lnTo>
                  <a:pt x="3547153" y="67548"/>
                </a:lnTo>
                <a:lnTo>
                  <a:pt x="3598101" y="68518"/>
                </a:lnTo>
                <a:lnTo>
                  <a:pt x="3649049" y="69488"/>
                </a:lnTo>
                <a:lnTo>
                  <a:pt x="3699996" y="70458"/>
                </a:lnTo>
                <a:lnTo>
                  <a:pt x="3750944" y="71428"/>
                </a:lnTo>
                <a:lnTo>
                  <a:pt x="3801892" y="72399"/>
                </a:lnTo>
                <a:lnTo>
                  <a:pt x="3852840" y="73369"/>
                </a:lnTo>
                <a:lnTo>
                  <a:pt x="3903788" y="74339"/>
                </a:lnTo>
                <a:lnTo>
                  <a:pt x="3954735" y="75309"/>
                </a:lnTo>
                <a:lnTo>
                  <a:pt x="4005683" y="76279"/>
                </a:lnTo>
                <a:lnTo>
                  <a:pt x="4056631" y="77250"/>
                </a:lnTo>
                <a:lnTo>
                  <a:pt x="4107579" y="78220"/>
                </a:lnTo>
                <a:lnTo>
                  <a:pt x="4158526" y="79190"/>
                </a:lnTo>
                <a:lnTo>
                  <a:pt x="4209474" y="80160"/>
                </a:lnTo>
                <a:lnTo>
                  <a:pt x="4260422" y="81130"/>
                </a:lnTo>
                <a:lnTo>
                  <a:pt x="4311369" y="82101"/>
                </a:lnTo>
                <a:lnTo>
                  <a:pt x="4362317" y="83071"/>
                </a:lnTo>
                <a:lnTo>
                  <a:pt x="4413265" y="84041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9929" y="6429908"/>
            <a:ext cx="261620" cy="259079"/>
          </a:xfrm>
          <a:custGeom>
            <a:avLst/>
            <a:gdLst/>
            <a:ahLst/>
            <a:cxnLst/>
            <a:rect l="l" t="t" r="r" b="b"/>
            <a:pathLst>
              <a:path w="261620" h="259079">
                <a:moveTo>
                  <a:pt x="261492" y="0"/>
                </a:moveTo>
                <a:lnTo>
                  <a:pt x="0" y="124574"/>
                </a:lnTo>
                <a:lnTo>
                  <a:pt x="256565" y="259029"/>
                </a:lnTo>
                <a:lnTo>
                  <a:pt x="261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95876" y="7737970"/>
            <a:ext cx="4415155" cy="489584"/>
          </a:xfrm>
          <a:custGeom>
            <a:avLst/>
            <a:gdLst/>
            <a:ahLst/>
            <a:cxnLst/>
            <a:rect l="l" t="t" r="r" b="b"/>
            <a:pathLst>
              <a:path w="4415155" h="489584">
                <a:moveTo>
                  <a:pt x="4414607" y="0"/>
                </a:moveTo>
                <a:lnTo>
                  <a:pt x="4364228" y="5581"/>
                </a:lnTo>
                <a:lnTo>
                  <a:pt x="4313848" y="11163"/>
                </a:lnTo>
                <a:lnTo>
                  <a:pt x="4263468" y="16745"/>
                </a:lnTo>
                <a:lnTo>
                  <a:pt x="4213089" y="22327"/>
                </a:lnTo>
                <a:lnTo>
                  <a:pt x="4162709" y="27909"/>
                </a:lnTo>
                <a:lnTo>
                  <a:pt x="4112329" y="33490"/>
                </a:lnTo>
                <a:lnTo>
                  <a:pt x="4061950" y="39072"/>
                </a:lnTo>
                <a:lnTo>
                  <a:pt x="4011570" y="44654"/>
                </a:lnTo>
                <a:lnTo>
                  <a:pt x="3961190" y="50236"/>
                </a:lnTo>
                <a:lnTo>
                  <a:pt x="3910811" y="55818"/>
                </a:lnTo>
                <a:lnTo>
                  <a:pt x="3860431" y="61400"/>
                </a:lnTo>
                <a:lnTo>
                  <a:pt x="3810051" y="66981"/>
                </a:lnTo>
                <a:lnTo>
                  <a:pt x="3759672" y="72563"/>
                </a:lnTo>
                <a:lnTo>
                  <a:pt x="3709292" y="78145"/>
                </a:lnTo>
                <a:lnTo>
                  <a:pt x="3658912" y="83727"/>
                </a:lnTo>
                <a:lnTo>
                  <a:pt x="3608533" y="89309"/>
                </a:lnTo>
                <a:lnTo>
                  <a:pt x="3558153" y="94891"/>
                </a:lnTo>
                <a:lnTo>
                  <a:pt x="3507773" y="100472"/>
                </a:lnTo>
                <a:lnTo>
                  <a:pt x="3457393" y="106054"/>
                </a:lnTo>
                <a:lnTo>
                  <a:pt x="3407014" y="111636"/>
                </a:lnTo>
                <a:lnTo>
                  <a:pt x="3356634" y="117218"/>
                </a:lnTo>
                <a:lnTo>
                  <a:pt x="3306254" y="122800"/>
                </a:lnTo>
                <a:lnTo>
                  <a:pt x="3255874" y="128381"/>
                </a:lnTo>
                <a:lnTo>
                  <a:pt x="3205495" y="133963"/>
                </a:lnTo>
                <a:lnTo>
                  <a:pt x="3155115" y="139545"/>
                </a:lnTo>
                <a:lnTo>
                  <a:pt x="3104735" y="145127"/>
                </a:lnTo>
                <a:lnTo>
                  <a:pt x="3054355" y="150709"/>
                </a:lnTo>
                <a:lnTo>
                  <a:pt x="3003975" y="156291"/>
                </a:lnTo>
                <a:lnTo>
                  <a:pt x="2953596" y="161872"/>
                </a:lnTo>
                <a:lnTo>
                  <a:pt x="2903216" y="167454"/>
                </a:lnTo>
                <a:lnTo>
                  <a:pt x="2852836" y="173036"/>
                </a:lnTo>
                <a:lnTo>
                  <a:pt x="2802456" y="178618"/>
                </a:lnTo>
                <a:lnTo>
                  <a:pt x="2752076" y="184200"/>
                </a:lnTo>
                <a:lnTo>
                  <a:pt x="2701697" y="189782"/>
                </a:lnTo>
                <a:lnTo>
                  <a:pt x="2651317" y="195363"/>
                </a:lnTo>
                <a:lnTo>
                  <a:pt x="2600937" y="200945"/>
                </a:lnTo>
                <a:lnTo>
                  <a:pt x="2550557" y="206527"/>
                </a:lnTo>
                <a:lnTo>
                  <a:pt x="2500177" y="212109"/>
                </a:lnTo>
                <a:lnTo>
                  <a:pt x="2449798" y="217691"/>
                </a:lnTo>
                <a:lnTo>
                  <a:pt x="2399418" y="223273"/>
                </a:lnTo>
                <a:lnTo>
                  <a:pt x="2349038" y="228854"/>
                </a:lnTo>
                <a:lnTo>
                  <a:pt x="2298658" y="234436"/>
                </a:lnTo>
                <a:lnTo>
                  <a:pt x="2248278" y="240018"/>
                </a:lnTo>
                <a:lnTo>
                  <a:pt x="2197898" y="245600"/>
                </a:lnTo>
                <a:lnTo>
                  <a:pt x="2147519" y="251182"/>
                </a:lnTo>
                <a:lnTo>
                  <a:pt x="2097139" y="256763"/>
                </a:lnTo>
                <a:lnTo>
                  <a:pt x="2046759" y="262345"/>
                </a:lnTo>
                <a:lnTo>
                  <a:pt x="1996379" y="267927"/>
                </a:lnTo>
                <a:lnTo>
                  <a:pt x="1945999" y="273509"/>
                </a:lnTo>
                <a:lnTo>
                  <a:pt x="1895619" y="279091"/>
                </a:lnTo>
                <a:lnTo>
                  <a:pt x="1845239" y="284673"/>
                </a:lnTo>
                <a:lnTo>
                  <a:pt x="1794860" y="290254"/>
                </a:lnTo>
                <a:lnTo>
                  <a:pt x="1744480" y="295836"/>
                </a:lnTo>
                <a:lnTo>
                  <a:pt x="1694100" y="301418"/>
                </a:lnTo>
                <a:lnTo>
                  <a:pt x="1643720" y="307000"/>
                </a:lnTo>
                <a:lnTo>
                  <a:pt x="1593340" y="312582"/>
                </a:lnTo>
                <a:lnTo>
                  <a:pt x="1542960" y="318164"/>
                </a:lnTo>
                <a:lnTo>
                  <a:pt x="1492581" y="323745"/>
                </a:lnTo>
                <a:lnTo>
                  <a:pt x="1442201" y="329327"/>
                </a:lnTo>
                <a:lnTo>
                  <a:pt x="1391821" y="334909"/>
                </a:lnTo>
                <a:lnTo>
                  <a:pt x="1341441" y="340491"/>
                </a:lnTo>
                <a:lnTo>
                  <a:pt x="1291061" y="346073"/>
                </a:lnTo>
                <a:lnTo>
                  <a:pt x="1240681" y="351654"/>
                </a:lnTo>
                <a:lnTo>
                  <a:pt x="1190302" y="357236"/>
                </a:lnTo>
                <a:lnTo>
                  <a:pt x="1139922" y="362818"/>
                </a:lnTo>
                <a:lnTo>
                  <a:pt x="1089542" y="368400"/>
                </a:lnTo>
                <a:lnTo>
                  <a:pt x="1039162" y="373982"/>
                </a:lnTo>
                <a:lnTo>
                  <a:pt x="988782" y="379564"/>
                </a:lnTo>
                <a:lnTo>
                  <a:pt x="938402" y="385145"/>
                </a:lnTo>
                <a:lnTo>
                  <a:pt x="888023" y="390727"/>
                </a:lnTo>
                <a:lnTo>
                  <a:pt x="837643" y="396309"/>
                </a:lnTo>
                <a:lnTo>
                  <a:pt x="787263" y="401891"/>
                </a:lnTo>
                <a:lnTo>
                  <a:pt x="736883" y="407473"/>
                </a:lnTo>
                <a:lnTo>
                  <a:pt x="686503" y="413055"/>
                </a:lnTo>
                <a:lnTo>
                  <a:pt x="636124" y="418636"/>
                </a:lnTo>
                <a:lnTo>
                  <a:pt x="585744" y="424218"/>
                </a:lnTo>
                <a:lnTo>
                  <a:pt x="535364" y="429800"/>
                </a:lnTo>
                <a:lnTo>
                  <a:pt x="484984" y="435382"/>
                </a:lnTo>
                <a:lnTo>
                  <a:pt x="434605" y="440964"/>
                </a:lnTo>
                <a:lnTo>
                  <a:pt x="384225" y="446546"/>
                </a:lnTo>
                <a:lnTo>
                  <a:pt x="333845" y="452127"/>
                </a:lnTo>
                <a:lnTo>
                  <a:pt x="283465" y="457709"/>
                </a:lnTo>
                <a:lnTo>
                  <a:pt x="233086" y="463291"/>
                </a:lnTo>
                <a:lnTo>
                  <a:pt x="182706" y="468873"/>
                </a:lnTo>
                <a:lnTo>
                  <a:pt x="132326" y="474455"/>
                </a:lnTo>
                <a:lnTo>
                  <a:pt x="81946" y="480036"/>
                </a:lnTo>
                <a:lnTo>
                  <a:pt x="31567" y="485618"/>
                </a:lnTo>
                <a:lnTo>
                  <a:pt x="0" y="489116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69929" y="8094840"/>
            <a:ext cx="271780" cy="257810"/>
          </a:xfrm>
          <a:custGeom>
            <a:avLst/>
            <a:gdLst/>
            <a:ahLst/>
            <a:cxnLst/>
            <a:rect l="l" t="t" r="r" b="b"/>
            <a:pathLst>
              <a:path w="271779" h="257809">
                <a:moveTo>
                  <a:pt x="243243" y="0"/>
                </a:moveTo>
                <a:lnTo>
                  <a:pt x="0" y="157276"/>
                </a:lnTo>
                <a:lnTo>
                  <a:pt x="271767" y="257505"/>
                </a:lnTo>
                <a:lnTo>
                  <a:pt x="2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4999" y="5809767"/>
            <a:ext cx="4415790" cy="471170"/>
          </a:xfrm>
          <a:custGeom>
            <a:avLst/>
            <a:gdLst/>
            <a:ahLst/>
            <a:cxnLst/>
            <a:rect l="l" t="t" r="r" b="b"/>
            <a:pathLst>
              <a:path w="4415790" h="471170">
                <a:moveTo>
                  <a:pt x="0" y="470899"/>
                </a:moveTo>
                <a:lnTo>
                  <a:pt x="85004" y="458900"/>
                </a:lnTo>
                <a:lnTo>
                  <a:pt x="138503" y="451430"/>
                </a:lnTo>
                <a:lnTo>
                  <a:pt x="191927" y="444011"/>
                </a:lnTo>
                <a:lnTo>
                  <a:pt x="245278" y="436641"/>
                </a:lnTo>
                <a:lnTo>
                  <a:pt x="298554" y="429322"/>
                </a:lnTo>
                <a:lnTo>
                  <a:pt x="351756" y="422053"/>
                </a:lnTo>
                <a:lnTo>
                  <a:pt x="404885" y="414835"/>
                </a:lnTo>
                <a:lnTo>
                  <a:pt x="457939" y="407666"/>
                </a:lnTo>
                <a:lnTo>
                  <a:pt x="510920" y="400548"/>
                </a:lnTo>
                <a:lnTo>
                  <a:pt x="563827" y="393480"/>
                </a:lnTo>
                <a:lnTo>
                  <a:pt x="616659" y="386462"/>
                </a:lnTo>
                <a:lnTo>
                  <a:pt x="669418" y="379494"/>
                </a:lnTo>
                <a:lnTo>
                  <a:pt x="722102" y="372577"/>
                </a:lnTo>
                <a:lnTo>
                  <a:pt x="774713" y="365709"/>
                </a:lnTo>
                <a:lnTo>
                  <a:pt x="827250" y="358892"/>
                </a:lnTo>
                <a:lnTo>
                  <a:pt x="879713" y="352125"/>
                </a:lnTo>
                <a:lnTo>
                  <a:pt x="932101" y="345409"/>
                </a:lnTo>
                <a:lnTo>
                  <a:pt x="984416" y="338742"/>
                </a:lnTo>
                <a:lnTo>
                  <a:pt x="1036657" y="332126"/>
                </a:lnTo>
                <a:lnTo>
                  <a:pt x="1088824" y="325560"/>
                </a:lnTo>
                <a:lnTo>
                  <a:pt x="1140917" y="319044"/>
                </a:lnTo>
                <a:lnTo>
                  <a:pt x="1192936" y="312579"/>
                </a:lnTo>
                <a:lnTo>
                  <a:pt x="1244881" y="306163"/>
                </a:lnTo>
                <a:lnTo>
                  <a:pt x="1296752" y="299798"/>
                </a:lnTo>
                <a:lnTo>
                  <a:pt x="1348549" y="293483"/>
                </a:lnTo>
                <a:lnTo>
                  <a:pt x="1400272" y="287218"/>
                </a:lnTo>
                <a:lnTo>
                  <a:pt x="1451921" y="281004"/>
                </a:lnTo>
                <a:lnTo>
                  <a:pt x="1503496" y="274839"/>
                </a:lnTo>
                <a:lnTo>
                  <a:pt x="1554997" y="268725"/>
                </a:lnTo>
                <a:lnTo>
                  <a:pt x="1606424" y="262661"/>
                </a:lnTo>
                <a:lnTo>
                  <a:pt x="1657777" y="256647"/>
                </a:lnTo>
                <a:lnTo>
                  <a:pt x="1709056" y="250684"/>
                </a:lnTo>
                <a:lnTo>
                  <a:pt x="1760262" y="244770"/>
                </a:lnTo>
                <a:lnTo>
                  <a:pt x="1811393" y="238907"/>
                </a:lnTo>
                <a:lnTo>
                  <a:pt x="1862450" y="233094"/>
                </a:lnTo>
                <a:lnTo>
                  <a:pt x="1913434" y="227331"/>
                </a:lnTo>
                <a:lnTo>
                  <a:pt x="1964343" y="221619"/>
                </a:lnTo>
                <a:lnTo>
                  <a:pt x="2015179" y="215956"/>
                </a:lnTo>
                <a:lnTo>
                  <a:pt x="2065940" y="210344"/>
                </a:lnTo>
                <a:lnTo>
                  <a:pt x="2116627" y="204782"/>
                </a:lnTo>
                <a:lnTo>
                  <a:pt x="2167241" y="199270"/>
                </a:lnTo>
                <a:lnTo>
                  <a:pt x="2217781" y="193809"/>
                </a:lnTo>
                <a:lnTo>
                  <a:pt x="2268246" y="188398"/>
                </a:lnTo>
                <a:lnTo>
                  <a:pt x="2318638" y="183036"/>
                </a:lnTo>
                <a:lnTo>
                  <a:pt x="2368955" y="177725"/>
                </a:lnTo>
                <a:lnTo>
                  <a:pt x="2419199" y="172465"/>
                </a:lnTo>
                <a:lnTo>
                  <a:pt x="2469369" y="167254"/>
                </a:lnTo>
                <a:lnTo>
                  <a:pt x="2519465" y="162094"/>
                </a:lnTo>
                <a:lnTo>
                  <a:pt x="2569486" y="156984"/>
                </a:lnTo>
                <a:lnTo>
                  <a:pt x="2619434" y="151924"/>
                </a:lnTo>
                <a:lnTo>
                  <a:pt x="2669308" y="146914"/>
                </a:lnTo>
                <a:lnTo>
                  <a:pt x="2719108" y="141955"/>
                </a:lnTo>
                <a:lnTo>
                  <a:pt x="2768834" y="137045"/>
                </a:lnTo>
                <a:lnTo>
                  <a:pt x="2818486" y="132186"/>
                </a:lnTo>
                <a:lnTo>
                  <a:pt x="2868064" y="127377"/>
                </a:lnTo>
                <a:lnTo>
                  <a:pt x="2917568" y="122619"/>
                </a:lnTo>
                <a:lnTo>
                  <a:pt x="2966998" y="117910"/>
                </a:lnTo>
                <a:lnTo>
                  <a:pt x="3016354" y="113252"/>
                </a:lnTo>
                <a:lnTo>
                  <a:pt x="3065637" y="108644"/>
                </a:lnTo>
                <a:lnTo>
                  <a:pt x="3114845" y="104086"/>
                </a:lnTo>
                <a:lnTo>
                  <a:pt x="3163979" y="99578"/>
                </a:lnTo>
                <a:lnTo>
                  <a:pt x="3213039" y="95121"/>
                </a:lnTo>
                <a:lnTo>
                  <a:pt x="3262026" y="90713"/>
                </a:lnTo>
                <a:lnTo>
                  <a:pt x="3310938" y="86356"/>
                </a:lnTo>
                <a:lnTo>
                  <a:pt x="3359776" y="82049"/>
                </a:lnTo>
                <a:lnTo>
                  <a:pt x="3408541" y="77793"/>
                </a:lnTo>
                <a:lnTo>
                  <a:pt x="3457231" y="73586"/>
                </a:lnTo>
                <a:lnTo>
                  <a:pt x="3505848" y="69430"/>
                </a:lnTo>
                <a:lnTo>
                  <a:pt x="3554391" y="65324"/>
                </a:lnTo>
                <a:lnTo>
                  <a:pt x="3602859" y="61268"/>
                </a:lnTo>
                <a:lnTo>
                  <a:pt x="3651254" y="57262"/>
                </a:lnTo>
                <a:lnTo>
                  <a:pt x="3699575" y="53307"/>
                </a:lnTo>
                <a:lnTo>
                  <a:pt x="3747821" y="49402"/>
                </a:lnTo>
                <a:lnTo>
                  <a:pt x="3795994" y="45547"/>
                </a:lnTo>
                <a:lnTo>
                  <a:pt x="3844093" y="41742"/>
                </a:lnTo>
                <a:lnTo>
                  <a:pt x="3892118" y="37987"/>
                </a:lnTo>
                <a:lnTo>
                  <a:pt x="3940069" y="34283"/>
                </a:lnTo>
                <a:lnTo>
                  <a:pt x="3987946" y="30628"/>
                </a:lnTo>
                <a:lnTo>
                  <a:pt x="4035749" y="27024"/>
                </a:lnTo>
                <a:lnTo>
                  <a:pt x="4083478" y="23471"/>
                </a:lnTo>
                <a:lnTo>
                  <a:pt x="4131133" y="19967"/>
                </a:lnTo>
                <a:lnTo>
                  <a:pt x="4178714" y="16514"/>
                </a:lnTo>
                <a:lnTo>
                  <a:pt x="4226221" y="13110"/>
                </a:lnTo>
                <a:lnTo>
                  <a:pt x="4273654" y="9757"/>
                </a:lnTo>
                <a:lnTo>
                  <a:pt x="4321013" y="6455"/>
                </a:lnTo>
                <a:lnTo>
                  <a:pt x="4368299" y="3202"/>
                </a:lnTo>
                <a:lnTo>
                  <a:pt x="441551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69942" y="6147942"/>
            <a:ext cx="274955" cy="256540"/>
          </a:xfrm>
          <a:custGeom>
            <a:avLst/>
            <a:gdLst/>
            <a:ahLst/>
            <a:cxnLst/>
            <a:rect l="l" t="t" r="r" b="b"/>
            <a:pathLst>
              <a:path w="274954" h="256539">
                <a:moveTo>
                  <a:pt x="238213" y="0"/>
                </a:moveTo>
                <a:lnTo>
                  <a:pt x="0" y="164795"/>
                </a:lnTo>
                <a:lnTo>
                  <a:pt x="274764" y="256489"/>
                </a:lnTo>
                <a:lnTo>
                  <a:pt x="238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100891" y="3924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0891" y="4254500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900" y="59817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2700"/>
              </a:spcBef>
            </a:pP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10484" y="63398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10484" y="64897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MovieSearch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00" y="78613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27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0484" y="7266926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10484" y="74168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BackButton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10484" y="54127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10484" y="55626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LoadingOverlay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8619" y="5016500"/>
            <a:ext cx="1325880" cy="843280"/>
          </a:xfrm>
          <a:custGeom>
            <a:avLst/>
            <a:gdLst/>
            <a:ahLst/>
            <a:cxnLst/>
            <a:rect l="l" t="t" r="r" b="b"/>
            <a:pathLst>
              <a:path w="1325879" h="843279">
                <a:moveTo>
                  <a:pt x="0" y="843177"/>
                </a:moveTo>
                <a:lnTo>
                  <a:pt x="26788" y="826135"/>
                </a:lnTo>
                <a:lnTo>
                  <a:pt x="70077" y="798595"/>
                </a:lnTo>
                <a:lnTo>
                  <a:pt x="113366" y="771055"/>
                </a:lnTo>
                <a:lnTo>
                  <a:pt x="156654" y="743516"/>
                </a:lnTo>
                <a:lnTo>
                  <a:pt x="199943" y="715977"/>
                </a:lnTo>
                <a:lnTo>
                  <a:pt x="243231" y="688438"/>
                </a:lnTo>
                <a:lnTo>
                  <a:pt x="286518" y="660899"/>
                </a:lnTo>
                <a:lnTo>
                  <a:pt x="329806" y="633360"/>
                </a:lnTo>
                <a:lnTo>
                  <a:pt x="373093" y="605822"/>
                </a:lnTo>
                <a:lnTo>
                  <a:pt x="416380" y="578283"/>
                </a:lnTo>
                <a:lnTo>
                  <a:pt x="459667" y="550745"/>
                </a:lnTo>
                <a:lnTo>
                  <a:pt x="502953" y="523207"/>
                </a:lnTo>
                <a:lnTo>
                  <a:pt x="546240" y="495669"/>
                </a:lnTo>
                <a:lnTo>
                  <a:pt x="589526" y="468131"/>
                </a:lnTo>
                <a:lnTo>
                  <a:pt x="632812" y="440593"/>
                </a:lnTo>
                <a:lnTo>
                  <a:pt x="676098" y="413056"/>
                </a:lnTo>
                <a:lnTo>
                  <a:pt x="719384" y="385518"/>
                </a:lnTo>
                <a:lnTo>
                  <a:pt x="762669" y="357981"/>
                </a:lnTo>
                <a:lnTo>
                  <a:pt x="805955" y="330443"/>
                </a:lnTo>
                <a:lnTo>
                  <a:pt x="849240" y="302906"/>
                </a:lnTo>
                <a:lnTo>
                  <a:pt x="892525" y="275369"/>
                </a:lnTo>
                <a:lnTo>
                  <a:pt x="935810" y="247832"/>
                </a:lnTo>
                <a:lnTo>
                  <a:pt x="979095" y="220295"/>
                </a:lnTo>
                <a:lnTo>
                  <a:pt x="1022380" y="192757"/>
                </a:lnTo>
                <a:lnTo>
                  <a:pt x="1065665" y="165221"/>
                </a:lnTo>
                <a:lnTo>
                  <a:pt x="1108950" y="137684"/>
                </a:lnTo>
                <a:lnTo>
                  <a:pt x="1152235" y="110147"/>
                </a:lnTo>
                <a:lnTo>
                  <a:pt x="1195520" y="82610"/>
                </a:lnTo>
                <a:lnTo>
                  <a:pt x="1238805" y="55073"/>
                </a:lnTo>
                <a:lnTo>
                  <a:pt x="1282089" y="27536"/>
                </a:lnTo>
                <a:lnTo>
                  <a:pt x="132537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6814" y="5733338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49059" y="0"/>
                </a:moveTo>
                <a:lnTo>
                  <a:pt x="0" y="248361"/>
                </a:lnTo>
                <a:lnTo>
                  <a:pt x="288124" y="218592"/>
                </a:lnTo>
                <a:lnTo>
                  <a:pt x="149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8421" y="7073900"/>
            <a:ext cx="0" cy="560070"/>
          </a:xfrm>
          <a:custGeom>
            <a:avLst/>
            <a:gdLst/>
            <a:ahLst/>
            <a:cxnLst/>
            <a:rect l="l" t="t" r="r" b="b"/>
            <a:pathLst>
              <a:path w="0" h="560070">
                <a:moveTo>
                  <a:pt x="0" y="560070"/>
                </a:moveTo>
                <a:lnTo>
                  <a:pt x="0" y="560070"/>
                </a:lnTo>
                <a:lnTo>
                  <a:pt x="0" y="52832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8868" y="7602219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52" y="259079"/>
                </a:lnTo>
                <a:lnTo>
                  <a:pt x="25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7218" y="6558811"/>
            <a:ext cx="4413885" cy="84455"/>
          </a:xfrm>
          <a:custGeom>
            <a:avLst/>
            <a:gdLst/>
            <a:ahLst/>
            <a:cxnLst/>
            <a:rect l="l" t="t" r="r" b="b"/>
            <a:pathLst>
              <a:path w="4413884" h="84454">
                <a:moveTo>
                  <a:pt x="0" y="0"/>
                </a:moveTo>
                <a:lnTo>
                  <a:pt x="82691" y="1574"/>
                </a:lnTo>
                <a:lnTo>
                  <a:pt x="133639" y="2544"/>
                </a:lnTo>
                <a:lnTo>
                  <a:pt x="184587" y="3515"/>
                </a:lnTo>
                <a:lnTo>
                  <a:pt x="235535" y="4485"/>
                </a:lnTo>
                <a:lnTo>
                  <a:pt x="286483" y="5455"/>
                </a:lnTo>
                <a:lnTo>
                  <a:pt x="337431" y="6425"/>
                </a:lnTo>
                <a:lnTo>
                  <a:pt x="388379" y="7395"/>
                </a:lnTo>
                <a:lnTo>
                  <a:pt x="439327" y="8366"/>
                </a:lnTo>
                <a:lnTo>
                  <a:pt x="490275" y="9336"/>
                </a:lnTo>
                <a:lnTo>
                  <a:pt x="541223" y="10306"/>
                </a:lnTo>
                <a:lnTo>
                  <a:pt x="592171" y="11276"/>
                </a:lnTo>
                <a:lnTo>
                  <a:pt x="643119" y="12246"/>
                </a:lnTo>
                <a:lnTo>
                  <a:pt x="694067" y="13217"/>
                </a:lnTo>
                <a:lnTo>
                  <a:pt x="745015" y="14187"/>
                </a:lnTo>
                <a:lnTo>
                  <a:pt x="795963" y="15157"/>
                </a:lnTo>
                <a:lnTo>
                  <a:pt x="846911" y="16127"/>
                </a:lnTo>
                <a:lnTo>
                  <a:pt x="897859" y="17097"/>
                </a:lnTo>
                <a:lnTo>
                  <a:pt x="948807" y="18068"/>
                </a:lnTo>
                <a:lnTo>
                  <a:pt x="999755" y="19038"/>
                </a:lnTo>
                <a:lnTo>
                  <a:pt x="1050703" y="20008"/>
                </a:lnTo>
                <a:lnTo>
                  <a:pt x="1101651" y="20978"/>
                </a:lnTo>
                <a:lnTo>
                  <a:pt x="1152599" y="21948"/>
                </a:lnTo>
                <a:lnTo>
                  <a:pt x="1203547" y="22919"/>
                </a:lnTo>
                <a:lnTo>
                  <a:pt x="1254495" y="23889"/>
                </a:lnTo>
                <a:lnTo>
                  <a:pt x="1305443" y="24859"/>
                </a:lnTo>
                <a:lnTo>
                  <a:pt x="1356391" y="25829"/>
                </a:lnTo>
                <a:lnTo>
                  <a:pt x="1407339" y="26799"/>
                </a:lnTo>
                <a:lnTo>
                  <a:pt x="1458287" y="27769"/>
                </a:lnTo>
                <a:lnTo>
                  <a:pt x="1509235" y="28740"/>
                </a:lnTo>
                <a:lnTo>
                  <a:pt x="1560183" y="29710"/>
                </a:lnTo>
                <a:lnTo>
                  <a:pt x="1611131" y="30680"/>
                </a:lnTo>
                <a:lnTo>
                  <a:pt x="1662079" y="31650"/>
                </a:lnTo>
                <a:lnTo>
                  <a:pt x="1713027" y="32620"/>
                </a:lnTo>
                <a:lnTo>
                  <a:pt x="1763975" y="33591"/>
                </a:lnTo>
                <a:lnTo>
                  <a:pt x="1814923" y="34561"/>
                </a:lnTo>
                <a:lnTo>
                  <a:pt x="1865871" y="35531"/>
                </a:lnTo>
                <a:lnTo>
                  <a:pt x="1916819" y="36501"/>
                </a:lnTo>
                <a:lnTo>
                  <a:pt x="1967767" y="37471"/>
                </a:lnTo>
                <a:lnTo>
                  <a:pt x="2018715" y="38442"/>
                </a:lnTo>
                <a:lnTo>
                  <a:pt x="2069663" y="39412"/>
                </a:lnTo>
                <a:lnTo>
                  <a:pt x="2120611" y="40382"/>
                </a:lnTo>
                <a:lnTo>
                  <a:pt x="2171559" y="41352"/>
                </a:lnTo>
                <a:lnTo>
                  <a:pt x="2222507" y="42322"/>
                </a:lnTo>
                <a:lnTo>
                  <a:pt x="2273455" y="43293"/>
                </a:lnTo>
                <a:lnTo>
                  <a:pt x="2324403" y="44263"/>
                </a:lnTo>
                <a:lnTo>
                  <a:pt x="2375351" y="45233"/>
                </a:lnTo>
                <a:lnTo>
                  <a:pt x="2426299" y="46203"/>
                </a:lnTo>
                <a:lnTo>
                  <a:pt x="2477247" y="47173"/>
                </a:lnTo>
                <a:lnTo>
                  <a:pt x="2528195" y="48144"/>
                </a:lnTo>
                <a:lnTo>
                  <a:pt x="2579143" y="49114"/>
                </a:lnTo>
                <a:lnTo>
                  <a:pt x="2630091" y="50084"/>
                </a:lnTo>
                <a:lnTo>
                  <a:pt x="2681039" y="51054"/>
                </a:lnTo>
                <a:lnTo>
                  <a:pt x="2731987" y="52024"/>
                </a:lnTo>
                <a:lnTo>
                  <a:pt x="2782935" y="52995"/>
                </a:lnTo>
                <a:lnTo>
                  <a:pt x="2833883" y="53965"/>
                </a:lnTo>
                <a:lnTo>
                  <a:pt x="2884831" y="54935"/>
                </a:lnTo>
                <a:lnTo>
                  <a:pt x="2935778" y="55905"/>
                </a:lnTo>
                <a:lnTo>
                  <a:pt x="2986726" y="56875"/>
                </a:lnTo>
                <a:lnTo>
                  <a:pt x="3037674" y="57846"/>
                </a:lnTo>
                <a:lnTo>
                  <a:pt x="3088622" y="58816"/>
                </a:lnTo>
                <a:lnTo>
                  <a:pt x="3139570" y="59786"/>
                </a:lnTo>
                <a:lnTo>
                  <a:pt x="3190518" y="60756"/>
                </a:lnTo>
                <a:lnTo>
                  <a:pt x="3241466" y="61726"/>
                </a:lnTo>
                <a:lnTo>
                  <a:pt x="3292414" y="62697"/>
                </a:lnTo>
                <a:lnTo>
                  <a:pt x="3343362" y="63667"/>
                </a:lnTo>
                <a:lnTo>
                  <a:pt x="3394309" y="64637"/>
                </a:lnTo>
                <a:lnTo>
                  <a:pt x="3445257" y="65607"/>
                </a:lnTo>
                <a:lnTo>
                  <a:pt x="3496205" y="66577"/>
                </a:lnTo>
                <a:lnTo>
                  <a:pt x="3547153" y="67548"/>
                </a:lnTo>
                <a:lnTo>
                  <a:pt x="3598101" y="68518"/>
                </a:lnTo>
                <a:lnTo>
                  <a:pt x="3649049" y="69488"/>
                </a:lnTo>
                <a:lnTo>
                  <a:pt x="3699996" y="70458"/>
                </a:lnTo>
                <a:lnTo>
                  <a:pt x="3750944" y="71428"/>
                </a:lnTo>
                <a:lnTo>
                  <a:pt x="3801892" y="72399"/>
                </a:lnTo>
                <a:lnTo>
                  <a:pt x="3852840" y="73369"/>
                </a:lnTo>
                <a:lnTo>
                  <a:pt x="3903788" y="74339"/>
                </a:lnTo>
                <a:lnTo>
                  <a:pt x="3954735" y="75309"/>
                </a:lnTo>
                <a:lnTo>
                  <a:pt x="4005683" y="76279"/>
                </a:lnTo>
                <a:lnTo>
                  <a:pt x="4056631" y="77250"/>
                </a:lnTo>
                <a:lnTo>
                  <a:pt x="4107579" y="78220"/>
                </a:lnTo>
                <a:lnTo>
                  <a:pt x="4158526" y="79190"/>
                </a:lnTo>
                <a:lnTo>
                  <a:pt x="4209474" y="80160"/>
                </a:lnTo>
                <a:lnTo>
                  <a:pt x="4260422" y="81130"/>
                </a:lnTo>
                <a:lnTo>
                  <a:pt x="4311369" y="82101"/>
                </a:lnTo>
                <a:lnTo>
                  <a:pt x="4362317" y="83071"/>
                </a:lnTo>
                <a:lnTo>
                  <a:pt x="4413265" y="84041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9929" y="6429908"/>
            <a:ext cx="261620" cy="259079"/>
          </a:xfrm>
          <a:custGeom>
            <a:avLst/>
            <a:gdLst/>
            <a:ahLst/>
            <a:cxnLst/>
            <a:rect l="l" t="t" r="r" b="b"/>
            <a:pathLst>
              <a:path w="261620" h="259079">
                <a:moveTo>
                  <a:pt x="261492" y="0"/>
                </a:moveTo>
                <a:lnTo>
                  <a:pt x="0" y="124574"/>
                </a:lnTo>
                <a:lnTo>
                  <a:pt x="256565" y="259029"/>
                </a:lnTo>
                <a:lnTo>
                  <a:pt x="261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95876" y="7737970"/>
            <a:ext cx="4415155" cy="489584"/>
          </a:xfrm>
          <a:custGeom>
            <a:avLst/>
            <a:gdLst/>
            <a:ahLst/>
            <a:cxnLst/>
            <a:rect l="l" t="t" r="r" b="b"/>
            <a:pathLst>
              <a:path w="4415155" h="489584">
                <a:moveTo>
                  <a:pt x="4414607" y="0"/>
                </a:moveTo>
                <a:lnTo>
                  <a:pt x="4364228" y="5581"/>
                </a:lnTo>
                <a:lnTo>
                  <a:pt x="4313848" y="11163"/>
                </a:lnTo>
                <a:lnTo>
                  <a:pt x="4263468" y="16745"/>
                </a:lnTo>
                <a:lnTo>
                  <a:pt x="4213089" y="22327"/>
                </a:lnTo>
                <a:lnTo>
                  <a:pt x="4162709" y="27909"/>
                </a:lnTo>
                <a:lnTo>
                  <a:pt x="4112329" y="33490"/>
                </a:lnTo>
                <a:lnTo>
                  <a:pt x="4061950" y="39072"/>
                </a:lnTo>
                <a:lnTo>
                  <a:pt x="4011570" y="44654"/>
                </a:lnTo>
                <a:lnTo>
                  <a:pt x="3961190" y="50236"/>
                </a:lnTo>
                <a:lnTo>
                  <a:pt x="3910811" y="55818"/>
                </a:lnTo>
                <a:lnTo>
                  <a:pt x="3860431" y="61400"/>
                </a:lnTo>
                <a:lnTo>
                  <a:pt x="3810051" y="66981"/>
                </a:lnTo>
                <a:lnTo>
                  <a:pt x="3759672" y="72563"/>
                </a:lnTo>
                <a:lnTo>
                  <a:pt x="3709292" y="78145"/>
                </a:lnTo>
                <a:lnTo>
                  <a:pt x="3658912" y="83727"/>
                </a:lnTo>
                <a:lnTo>
                  <a:pt x="3608533" y="89309"/>
                </a:lnTo>
                <a:lnTo>
                  <a:pt x="3558153" y="94891"/>
                </a:lnTo>
                <a:lnTo>
                  <a:pt x="3507773" y="100472"/>
                </a:lnTo>
                <a:lnTo>
                  <a:pt x="3457393" y="106054"/>
                </a:lnTo>
                <a:lnTo>
                  <a:pt x="3407014" y="111636"/>
                </a:lnTo>
                <a:lnTo>
                  <a:pt x="3356634" y="117218"/>
                </a:lnTo>
                <a:lnTo>
                  <a:pt x="3306254" y="122800"/>
                </a:lnTo>
                <a:lnTo>
                  <a:pt x="3255874" y="128381"/>
                </a:lnTo>
                <a:lnTo>
                  <a:pt x="3205495" y="133963"/>
                </a:lnTo>
                <a:lnTo>
                  <a:pt x="3155115" y="139545"/>
                </a:lnTo>
                <a:lnTo>
                  <a:pt x="3104735" y="145127"/>
                </a:lnTo>
                <a:lnTo>
                  <a:pt x="3054355" y="150709"/>
                </a:lnTo>
                <a:lnTo>
                  <a:pt x="3003975" y="156291"/>
                </a:lnTo>
                <a:lnTo>
                  <a:pt x="2953596" y="161872"/>
                </a:lnTo>
                <a:lnTo>
                  <a:pt x="2903216" y="167454"/>
                </a:lnTo>
                <a:lnTo>
                  <a:pt x="2852836" y="173036"/>
                </a:lnTo>
                <a:lnTo>
                  <a:pt x="2802456" y="178618"/>
                </a:lnTo>
                <a:lnTo>
                  <a:pt x="2752076" y="184200"/>
                </a:lnTo>
                <a:lnTo>
                  <a:pt x="2701697" y="189782"/>
                </a:lnTo>
                <a:lnTo>
                  <a:pt x="2651317" y="195363"/>
                </a:lnTo>
                <a:lnTo>
                  <a:pt x="2600937" y="200945"/>
                </a:lnTo>
                <a:lnTo>
                  <a:pt x="2550557" y="206527"/>
                </a:lnTo>
                <a:lnTo>
                  <a:pt x="2500177" y="212109"/>
                </a:lnTo>
                <a:lnTo>
                  <a:pt x="2449798" y="217691"/>
                </a:lnTo>
                <a:lnTo>
                  <a:pt x="2399418" y="223273"/>
                </a:lnTo>
                <a:lnTo>
                  <a:pt x="2349038" y="228854"/>
                </a:lnTo>
                <a:lnTo>
                  <a:pt x="2298658" y="234436"/>
                </a:lnTo>
                <a:lnTo>
                  <a:pt x="2248278" y="240018"/>
                </a:lnTo>
                <a:lnTo>
                  <a:pt x="2197898" y="245600"/>
                </a:lnTo>
                <a:lnTo>
                  <a:pt x="2147519" y="251182"/>
                </a:lnTo>
                <a:lnTo>
                  <a:pt x="2097139" y="256763"/>
                </a:lnTo>
                <a:lnTo>
                  <a:pt x="2046759" y="262345"/>
                </a:lnTo>
                <a:lnTo>
                  <a:pt x="1996379" y="267927"/>
                </a:lnTo>
                <a:lnTo>
                  <a:pt x="1945999" y="273509"/>
                </a:lnTo>
                <a:lnTo>
                  <a:pt x="1895619" y="279091"/>
                </a:lnTo>
                <a:lnTo>
                  <a:pt x="1845239" y="284673"/>
                </a:lnTo>
                <a:lnTo>
                  <a:pt x="1794860" y="290254"/>
                </a:lnTo>
                <a:lnTo>
                  <a:pt x="1744480" y="295836"/>
                </a:lnTo>
                <a:lnTo>
                  <a:pt x="1694100" y="301418"/>
                </a:lnTo>
                <a:lnTo>
                  <a:pt x="1643720" y="307000"/>
                </a:lnTo>
                <a:lnTo>
                  <a:pt x="1593340" y="312582"/>
                </a:lnTo>
                <a:lnTo>
                  <a:pt x="1542960" y="318164"/>
                </a:lnTo>
                <a:lnTo>
                  <a:pt x="1492581" y="323745"/>
                </a:lnTo>
                <a:lnTo>
                  <a:pt x="1442201" y="329327"/>
                </a:lnTo>
                <a:lnTo>
                  <a:pt x="1391821" y="334909"/>
                </a:lnTo>
                <a:lnTo>
                  <a:pt x="1341441" y="340491"/>
                </a:lnTo>
                <a:lnTo>
                  <a:pt x="1291061" y="346073"/>
                </a:lnTo>
                <a:lnTo>
                  <a:pt x="1240681" y="351654"/>
                </a:lnTo>
                <a:lnTo>
                  <a:pt x="1190302" y="357236"/>
                </a:lnTo>
                <a:lnTo>
                  <a:pt x="1139922" y="362818"/>
                </a:lnTo>
                <a:lnTo>
                  <a:pt x="1089542" y="368400"/>
                </a:lnTo>
                <a:lnTo>
                  <a:pt x="1039162" y="373982"/>
                </a:lnTo>
                <a:lnTo>
                  <a:pt x="988782" y="379564"/>
                </a:lnTo>
                <a:lnTo>
                  <a:pt x="938402" y="385145"/>
                </a:lnTo>
                <a:lnTo>
                  <a:pt x="888023" y="390727"/>
                </a:lnTo>
                <a:lnTo>
                  <a:pt x="837643" y="396309"/>
                </a:lnTo>
                <a:lnTo>
                  <a:pt x="787263" y="401891"/>
                </a:lnTo>
                <a:lnTo>
                  <a:pt x="736883" y="407473"/>
                </a:lnTo>
                <a:lnTo>
                  <a:pt x="686503" y="413055"/>
                </a:lnTo>
                <a:lnTo>
                  <a:pt x="636124" y="418636"/>
                </a:lnTo>
                <a:lnTo>
                  <a:pt x="585744" y="424218"/>
                </a:lnTo>
                <a:lnTo>
                  <a:pt x="535364" y="429800"/>
                </a:lnTo>
                <a:lnTo>
                  <a:pt x="484984" y="435382"/>
                </a:lnTo>
                <a:lnTo>
                  <a:pt x="434605" y="440964"/>
                </a:lnTo>
                <a:lnTo>
                  <a:pt x="384225" y="446546"/>
                </a:lnTo>
                <a:lnTo>
                  <a:pt x="333845" y="452127"/>
                </a:lnTo>
                <a:lnTo>
                  <a:pt x="283465" y="457709"/>
                </a:lnTo>
                <a:lnTo>
                  <a:pt x="233086" y="463291"/>
                </a:lnTo>
                <a:lnTo>
                  <a:pt x="182706" y="468873"/>
                </a:lnTo>
                <a:lnTo>
                  <a:pt x="132326" y="474455"/>
                </a:lnTo>
                <a:lnTo>
                  <a:pt x="81946" y="480036"/>
                </a:lnTo>
                <a:lnTo>
                  <a:pt x="31567" y="485618"/>
                </a:lnTo>
                <a:lnTo>
                  <a:pt x="0" y="489116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69929" y="8094840"/>
            <a:ext cx="271780" cy="257810"/>
          </a:xfrm>
          <a:custGeom>
            <a:avLst/>
            <a:gdLst/>
            <a:ahLst/>
            <a:cxnLst/>
            <a:rect l="l" t="t" r="r" b="b"/>
            <a:pathLst>
              <a:path w="271779" h="257809">
                <a:moveTo>
                  <a:pt x="243243" y="0"/>
                </a:moveTo>
                <a:lnTo>
                  <a:pt x="0" y="157276"/>
                </a:lnTo>
                <a:lnTo>
                  <a:pt x="271767" y="257505"/>
                </a:lnTo>
                <a:lnTo>
                  <a:pt x="2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4999" y="5809767"/>
            <a:ext cx="4415790" cy="471170"/>
          </a:xfrm>
          <a:custGeom>
            <a:avLst/>
            <a:gdLst/>
            <a:ahLst/>
            <a:cxnLst/>
            <a:rect l="l" t="t" r="r" b="b"/>
            <a:pathLst>
              <a:path w="4415790" h="471170">
                <a:moveTo>
                  <a:pt x="0" y="470899"/>
                </a:moveTo>
                <a:lnTo>
                  <a:pt x="85004" y="458900"/>
                </a:lnTo>
                <a:lnTo>
                  <a:pt x="138503" y="451430"/>
                </a:lnTo>
                <a:lnTo>
                  <a:pt x="191927" y="444011"/>
                </a:lnTo>
                <a:lnTo>
                  <a:pt x="245278" y="436641"/>
                </a:lnTo>
                <a:lnTo>
                  <a:pt x="298554" y="429322"/>
                </a:lnTo>
                <a:lnTo>
                  <a:pt x="351756" y="422053"/>
                </a:lnTo>
                <a:lnTo>
                  <a:pt x="404885" y="414835"/>
                </a:lnTo>
                <a:lnTo>
                  <a:pt x="457939" y="407666"/>
                </a:lnTo>
                <a:lnTo>
                  <a:pt x="510920" y="400548"/>
                </a:lnTo>
                <a:lnTo>
                  <a:pt x="563827" y="393480"/>
                </a:lnTo>
                <a:lnTo>
                  <a:pt x="616659" y="386462"/>
                </a:lnTo>
                <a:lnTo>
                  <a:pt x="669418" y="379494"/>
                </a:lnTo>
                <a:lnTo>
                  <a:pt x="722102" y="372577"/>
                </a:lnTo>
                <a:lnTo>
                  <a:pt x="774713" y="365709"/>
                </a:lnTo>
                <a:lnTo>
                  <a:pt x="827250" y="358892"/>
                </a:lnTo>
                <a:lnTo>
                  <a:pt x="879713" y="352125"/>
                </a:lnTo>
                <a:lnTo>
                  <a:pt x="932101" y="345409"/>
                </a:lnTo>
                <a:lnTo>
                  <a:pt x="984416" y="338742"/>
                </a:lnTo>
                <a:lnTo>
                  <a:pt x="1036657" y="332126"/>
                </a:lnTo>
                <a:lnTo>
                  <a:pt x="1088824" y="325560"/>
                </a:lnTo>
                <a:lnTo>
                  <a:pt x="1140917" y="319044"/>
                </a:lnTo>
                <a:lnTo>
                  <a:pt x="1192936" y="312579"/>
                </a:lnTo>
                <a:lnTo>
                  <a:pt x="1244881" y="306163"/>
                </a:lnTo>
                <a:lnTo>
                  <a:pt x="1296752" y="299798"/>
                </a:lnTo>
                <a:lnTo>
                  <a:pt x="1348549" y="293483"/>
                </a:lnTo>
                <a:lnTo>
                  <a:pt x="1400272" y="287218"/>
                </a:lnTo>
                <a:lnTo>
                  <a:pt x="1451921" y="281004"/>
                </a:lnTo>
                <a:lnTo>
                  <a:pt x="1503496" y="274839"/>
                </a:lnTo>
                <a:lnTo>
                  <a:pt x="1554997" y="268725"/>
                </a:lnTo>
                <a:lnTo>
                  <a:pt x="1606424" y="262661"/>
                </a:lnTo>
                <a:lnTo>
                  <a:pt x="1657777" y="256647"/>
                </a:lnTo>
                <a:lnTo>
                  <a:pt x="1709056" y="250684"/>
                </a:lnTo>
                <a:lnTo>
                  <a:pt x="1760262" y="244770"/>
                </a:lnTo>
                <a:lnTo>
                  <a:pt x="1811393" y="238907"/>
                </a:lnTo>
                <a:lnTo>
                  <a:pt x="1862450" y="233094"/>
                </a:lnTo>
                <a:lnTo>
                  <a:pt x="1913434" y="227331"/>
                </a:lnTo>
                <a:lnTo>
                  <a:pt x="1964343" y="221619"/>
                </a:lnTo>
                <a:lnTo>
                  <a:pt x="2015179" y="215956"/>
                </a:lnTo>
                <a:lnTo>
                  <a:pt x="2065940" y="210344"/>
                </a:lnTo>
                <a:lnTo>
                  <a:pt x="2116627" y="204782"/>
                </a:lnTo>
                <a:lnTo>
                  <a:pt x="2167241" y="199270"/>
                </a:lnTo>
                <a:lnTo>
                  <a:pt x="2217781" y="193809"/>
                </a:lnTo>
                <a:lnTo>
                  <a:pt x="2268246" y="188398"/>
                </a:lnTo>
                <a:lnTo>
                  <a:pt x="2318638" y="183036"/>
                </a:lnTo>
                <a:lnTo>
                  <a:pt x="2368955" y="177725"/>
                </a:lnTo>
                <a:lnTo>
                  <a:pt x="2419199" y="172465"/>
                </a:lnTo>
                <a:lnTo>
                  <a:pt x="2469369" y="167254"/>
                </a:lnTo>
                <a:lnTo>
                  <a:pt x="2519465" y="162094"/>
                </a:lnTo>
                <a:lnTo>
                  <a:pt x="2569486" y="156984"/>
                </a:lnTo>
                <a:lnTo>
                  <a:pt x="2619434" y="151924"/>
                </a:lnTo>
                <a:lnTo>
                  <a:pt x="2669308" y="146914"/>
                </a:lnTo>
                <a:lnTo>
                  <a:pt x="2719108" y="141955"/>
                </a:lnTo>
                <a:lnTo>
                  <a:pt x="2768834" y="137045"/>
                </a:lnTo>
                <a:lnTo>
                  <a:pt x="2818486" y="132186"/>
                </a:lnTo>
                <a:lnTo>
                  <a:pt x="2868064" y="127377"/>
                </a:lnTo>
                <a:lnTo>
                  <a:pt x="2917568" y="122619"/>
                </a:lnTo>
                <a:lnTo>
                  <a:pt x="2966998" y="117910"/>
                </a:lnTo>
                <a:lnTo>
                  <a:pt x="3016354" y="113252"/>
                </a:lnTo>
                <a:lnTo>
                  <a:pt x="3065637" y="108644"/>
                </a:lnTo>
                <a:lnTo>
                  <a:pt x="3114845" y="104086"/>
                </a:lnTo>
                <a:lnTo>
                  <a:pt x="3163979" y="99578"/>
                </a:lnTo>
                <a:lnTo>
                  <a:pt x="3213039" y="95121"/>
                </a:lnTo>
                <a:lnTo>
                  <a:pt x="3262026" y="90713"/>
                </a:lnTo>
                <a:lnTo>
                  <a:pt x="3310938" y="86356"/>
                </a:lnTo>
                <a:lnTo>
                  <a:pt x="3359776" y="82049"/>
                </a:lnTo>
                <a:lnTo>
                  <a:pt x="3408541" y="77793"/>
                </a:lnTo>
                <a:lnTo>
                  <a:pt x="3457231" y="73586"/>
                </a:lnTo>
                <a:lnTo>
                  <a:pt x="3505848" y="69430"/>
                </a:lnTo>
                <a:lnTo>
                  <a:pt x="3554391" y="65324"/>
                </a:lnTo>
                <a:lnTo>
                  <a:pt x="3602859" y="61268"/>
                </a:lnTo>
                <a:lnTo>
                  <a:pt x="3651254" y="57262"/>
                </a:lnTo>
                <a:lnTo>
                  <a:pt x="3699575" y="53307"/>
                </a:lnTo>
                <a:lnTo>
                  <a:pt x="3747821" y="49402"/>
                </a:lnTo>
                <a:lnTo>
                  <a:pt x="3795994" y="45547"/>
                </a:lnTo>
                <a:lnTo>
                  <a:pt x="3844093" y="41742"/>
                </a:lnTo>
                <a:lnTo>
                  <a:pt x="3892118" y="37987"/>
                </a:lnTo>
                <a:lnTo>
                  <a:pt x="3940069" y="34283"/>
                </a:lnTo>
                <a:lnTo>
                  <a:pt x="3987946" y="30628"/>
                </a:lnTo>
                <a:lnTo>
                  <a:pt x="4035749" y="27024"/>
                </a:lnTo>
                <a:lnTo>
                  <a:pt x="4083478" y="23471"/>
                </a:lnTo>
                <a:lnTo>
                  <a:pt x="4131133" y="19967"/>
                </a:lnTo>
                <a:lnTo>
                  <a:pt x="4178714" y="16514"/>
                </a:lnTo>
                <a:lnTo>
                  <a:pt x="4226221" y="13110"/>
                </a:lnTo>
                <a:lnTo>
                  <a:pt x="4273654" y="9757"/>
                </a:lnTo>
                <a:lnTo>
                  <a:pt x="4321013" y="6455"/>
                </a:lnTo>
                <a:lnTo>
                  <a:pt x="4368299" y="3202"/>
                </a:lnTo>
                <a:lnTo>
                  <a:pt x="441551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69942" y="6147942"/>
            <a:ext cx="274955" cy="256540"/>
          </a:xfrm>
          <a:custGeom>
            <a:avLst/>
            <a:gdLst/>
            <a:ahLst/>
            <a:cxnLst/>
            <a:rect l="l" t="t" r="r" b="b"/>
            <a:pathLst>
              <a:path w="274954" h="256539">
                <a:moveTo>
                  <a:pt x="238213" y="0"/>
                </a:moveTo>
                <a:lnTo>
                  <a:pt x="0" y="164795"/>
                </a:lnTo>
                <a:lnTo>
                  <a:pt x="274764" y="256489"/>
                </a:lnTo>
                <a:lnTo>
                  <a:pt x="238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232900" y="2080260"/>
            <a:ext cx="160020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marR="5080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78800" y="850900"/>
            <a:ext cx="43802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Smaller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95">
                <a:solidFill>
                  <a:srgbClr val="FF2E00"/>
                </a:solidFill>
                <a:latin typeface="Verdana"/>
                <a:cs typeface="Verdana"/>
              </a:rPr>
              <a:t>components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29099" y="1394218"/>
            <a:ext cx="1389672" cy="4027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0300" y="8905226"/>
            <a:ext cx="3048635" cy="655955"/>
          </a:xfrm>
          <a:custGeom>
            <a:avLst/>
            <a:gdLst/>
            <a:ahLst/>
            <a:cxnLst/>
            <a:rect l="l" t="t" r="r" b="b"/>
            <a:pathLst>
              <a:path w="3048634" h="655954">
                <a:moveTo>
                  <a:pt x="0" y="0"/>
                </a:moveTo>
                <a:lnTo>
                  <a:pt x="3048215" y="0"/>
                </a:lnTo>
                <a:lnTo>
                  <a:pt x="3048215" y="655347"/>
                </a:lnTo>
                <a:lnTo>
                  <a:pt x="0" y="655347"/>
                </a:lnTo>
                <a:lnTo>
                  <a:pt x="0" y="0"/>
                </a:lnTo>
                <a:close/>
              </a:path>
            </a:pathLst>
          </a:custGeom>
          <a:solidFill>
            <a:srgbClr val="D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50300" y="9055100"/>
            <a:ext cx="30486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solidFill>
                  <a:srgbClr val="FFFFFF"/>
                </a:solidFill>
                <a:latin typeface="Arial"/>
                <a:cs typeface="Arial"/>
              </a:rPr>
              <a:t>3rd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party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9929" y="8570214"/>
            <a:ext cx="4180840" cy="485775"/>
          </a:xfrm>
          <a:custGeom>
            <a:avLst/>
            <a:gdLst/>
            <a:ahLst/>
            <a:cxnLst/>
            <a:rect l="l" t="t" r="r" b="b"/>
            <a:pathLst>
              <a:path w="4180840" h="485775">
                <a:moveTo>
                  <a:pt x="4180370" y="485631"/>
                </a:moveTo>
                <a:lnTo>
                  <a:pt x="4130004" y="479780"/>
                </a:lnTo>
                <a:lnTo>
                  <a:pt x="4079638" y="473929"/>
                </a:lnTo>
                <a:lnTo>
                  <a:pt x="4029272" y="468078"/>
                </a:lnTo>
                <a:lnTo>
                  <a:pt x="3978906" y="462227"/>
                </a:lnTo>
                <a:lnTo>
                  <a:pt x="3928540" y="456376"/>
                </a:lnTo>
                <a:lnTo>
                  <a:pt x="3878174" y="450525"/>
                </a:lnTo>
                <a:lnTo>
                  <a:pt x="3827808" y="444674"/>
                </a:lnTo>
                <a:lnTo>
                  <a:pt x="3777442" y="438823"/>
                </a:lnTo>
                <a:lnTo>
                  <a:pt x="3727076" y="432972"/>
                </a:lnTo>
                <a:lnTo>
                  <a:pt x="3676711" y="427121"/>
                </a:lnTo>
                <a:lnTo>
                  <a:pt x="3626345" y="421270"/>
                </a:lnTo>
                <a:lnTo>
                  <a:pt x="3575979" y="415419"/>
                </a:lnTo>
                <a:lnTo>
                  <a:pt x="3525613" y="409568"/>
                </a:lnTo>
                <a:lnTo>
                  <a:pt x="3475247" y="403717"/>
                </a:lnTo>
                <a:lnTo>
                  <a:pt x="3424881" y="397866"/>
                </a:lnTo>
                <a:lnTo>
                  <a:pt x="3374515" y="392015"/>
                </a:lnTo>
                <a:lnTo>
                  <a:pt x="3324149" y="386164"/>
                </a:lnTo>
                <a:lnTo>
                  <a:pt x="3273783" y="380313"/>
                </a:lnTo>
                <a:lnTo>
                  <a:pt x="3223417" y="374462"/>
                </a:lnTo>
                <a:lnTo>
                  <a:pt x="3173052" y="368611"/>
                </a:lnTo>
                <a:lnTo>
                  <a:pt x="3122686" y="362760"/>
                </a:lnTo>
                <a:lnTo>
                  <a:pt x="3072320" y="356910"/>
                </a:lnTo>
                <a:lnTo>
                  <a:pt x="3021954" y="351059"/>
                </a:lnTo>
                <a:lnTo>
                  <a:pt x="2971588" y="345208"/>
                </a:lnTo>
                <a:lnTo>
                  <a:pt x="2921222" y="339357"/>
                </a:lnTo>
                <a:lnTo>
                  <a:pt x="2870856" y="333506"/>
                </a:lnTo>
                <a:lnTo>
                  <a:pt x="2820490" y="327655"/>
                </a:lnTo>
                <a:lnTo>
                  <a:pt x="2770124" y="321804"/>
                </a:lnTo>
                <a:lnTo>
                  <a:pt x="2719758" y="315953"/>
                </a:lnTo>
                <a:lnTo>
                  <a:pt x="2669392" y="310102"/>
                </a:lnTo>
                <a:lnTo>
                  <a:pt x="2619027" y="304251"/>
                </a:lnTo>
                <a:lnTo>
                  <a:pt x="2568661" y="298400"/>
                </a:lnTo>
                <a:lnTo>
                  <a:pt x="2518295" y="292549"/>
                </a:lnTo>
                <a:lnTo>
                  <a:pt x="2467929" y="286698"/>
                </a:lnTo>
                <a:lnTo>
                  <a:pt x="2417563" y="280847"/>
                </a:lnTo>
                <a:lnTo>
                  <a:pt x="2367197" y="274996"/>
                </a:lnTo>
                <a:lnTo>
                  <a:pt x="2316831" y="269145"/>
                </a:lnTo>
                <a:lnTo>
                  <a:pt x="2266465" y="263294"/>
                </a:lnTo>
                <a:lnTo>
                  <a:pt x="2216099" y="257443"/>
                </a:lnTo>
                <a:lnTo>
                  <a:pt x="2165733" y="251592"/>
                </a:lnTo>
                <a:lnTo>
                  <a:pt x="2115368" y="245741"/>
                </a:lnTo>
                <a:lnTo>
                  <a:pt x="2065002" y="239890"/>
                </a:lnTo>
                <a:lnTo>
                  <a:pt x="2014636" y="234039"/>
                </a:lnTo>
                <a:lnTo>
                  <a:pt x="1964270" y="228188"/>
                </a:lnTo>
                <a:lnTo>
                  <a:pt x="1913904" y="222337"/>
                </a:lnTo>
                <a:lnTo>
                  <a:pt x="1863538" y="216486"/>
                </a:lnTo>
                <a:lnTo>
                  <a:pt x="1813172" y="210635"/>
                </a:lnTo>
                <a:lnTo>
                  <a:pt x="1762806" y="204784"/>
                </a:lnTo>
                <a:lnTo>
                  <a:pt x="1712440" y="198933"/>
                </a:lnTo>
                <a:lnTo>
                  <a:pt x="1662074" y="193082"/>
                </a:lnTo>
                <a:lnTo>
                  <a:pt x="1611708" y="187231"/>
                </a:lnTo>
                <a:lnTo>
                  <a:pt x="1561343" y="181380"/>
                </a:lnTo>
                <a:lnTo>
                  <a:pt x="1510977" y="175529"/>
                </a:lnTo>
                <a:lnTo>
                  <a:pt x="1460611" y="169678"/>
                </a:lnTo>
                <a:lnTo>
                  <a:pt x="1410245" y="163827"/>
                </a:lnTo>
                <a:lnTo>
                  <a:pt x="1359879" y="157976"/>
                </a:lnTo>
                <a:lnTo>
                  <a:pt x="1309513" y="152125"/>
                </a:lnTo>
                <a:lnTo>
                  <a:pt x="1259147" y="146274"/>
                </a:lnTo>
                <a:lnTo>
                  <a:pt x="1208781" y="140423"/>
                </a:lnTo>
                <a:lnTo>
                  <a:pt x="1158415" y="134572"/>
                </a:lnTo>
                <a:lnTo>
                  <a:pt x="1108049" y="128721"/>
                </a:lnTo>
                <a:lnTo>
                  <a:pt x="1057684" y="122870"/>
                </a:lnTo>
                <a:lnTo>
                  <a:pt x="1007318" y="117019"/>
                </a:lnTo>
                <a:lnTo>
                  <a:pt x="956952" y="111168"/>
                </a:lnTo>
                <a:lnTo>
                  <a:pt x="906586" y="105317"/>
                </a:lnTo>
                <a:lnTo>
                  <a:pt x="856220" y="99466"/>
                </a:lnTo>
                <a:lnTo>
                  <a:pt x="805854" y="93615"/>
                </a:lnTo>
                <a:lnTo>
                  <a:pt x="755488" y="87764"/>
                </a:lnTo>
                <a:lnTo>
                  <a:pt x="705122" y="81913"/>
                </a:lnTo>
                <a:lnTo>
                  <a:pt x="654756" y="76062"/>
                </a:lnTo>
                <a:lnTo>
                  <a:pt x="604390" y="70211"/>
                </a:lnTo>
                <a:lnTo>
                  <a:pt x="554024" y="64360"/>
                </a:lnTo>
                <a:lnTo>
                  <a:pt x="503659" y="58509"/>
                </a:lnTo>
                <a:lnTo>
                  <a:pt x="453293" y="52658"/>
                </a:lnTo>
                <a:lnTo>
                  <a:pt x="402927" y="46807"/>
                </a:lnTo>
                <a:lnTo>
                  <a:pt x="352561" y="40956"/>
                </a:lnTo>
                <a:lnTo>
                  <a:pt x="302195" y="35105"/>
                </a:lnTo>
                <a:lnTo>
                  <a:pt x="251829" y="29254"/>
                </a:lnTo>
                <a:lnTo>
                  <a:pt x="201463" y="23403"/>
                </a:lnTo>
                <a:lnTo>
                  <a:pt x="151097" y="17552"/>
                </a:lnTo>
                <a:lnTo>
                  <a:pt x="100731" y="11701"/>
                </a:lnTo>
                <a:lnTo>
                  <a:pt x="50365" y="5850"/>
                </a:lnTo>
                <a:lnTo>
                  <a:pt x="0" y="0"/>
                </a:lnTo>
              </a:path>
            </a:pathLst>
          </a:custGeom>
          <a:ln w="63499">
            <a:solidFill>
              <a:srgbClr val="4F4F4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6392" y="5016500"/>
            <a:ext cx="3161665" cy="3888740"/>
          </a:xfrm>
          <a:custGeom>
            <a:avLst/>
            <a:gdLst/>
            <a:ahLst/>
            <a:cxnLst/>
            <a:rect l="l" t="t" r="r" b="b"/>
            <a:pathLst>
              <a:path w="3161665" h="3888740">
                <a:moveTo>
                  <a:pt x="3161614" y="3888727"/>
                </a:moveTo>
                <a:lnTo>
                  <a:pt x="3129678" y="3849447"/>
                </a:lnTo>
                <a:lnTo>
                  <a:pt x="3097743" y="3810167"/>
                </a:lnTo>
                <a:lnTo>
                  <a:pt x="3065807" y="3770887"/>
                </a:lnTo>
                <a:lnTo>
                  <a:pt x="3033872" y="3731607"/>
                </a:lnTo>
                <a:lnTo>
                  <a:pt x="3001936" y="3692327"/>
                </a:lnTo>
                <a:lnTo>
                  <a:pt x="2970001" y="3653047"/>
                </a:lnTo>
                <a:lnTo>
                  <a:pt x="2938065" y="3613767"/>
                </a:lnTo>
                <a:lnTo>
                  <a:pt x="2906130" y="3574487"/>
                </a:lnTo>
                <a:lnTo>
                  <a:pt x="2874194" y="3535207"/>
                </a:lnTo>
                <a:lnTo>
                  <a:pt x="2842259" y="3495927"/>
                </a:lnTo>
                <a:lnTo>
                  <a:pt x="2810323" y="3456647"/>
                </a:lnTo>
                <a:lnTo>
                  <a:pt x="2778388" y="3417367"/>
                </a:lnTo>
                <a:lnTo>
                  <a:pt x="2746452" y="3378087"/>
                </a:lnTo>
                <a:lnTo>
                  <a:pt x="2714517" y="3338807"/>
                </a:lnTo>
                <a:lnTo>
                  <a:pt x="2682581" y="3299527"/>
                </a:lnTo>
                <a:lnTo>
                  <a:pt x="2650646" y="3260247"/>
                </a:lnTo>
                <a:lnTo>
                  <a:pt x="2618710" y="3220967"/>
                </a:lnTo>
                <a:lnTo>
                  <a:pt x="2586775" y="3181687"/>
                </a:lnTo>
                <a:lnTo>
                  <a:pt x="2554839" y="3142407"/>
                </a:lnTo>
                <a:lnTo>
                  <a:pt x="2522904" y="3103127"/>
                </a:lnTo>
                <a:lnTo>
                  <a:pt x="2490968" y="3063846"/>
                </a:lnTo>
                <a:lnTo>
                  <a:pt x="2459033" y="3024566"/>
                </a:lnTo>
                <a:lnTo>
                  <a:pt x="2427097" y="2985286"/>
                </a:lnTo>
                <a:lnTo>
                  <a:pt x="2395162" y="2946006"/>
                </a:lnTo>
                <a:lnTo>
                  <a:pt x="2363226" y="2906726"/>
                </a:lnTo>
                <a:lnTo>
                  <a:pt x="2331291" y="2867446"/>
                </a:lnTo>
                <a:lnTo>
                  <a:pt x="2299355" y="2828166"/>
                </a:lnTo>
                <a:lnTo>
                  <a:pt x="2267420" y="2788886"/>
                </a:lnTo>
                <a:lnTo>
                  <a:pt x="2235484" y="2749606"/>
                </a:lnTo>
                <a:lnTo>
                  <a:pt x="2203549" y="2710326"/>
                </a:lnTo>
                <a:lnTo>
                  <a:pt x="2171613" y="2671046"/>
                </a:lnTo>
                <a:lnTo>
                  <a:pt x="2139678" y="2631765"/>
                </a:lnTo>
                <a:lnTo>
                  <a:pt x="2107742" y="2592485"/>
                </a:lnTo>
                <a:lnTo>
                  <a:pt x="2075807" y="2553205"/>
                </a:lnTo>
                <a:lnTo>
                  <a:pt x="2043871" y="2513925"/>
                </a:lnTo>
                <a:lnTo>
                  <a:pt x="2011935" y="2474645"/>
                </a:lnTo>
                <a:lnTo>
                  <a:pt x="1980000" y="2435365"/>
                </a:lnTo>
                <a:lnTo>
                  <a:pt x="1948064" y="2396085"/>
                </a:lnTo>
                <a:lnTo>
                  <a:pt x="1916129" y="2356805"/>
                </a:lnTo>
                <a:lnTo>
                  <a:pt x="1884193" y="2317524"/>
                </a:lnTo>
                <a:lnTo>
                  <a:pt x="1852258" y="2278244"/>
                </a:lnTo>
                <a:lnTo>
                  <a:pt x="1820322" y="2238964"/>
                </a:lnTo>
                <a:lnTo>
                  <a:pt x="1788387" y="2199684"/>
                </a:lnTo>
                <a:lnTo>
                  <a:pt x="1756451" y="2160404"/>
                </a:lnTo>
                <a:lnTo>
                  <a:pt x="1724516" y="2121124"/>
                </a:lnTo>
                <a:lnTo>
                  <a:pt x="1692580" y="2081844"/>
                </a:lnTo>
                <a:lnTo>
                  <a:pt x="1660645" y="2042563"/>
                </a:lnTo>
                <a:lnTo>
                  <a:pt x="1628709" y="2003283"/>
                </a:lnTo>
                <a:lnTo>
                  <a:pt x="1596774" y="1964003"/>
                </a:lnTo>
                <a:lnTo>
                  <a:pt x="1564838" y="1924723"/>
                </a:lnTo>
                <a:lnTo>
                  <a:pt x="1532903" y="1885443"/>
                </a:lnTo>
                <a:lnTo>
                  <a:pt x="1500967" y="1846163"/>
                </a:lnTo>
                <a:lnTo>
                  <a:pt x="1469032" y="1806883"/>
                </a:lnTo>
                <a:lnTo>
                  <a:pt x="1437096" y="1767603"/>
                </a:lnTo>
                <a:lnTo>
                  <a:pt x="1405161" y="1728322"/>
                </a:lnTo>
                <a:lnTo>
                  <a:pt x="1373225" y="1689042"/>
                </a:lnTo>
                <a:lnTo>
                  <a:pt x="1341290" y="1649762"/>
                </a:lnTo>
                <a:lnTo>
                  <a:pt x="1309354" y="1610482"/>
                </a:lnTo>
                <a:lnTo>
                  <a:pt x="1277419" y="1571202"/>
                </a:lnTo>
                <a:lnTo>
                  <a:pt x="1245483" y="1531922"/>
                </a:lnTo>
                <a:lnTo>
                  <a:pt x="1213548" y="1492642"/>
                </a:lnTo>
                <a:lnTo>
                  <a:pt x="1181612" y="1453361"/>
                </a:lnTo>
                <a:lnTo>
                  <a:pt x="1149677" y="1414081"/>
                </a:lnTo>
                <a:lnTo>
                  <a:pt x="1117741" y="1374801"/>
                </a:lnTo>
                <a:lnTo>
                  <a:pt x="1085806" y="1335521"/>
                </a:lnTo>
                <a:lnTo>
                  <a:pt x="1053870" y="1296241"/>
                </a:lnTo>
                <a:lnTo>
                  <a:pt x="1021935" y="1256961"/>
                </a:lnTo>
                <a:lnTo>
                  <a:pt x="989999" y="1217681"/>
                </a:lnTo>
                <a:lnTo>
                  <a:pt x="958064" y="1178401"/>
                </a:lnTo>
                <a:lnTo>
                  <a:pt x="926128" y="1139121"/>
                </a:lnTo>
                <a:lnTo>
                  <a:pt x="894193" y="1099840"/>
                </a:lnTo>
                <a:lnTo>
                  <a:pt x="862257" y="1060560"/>
                </a:lnTo>
                <a:lnTo>
                  <a:pt x="830322" y="1021280"/>
                </a:lnTo>
                <a:lnTo>
                  <a:pt x="798386" y="982000"/>
                </a:lnTo>
                <a:lnTo>
                  <a:pt x="766451" y="942720"/>
                </a:lnTo>
                <a:lnTo>
                  <a:pt x="734515" y="903440"/>
                </a:lnTo>
                <a:lnTo>
                  <a:pt x="702580" y="864160"/>
                </a:lnTo>
                <a:lnTo>
                  <a:pt x="670644" y="824880"/>
                </a:lnTo>
                <a:lnTo>
                  <a:pt x="638709" y="785600"/>
                </a:lnTo>
                <a:lnTo>
                  <a:pt x="606773" y="746320"/>
                </a:lnTo>
                <a:lnTo>
                  <a:pt x="574838" y="707040"/>
                </a:lnTo>
                <a:lnTo>
                  <a:pt x="542902" y="667760"/>
                </a:lnTo>
                <a:lnTo>
                  <a:pt x="510967" y="628480"/>
                </a:lnTo>
                <a:lnTo>
                  <a:pt x="479032" y="589199"/>
                </a:lnTo>
                <a:lnTo>
                  <a:pt x="447096" y="549919"/>
                </a:lnTo>
                <a:lnTo>
                  <a:pt x="415161" y="510639"/>
                </a:lnTo>
                <a:lnTo>
                  <a:pt x="383225" y="471359"/>
                </a:lnTo>
                <a:lnTo>
                  <a:pt x="351290" y="432079"/>
                </a:lnTo>
                <a:lnTo>
                  <a:pt x="319354" y="392799"/>
                </a:lnTo>
                <a:lnTo>
                  <a:pt x="287419" y="353519"/>
                </a:lnTo>
                <a:lnTo>
                  <a:pt x="255483" y="314239"/>
                </a:lnTo>
                <a:lnTo>
                  <a:pt x="223548" y="274959"/>
                </a:lnTo>
                <a:lnTo>
                  <a:pt x="191612" y="235679"/>
                </a:lnTo>
                <a:lnTo>
                  <a:pt x="159677" y="196399"/>
                </a:lnTo>
                <a:lnTo>
                  <a:pt x="127741" y="157119"/>
                </a:lnTo>
                <a:lnTo>
                  <a:pt x="95806" y="117839"/>
                </a:lnTo>
                <a:lnTo>
                  <a:pt x="63870" y="78559"/>
                </a:lnTo>
                <a:lnTo>
                  <a:pt x="31935" y="39279"/>
                </a:lnTo>
                <a:lnTo>
                  <a:pt x="0" y="0"/>
                </a:lnTo>
              </a:path>
            </a:pathLst>
          </a:custGeom>
          <a:ln w="63500">
            <a:solidFill>
              <a:srgbClr val="4F4F4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95991" y="6068072"/>
            <a:ext cx="187325" cy="2837180"/>
          </a:xfrm>
          <a:custGeom>
            <a:avLst/>
            <a:gdLst/>
            <a:ahLst/>
            <a:cxnLst/>
            <a:rect l="l" t="t" r="r" b="b"/>
            <a:pathLst>
              <a:path w="187325" h="2837179">
                <a:moveTo>
                  <a:pt x="186918" y="0"/>
                </a:moveTo>
                <a:lnTo>
                  <a:pt x="183580" y="50663"/>
                </a:lnTo>
                <a:lnTo>
                  <a:pt x="180242" y="101326"/>
                </a:lnTo>
                <a:lnTo>
                  <a:pt x="176905" y="151990"/>
                </a:lnTo>
                <a:lnTo>
                  <a:pt x="173567" y="202653"/>
                </a:lnTo>
                <a:lnTo>
                  <a:pt x="170229" y="253317"/>
                </a:lnTo>
                <a:lnTo>
                  <a:pt x="166891" y="303980"/>
                </a:lnTo>
                <a:lnTo>
                  <a:pt x="163553" y="354643"/>
                </a:lnTo>
                <a:lnTo>
                  <a:pt x="160215" y="405307"/>
                </a:lnTo>
                <a:lnTo>
                  <a:pt x="156878" y="455970"/>
                </a:lnTo>
                <a:lnTo>
                  <a:pt x="153540" y="506634"/>
                </a:lnTo>
                <a:lnTo>
                  <a:pt x="150202" y="557297"/>
                </a:lnTo>
                <a:lnTo>
                  <a:pt x="146864" y="607961"/>
                </a:lnTo>
                <a:lnTo>
                  <a:pt x="143526" y="658624"/>
                </a:lnTo>
                <a:lnTo>
                  <a:pt x="140189" y="709288"/>
                </a:lnTo>
                <a:lnTo>
                  <a:pt x="136851" y="759951"/>
                </a:lnTo>
                <a:lnTo>
                  <a:pt x="133513" y="810615"/>
                </a:lnTo>
                <a:lnTo>
                  <a:pt x="130175" y="861278"/>
                </a:lnTo>
                <a:lnTo>
                  <a:pt x="126837" y="911941"/>
                </a:lnTo>
                <a:lnTo>
                  <a:pt x="123499" y="962605"/>
                </a:lnTo>
                <a:lnTo>
                  <a:pt x="120162" y="1013268"/>
                </a:lnTo>
                <a:lnTo>
                  <a:pt x="116824" y="1063932"/>
                </a:lnTo>
                <a:lnTo>
                  <a:pt x="113486" y="1114595"/>
                </a:lnTo>
                <a:lnTo>
                  <a:pt x="110148" y="1165259"/>
                </a:lnTo>
                <a:lnTo>
                  <a:pt x="106810" y="1215922"/>
                </a:lnTo>
                <a:lnTo>
                  <a:pt x="103472" y="1266586"/>
                </a:lnTo>
                <a:lnTo>
                  <a:pt x="100135" y="1317249"/>
                </a:lnTo>
                <a:lnTo>
                  <a:pt x="96797" y="1367913"/>
                </a:lnTo>
                <a:lnTo>
                  <a:pt x="93459" y="1418576"/>
                </a:lnTo>
                <a:lnTo>
                  <a:pt x="90121" y="1469240"/>
                </a:lnTo>
                <a:lnTo>
                  <a:pt x="86783" y="1519903"/>
                </a:lnTo>
                <a:lnTo>
                  <a:pt x="83445" y="1570567"/>
                </a:lnTo>
                <a:lnTo>
                  <a:pt x="80108" y="1621230"/>
                </a:lnTo>
                <a:lnTo>
                  <a:pt x="76770" y="1671894"/>
                </a:lnTo>
                <a:lnTo>
                  <a:pt x="73432" y="1722557"/>
                </a:lnTo>
                <a:lnTo>
                  <a:pt x="70094" y="1773221"/>
                </a:lnTo>
                <a:lnTo>
                  <a:pt x="66756" y="1823884"/>
                </a:lnTo>
                <a:lnTo>
                  <a:pt x="63418" y="1874548"/>
                </a:lnTo>
                <a:lnTo>
                  <a:pt x="60081" y="1925211"/>
                </a:lnTo>
                <a:lnTo>
                  <a:pt x="56743" y="1975875"/>
                </a:lnTo>
                <a:lnTo>
                  <a:pt x="53405" y="2026538"/>
                </a:lnTo>
                <a:lnTo>
                  <a:pt x="50067" y="2077202"/>
                </a:lnTo>
                <a:lnTo>
                  <a:pt x="46729" y="2127865"/>
                </a:lnTo>
                <a:lnTo>
                  <a:pt x="43391" y="2178529"/>
                </a:lnTo>
                <a:lnTo>
                  <a:pt x="40054" y="2229192"/>
                </a:lnTo>
                <a:lnTo>
                  <a:pt x="36716" y="2279856"/>
                </a:lnTo>
                <a:lnTo>
                  <a:pt x="33378" y="2330519"/>
                </a:lnTo>
                <a:lnTo>
                  <a:pt x="30040" y="2381183"/>
                </a:lnTo>
                <a:lnTo>
                  <a:pt x="26702" y="2431846"/>
                </a:lnTo>
                <a:lnTo>
                  <a:pt x="23364" y="2482510"/>
                </a:lnTo>
                <a:lnTo>
                  <a:pt x="20027" y="2533173"/>
                </a:lnTo>
                <a:lnTo>
                  <a:pt x="16689" y="2583837"/>
                </a:lnTo>
                <a:lnTo>
                  <a:pt x="13351" y="2634500"/>
                </a:lnTo>
                <a:lnTo>
                  <a:pt x="10013" y="2685164"/>
                </a:lnTo>
                <a:lnTo>
                  <a:pt x="6675" y="2735827"/>
                </a:lnTo>
                <a:lnTo>
                  <a:pt x="3337" y="2786491"/>
                </a:lnTo>
                <a:lnTo>
                  <a:pt x="0" y="2837154"/>
                </a:lnTo>
              </a:path>
            </a:pathLst>
          </a:custGeom>
          <a:ln w="63500">
            <a:solidFill>
              <a:srgbClr val="4F4F4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0425" y="7922273"/>
            <a:ext cx="138430" cy="982980"/>
          </a:xfrm>
          <a:custGeom>
            <a:avLst/>
            <a:gdLst/>
            <a:ahLst/>
            <a:cxnLst/>
            <a:rect l="l" t="t" r="r" b="b"/>
            <a:pathLst>
              <a:path w="138429" h="982979">
                <a:moveTo>
                  <a:pt x="0" y="982952"/>
                </a:moveTo>
                <a:lnTo>
                  <a:pt x="6902" y="933804"/>
                </a:lnTo>
                <a:lnTo>
                  <a:pt x="13805" y="884656"/>
                </a:lnTo>
                <a:lnTo>
                  <a:pt x="20707" y="835509"/>
                </a:lnTo>
                <a:lnTo>
                  <a:pt x="27610" y="786361"/>
                </a:lnTo>
                <a:lnTo>
                  <a:pt x="34513" y="737213"/>
                </a:lnTo>
                <a:lnTo>
                  <a:pt x="41415" y="688066"/>
                </a:lnTo>
                <a:lnTo>
                  <a:pt x="48318" y="638918"/>
                </a:lnTo>
                <a:lnTo>
                  <a:pt x="55221" y="589771"/>
                </a:lnTo>
                <a:lnTo>
                  <a:pt x="62123" y="540623"/>
                </a:lnTo>
                <a:lnTo>
                  <a:pt x="69026" y="491476"/>
                </a:lnTo>
                <a:lnTo>
                  <a:pt x="75929" y="442328"/>
                </a:lnTo>
                <a:lnTo>
                  <a:pt x="82831" y="393180"/>
                </a:lnTo>
                <a:lnTo>
                  <a:pt x="89734" y="344033"/>
                </a:lnTo>
                <a:lnTo>
                  <a:pt x="96637" y="294885"/>
                </a:lnTo>
                <a:lnTo>
                  <a:pt x="103539" y="245738"/>
                </a:lnTo>
                <a:lnTo>
                  <a:pt x="110442" y="196590"/>
                </a:lnTo>
                <a:lnTo>
                  <a:pt x="117344" y="147442"/>
                </a:lnTo>
                <a:lnTo>
                  <a:pt x="124247" y="98295"/>
                </a:lnTo>
                <a:lnTo>
                  <a:pt x="131150" y="49147"/>
                </a:lnTo>
                <a:lnTo>
                  <a:pt x="138052" y="0"/>
                </a:lnTo>
              </a:path>
            </a:pathLst>
          </a:custGeom>
          <a:ln w="63500">
            <a:solidFill>
              <a:srgbClr val="4F4F4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5100891" y="3924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00891" y="4254500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6900" y="59817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2700"/>
              </a:spcBef>
            </a:pP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10484" y="63398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10484" y="64897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MovieSearch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66900" y="7861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AD2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66900" y="8191500"/>
            <a:ext cx="2796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10484" y="7266926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310484" y="74168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BackButton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10484" y="5412727"/>
            <a:ext cx="2588260" cy="655955"/>
          </a:xfrm>
          <a:custGeom>
            <a:avLst/>
            <a:gdLst/>
            <a:ahLst/>
            <a:cxnLst/>
            <a:rect l="l" t="t" r="r" b="b"/>
            <a:pathLst>
              <a:path w="2588259" h="655954">
                <a:moveTo>
                  <a:pt x="0" y="0"/>
                </a:moveTo>
                <a:lnTo>
                  <a:pt x="2588031" y="0"/>
                </a:lnTo>
                <a:lnTo>
                  <a:pt x="2588031" y="655345"/>
                </a:lnTo>
                <a:lnTo>
                  <a:pt x="0" y="655345"/>
                </a:lnTo>
                <a:lnTo>
                  <a:pt x="0" y="0"/>
                </a:lnTo>
                <a:close/>
              </a:path>
            </a:pathLst>
          </a:custGeom>
          <a:solidFill>
            <a:srgbClr val="328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310484" y="5562600"/>
            <a:ext cx="2588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LoadingOverlay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8619" y="5016500"/>
            <a:ext cx="1325880" cy="843280"/>
          </a:xfrm>
          <a:custGeom>
            <a:avLst/>
            <a:gdLst/>
            <a:ahLst/>
            <a:cxnLst/>
            <a:rect l="l" t="t" r="r" b="b"/>
            <a:pathLst>
              <a:path w="1325879" h="843279">
                <a:moveTo>
                  <a:pt x="0" y="843177"/>
                </a:moveTo>
                <a:lnTo>
                  <a:pt x="26788" y="826135"/>
                </a:lnTo>
                <a:lnTo>
                  <a:pt x="70077" y="798595"/>
                </a:lnTo>
                <a:lnTo>
                  <a:pt x="113366" y="771055"/>
                </a:lnTo>
                <a:lnTo>
                  <a:pt x="156654" y="743516"/>
                </a:lnTo>
                <a:lnTo>
                  <a:pt x="199943" y="715977"/>
                </a:lnTo>
                <a:lnTo>
                  <a:pt x="243231" y="688438"/>
                </a:lnTo>
                <a:lnTo>
                  <a:pt x="286518" y="660899"/>
                </a:lnTo>
                <a:lnTo>
                  <a:pt x="329806" y="633360"/>
                </a:lnTo>
                <a:lnTo>
                  <a:pt x="373093" y="605822"/>
                </a:lnTo>
                <a:lnTo>
                  <a:pt x="416380" y="578283"/>
                </a:lnTo>
                <a:lnTo>
                  <a:pt x="459667" y="550745"/>
                </a:lnTo>
                <a:lnTo>
                  <a:pt x="502953" y="523207"/>
                </a:lnTo>
                <a:lnTo>
                  <a:pt x="546240" y="495669"/>
                </a:lnTo>
                <a:lnTo>
                  <a:pt x="589526" y="468131"/>
                </a:lnTo>
                <a:lnTo>
                  <a:pt x="632812" y="440593"/>
                </a:lnTo>
                <a:lnTo>
                  <a:pt x="676098" y="413056"/>
                </a:lnTo>
                <a:lnTo>
                  <a:pt x="719384" y="385518"/>
                </a:lnTo>
                <a:lnTo>
                  <a:pt x="762669" y="357981"/>
                </a:lnTo>
                <a:lnTo>
                  <a:pt x="805955" y="330443"/>
                </a:lnTo>
                <a:lnTo>
                  <a:pt x="849240" y="302906"/>
                </a:lnTo>
                <a:lnTo>
                  <a:pt x="892525" y="275369"/>
                </a:lnTo>
                <a:lnTo>
                  <a:pt x="935810" y="247832"/>
                </a:lnTo>
                <a:lnTo>
                  <a:pt x="979095" y="220295"/>
                </a:lnTo>
                <a:lnTo>
                  <a:pt x="1022380" y="192757"/>
                </a:lnTo>
                <a:lnTo>
                  <a:pt x="1065665" y="165221"/>
                </a:lnTo>
                <a:lnTo>
                  <a:pt x="1108950" y="137684"/>
                </a:lnTo>
                <a:lnTo>
                  <a:pt x="1152235" y="110147"/>
                </a:lnTo>
                <a:lnTo>
                  <a:pt x="1195520" y="82610"/>
                </a:lnTo>
                <a:lnTo>
                  <a:pt x="1238805" y="55073"/>
                </a:lnTo>
                <a:lnTo>
                  <a:pt x="1282089" y="27536"/>
                </a:lnTo>
                <a:lnTo>
                  <a:pt x="132537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26814" y="5733338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49059" y="0"/>
                </a:moveTo>
                <a:lnTo>
                  <a:pt x="0" y="248361"/>
                </a:lnTo>
                <a:lnTo>
                  <a:pt x="288124" y="218592"/>
                </a:lnTo>
                <a:lnTo>
                  <a:pt x="149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68421" y="7073900"/>
            <a:ext cx="0" cy="560070"/>
          </a:xfrm>
          <a:custGeom>
            <a:avLst/>
            <a:gdLst/>
            <a:ahLst/>
            <a:cxnLst/>
            <a:rect l="l" t="t" r="r" b="b"/>
            <a:pathLst>
              <a:path w="0" h="560070">
                <a:moveTo>
                  <a:pt x="0" y="560070"/>
                </a:moveTo>
                <a:lnTo>
                  <a:pt x="0" y="560070"/>
                </a:lnTo>
                <a:lnTo>
                  <a:pt x="0" y="52832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8868" y="7602219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52" y="259079"/>
                </a:lnTo>
                <a:lnTo>
                  <a:pt x="25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97218" y="6558811"/>
            <a:ext cx="4413885" cy="84455"/>
          </a:xfrm>
          <a:custGeom>
            <a:avLst/>
            <a:gdLst/>
            <a:ahLst/>
            <a:cxnLst/>
            <a:rect l="l" t="t" r="r" b="b"/>
            <a:pathLst>
              <a:path w="4413884" h="84454">
                <a:moveTo>
                  <a:pt x="0" y="0"/>
                </a:moveTo>
                <a:lnTo>
                  <a:pt x="82691" y="1574"/>
                </a:lnTo>
                <a:lnTo>
                  <a:pt x="133639" y="2544"/>
                </a:lnTo>
                <a:lnTo>
                  <a:pt x="184587" y="3515"/>
                </a:lnTo>
                <a:lnTo>
                  <a:pt x="235535" y="4485"/>
                </a:lnTo>
                <a:lnTo>
                  <a:pt x="286483" y="5455"/>
                </a:lnTo>
                <a:lnTo>
                  <a:pt x="337431" y="6425"/>
                </a:lnTo>
                <a:lnTo>
                  <a:pt x="388379" y="7395"/>
                </a:lnTo>
                <a:lnTo>
                  <a:pt x="439327" y="8366"/>
                </a:lnTo>
                <a:lnTo>
                  <a:pt x="490275" y="9336"/>
                </a:lnTo>
                <a:lnTo>
                  <a:pt x="541223" y="10306"/>
                </a:lnTo>
                <a:lnTo>
                  <a:pt x="592171" y="11276"/>
                </a:lnTo>
                <a:lnTo>
                  <a:pt x="643119" y="12246"/>
                </a:lnTo>
                <a:lnTo>
                  <a:pt x="694067" y="13217"/>
                </a:lnTo>
                <a:lnTo>
                  <a:pt x="745015" y="14187"/>
                </a:lnTo>
                <a:lnTo>
                  <a:pt x="795963" y="15157"/>
                </a:lnTo>
                <a:lnTo>
                  <a:pt x="846911" y="16127"/>
                </a:lnTo>
                <a:lnTo>
                  <a:pt x="897859" y="17097"/>
                </a:lnTo>
                <a:lnTo>
                  <a:pt x="948807" y="18068"/>
                </a:lnTo>
                <a:lnTo>
                  <a:pt x="999755" y="19038"/>
                </a:lnTo>
                <a:lnTo>
                  <a:pt x="1050703" y="20008"/>
                </a:lnTo>
                <a:lnTo>
                  <a:pt x="1101651" y="20978"/>
                </a:lnTo>
                <a:lnTo>
                  <a:pt x="1152599" y="21948"/>
                </a:lnTo>
                <a:lnTo>
                  <a:pt x="1203547" y="22919"/>
                </a:lnTo>
                <a:lnTo>
                  <a:pt x="1254495" y="23889"/>
                </a:lnTo>
                <a:lnTo>
                  <a:pt x="1305443" y="24859"/>
                </a:lnTo>
                <a:lnTo>
                  <a:pt x="1356391" y="25829"/>
                </a:lnTo>
                <a:lnTo>
                  <a:pt x="1407339" y="26799"/>
                </a:lnTo>
                <a:lnTo>
                  <a:pt x="1458287" y="27769"/>
                </a:lnTo>
                <a:lnTo>
                  <a:pt x="1509235" y="28740"/>
                </a:lnTo>
                <a:lnTo>
                  <a:pt x="1560183" y="29710"/>
                </a:lnTo>
                <a:lnTo>
                  <a:pt x="1611131" y="30680"/>
                </a:lnTo>
                <a:lnTo>
                  <a:pt x="1662079" y="31650"/>
                </a:lnTo>
                <a:lnTo>
                  <a:pt x="1713027" y="32620"/>
                </a:lnTo>
                <a:lnTo>
                  <a:pt x="1763975" y="33591"/>
                </a:lnTo>
                <a:lnTo>
                  <a:pt x="1814923" y="34561"/>
                </a:lnTo>
                <a:lnTo>
                  <a:pt x="1865871" y="35531"/>
                </a:lnTo>
                <a:lnTo>
                  <a:pt x="1916819" y="36501"/>
                </a:lnTo>
                <a:lnTo>
                  <a:pt x="1967767" y="37471"/>
                </a:lnTo>
                <a:lnTo>
                  <a:pt x="2018715" y="38442"/>
                </a:lnTo>
                <a:lnTo>
                  <a:pt x="2069663" y="39412"/>
                </a:lnTo>
                <a:lnTo>
                  <a:pt x="2120611" y="40382"/>
                </a:lnTo>
                <a:lnTo>
                  <a:pt x="2171559" y="41352"/>
                </a:lnTo>
                <a:lnTo>
                  <a:pt x="2222507" y="42322"/>
                </a:lnTo>
                <a:lnTo>
                  <a:pt x="2273455" y="43293"/>
                </a:lnTo>
                <a:lnTo>
                  <a:pt x="2324403" y="44263"/>
                </a:lnTo>
                <a:lnTo>
                  <a:pt x="2375351" y="45233"/>
                </a:lnTo>
                <a:lnTo>
                  <a:pt x="2426299" y="46203"/>
                </a:lnTo>
                <a:lnTo>
                  <a:pt x="2477247" y="47173"/>
                </a:lnTo>
                <a:lnTo>
                  <a:pt x="2528195" y="48144"/>
                </a:lnTo>
                <a:lnTo>
                  <a:pt x="2579143" y="49114"/>
                </a:lnTo>
                <a:lnTo>
                  <a:pt x="2630091" y="50084"/>
                </a:lnTo>
                <a:lnTo>
                  <a:pt x="2681039" y="51054"/>
                </a:lnTo>
                <a:lnTo>
                  <a:pt x="2731987" y="52024"/>
                </a:lnTo>
                <a:lnTo>
                  <a:pt x="2782935" y="52995"/>
                </a:lnTo>
                <a:lnTo>
                  <a:pt x="2833883" y="53965"/>
                </a:lnTo>
                <a:lnTo>
                  <a:pt x="2884831" y="54935"/>
                </a:lnTo>
                <a:lnTo>
                  <a:pt x="2935778" y="55905"/>
                </a:lnTo>
                <a:lnTo>
                  <a:pt x="2986726" y="56875"/>
                </a:lnTo>
                <a:lnTo>
                  <a:pt x="3037674" y="57846"/>
                </a:lnTo>
                <a:lnTo>
                  <a:pt x="3088622" y="58816"/>
                </a:lnTo>
                <a:lnTo>
                  <a:pt x="3139570" y="59786"/>
                </a:lnTo>
                <a:lnTo>
                  <a:pt x="3190518" y="60756"/>
                </a:lnTo>
                <a:lnTo>
                  <a:pt x="3241466" y="61726"/>
                </a:lnTo>
                <a:lnTo>
                  <a:pt x="3292414" y="62697"/>
                </a:lnTo>
                <a:lnTo>
                  <a:pt x="3343362" y="63667"/>
                </a:lnTo>
                <a:lnTo>
                  <a:pt x="3394309" y="64637"/>
                </a:lnTo>
                <a:lnTo>
                  <a:pt x="3445257" y="65607"/>
                </a:lnTo>
                <a:lnTo>
                  <a:pt x="3496205" y="66577"/>
                </a:lnTo>
                <a:lnTo>
                  <a:pt x="3547153" y="67548"/>
                </a:lnTo>
                <a:lnTo>
                  <a:pt x="3598101" y="68518"/>
                </a:lnTo>
                <a:lnTo>
                  <a:pt x="3649049" y="69488"/>
                </a:lnTo>
                <a:lnTo>
                  <a:pt x="3699996" y="70458"/>
                </a:lnTo>
                <a:lnTo>
                  <a:pt x="3750944" y="71428"/>
                </a:lnTo>
                <a:lnTo>
                  <a:pt x="3801892" y="72399"/>
                </a:lnTo>
                <a:lnTo>
                  <a:pt x="3852840" y="73369"/>
                </a:lnTo>
                <a:lnTo>
                  <a:pt x="3903788" y="74339"/>
                </a:lnTo>
                <a:lnTo>
                  <a:pt x="3954735" y="75309"/>
                </a:lnTo>
                <a:lnTo>
                  <a:pt x="4005683" y="76279"/>
                </a:lnTo>
                <a:lnTo>
                  <a:pt x="4056631" y="77250"/>
                </a:lnTo>
                <a:lnTo>
                  <a:pt x="4107579" y="78220"/>
                </a:lnTo>
                <a:lnTo>
                  <a:pt x="4158526" y="79190"/>
                </a:lnTo>
                <a:lnTo>
                  <a:pt x="4209474" y="80160"/>
                </a:lnTo>
                <a:lnTo>
                  <a:pt x="4260422" y="81130"/>
                </a:lnTo>
                <a:lnTo>
                  <a:pt x="4311369" y="82101"/>
                </a:lnTo>
                <a:lnTo>
                  <a:pt x="4362317" y="83071"/>
                </a:lnTo>
                <a:lnTo>
                  <a:pt x="4413265" y="84041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9929" y="6429908"/>
            <a:ext cx="261620" cy="259079"/>
          </a:xfrm>
          <a:custGeom>
            <a:avLst/>
            <a:gdLst/>
            <a:ahLst/>
            <a:cxnLst/>
            <a:rect l="l" t="t" r="r" b="b"/>
            <a:pathLst>
              <a:path w="261620" h="259079">
                <a:moveTo>
                  <a:pt x="261492" y="0"/>
                </a:moveTo>
                <a:lnTo>
                  <a:pt x="0" y="124574"/>
                </a:lnTo>
                <a:lnTo>
                  <a:pt x="256565" y="259029"/>
                </a:lnTo>
                <a:lnTo>
                  <a:pt x="261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95876" y="7737970"/>
            <a:ext cx="4415155" cy="489584"/>
          </a:xfrm>
          <a:custGeom>
            <a:avLst/>
            <a:gdLst/>
            <a:ahLst/>
            <a:cxnLst/>
            <a:rect l="l" t="t" r="r" b="b"/>
            <a:pathLst>
              <a:path w="4415155" h="489584">
                <a:moveTo>
                  <a:pt x="4414607" y="0"/>
                </a:moveTo>
                <a:lnTo>
                  <a:pt x="4364228" y="5581"/>
                </a:lnTo>
                <a:lnTo>
                  <a:pt x="4313848" y="11163"/>
                </a:lnTo>
                <a:lnTo>
                  <a:pt x="4263468" y="16745"/>
                </a:lnTo>
                <a:lnTo>
                  <a:pt x="4213089" y="22327"/>
                </a:lnTo>
                <a:lnTo>
                  <a:pt x="4162709" y="27909"/>
                </a:lnTo>
                <a:lnTo>
                  <a:pt x="4112329" y="33490"/>
                </a:lnTo>
                <a:lnTo>
                  <a:pt x="4061950" y="39072"/>
                </a:lnTo>
                <a:lnTo>
                  <a:pt x="4011570" y="44654"/>
                </a:lnTo>
                <a:lnTo>
                  <a:pt x="3961190" y="50236"/>
                </a:lnTo>
                <a:lnTo>
                  <a:pt x="3910811" y="55818"/>
                </a:lnTo>
                <a:lnTo>
                  <a:pt x="3860431" y="61400"/>
                </a:lnTo>
                <a:lnTo>
                  <a:pt x="3810051" y="66981"/>
                </a:lnTo>
                <a:lnTo>
                  <a:pt x="3759672" y="72563"/>
                </a:lnTo>
                <a:lnTo>
                  <a:pt x="3709292" y="78145"/>
                </a:lnTo>
                <a:lnTo>
                  <a:pt x="3658912" y="83727"/>
                </a:lnTo>
                <a:lnTo>
                  <a:pt x="3608533" y="89309"/>
                </a:lnTo>
                <a:lnTo>
                  <a:pt x="3558153" y="94891"/>
                </a:lnTo>
                <a:lnTo>
                  <a:pt x="3507773" y="100472"/>
                </a:lnTo>
                <a:lnTo>
                  <a:pt x="3457393" y="106054"/>
                </a:lnTo>
                <a:lnTo>
                  <a:pt x="3407014" y="111636"/>
                </a:lnTo>
                <a:lnTo>
                  <a:pt x="3356634" y="117218"/>
                </a:lnTo>
                <a:lnTo>
                  <a:pt x="3306254" y="122800"/>
                </a:lnTo>
                <a:lnTo>
                  <a:pt x="3255874" y="128381"/>
                </a:lnTo>
                <a:lnTo>
                  <a:pt x="3205495" y="133963"/>
                </a:lnTo>
                <a:lnTo>
                  <a:pt x="3155115" y="139545"/>
                </a:lnTo>
                <a:lnTo>
                  <a:pt x="3104735" y="145127"/>
                </a:lnTo>
                <a:lnTo>
                  <a:pt x="3054355" y="150709"/>
                </a:lnTo>
                <a:lnTo>
                  <a:pt x="3003975" y="156291"/>
                </a:lnTo>
                <a:lnTo>
                  <a:pt x="2953596" y="161872"/>
                </a:lnTo>
                <a:lnTo>
                  <a:pt x="2903216" y="167454"/>
                </a:lnTo>
                <a:lnTo>
                  <a:pt x="2852836" y="173036"/>
                </a:lnTo>
                <a:lnTo>
                  <a:pt x="2802456" y="178618"/>
                </a:lnTo>
                <a:lnTo>
                  <a:pt x="2752076" y="184200"/>
                </a:lnTo>
                <a:lnTo>
                  <a:pt x="2701697" y="189782"/>
                </a:lnTo>
                <a:lnTo>
                  <a:pt x="2651317" y="195363"/>
                </a:lnTo>
                <a:lnTo>
                  <a:pt x="2600937" y="200945"/>
                </a:lnTo>
                <a:lnTo>
                  <a:pt x="2550557" y="206527"/>
                </a:lnTo>
                <a:lnTo>
                  <a:pt x="2500177" y="212109"/>
                </a:lnTo>
                <a:lnTo>
                  <a:pt x="2449798" y="217691"/>
                </a:lnTo>
                <a:lnTo>
                  <a:pt x="2399418" y="223273"/>
                </a:lnTo>
                <a:lnTo>
                  <a:pt x="2349038" y="228854"/>
                </a:lnTo>
                <a:lnTo>
                  <a:pt x="2298658" y="234436"/>
                </a:lnTo>
                <a:lnTo>
                  <a:pt x="2248278" y="240018"/>
                </a:lnTo>
                <a:lnTo>
                  <a:pt x="2197898" y="245600"/>
                </a:lnTo>
                <a:lnTo>
                  <a:pt x="2147519" y="251182"/>
                </a:lnTo>
                <a:lnTo>
                  <a:pt x="2097139" y="256763"/>
                </a:lnTo>
                <a:lnTo>
                  <a:pt x="2046759" y="262345"/>
                </a:lnTo>
                <a:lnTo>
                  <a:pt x="1996379" y="267927"/>
                </a:lnTo>
                <a:lnTo>
                  <a:pt x="1945999" y="273509"/>
                </a:lnTo>
                <a:lnTo>
                  <a:pt x="1895619" y="279091"/>
                </a:lnTo>
                <a:lnTo>
                  <a:pt x="1845239" y="284673"/>
                </a:lnTo>
                <a:lnTo>
                  <a:pt x="1794860" y="290254"/>
                </a:lnTo>
                <a:lnTo>
                  <a:pt x="1744480" y="295836"/>
                </a:lnTo>
                <a:lnTo>
                  <a:pt x="1694100" y="301418"/>
                </a:lnTo>
                <a:lnTo>
                  <a:pt x="1643720" y="307000"/>
                </a:lnTo>
                <a:lnTo>
                  <a:pt x="1593340" y="312582"/>
                </a:lnTo>
                <a:lnTo>
                  <a:pt x="1542960" y="318164"/>
                </a:lnTo>
                <a:lnTo>
                  <a:pt x="1492581" y="323745"/>
                </a:lnTo>
                <a:lnTo>
                  <a:pt x="1442201" y="329327"/>
                </a:lnTo>
                <a:lnTo>
                  <a:pt x="1391821" y="334909"/>
                </a:lnTo>
                <a:lnTo>
                  <a:pt x="1341441" y="340491"/>
                </a:lnTo>
                <a:lnTo>
                  <a:pt x="1291061" y="346073"/>
                </a:lnTo>
                <a:lnTo>
                  <a:pt x="1240681" y="351654"/>
                </a:lnTo>
                <a:lnTo>
                  <a:pt x="1190302" y="357236"/>
                </a:lnTo>
                <a:lnTo>
                  <a:pt x="1139922" y="362818"/>
                </a:lnTo>
                <a:lnTo>
                  <a:pt x="1089542" y="368400"/>
                </a:lnTo>
                <a:lnTo>
                  <a:pt x="1039162" y="373982"/>
                </a:lnTo>
                <a:lnTo>
                  <a:pt x="988782" y="379564"/>
                </a:lnTo>
                <a:lnTo>
                  <a:pt x="938402" y="385145"/>
                </a:lnTo>
                <a:lnTo>
                  <a:pt x="888023" y="390727"/>
                </a:lnTo>
                <a:lnTo>
                  <a:pt x="837643" y="396309"/>
                </a:lnTo>
                <a:lnTo>
                  <a:pt x="787263" y="401891"/>
                </a:lnTo>
                <a:lnTo>
                  <a:pt x="736883" y="407473"/>
                </a:lnTo>
                <a:lnTo>
                  <a:pt x="686503" y="413055"/>
                </a:lnTo>
                <a:lnTo>
                  <a:pt x="636124" y="418636"/>
                </a:lnTo>
                <a:lnTo>
                  <a:pt x="585744" y="424218"/>
                </a:lnTo>
                <a:lnTo>
                  <a:pt x="535364" y="429800"/>
                </a:lnTo>
                <a:lnTo>
                  <a:pt x="484984" y="435382"/>
                </a:lnTo>
                <a:lnTo>
                  <a:pt x="434605" y="440964"/>
                </a:lnTo>
                <a:lnTo>
                  <a:pt x="384225" y="446546"/>
                </a:lnTo>
                <a:lnTo>
                  <a:pt x="333845" y="452127"/>
                </a:lnTo>
                <a:lnTo>
                  <a:pt x="283465" y="457709"/>
                </a:lnTo>
                <a:lnTo>
                  <a:pt x="233086" y="463291"/>
                </a:lnTo>
                <a:lnTo>
                  <a:pt x="182706" y="468873"/>
                </a:lnTo>
                <a:lnTo>
                  <a:pt x="132326" y="474455"/>
                </a:lnTo>
                <a:lnTo>
                  <a:pt x="81946" y="480036"/>
                </a:lnTo>
                <a:lnTo>
                  <a:pt x="31567" y="485618"/>
                </a:lnTo>
                <a:lnTo>
                  <a:pt x="0" y="489116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69929" y="8094840"/>
            <a:ext cx="271780" cy="257810"/>
          </a:xfrm>
          <a:custGeom>
            <a:avLst/>
            <a:gdLst/>
            <a:ahLst/>
            <a:cxnLst/>
            <a:rect l="l" t="t" r="r" b="b"/>
            <a:pathLst>
              <a:path w="271779" h="257809">
                <a:moveTo>
                  <a:pt x="243243" y="0"/>
                </a:moveTo>
                <a:lnTo>
                  <a:pt x="0" y="157276"/>
                </a:lnTo>
                <a:lnTo>
                  <a:pt x="271767" y="257505"/>
                </a:lnTo>
                <a:lnTo>
                  <a:pt x="2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94999" y="5809767"/>
            <a:ext cx="4415790" cy="471170"/>
          </a:xfrm>
          <a:custGeom>
            <a:avLst/>
            <a:gdLst/>
            <a:ahLst/>
            <a:cxnLst/>
            <a:rect l="l" t="t" r="r" b="b"/>
            <a:pathLst>
              <a:path w="4415790" h="471170">
                <a:moveTo>
                  <a:pt x="0" y="470899"/>
                </a:moveTo>
                <a:lnTo>
                  <a:pt x="85004" y="458900"/>
                </a:lnTo>
                <a:lnTo>
                  <a:pt x="138503" y="451430"/>
                </a:lnTo>
                <a:lnTo>
                  <a:pt x="191927" y="444011"/>
                </a:lnTo>
                <a:lnTo>
                  <a:pt x="245278" y="436641"/>
                </a:lnTo>
                <a:lnTo>
                  <a:pt x="298554" y="429322"/>
                </a:lnTo>
                <a:lnTo>
                  <a:pt x="351756" y="422053"/>
                </a:lnTo>
                <a:lnTo>
                  <a:pt x="404885" y="414835"/>
                </a:lnTo>
                <a:lnTo>
                  <a:pt x="457939" y="407666"/>
                </a:lnTo>
                <a:lnTo>
                  <a:pt x="510920" y="400548"/>
                </a:lnTo>
                <a:lnTo>
                  <a:pt x="563827" y="393480"/>
                </a:lnTo>
                <a:lnTo>
                  <a:pt x="616659" y="386462"/>
                </a:lnTo>
                <a:lnTo>
                  <a:pt x="669418" y="379494"/>
                </a:lnTo>
                <a:lnTo>
                  <a:pt x="722102" y="372577"/>
                </a:lnTo>
                <a:lnTo>
                  <a:pt x="774713" y="365709"/>
                </a:lnTo>
                <a:lnTo>
                  <a:pt x="827250" y="358892"/>
                </a:lnTo>
                <a:lnTo>
                  <a:pt x="879713" y="352125"/>
                </a:lnTo>
                <a:lnTo>
                  <a:pt x="932101" y="345409"/>
                </a:lnTo>
                <a:lnTo>
                  <a:pt x="984416" y="338742"/>
                </a:lnTo>
                <a:lnTo>
                  <a:pt x="1036657" y="332126"/>
                </a:lnTo>
                <a:lnTo>
                  <a:pt x="1088824" y="325560"/>
                </a:lnTo>
                <a:lnTo>
                  <a:pt x="1140917" y="319044"/>
                </a:lnTo>
                <a:lnTo>
                  <a:pt x="1192936" y="312579"/>
                </a:lnTo>
                <a:lnTo>
                  <a:pt x="1244881" y="306163"/>
                </a:lnTo>
                <a:lnTo>
                  <a:pt x="1296752" y="299798"/>
                </a:lnTo>
                <a:lnTo>
                  <a:pt x="1348549" y="293483"/>
                </a:lnTo>
                <a:lnTo>
                  <a:pt x="1400272" y="287218"/>
                </a:lnTo>
                <a:lnTo>
                  <a:pt x="1451921" y="281004"/>
                </a:lnTo>
                <a:lnTo>
                  <a:pt x="1503496" y="274839"/>
                </a:lnTo>
                <a:lnTo>
                  <a:pt x="1554997" y="268725"/>
                </a:lnTo>
                <a:lnTo>
                  <a:pt x="1606424" y="262661"/>
                </a:lnTo>
                <a:lnTo>
                  <a:pt x="1657777" y="256647"/>
                </a:lnTo>
                <a:lnTo>
                  <a:pt x="1709056" y="250684"/>
                </a:lnTo>
                <a:lnTo>
                  <a:pt x="1760262" y="244770"/>
                </a:lnTo>
                <a:lnTo>
                  <a:pt x="1811393" y="238907"/>
                </a:lnTo>
                <a:lnTo>
                  <a:pt x="1862450" y="233094"/>
                </a:lnTo>
                <a:lnTo>
                  <a:pt x="1913434" y="227331"/>
                </a:lnTo>
                <a:lnTo>
                  <a:pt x="1964343" y="221619"/>
                </a:lnTo>
                <a:lnTo>
                  <a:pt x="2015179" y="215956"/>
                </a:lnTo>
                <a:lnTo>
                  <a:pt x="2065940" y="210344"/>
                </a:lnTo>
                <a:lnTo>
                  <a:pt x="2116627" y="204782"/>
                </a:lnTo>
                <a:lnTo>
                  <a:pt x="2167241" y="199270"/>
                </a:lnTo>
                <a:lnTo>
                  <a:pt x="2217781" y="193809"/>
                </a:lnTo>
                <a:lnTo>
                  <a:pt x="2268246" y="188398"/>
                </a:lnTo>
                <a:lnTo>
                  <a:pt x="2318638" y="183036"/>
                </a:lnTo>
                <a:lnTo>
                  <a:pt x="2368955" y="177725"/>
                </a:lnTo>
                <a:lnTo>
                  <a:pt x="2419199" y="172465"/>
                </a:lnTo>
                <a:lnTo>
                  <a:pt x="2469369" y="167254"/>
                </a:lnTo>
                <a:lnTo>
                  <a:pt x="2519465" y="162094"/>
                </a:lnTo>
                <a:lnTo>
                  <a:pt x="2569486" y="156984"/>
                </a:lnTo>
                <a:lnTo>
                  <a:pt x="2619434" y="151924"/>
                </a:lnTo>
                <a:lnTo>
                  <a:pt x="2669308" y="146914"/>
                </a:lnTo>
                <a:lnTo>
                  <a:pt x="2719108" y="141955"/>
                </a:lnTo>
                <a:lnTo>
                  <a:pt x="2768834" y="137045"/>
                </a:lnTo>
                <a:lnTo>
                  <a:pt x="2818486" y="132186"/>
                </a:lnTo>
                <a:lnTo>
                  <a:pt x="2868064" y="127377"/>
                </a:lnTo>
                <a:lnTo>
                  <a:pt x="2917568" y="122619"/>
                </a:lnTo>
                <a:lnTo>
                  <a:pt x="2966998" y="117910"/>
                </a:lnTo>
                <a:lnTo>
                  <a:pt x="3016354" y="113252"/>
                </a:lnTo>
                <a:lnTo>
                  <a:pt x="3065637" y="108644"/>
                </a:lnTo>
                <a:lnTo>
                  <a:pt x="3114845" y="104086"/>
                </a:lnTo>
                <a:lnTo>
                  <a:pt x="3163979" y="99578"/>
                </a:lnTo>
                <a:lnTo>
                  <a:pt x="3213039" y="95121"/>
                </a:lnTo>
                <a:lnTo>
                  <a:pt x="3262026" y="90713"/>
                </a:lnTo>
                <a:lnTo>
                  <a:pt x="3310938" y="86356"/>
                </a:lnTo>
                <a:lnTo>
                  <a:pt x="3359776" y="82049"/>
                </a:lnTo>
                <a:lnTo>
                  <a:pt x="3408541" y="77793"/>
                </a:lnTo>
                <a:lnTo>
                  <a:pt x="3457231" y="73586"/>
                </a:lnTo>
                <a:lnTo>
                  <a:pt x="3505848" y="69430"/>
                </a:lnTo>
                <a:lnTo>
                  <a:pt x="3554391" y="65324"/>
                </a:lnTo>
                <a:lnTo>
                  <a:pt x="3602859" y="61268"/>
                </a:lnTo>
                <a:lnTo>
                  <a:pt x="3651254" y="57262"/>
                </a:lnTo>
                <a:lnTo>
                  <a:pt x="3699575" y="53307"/>
                </a:lnTo>
                <a:lnTo>
                  <a:pt x="3747821" y="49402"/>
                </a:lnTo>
                <a:lnTo>
                  <a:pt x="3795994" y="45547"/>
                </a:lnTo>
                <a:lnTo>
                  <a:pt x="3844093" y="41742"/>
                </a:lnTo>
                <a:lnTo>
                  <a:pt x="3892118" y="37987"/>
                </a:lnTo>
                <a:lnTo>
                  <a:pt x="3940069" y="34283"/>
                </a:lnTo>
                <a:lnTo>
                  <a:pt x="3987946" y="30628"/>
                </a:lnTo>
                <a:lnTo>
                  <a:pt x="4035749" y="27024"/>
                </a:lnTo>
                <a:lnTo>
                  <a:pt x="4083478" y="23471"/>
                </a:lnTo>
                <a:lnTo>
                  <a:pt x="4131133" y="19967"/>
                </a:lnTo>
                <a:lnTo>
                  <a:pt x="4178714" y="16514"/>
                </a:lnTo>
                <a:lnTo>
                  <a:pt x="4226221" y="13110"/>
                </a:lnTo>
                <a:lnTo>
                  <a:pt x="4273654" y="9757"/>
                </a:lnTo>
                <a:lnTo>
                  <a:pt x="4321013" y="6455"/>
                </a:lnTo>
                <a:lnTo>
                  <a:pt x="4368299" y="3202"/>
                </a:lnTo>
                <a:lnTo>
                  <a:pt x="441551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69942" y="6147942"/>
            <a:ext cx="274955" cy="256540"/>
          </a:xfrm>
          <a:custGeom>
            <a:avLst/>
            <a:gdLst/>
            <a:ahLst/>
            <a:cxnLst/>
            <a:rect l="l" t="t" r="r" b="b"/>
            <a:pathLst>
              <a:path w="274954" h="256539">
                <a:moveTo>
                  <a:pt x="238213" y="0"/>
                </a:moveTo>
                <a:lnTo>
                  <a:pt x="0" y="164795"/>
                </a:lnTo>
                <a:lnTo>
                  <a:pt x="274764" y="256489"/>
                </a:lnTo>
                <a:lnTo>
                  <a:pt x="238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383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dirty="0" spc="-85"/>
              <a:t>I </a:t>
            </a:r>
            <a:r>
              <a:rPr dirty="0" spc="250"/>
              <a:t>N</a:t>
            </a:r>
            <a:r>
              <a:rPr dirty="0" spc="-98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170"/>
              <a:t>T	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85"/>
              <a:t>J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324394" y="5455272"/>
            <a:ext cx="10356215" cy="507365"/>
          </a:xfrm>
          <a:prstGeom prst="rect">
            <a:avLst/>
          </a:prstGeom>
          <a:solidFill>
            <a:srgbClr val="363636"/>
          </a:solidFill>
          <a:ln w="12700">
            <a:solidFill>
              <a:srgbClr val="595959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295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550">
                <a:solidFill>
                  <a:srgbClr val="00F900"/>
                </a:solidFill>
                <a:latin typeface="Courier New"/>
                <a:cs typeface="Courier New"/>
              </a:rPr>
              <a:t>react-native </a:t>
            </a: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init</a:t>
            </a:r>
            <a:r>
              <a:rPr dirty="0" sz="2550" spc="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MoviesApp</a:t>
            </a:r>
            <a:endParaRPr sz="2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8028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</a:tabLst>
            </a:pPr>
            <a:r>
              <a:rPr dirty="0" spc="-85"/>
              <a:t>C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857500"/>
            <a:ext cx="1046861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directory</a:t>
            </a: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app/components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dirty="0" sz="36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(app/Movies.js)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r>
              <a:rPr dirty="0" sz="36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(app/components/MovieList.js)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(app/components/MovieDetail.js)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78028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</a:tabLst>
            </a:pPr>
            <a:r>
              <a:rPr dirty="0" spc="-85"/>
              <a:t>C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185778"/>
            <a:ext cx="10318750" cy="819721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index.ios.js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1200"/>
              </a:spcBef>
              <a:tabLst>
                <a:tab pos="1038860" algn="l"/>
                <a:tab pos="3789679" algn="l"/>
                <a:tab pos="4079240" algn="l"/>
                <a:tab pos="48037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1038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04520" marR="7968615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AppRegistry,  Navigator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100"/>
              </a:lnSpc>
              <a:tabLst>
                <a:tab pos="314325" algn="l"/>
                <a:tab pos="10388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tabLst>
                <a:tab pos="604520" algn="l"/>
                <a:tab pos="1617980" algn="l"/>
                <a:tab pos="1907539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"./app/Movies"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604520" marR="5217160" indent="-579755">
              <a:lnSpc>
                <a:spcPts val="2200"/>
              </a:lnSpc>
              <a:tabLst>
                <a:tab pos="894080" algn="l"/>
                <a:tab pos="2341880" algn="l"/>
                <a:tab pos="3355340" algn="l"/>
                <a:tab pos="3500120" algn="l"/>
                <a:tab pos="494855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MoviesApp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Component	{  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renderScene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(route,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navigator)</a:t>
            </a:r>
            <a:r>
              <a:rPr dirty="0" sz="19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  <a:tabLst>
                <a:tab pos="21971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&lt;route.component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route={route}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navigator={navigator}</a:t>
            </a:r>
            <a:r>
              <a:rPr dirty="0" sz="1900" spc="-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/&gt;;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604520">
              <a:lnSpc>
                <a:spcPts val="2240"/>
              </a:lnSpc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 marR="5941060" indent="-579755">
              <a:lnSpc>
                <a:spcPts val="2200"/>
              </a:lnSpc>
              <a:spcBef>
                <a:spcPts val="100"/>
              </a:spcBef>
              <a:tabLst>
                <a:tab pos="2052320" algn="l"/>
                <a:tab pos="3355340" algn="l"/>
                <a:tab pos="39344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initialRoute	=</a:t>
            </a:r>
            <a:r>
              <a:rPr dirty="0" sz="19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component:	Movies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1971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  <a:tabLst>
                <a:tab pos="4803775" algn="l"/>
                <a:tab pos="5093335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style={{ flex: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}}&gt;</a:t>
            </a:r>
            <a:endParaRPr sz="1900">
              <a:latin typeface="Courier New"/>
              <a:cs typeface="Courier New"/>
            </a:endParaRPr>
          </a:p>
          <a:p>
            <a:pPr marL="234188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&lt;Navigator</a:t>
            </a:r>
            <a:endParaRPr sz="1900">
              <a:latin typeface="Courier New"/>
              <a:cs typeface="Courier New"/>
            </a:endParaRPr>
          </a:p>
          <a:p>
            <a:pPr marL="2921000" marR="2755265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initialRoute={initialRoute}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renderScene={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.renderScene}/&gt;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AppRegistry.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registerComponent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'MoviesApp'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 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1900" spc="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MoviesApp);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7632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250"/>
              <a:t>N</a:t>
            </a:r>
            <a:r>
              <a:rPr dirty="0" spc="-555"/>
              <a:t> </a:t>
            </a:r>
            <a:r>
              <a:rPr dirty="0" spc="120"/>
              <a:t>AV</a:t>
            </a:r>
            <a:r>
              <a:rPr dirty="0" spc="-555"/>
              <a:t> </a:t>
            </a:r>
            <a:r>
              <a:rPr dirty="0" spc="-170"/>
              <a:t>B</a:t>
            </a:r>
            <a:r>
              <a:rPr dirty="0" spc="-555"/>
              <a:t> </a:t>
            </a:r>
            <a:r>
              <a:rPr dirty="0" spc="80"/>
              <a:t>A</a:t>
            </a:r>
            <a:r>
              <a:rPr dirty="0" spc="-55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324394" y="5455272"/>
            <a:ext cx="10356215" cy="507365"/>
          </a:xfrm>
          <a:prstGeom prst="rect">
            <a:avLst/>
          </a:prstGeom>
          <a:solidFill>
            <a:srgbClr val="363636"/>
          </a:solidFill>
          <a:ln w="12700">
            <a:solidFill>
              <a:srgbClr val="595959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295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$ npm </a:t>
            </a:r>
            <a:r>
              <a:rPr dirty="0" sz="2550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r>
              <a:rPr dirty="0" sz="2550" spc="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react-native-navbar</a:t>
            </a:r>
            <a:endParaRPr sz="2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4203700"/>
            <a:ext cx="74225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89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225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89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429000"/>
            <a:ext cx="926211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Navbar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MovieList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ScrollView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241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89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60"/>
              <a:t> </a:t>
            </a:r>
            <a:r>
              <a:rPr dirty="0" spc="80"/>
              <a:t>A</a:t>
            </a:r>
            <a:r>
              <a:rPr dirty="0" spc="-555"/>
              <a:t> </a:t>
            </a:r>
            <a:r>
              <a:rPr dirty="0" spc="-500"/>
              <a:t>S</a:t>
            </a:r>
            <a:r>
              <a:rPr dirty="0" spc="-560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9922" y="9301632"/>
            <a:ext cx="576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1</a:t>
            </a:r>
            <a:r>
              <a:rPr dirty="0" sz="1800" spc="-145">
                <a:solidFill>
                  <a:srgbClr val="919191"/>
                </a:solidFill>
                <a:latin typeface="Arial"/>
                <a:cs typeface="Arial"/>
              </a:rPr>
              <a:t>9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/66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9118600"/>
            <a:ext cx="3500754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4400" algn="l"/>
                <a:tab pos="24739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Movies;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1346200"/>
            <a:ext cx="7856855" cy="7807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1600"/>
              </a:spcBef>
              <a:tabLst>
                <a:tab pos="1038860" algn="l"/>
                <a:tab pos="3789679" algn="l"/>
                <a:tab pos="4079240" algn="l"/>
                <a:tab pos="48037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631440" algn="l"/>
                <a:tab pos="29210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NavigationBar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'react-native-navbar'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tabLst>
                <a:tab pos="604520" algn="l"/>
                <a:tab pos="2052320" algn="l"/>
                <a:tab pos="23418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MovieList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'./components/MovieList'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ts val="2240"/>
              </a:lnSpc>
              <a:tabLst>
                <a:tab pos="1038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04520" marR="5796280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View,  Navigator,  ScrollView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140"/>
              </a:lnSpc>
              <a:tabLst>
                <a:tab pos="314325" algn="l"/>
                <a:tab pos="10388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604520" marR="2900045" indent="-579755">
              <a:lnSpc>
                <a:spcPts val="2200"/>
              </a:lnSpc>
              <a:tabLst>
                <a:tab pos="604520" algn="l"/>
                <a:tab pos="1617980" algn="l"/>
                <a:tab pos="1907539" algn="l"/>
                <a:tab pos="3065780" algn="l"/>
                <a:tab pos="43694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	=	React.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getInitialState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 marR="3479165">
              <a:lnSpc>
                <a:spcPts val="2200"/>
              </a:lnSpc>
              <a:tabLst>
                <a:tab pos="219710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();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1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[],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604520">
              <a:lnSpc>
                <a:spcPts val="2240"/>
              </a:lnSpc>
              <a:tabLst>
                <a:tab pos="2921000" algn="l"/>
                <a:tab pos="4224020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Get some data from</a:t>
            </a:r>
            <a:r>
              <a:rPr dirty="0" sz="1900" spc="-8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API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604520">
              <a:lnSpc>
                <a:spcPts val="2240"/>
              </a:lnSpc>
              <a:tabLst>
                <a:tab pos="1762760" algn="l"/>
                <a:tab pos="306578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TODO: Show Navbar, ScrollView and</a:t>
            </a:r>
            <a:r>
              <a:rPr dirty="0" sz="1900" spc="-7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MovieList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540000"/>
            <a:ext cx="6281420" cy="583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Loading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Overlay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7439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5432425" algn="l"/>
                <a:tab pos="767969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270"/>
              <a:t>ATA	</a:t>
            </a:r>
            <a:r>
              <a:rPr dirty="0" spc="-250"/>
              <a:t>F </a:t>
            </a:r>
            <a:r>
              <a:rPr dirty="0" spc="-585"/>
              <a:t>R</a:t>
            </a:r>
            <a:r>
              <a:rPr dirty="0" spc="-81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80"/>
              <a:t>A</a:t>
            </a:r>
            <a:r>
              <a:rPr dirty="0" spc="-735"/>
              <a:t> </a:t>
            </a:r>
            <a:r>
              <a:rPr dirty="0" spc="-420"/>
              <a:t>P </a:t>
            </a:r>
            <a:r>
              <a:rPr dirty="0" spc="-85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854200"/>
            <a:ext cx="7713345" cy="481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604520" marR="5080" indent="-579755">
              <a:lnSpc>
                <a:spcPts val="2200"/>
              </a:lnSpc>
              <a:tabLst>
                <a:tab pos="2341880" algn="l"/>
                <a:tab pos="3644900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fetch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"http://api.themoviedb.org/3/movie/popular?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100"/>
              </a:lnSpc>
            </a:pP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api_key=4aa883f95999ec813b8bfaf319f3972b"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3355340" algn="l"/>
                <a:tab pos="3789679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(response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=&gt;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response.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77622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(json	=&gt;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1900">
              <a:latin typeface="Courier New"/>
              <a:cs typeface="Courier New"/>
            </a:endParaRPr>
          </a:p>
          <a:p>
            <a:pPr algn="ctr" marR="414020">
              <a:lnSpc>
                <a:spcPts val="2200"/>
              </a:lnSpc>
              <a:tabLst>
                <a:tab pos="86868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data:	json.results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(json.results);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1900">
              <a:latin typeface="Courier New"/>
              <a:cs typeface="Courier New"/>
            </a:endParaRPr>
          </a:p>
          <a:p>
            <a:pPr marL="1762760" marR="3045460" indent="-579755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catch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((error) =&gt;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(error);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J</a:t>
            </a:r>
            <a:r>
              <a:rPr dirty="0" spc="-660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00200"/>
            <a:ext cx="20072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819400"/>
            <a:ext cx="10306685" cy="42265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91820" marR="7245350" indent="-579755">
              <a:lnSpc>
                <a:spcPts val="2200"/>
              </a:lnSpc>
              <a:spcBef>
                <a:spcPts val="24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render: function 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return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329180" marR="5217795" indent="-579755">
              <a:lnSpc>
                <a:spcPts val="2200"/>
              </a:lnSpc>
              <a:spcBef>
                <a:spcPts val="100"/>
              </a:spcBef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&lt;NavigationBar  </a:t>
            </a:r>
            <a:r>
              <a:rPr dirty="0" sz="1900" spc="-5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971423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title={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'Movi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list'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&lt;ScrollView&gt;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  <a:tabLst>
                <a:tab pos="450151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&lt;MovieList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data={this.state.data}</a:t>
            </a:r>
            <a:endParaRPr sz="1900">
              <a:latin typeface="Courier New"/>
              <a:cs typeface="Courier New"/>
            </a:endParaRPr>
          </a:p>
          <a:p>
            <a:pPr marL="464629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navigator={this.props.navigator}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&lt;/ScrollView&gt;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4203700"/>
            <a:ext cx="86995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420687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254"/>
              <a:t>L </a:t>
            </a:r>
            <a:r>
              <a:rPr dirty="0" spc="-85"/>
              <a:t>I</a:t>
            </a:r>
            <a:r>
              <a:rPr dirty="0" spc="-81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995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420687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254"/>
              <a:t>L </a:t>
            </a:r>
            <a:r>
              <a:rPr dirty="0" spc="-85"/>
              <a:t>I</a:t>
            </a:r>
            <a:r>
              <a:rPr dirty="0" spc="-81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013200"/>
            <a:ext cx="1121537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retrieved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click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movie,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MovieDetail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3600" spc="-6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J</a:t>
            </a:r>
            <a:r>
              <a:rPr dirty="0" spc="-660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1206500"/>
            <a:ext cx="11767820" cy="8163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ts val="2240"/>
              </a:lnSpc>
              <a:tabLst>
                <a:tab pos="1038860" algn="l"/>
                <a:tab pos="451421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{Component} 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tabLst>
                <a:tab pos="1038860" algn="l"/>
                <a:tab pos="2052320" algn="l"/>
                <a:tab pos="2921000" algn="l"/>
                <a:tab pos="4369435" algn="l"/>
                <a:tab pos="50933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{View,	Text,	ListView}	from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604520" marR="6665595" indent="-579755">
              <a:lnSpc>
                <a:spcPts val="2200"/>
              </a:lnSpc>
              <a:tabLst>
                <a:tab pos="604520" algn="l"/>
                <a:tab pos="2052320" algn="l"/>
                <a:tab pos="2341880" algn="l"/>
                <a:tab pos="3065780" algn="l"/>
                <a:tab pos="43694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MovieList	=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getInitialState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5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  <a:tabLst>
                <a:tab pos="1762760" algn="l"/>
                <a:tab pos="2197100" algn="l"/>
                <a:tab pos="2486660" algn="l"/>
                <a:tab pos="3065780" algn="l"/>
                <a:tab pos="10450830" algn="l"/>
                <a:tab pos="1102995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ds	=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ListView.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DataSourc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({rowHasChanged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(r1,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r2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=&gt; r1	!==	r2});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1971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  <a:tabLst>
                <a:tab pos="350012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dataSource: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ds.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cloneWithRows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.props.data),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  <a:tabLst>
                <a:tab pos="2197100" algn="l"/>
                <a:tab pos="350012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renderRow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(movie)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19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  <a:tabLst>
                <a:tab pos="4514215" algn="l"/>
                <a:tab pos="5817235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componentWillReceiveProps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(nextProps)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19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  <a:tabLst>
                <a:tab pos="1762760" algn="l"/>
                <a:tab pos="306578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1971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34188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&lt;ListView</a:t>
            </a:r>
            <a:endParaRPr sz="1900">
              <a:latin typeface="Courier New"/>
              <a:cs typeface="Courier New"/>
            </a:endParaRPr>
          </a:p>
          <a:p>
            <a:pPr marL="2921000" marR="1452880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dataSource={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.state.dataSource}  renderRow={(rowData)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=&gt; 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renderRow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(rowData)}</a:t>
            </a:r>
            <a:r>
              <a:rPr dirty="0" sz="1900" spc="-3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tabLst>
                <a:tab pos="2197100" algn="l"/>
                <a:tab pos="24866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MovieList;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J</a:t>
            </a:r>
            <a:r>
              <a:rPr dirty="0" spc="-660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1206500"/>
            <a:ext cx="4141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336800"/>
            <a:ext cx="5528310" cy="199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  <a:tabLst>
                <a:tab pos="1605280" algn="l"/>
                <a:tab pos="290830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renderRow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(movie)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  <a:tabLst>
                <a:tab pos="16052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&lt;Text&gt;{movie.title}&lt;/Text&gt;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J</a:t>
            </a:r>
            <a:r>
              <a:rPr dirty="0" spc="-660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1206500"/>
            <a:ext cx="4141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984500"/>
            <a:ext cx="11388725" cy="151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  <a:tabLst>
                <a:tab pos="4333875" algn="l"/>
                <a:tab pos="5774055" algn="l"/>
              </a:tabLst>
            </a:pP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componentWillReceiveProps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(nextProps)</a:t>
            </a:r>
            <a:r>
              <a:rPr dirty="0" sz="21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300"/>
              </a:lnSpc>
              <a:tabLst>
                <a:tab pos="321310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dataSource:	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.state.dataSource.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cloneWithRows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(nextProps.data)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J</a:t>
            </a:r>
            <a:r>
              <a:rPr dirty="0" spc="-660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1206500"/>
            <a:ext cx="4141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374900"/>
            <a:ext cx="10885170" cy="53441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91820" marR="6665595" indent="-579755">
              <a:lnSpc>
                <a:spcPts val="2200"/>
              </a:lnSpc>
              <a:spcBef>
                <a:spcPts val="24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renderRow: function (movie)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return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12700" marR="5080" indent="1737360">
              <a:lnSpc>
                <a:spcPts val="2200"/>
              </a:lnSpc>
              <a:spcBef>
                <a:spcPts val="100"/>
              </a:spcBef>
              <a:tabLst>
                <a:tab pos="4646295" algn="l"/>
                <a:tab pos="681799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onPress={(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&gt;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this.showMovieDetail(movie)}  underlayColor='#dddddd'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3197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style={styles.item}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12700" marR="149225" indent="2895600">
              <a:lnSpc>
                <a:spcPts val="2200"/>
              </a:lnSpc>
              <a:spcBef>
                <a:spcPts val="100"/>
              </a:spcBef>
              <a:tabLst>
                <a:tab pos="39217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&lt;Image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style={styles.thumbnail}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source={{uri: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"http://  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image.tmdb.org/t/p/w500"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+movie.poster_path}}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100"/>
              </a:lnSpc>
              <a:tabLst>
                <a:tab pos="3776979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style={styles.rightContainer}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3487420">
              <a:lnSpc>
                <a:spcPts val="2200"/>
              </a:lnSpc>
              <a:tabLst>
                <a:tab pos="43567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style={styles.title}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{movie.title}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1900">
              <a:latin typeface="Courier New"/>
              <a:cs typeface="Courier New"/>
            </a:endParaRPr>
          </a:p>
          <a:p>
            <a:pPr marL="348742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{movie.vote_average}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/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4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750060">
              <a:lnSpc>
                <a:spcPts val="224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26187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style={styles.separator}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95065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4740" algn="l"/>
                <a:tab pos="4872990" algn="l"/>
                <a:tab pos="7538720" algn="l"/>
              </a:tabLst>
            </a:pPr>
            <a:r>
              <a:rPr dirty="0" spc="-500"/>
              <a:t>S </a:t>
            </a:r>
            <a:r>
              <a:rPr dirty="0" spc="-5"/>
              <a:t>H</a:t>
            </a:r>
            <a:r>
              <a:rPr dirty="0" spc="-57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254"/>
              <a:t>L	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85"/>
              <a:t>I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1206500"/>
            <a:ext cx="4141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667000"/>
            <a:ext cx="5894070" cy="226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2862580" algn="l"/>
                <a:tab pos="4371975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showMovieDetail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(movie)</a:t>
            </a:r>
            <a:r>
              <a:rPr dirty="0" sz="22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 marR="675005" indent="-671195">
              <a:lnSpc>
                <a:spcPts val="2500"/>
              </a:lnSpc>
              <a:spcBef>
                <a:spcPts val="130"/>
              </a:spcBef>
              <a:tabLst>
                <a:tab pos="2527300" algn="l"/>
                <a:tab pos="3197860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.props.navigator.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title:	movie.title,  component:	MovieDetail,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passProps:</a:t>
            </a:r>
            <a:r>
              <a:rPr dirty="0" sz="22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{movie}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4141470" cy="1428750"/>
          </a:xfrm>
          <a:prstGeom prst="rect"/>
        </p:spPr>
        <p:txBody>
          <a:bodyPr wrap="square" lIns="0" tIns="2984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350"/>
              </a:spcBef>
            </a:pP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-420"/>
              <a:t>Y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Courier New"/>
                <a:cs typeface="Courier New"/>
              </a:rPr>
              <a:t>app/components/MovieList.js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727200"/>
            <a:ext cx="4949190" cy="7579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  <a:tabLst>
                <a:tab pos="591820" algn="l"/>
                <a:tab pos="1605280" algn="l"/>
                <a:tab pos="1894839" algn="l"/>
              </a:tabLst>
            </a:pP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styles	=	StyleSheet.create({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item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0396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 marR="149860">
              <a:lnSpc>
                <a:spcPts val="2200"/>
              </a:lnSpc>
              <a:spcBef>
                <a:spcPts val="100"/>
              </a:spcBef>
              <a:tabLst>
                <a:tab pos="2473960" algn="l"/>
                <a:tab pos="2908300" algn="l"/>
                <a:tab pos="3342640" algn="l"/>
                <a:tab pos="3487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flexDirection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"row"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justifyContent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'center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alignItems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'center'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padding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rightContainer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0396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487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justifyContent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'center'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05308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paddingLeft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loading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487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justifyContent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'center'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90830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alignItems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'center'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thumbnail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1844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width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50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3291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50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19786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borderRadius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25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separator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3291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6322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'#dddddd'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203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4203700"/>
            <a:ext cx="96793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18668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254"/>
              <a:t>L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6793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18668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254"/>
              <a:t>L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013200"/>
            <a:ext cx="860742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navigation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2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6363335" cy="1428750"/>
          </a:xfrm>
          <a:prstGeom prst="rect"/>
        </p:spPr>
        <p:txBody>
          <a:bodyPr wrap="square" lIns="0" tIns="2984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350"/>
              </a:spcBef>
              <a:tabLst>
                <a:tab pos="2559050" algn="l"/>
                <a:tab pos="522478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254"/>
              <a:t>L	</a:t>
            </a:r>
            <a:r>
              <a:rPr dirty="0" spc="-85"/>
              <a:t>J</a:t>
            </a:r>
            <a:r>
              <a:rPr dirty="0" spc="-655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Courier New"/>
                <a:cs typeface="Courier New"/>
              </a:rPr>
              <a:t>app/components/MovieDetail.js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73100" y="1993900"/>
            <a:ext cx="8188325" cy="472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  <a:tabLst>
                <a:tab pos="1132840" algn="l"/>
                <a:tab pos="4173220" algn="l"/>
                <a:tab pos="4493895" algn="l"/>
                <a:tab pos="5293995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13284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652780" marR="5766435">
              <a:lnSpc>
                <a:spcPts val="2300"/>
              </a:lnSpc>
              <a:spcBef>
                <a:spcPts val="150"/>
              </a:spcBef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View,  StyleSheet,  ScrollView,  Text,  Image,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  <a:tabLst>
                <a:tab pos="332105" algn="l"/>
                <a:tab pos="113284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  <a:tabLst>
                <a:tab pos="652780" algn="l"/>
                <a:tab pos="2893060" algn="l"/>
                <a:tab pos="32131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NavigationBar	=	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'react-native-navbar'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52780" marR="2245360" indent="-640715">
              <a:lnSpc>
                <a:spcPts val="2300"/>
              </a:lnSpc>
              <a:tabLst>
                <a:tab pos="652780" algn="l"/>
                <a:tab pos="1932939" algn="l"/>
                <a:tab pos="2573020" algn="l"/>
                <a:tab pos="2893060" algn="l"/>
                <a:tab pos="337312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MovieDetail	=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1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150"/>
              </a:lnSpc>
            </a:pPr>
            <a:r>
              <a:rPr dirty="0" sz="21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1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  <a:tabLst>
                <a:tab pos="2413000" algn="l"/>
                <a:tab pos="273304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module.exports	=	MovieDetail;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6363335" cy="1428750"/>
          </a:xfrm>
          <a:prstGeom prst="rect"/>
        </p:spPr>
        <p:txBody>
          <a:bodyPr wrap="square" lIns="0" tIns="2984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350"/>
              </a:spcBef>
              <a:tabLst>
                <a:tab pos="2559050" algn="l"/>
                <a:tab pos="5224780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254"/>
              <a:t>L	</a:t>
            </a:r>
            <a:r>
              <a:rPr dirty="0" spc="-85"/>
              <a:t>J</a:t>
            </a:r>
            <a:r>
              <a:rPr dirty="0" spc="-655"/>
              <a:t> </a:t>
            </a:r>
            <a:r>
              <a:rPr dirty="0" spc="-500"/>
              <a:t>S </a:t>
            </a:r>
            <a:r>
              <a:rPr dirty="0" spc="-254"/>
              <a:t>X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Courier New"/>
                <a:cs typeface="Courier New"/>
              </a:rPr>
              <a:t>app/components/MovieDetail.js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22300" y="2171700"/>
            <a:ext cx="11609705" cy="506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render: function 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 marR="4494530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var movie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this.props.route.passProps.movie;  return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  <a:tabLst>
                <a:tab pos="20396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style={styles.container}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3921760" algn="l"/>
                <a:tab pos="710755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&lt;NavigationBar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style={styles.navbar}	</a:t>
            </a: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endParaRPr sz="1900">
              <a:latin typeface="Courier New"/>
              <a:cs typeface="Courier New"/>
            </a:endParaRPr>
          </a:p>
          <a:p>
            <a:pPr marL="4067175" marR="5080">
              <a:lnSpc>
                <a:spcPts val="2200"/>
              </a:lnSpc>
              <a:spcBef>
                <a:spcPts val="100"/>
              </a:spcBef>
              <a:tabLst>
                <a:tab pos="11162030" algn="l"/>
                <a:tab pos="1130681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title={{ title: movie.title,</a:t>
            </a:r>
            <a:r>
              <a:rPr dirty="0" sz="1900" spc="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}} 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leftButton={{title: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"Back"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3487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&lt;ScrollView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style={styles.scroll}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&lt;Image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style={styles.image}</a:t>
            </a:r>
            <a:endParaRPr sz="1900">
              <a:latin typeface="Courier New"/>
              <a:cs typeface="Courier New"/>
            </a:endParaRPr>
          </a:p>
          <a:p>
            <a:pPr marL="12700" marR="2755900" indent="2895600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source={{uri:</a:t>
            </a:r>
            <a:r>
              <a:rPr dirty="0" sz="19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"http://image.tmdb.org/t/p/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w500/"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+movie.backdrop_path}}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3197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style={styles.overview}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{movie.overview}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&lt;/ScrollView&gt;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23990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S</a:t>
            </a:r>
            <a:r>
              <a:rPr dirty="0" spc="-55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420"/>
              <a:t>Y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945815"/>
            <a:ext cx="5106670" cy="842454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app/components/MovieDetail.js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1000"/>
              </a:spcBef>
              <a:tabLst>
                <a:tab pos="604520" algn="l"/>
                <a:tab pos="1617980" algn="l"/>
                <a:tab pos="1907539" algn="l"/>
              </a:tabLst>
            </a:pP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styles	=	StyleSheet.create({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container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36449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"white"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0523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image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 marR="873760">
              <a:lnSpc>
                <a:spcPts val="2200"/>
              </a:lnSpc>
              <a:spcBef>
                <a:spcPts val="100"/>
              </a:spcBef>
              <a:tabLst>
                <a:tab pos="2052320" algn="l"/>
                <a:tab pos="2341880" algn="l"/>
                <a:tab pos="33553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flexDirection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"row"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200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  <a:tabLst>
                <a:tab pos="24866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padding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description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4866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padding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6314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fontSize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15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1971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'#656565'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scroll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0523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36449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navbar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36449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0523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overview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4866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padding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4203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013200"/>
            <a:ext cx="919797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15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r>
              <a:rPr dirty="0" sz="3600" spc="-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600200"/>
            <a:ext cx="8681085" cy="735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665480" algn="l"/>
                <a:tab pos="2585720" algn="l"/>
                <a:tab pos="290576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MovieSearch	=	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'./components/MovieSearch'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080"/>
              </a:spcBef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65480" marR="1125220" indent="-640715">
              <a:lnSpc>
                <a:spcPts val="2300"/>
              </a:lnSpc>
              <a:tabLst>
                <a:tab pos="2425700" algn="l"/>
                <a:tab pos="3865879" algn="l"/>
                <a:tab pos="4666615" algn="l"/>
                <a:tab pos="5306695" algn="l"/>
              </a:tabLst>
            </a:pP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setSearchText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(searchString)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thi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s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setStat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e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({searchString:	searchString}) 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(searchString.length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&gt;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150"/>
              </a:lnSpc>
            </a:pP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setTimeout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(()</a:t>
            </a:r>
            <a:r>
              <a:rPr dirty="0" sz="21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=&gt;{</a:t>
            </a:r>
            <a:endParaRPr sz="2100">
              <a:latin typeface="Courier New"/>
              <a:cs typeface="Courier New"/>
            </a:endParaRPr>
          </a:p>
          <a:p>
            <a:pPr marL="1945639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(searchString);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 marL="254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52780" marR="5299710" indent="-640715">
              <a:lnSpc>
                <a:spcPts val="2300"/>
              </a:lnSpc>
            </a:pP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render: function ()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return</a:t>
            </a:r>
            <a:r>
              <a:rPr dirty="0" sz="21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300"/>
              </a:lnSpc>
              <a:tabLst>
                <a:tab pos="337312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&lt;MovieSearch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onChange={this.setSearchText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r>
              <a:rPr dirty="0" sz="2100" spc="-8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300"/>
              </a:lnSpc>
            </a:pP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00200"/>
            <a:ext cx="7870190" cy="7376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app/components/MovieSearch.js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ts val="2240"/>
              </a:lnSpc>
              <a:tabLst>
                <a:tab pos="617220" algn="l"/>
                <a:tab pos="1485900" algn="l"/>
                <a:tab pos="17754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React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40"/>
              </a:lnSpc>
              <a:tabLst>
                <a:tab pos="617220" algn="l"/>
                <a:tab pos="1630680" algn="l"/>
                <a:tab pos="2499360" algn="l"/>
                <a:tab pos="40919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{View,	Text,	TextInput,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StyleSheet}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React;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617220" marR="2466340" indent="-579755">
              <a:lnSpc>
                <a:spcPts val="2200"/>
              </a:lnSpc>
              <a:tabLst>
                <a:tab pos="617220" algn="l"/>
                <a:tab pos="2354580" algn="l"/>
                <a:tab pos="26441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MovieSearch	=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getInitialState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100"/>
              </a:lnSpc>
              <a:tabLst>
                <a:tab pos="539559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({searchString: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  <a:tabLst>
                <a:tab pos="22098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{};</a:t>
            </a:r>
            <a:endParaRPr sz="1900">
              <a:latin typeface="Courier New"/>
              <a:cs typeface="Courier New"/>
            </a:endParaRPr>
          </a:p>
          <a:p>
            <a:pPr marL="6172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617220">
              <a:lnSpc>
                <a:spcPts val="2240"/>
              </a:lnSpc>
              <a:tabLst>
                <a:tab pos="1775460" algn="l"/>
                <a:tab pos="307848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  <a:tabLst>
                <a:tab pos="22098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77546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&lt;View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style={styles.searchBar}&gt;</a:t>
            </a:r>
            <a:endParaRPr sz="1900">
              <a:latin typeface="Courier New"/>
              <a:cs typeface="Courier New"/>
            </a:endParaRPr>
          </a:p>
          <a:p>
            <a:pPr marL="235458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&lt;TextInput</a:t>
            </a:r>
            <a:endParaRPr sz="1900">
              <a:latin typeface="Courier New"/>
              <a:cs typeface="Courier New"/>
            </a:endParaRPr>
          </a:p>
          <a:p>
            <a:pPr marL="2933700" marR="5080">
              <a:lnSpc>
                <a:spcPts val="2200"/>
              </a:lnSpc>
              <a:spcBef>
                <a:spcPts val="100"/>
              </a:spcBef>
              <a:tabLst>
                <a:tab pos="6988175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style={styles.input}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value={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.state.searchString}  onChangeText={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.props.onChange}  ref=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"searchString"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placeholder=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"Search"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placeholderTextColor=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"#eee"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7546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6172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40"/>
              </a:lnSpc>
              <a:tabLst>
                <a:tab pos="2209800" algn="l"/>
                <a:tab pos="24993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MovieSearch;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00200"/>
            <a:ext cx="5144770" cy="600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app/components/MovieSearch.js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ts val="2240"/>
              </a:lnSpc>
              <a:tabLst>
                <a:tab pos="642620" algn="l"/>
                <a:tab pos="1656080" algn="l"/>
                <a:tab pos="1945639" algn="l"/>
              </a:tabLst>
            </a:pP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styles	=	StyleSheet.create({</a:t>
            </a:r>
            <a:endParaRPr sz="1900">
              <a:latin typeface="Courier New"/>
              <a:cs typeface="Courier New"/>
            </a:endParaRPr>
          </a:p>
          <a:p>
            <a:pPr marL="6426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searchBar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221740">
              <a:lnSpc>
                <a:spcPts val="2200"/>
              </a:lnSpc>
              <a:tabLst>
                <a:tab pos="25247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padding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5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221740">
              <a:lnSpc>
                <a:spcPts val="2240"/>
              </a:lnSpc>
              <a:tabLst>
                <a:tab pos="36830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6426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42620">
              <a:lnSpc>
                <a:spcPts val="2200"/>
              </a:lnSpc>
            </a:pP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input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221740" marR="1018540">
              <a:lnSpc>
                <a:spcPts val="2200"/>
              </a:lnSpc>
              <a:spcBef>
                <a:spcPts val="100"/>
              </a:spcBef>
              <a:tabLst>
                <a:tab pos="2669540" algn="l"/>
                <a:tab pos="2814320" algn="l"/>
                <a:tab pos="310388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paddingLeft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textAlign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"center"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fontSize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14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221740">
              <a:lnSpc>
                <a:spcPts val="2100"/>
              </a:lnSpc>
              <a:tabLst>
                <a:tab pos="23799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28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221740">
              <a:lnSpc>
                <a:spcPts val="2200"/>
              </a:lnSpc>
              <a:tabLst>
                <a:tab pos="2090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flex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.1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221740" marR="5080">
              <a:lnSpc>
                <a:spcPts val="2200"/>
              </a:lnSpc>
              <a:spcBef>
                <a:spcPts val="100"/>
              </a:spcBef>
              <a:tabLst>
                <a:tab pos="3103880" algn="l"/>
                <a:tab pos="3248660" algn="l"/>
                <a:tab pos="368300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borderWidth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borderColor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"#eee"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backgroundColor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borderRadius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5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 marL="1221740">
              <a:lnSpc>
                <a:spcPts val="2100"/>
              </a:lnSpc>
              <a:tabLst>
                <a:tab pos="22352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"#fff"</a:t>
            </a:r>
            <a:endParaRPr sz="1900">
              <a:latin typeface="Courier New"/>
              <a:cs typeface="Courier New"/>
            </a:endParaRPr>
          </a:p>
          <a:p>
            <a:pPr marL="6426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35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2116378" y="2019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7366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58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1491" y="2019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7366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58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03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5511165" algn="l"/>
              </a:tabLst>
            </a:pPr>
            <a:r>
              <a:rPr dirty="0" spc="250"/>
              <a:t>M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335"/>
              <a:t>E </a:t>
            </a:r>
            <a:r>
              <a:rPr dirty="0" spc="80"/>
              <a:t>A</a:t>
            </a:r>
            <a:r>
              <a:rPr dirty="0" spc="-715"/>
              <a:t> </a:t>
            </a:r>
            <a:r>
              <a:rPr dirty="0" spc="-585"/>
              <a:t>R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5"/>
              <a:t>H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00200"/>
            <a:ext cx="4293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app/components/BackButton.js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2692400"/>
            <a:ext cx="12189460" cy="534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  <a:tabLst>
                <a:tab pos="2329180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(searchString){</a:t>
            </a:r>
            <a:endParaRPr sz="1900">
              <a:latin typeface="Courier New"/>
              <a:cs typeface="Courier New"/>
            </a:endParaRPr>
          </a:p>
          <a:p>
            <a:pPr marL="1170940" marR="5080" indent="-579755">
              <a:lnSpc>
                <a:spcPts val="2200"/>
              </a:lnSpc>
              <a:spcBef>
                <a:spcPts val="100"/>
              </a:spcBef>
              <a:tabLst>
                <a:tab pos="1170940" algn="l"/>
                <a:tab pos="1750060" algn="l"/>
                <a:tab pos="2039620" algn="l"/>
                <a:tab pos="1043813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url	=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"http://api.themoviedb.org/3/"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+ ((searchString)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? 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'search/movie?api_key=4aa883f95999ec813b8bfaf319f3972b&amp;query=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+	searchString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40"/>
              </a:lnSpc>
            </a:pP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'movie/popular?api_key=4aa883f95999ec813b8bfaf319f3972b'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ts val="2240"/>
              </a:lnSpc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fetch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(url)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3342640" algn="l"/>
                <a:tab pos="3776979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(response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=&gt;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response.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76352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(json	=&gt;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2329180" marR="7244715" indent="-579755">
              <a:lnSpc>
                <a:spcPts val="2200"/>
              </a:lnSpc>
              <a:spcBef>
                <a:spcPts val="100"/>
              </a:spcBef>
              <a:tabLst>
                <a:tab pos="319786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loading: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  data:	json.results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(json.results);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1900">
              <a:latin typeface="Courier New"/>
              <a:cs typeface="Courier New"/>
            </a:endParaRPr>
          </a:p>
          <a:p>
            <a:pPr marL="1750060" marR="7534275" indent="-579755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catch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((error) =&gt;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(error);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4203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584700"/>
            <a:ext cx="655764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dirty="0" sz="3600" spc="120">
                <a:solidFill>
                  <a:srgbClr val="FFFFFF"/>
                </a:solidFill>
                <a:latin typeface="Arial"/>
                <a:cs typeface="Arial"/>
              </a:rPr>
              <a:t>button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4584700"/>
            <a:ext cx="62934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5740400"/>
            <a:ext cx="60877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dirty="0" sz="3600" spc="120">
                <a:solidFill>
                  <a:srgbClr val="FFFFFF"/>
                </a:solidFill>
                <a:latin typeface="Arial"/>
                <a:cs typeface="Arial"/>
              </a:rPr>
              <a:t>button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44307" y="5637352"/>
            <a:ext cx="3432175" cy="2254885"/>
          </a:xfrm>
          <a:custGeom>
            <a:avLst/>
            <a:gdLst/>
            <a:ahLst/>
            <a:cxnLst/>
            <a:rect l="l" t="t" r="r" b="b"/>
            <a:pathLst>
              <a:path w="3432175" h="2254884">
                <a:moveTo>
                  <a:pt x="3066041" y="1844674"/>
                </a:moveTo>
                <a:lnTo>
                  <a:pt x="2500312" y="1844674"/>
                </a:lnTo>
                <a:lnTo>
                  <a:pt x="3413125" y="2254643"/>
                </a:lnTo>
                <a:lnTo>
                  <a:pt x="3066041" y="1844674"/>
                </a:lnTo>
                <a:close/>
              </a:path>
              <a:path w="3432175" h="2254884">
                <a:moveTo>
                  <a:pt x="1715693" y="0"/>
                </a:moveTo>
                <a:lnTo>
                  <a:pt x="1655454" y="590"/>
                </a:lnTo>
                <a:lnTo>
                  <a:pt x="1595736" y="2349"/>
                </a:lnTo>
                <a:lnTo>
                  <a:pt x="1536575" y="5256"/>
                </a:lnTo>
                <a:lnTo>
                  <a:pt x="1478003" y="9294"/>
                </a:lnTo>
                <a:lnTo>
                  <a:pt x="1420055" y="14441"/>
                </a:lnTo>
                <a:lnTo>
                  <a:pt x="1362766" y="20679"/>
                </a:lnTo>
                <a:lnTo>
                  <a:pt x="1306168" y="27988"/>
                </a:lnTo>
                <a:lnTo>
                  <a:pt x="1250296" y="36350"/>
                </a:lnTo>
                <a:lnTo>
                  <a:pt x="1195184" y="45744"/>
                </a:lnTo>
                <a:lnTo>
                  <a:pt x="1140866" y="56152"/>
                </a:lnTo>
                <a:lnTo>
                  <a:pt x="1087375" y="67553"/>
                </a:lnTo>
                <a:lnTo>
                  <a:pt x="1034747" y="79929"/>
                </a:lnTo>
                <a:lnTo>
                  <a:pt x="983015" y="93261"/>
                </a:lnTo>
                <a:lnTo>
                  <a:pt x="932213" y="107528"/>
                </a:lnTo>
                <a:lnTo>
                  <a:pt x="882374" y="122712"/>
                </a:lnTo>
                <a:lnTo>
                  <a:pt x="833534" y="138793"/>
                </a:lnTo>
                <a:lnTo>
                  <a:pt x="785725" y="155752"/>
                </a:lnTo>
                <a:lnTo>
                  <a:pt x="738983" y="173570"/>
                </a:lnTo>
                <a:lnTo>
                  <a:pt x="693341" y="192226"/>
                </a:lnTo>
                <a:lnTo>
                  <a:pt x="648832" y="211703"/>
                </a:lnTo>
                <a:lnTo>
                  <a:pt x="605492" y="231980"/>
                </a:lnTo>
                <a:lnTo>
                  <a:pt x="563353" y="253037"/>
                </a:lnTo>
                <a:lnTo>
                  <a:pt x="522451" y="274857"/>
                </a:lnTo>
                <a:lnTo>
                  <a:pt x="482818" y="297419"/>
                </a:lnTo>
                <a:lnTo>
                  <a:pt x="444490" y="320704"/>
                </a:lnTo>
                <a:lnTo>
                  <a:pt x="407499" y="344692"/>
                </a:lnTo>
                <a:lnTo>
                  <a:pt x="371881" y="369365"/>
                </a:lnTo>
                <a:lnTo>
                  <a:pt x="337668" y="394703"/>
                </a:lnTo>
                <a:lnTo>
                  <a:pt x="304896" y="420686"/>
                </a:lnTo>
                <a:lnTo>
                  <a:pt x="273597" y="447295"/>
                </a:lnTo>
                <a:lnTo>
                  <a:pt x="243807" y="474512"/>
                </a:lnTo>
                <a:lnTo>
                  <a:pt x="215558" y="502315"/>
                </a:lnTo>
                <a:lnTo>
                  <a:pt x="188886" y="530687"/>
                </a:lnTo>
                <a:lnTo>
                  <a:pt x="163824" y="559608"/>
                </a:lnTo>
                <a:lnTo>
                  <a:pt x="118665" y="619018"/>
                </a:lnTo>
                <a:lnTo>
                  <a:pt x="80355" y="680391"/>
                </a:lnTo>
                <a:lnTo>
                  <a:pt x="49165" y="743572"/>
                </a:lnTo>
                <a:lnTo>
                  <a:pt x="25367" y="808405"/>
                </a:lnTo>
                <a:lnTo>
                  <a:pt x="9234" y="874737"/>
                </a:lnTo>
                <a:lnTo>
                  <a:pt x="1037" y="942413"/>
                </a:lnTo>
                <a:lnTo>
                  <a:pt x="0" y="976706"/>
                </a:lnTo>
                <a:lnTo>
                  <a:pt x="1037" y="1010999"/>
                </a:lnTo>
                <a:lnTo>
                  <a:pt x="9234" y="1078679"/>
                </a:lnTo>
                <a:lnTo>
                  <a:pt x="25367" y="1145018"/>
                </a:lnTo>
                <a:lnTo>
                  <a:pt x="49165" y="1209863"/>
                </a:lnTo>
                <a:lnTo>
                  <a:pt x="80355" y="1273058"/>
                </a:lnTo>
                <a:lnTo>
                  <a:pt x="118665" y="1334448"/>
                </a:lnTo>
                <a:lnTo>
                  <a:pt x="163824" y="1393877"/>
                </a:lnTo>
                <a:lnTo>
                  <a:pt x="188886" y="1422808"/>
                </a:lnTo>
                <a:lnTo>
                  <a:pt x="215558" y="1451191"/>
                </a:lnTo>
                <a:lnTo>
                  <a:pt x="243807" y="1479006"/>
                </a:lnTo>
                <a:lnTo>
                  <a:pt x="273597" y="1506233"/>
                </a:lnTo>
                <a:lnTo>
                  <a:pt x="304896" y="1532854"/>
                </a:lnTo>
                <a:lnTo>
                  <a:pt x="337668" y="1558850"/>
                </a:lnTo>
                <a:lnTo>
                  <a:pt x="371881" y="1584200"/>
                </a:lnTo>
                <a:lnTo>
                  <a:pt x="407499" y="1608885"/>
                </a:lnTo>
                <a:lnTo>
                  <a:pt x="444490" y="1632886"/>
                </a:lnTo>
                <a:lnTo>
                  <a:pt x="482818" y="1656183"/>
                </a:lnTo>
                <a:lnTo>
                  <a:pt x="522451" y="1678758"/>
                </a:lnTo>
                <a:lnTo>
                  <a:pt x="563353" y="1700590"/>
                </a:lnTo>
                <a:lnTo>
                  <a:pt x="605492" y="1721660"/>
                </a:lnTo>
                <a:lnTo>
                  <a:pt x="648832" y="1741949"/>
                </a:lnTo>
                <a:lnTo>
                  <a:pt x="693341" y="1761438"/>
                </a:lnTo>
                <a:lnTo>
                  <a:pt x="738983" y="1780106"/>
                </a:lnTo>
                <a:lnTo>
                  <a:pt x="785725" y="1797936"/>
                </a:lnTo>
                <a:lnTo>
                  <a:pt x="833534" y="1814906"/>
                </a:lnTo>
                <a:lnTo>
                  <a:pt x="882374" y="1830998"/>
                </a:lnTo>
                <a:lnTo>
                  <a:pt x="932213" y="1846193"/>
                </a:lnTo>
                <a:lnTo>
                  <a:pt x="983015" y="1860471"/>
                </a:lnTo>
                <a:lnTo>
                  <a:pt x="1034747" y="1873812"/>
                </a:lnTo>
                <a:lnTo>
                  <a:pt x="1087375" y="1886197"/>
                </a:lnTo>
                <a:lnTo>
                  <a:pt x="1140866" y="1897608"/>
                </a:lnTo>
                <a:lnTo>
                  <a:pt x="1195184" y="1908023"/>
                </a:lnTo>
                <a:lnTo>
                  <a:pt x="1250296" y="1917425"/>
                </a:lnTo>
                <a:lnTo>
                  <a:pt x="1306168" y="1925793"/>
                </a:lnTo>
                <a:lnTo>
                  <a:pt x="1362766" y="1933109"/>
                </a:lnTo>
                <a:lnTo>
                  <a:pt x="1420055" y="1939352"/>
                </a:lnTo>
                <a:lnTo>
                  <a:pt x="1478003" y="1944503"/>
                </a:lnTo>
                <a:lnTo>
                  <a:pt x="1536575" y="1948544"/>
                </a:lnTo>
                <a:lnTo>
                  <a:pt x="1595736" y="1951454"/>
                </a:lnTo>
                <a:lnTo>
                  <a:pt x="1655454" y="1953215"/>
                </a:lnTo>
                <a:lnTo>
                  <a:pt x="1715693" y="1953806"/>
                </a:lnTo>
                <a:lnTo>
                  <a:pt x="1768556" y="1953339"/>
                </a:lnTo>
                <a:lnTo>
                  <a:pt x="1821006" y="1951949"/>
                </a:lnTo>
                <a:lnTo>
                  <a:pt x="1873024" y="1949653"/>
                </a:lnTo>
                <a:lnTo>
                  <a:pt x="1924588" y="1946466"/>
                </a:lnTo>
                <a:lnTo>
                  <a:pt x="1975677" y="1942405"/>
                </a:lnTo>
                <a:lnTo>
                  <a:pt x="2026271" y="1937486"/>
                </a:lnTo>
                <a:lnTo>
                  <a:pt x="2076347" y="1931725"/>
                </a:lnTo>
                <a:lnTo>
                  <a:pt x="2125886" y="1925139"/>
                </a:lnTo>
                <a:lnTo>
                  <a:pt x="2174866" y="1917743"/>
                </a:lnTo>
                <a:lnTo>
                  <a:pt x="2223266" y="1909554"/>
                </a:lnTo>
                <a:lnTo>
                  <a:pt x="2271065" y="1900588"/>
                </a:lnTo>
                <a:lnTo>
                  <a:pt x="2318242" y="1890862"/>
                </a:lnTo>
                <a:lnTo>
                  <a:pt x="2364776" y="1880391"/>
                </a:lnTo>
                <a:lnTo>
                  <a:pt x="2410647" y="1869192"/>
                </a:lnTo>
                <a:lnTo>
                  <a:pt x="2455832" y="1857281"/>
                </a:lnTo>
                <a:lnTo>
                  <a:pt x="2500312" y="1844674"/>
                </a:lnTo>
                <a:lnTo>
                  <a:pt x="3066041" y="1844674"/>
                </a:lnTo>
                <a:lnTo>
                  <a:pt x="2920212" y="1672424"/>
                </a:lnTo>
                <a:lnTo>
                  <a:pt x="2969048" y="1643887"/>
                </a:lnTo>
                <a:lnTo>
                  <a:pt x="3015828" y="1614237"/>
                </a:lnTo>
                <a:lnTo>
                  <a:pt x="3060483" y="1583513"/>
                </a:lnTo>
                <a:lnTo>
                  <a:pt x="3102947" y="1551753"/>
                </a:lnTo>
                <a:lnTo>
                  <a:pt x="3143155" y="1518995"/>
                </a:lnTo>
                <a:lnTo>
                  <a:pt x="3181039" y="1485276"/>
                </a:lnTo>
                <a:lnTo>
                  <a:pt x="3216533" y="1450635"/>
                </a:lnTo>
                <a:lnTo>
                  <a:pt x="3249570" y="1415108"/>
                </a:lnTo>
                <a:lnTo>
                  <a:pt x="3280083" y="1378734"/>
                </a:lnTo>
                <a:lnTo>
                  <a:pt x="3308007" y="1341550"/>
                </a:lnTo>
                <a:lnTo>
                  <a:pt x="3333274" y="1303595"/>
                </a:lnTo>
                <a:lnTo>
                  <a:pt x="3355818" y="1264906"/>
                </a:lnTo>
                <a:lnTo>
                  <a:pt x="3375572" y="1225521"/>
                </a:lnTo>
                <a:lnTo>
                  <a:pt x="3392469" y="1185477"/>
                </a:lnTo>
                <a:lnTo>
                  <a:pt x="3406444" y="1144813"/>
                </a:lnTo>
                <a:lnTo>
                  <a:pt x="3417429" y="1103566"/>
                </a:lnTo>
                <a:lnTo>
                  <a:pt x="3425358" y="1061774"/>
                </a:lnTo>
                <a:lnTo>
                  <a:pt x="3430164" y="1019474"/>
                </a:lnTo>
                <a:lnTo>
                  <a:pt x="3431781" y="976706"/>
                </a:lnTo>
                <a:lnTo>
                  <a:pt x="3430743" y="942413"/>
                </a:lnTo>
                <a:lnTo>
                  <a:pt x="3422542" y="874737"/>
                </a:lnTo>
                <a:lnTo>
                  <a:pt x="3406401" y="808405"/>
                </a:lnTo>
                <a:lnTo>
                  <a:pt x="3382592" y="743572"/>
                </a:lnTo>
                <a:lnTo>
                  <a:pt x="3351387" y="680391"/>
                </a:lnTo>
                <a:lnTo>
                  <a:pt x="3313060" y="619018"/>
                </a:lnTo>
                <a:lnTo>
                  <a:pt x="3267883" y="559608"/>
                </a:lnTo>
                <a:lnTo>
                  <a:pt x="3242810" y="530687"/>
                </a:lnTo>
                <a:lnTo>
                  <a:pt x="3216127" y="502315"/>
                </a:lnTo>
                <a:lnTo>
                  <a:pt x="3187868" y="474512"/>
                </a:lnTo>
                <a:lnTo>
                  <a:pt x="3158066" y="447295"/>
                </a:lnTo>
                <a:lnTo>
                  <a:pt x="3126756" y="420686"/>
                </a:lnTo>
                <a:lnTo>
                  <a:pt x="3093971" y="394703"/>
                </a:lnTo>
                <a:lnTo>
                  <a:pt x="3059747" y="369365"/>
                </a:lnTo>
                <a:lnTo>
                  <a:pt x="3024116" y="344692"/>
                </a:lnTo>
                <a:lnTo>
                  <a:pt x="2987113" y="320704"/>
                </a:lnTo>
                <a:lnTo>
                  <a:pt x="2948772" y="297419"/>
                </a:lnTo>
                <a:lnTo>
                  <a:pt x="2909127" y="274857"/>
                </a:lnTo>
                <a:lnTo>
                  <a:pt x="2868212" y="253037"/>
                </a:lnTo>
                <a:lnTo>
                  <a:pt x="2826061" y="231980"/>
                </a:lnTo>
                <a:lnTo>
                  <a:pt x="2782708" y="211703"/>
                </a:lnTo>
                <a:lnTo>
                  <a:pt x="2738187" y="192226"/>
                </a:lnTo>
                <a:lnTo>
                  <a:pt x="2692533" y="173570"/>
                </a:lnTo>
                <a:lnTo>
                  <a:pt x="2645778" y="155752"/>
                </a:lnTo>
                <a:lnTo>
                  <a:pt x="2597959" y="138793"/>
                </a:lnTo>
                <a:lnTo>
                  <a:pt x="2549107" y="122712"/>
                </a:lnTo>
                <a:lnTo>
                  <a:pt x="2499258" y="107528"/>
                </a:lnTo>
                <a:lnTo>
                  <a:pt x="2448445" y="93261"/>
                </a:lnTo>
                <a:lnTo>
                  <a:pt x="2396703" y="79929"/>
                </a:lnTo>
                <a:lnTo>
                  <a:pt x="2344066" y="67553"/>
                </a:lnTo>
                <a:lnTo>
                  <a:pt x="2290567" y="56152"/>
                </a:lnTo>
                <a:lnTo>
                  <a:pt x="2236241" y="45744"/>
                </a:lnTo>
                <a:lnTo>
                  <a:pt x="2181121" y="36350"/>
                </a:lnTo>
                <a:lnTo>
                  <a:pt x="2125243" y="27988"/>
                </a:lnTo>
                <a:lnTo>
                  <a:pt x="2068639" y="20679"/>
                </a:lnTo>
                <a:lnTo>
                  <a:pt x="2011344" y="14441"/>
                </a:lnTo>
                <a:lnTo>
                  <a:pt x="1953392" y="9294"/>
                </a:lnTo>
                <a:lnTo>
                  <a:pt x="1894816" y="5256"/>
                </a:lnTo>
                <a:lnTo>
                  <a:pt x="1835652" y="2349"/>
                </a:lnTo>
                <a:lnTo>
                  <a:pt x="1775933" y="590"/>
                </a:lnTo>
                <a:lnTo>
                  <a:pt x="1715693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4200" y="6108700"/>
            <a:ext cx="2302510" cy="91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6700"/>
              </a:lnSpc>
              <a:spcBef>
                <a:spcPts val="100"/>
              </a:spcBef>
            </a:pPr>
            <a:r>
              <a:rPr dirty="0" sz="2500">
                <a:latin typeface="Comic Sans MS"/>
                <a:cs typeface="Comic Sans MS"/>
              </a:rPr>
              <a:t>That’s the</a:t>
            </a:r>
            <a:r>
              <a:rPr dirty="0" sz="2500" spc="-105">
                <a:latin typeface="Comic Sans MS"/>
                <a:cs typeface="Comic Sans MS"/>
              </a:rPr>
              <a:t> </a:t>
            </a:r>
            <a:r>
              <a:rPr dirty="0" sz="2500">
                <a:latin typeface="Comic Sans MS"/>
                <a:cs typeface="Comic Sans MS"/>
              </a:rPr>
              <a:t>easy  one,</a:t>
            </a:r>
            <a:r>
              <a:rPr dirty="0" sz="2500" spc="-25">
                <a:latin typeface="Comic Sans MS"/>
                <a:cs typeface="Comic Sans MS"/>
              </a:rPr>
              <a:t> </a:t>
            </a:r>
            <a:r>
              <a:rPr dirty="0" sz="2500" spc="-5">
                <a:latin typeface="Comic Sans MS"/>
                <a:cs typeface="Comic Sans MS"/>
              </a:rPr>
              <a:t>right?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46100" y="1493921"/>
            <a:ext cx="12333605" cy="77876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app/components/MovieDetail.js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var BackButton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require('./BackButton');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render: function 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 marR="5217795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var movie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this.props.route.passProps.movie;  return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  <a:tabLst>
                <a:tab pos="20396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style={styles.container}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3921760" algn="l"/>
                <a:tab pos="710755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&lt;NavigationBar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style={styles.navbar}	</a:t>
            </a: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endParaRPr sz="1900">
              <a:latin typeface="Courier New"/>
              <a:cs typeface="Courier New"/>
            </a:endParaRPr>
          </a:p>
          <a:p>
            <a:pPr marL="4067175" marR="728345">
              <a:lnSpc>
                <a:spcPts val="2200"/>
              </a:lnSpc>
              <a:spcBef>
                <a:spcPts val="100"/>
              </a:spcBef>
              <a:tabLst>
                <a:tab pos="1130681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title={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movie.title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}} 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leftButton={</a:t>
            </a:r>
            <a:endParaRPr sz="1900">
              <a:latin typeface="Courier New"/>
              <a:cs typeface="Courier New"/>
            </a:endParaRPr>
          </a:p>
          <a:p>
            <a:pPr marL="4646295">
              <a:lnSpc>
                <a:spcPts val="2100"/>
              </a:lnSpc>
              <a:tabLst>
                <a:tab pos="6383655" algn="l"/>
                <a:tab pos="855599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&lt;BackButton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onPress={()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&gt;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this.props.navigator.pop()</a:t>
            </a:r>
            <a:endParaRPr sz="1900">
              <a:latin typeface="Courier New"/>
              <a:cs typeface="Courier New"/>
            </a:endParaRPr>
          </a:p>
          <a:p>
            <a:pPr marL="4067175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4067175" marR="5361940">
              <a:lnSpc>
                <a:spcPts val="2200"/>
              </a:lnSpc>
              <a:spcBef>
                <a:spcPts val="100"/>
              </a:spcBef>
              <a:tabLst>
                <a:tab pos="6528434" algn="l"/>
              </a:tabLst>
            </a:pP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"Back"  </a:t>
            </a:r>
            <a:r>
              <a:rPr dirty="0" sz="1900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"#fff"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34874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&lt;ScrollView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style={styles.scroll}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&lt;Image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style={styles.image}</a:t>
            </a:r>
            <a:endParaRPr sz="1900">
              <a:latin typeface="Courier New"/>
              <a:cs typeface="Courier New"/>
            </a:endParaRPr>
          </a:p>
          <a:p>
            <a:pPr marL="12700" marR="3479165" indent="2895600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source={{uri:</a:t>
            </a:r>
            <a:r>
              <a:rPr dirty="0" sz="19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"http://image.tmdb.org/t/p/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w500/"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+movie.backdrop_path}}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3197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style={styles.overview}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{movie.overview}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&lt;/ScrollView&gt;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33400" y="1587500"/>
            <a:ext cx="12188825" cy="7553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app/components/BackButton.js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  <a:spcBef>
                <a:spcPts val="1800"/>
              </a:spcBef>
              <a:tabLst>
                <a:tab pos="1026160" algn="l"/>
                <a:tab pos="3776979" algn="l"/>
                <a:tab pos="4066540" algn="l"/>
                <a:tab pos="47910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  <a:tabLst>
                <a:tab pos="10261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{Image, Text, View, TouchableHighlight, StyleSheet} from</a:t>
            </a:r>
            <a:r>
              <a:rPr dirty="0" sz="1900" spc="-4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'react-native';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591820" marR="6954520" indent="-579755">
              <a:lnSpc>
                <a:spcPts val="2200"/>
              </a:lnSpc>
              <a:tabLst>
                <a:tab pos="591820" algn="l"/>
                <a:tab pos="1750060" algn="l"/>
                <a:tab pos="2184400" algn="l"/>
                <a:tab pos="2473960" algn="l"/>
                <a:tab pos="30530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BackButton	=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  <a:tabLst>
                <a:tab pos="2039620" algn="l"/>
                <a:tab pos="2763520" algn="l"/>
                <a:tab pos="30530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icon	=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'http://i.stack.imgur.com/4ByUK.png'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  <a:tabLst>
                <a:tab pos="21844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  <a:tabLst>
                <a:tab pos="522541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onPress={this.props.onPress}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dirty="0" sz="1900" spc="-5" b="1">
                <a:solidFill>
                  <a:srgbClr val="F5A68B"/>
                </a:solidFill>
                <a:latin typeface="Courier New"/>
                <a:cs typeface="Courier New"/>
              </a:rPr>
              <a:t>underlayColor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"transparent"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  <a:tabLst>
                <a:tab pos="3776979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style={styles.container}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348742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&lt;Image</a:t>
            </a:r>
            <a:endParaRPr sz="1900">
              <a:latin typeface="Courier New"/>
              <a:cs typeface="Courier New"/>
            </a:endParaRPr>
          </a:p>
          <a:p>
            <a:pPr marL="4067175" marR="4782820">
              <a:lnSpc>
                <a:spcPts val="2200"/>
              </a:lnSpc>
              <a:spcBef>
                <a:spcPts val="100"/>
              </a:spcBef>
              <a:tabLst>
                <a:tab pos="7107555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source={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uri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ico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}}  style={styles.icon}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3487420">
              <a:lnSpc>
                <a:spcPts val="2100"/>
              </a:lnSpc>
              <a:tabLst>
                <a:tab pos="43567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style={{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paddingTop: 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3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, color: this.props.tintColor</a:t>
            </a:r>
            <a:r>
              <a:rPr dirty="0" sz="1900" spc="-8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{this.props.title}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module.exports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BackButton;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307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0" algn="l"/>
                <a:tab pos="5238115" algn="l"/>
              </a:tabLst>
            </a:pPr>
            <a:r>
              <a:rPr dirty="0" spc="-170"/>
              <a:t>B </a:t>
            </a:r>
            <a:r>
              <a:rPr dirty="0" spc="80"/>
              <a:t>A</a:t>
            </a:r>
            <a:r>
              <a:rPr dirty="0" spc="-90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46100" y="1587500"/>
            <a:ext cx="5185410" cy="4091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app/components/BackButton.js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50800">
              <a:lnSpc>
                <a:spcPts val="2410"/>
              </a:lnSpc>
              <a:tabLst>
                <a:tab pos="690880" algn="l"/>
                <a:tab pos="1811020" algn="l"/>
                <a:tab pos="2131060" algn="l"/>
              </a:tabLst>
            </a:pPr>
            <a:r>
              <a:rPr dirty="0" sz="2100" b="1">
                <a:solidFill>
                  <a:srgbClr val="F5A68B"/>
                </a:solidFill>
                <a:latin typeface="Courier New"/>
                <a:cs typeface="Courier New"/>
              </a:rPr>
              <a:t>var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styles	=	StyleSheet.create({</a:t>
            </a:r>
            <a:endParaRPr sz="2100">
              <a:latin typeface="Courier New"/>
              <a:cs typeface="Courier New"/>
            </a:endParaRPr>
          </a:p>
          <a:p>
            <a:pPr marL="69088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container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:{</a:t>
            </a:r>
            <a:endParaRPr sz="2100">
              <a:latin typeface="Courier New"/>
              <a:cs typeface="Courier New"/>
            </a:endParaRPr>
          </a:p>
          <a:p>
            <a:pPr marL="1330960">
              <a:lnSpc>
                <a:spcPts val="2300"/>
              </a:lnSpc>
              <a:tabLst>
                <a:tab pos="373126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flexDirection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'row'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330960">
              <a:lnSpc>
                <a:spcPts val="2300"/>
              </a:lnSpc>
              <a:tabLst>
                <a:tab pos="32512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paddingTop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69088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100">
              <a:latin typeface="Courier New"/>
              <a:cs typeface="Courier New"/>
            </a:endParaRPr>
          </a:p>
          <a:p>
            <a:pPr marL="690880">
              <a:lnSpc>
                <a:spcPts val="2300"/>
              </a:lnSpc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icon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:{</a:t>
            </a:r>
            <a:endParaRPr sz="2100">
              <a:latin typeface="Courier New"/>
              <a:cs typeface="Courier New"/>
            </a:endParaRPr>
          </a:p>
          <a:p>
            <a:pPr marL="1330960">
              <a:lnSpc>
                <a:spcPts val="2300"/>
              </a:lnSpc>
              <a:tabLst>
                <a:tab pos="24511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width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20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330960">
              <a:lnSpc>
                <a:spcPts val="2300"/>
              </a:lnSpc>
              <a:tabLst>
                <a:tab pos="261112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20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330960">
              <a:lnSpc>
                <a:spcPts val="2300"/>
              </a:lnSpc>
              <a:tabLst>
                <a:tab pos="341122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marginRight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5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69088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203700"/>
            <a:ext cx="113366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740" algn="l"/>
                <a:tab pos="6844030" algn="l"/>
              </a:tabLst>
            </a:pP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250"/>
              <a:t>O</a:t>
            </a:r>
            <a:r>
              <a:rPr dirty="0" spc="-875"/>
              <a:t> </a:t>
            </a:r>
            <a:r>
              <a:rPr dirty="0" spc="-335"/>
              <a:t>V E </a:t>
            </a:r>
            <a:r>
              <a:rPr dirty="0" spc="-585"/>
              <a:t>R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0"/>
              <a:t>AY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3366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740" algn="l"/>
                <a:tab pos="6844030" algn="l"/>
              </a:tabLst>
            </a:pP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250"/>
              <a:t>O</a:t>
            </a:r>
            <a:r>
              <a:rPr dirty="0" spc="-875"/>
              <a:t> </a:t>
            </a:r>
            <a:r>
              <a:rPr dirty="0" spc="-335"/>
              <a:t>V E </a:t>
            </a:r>
            <a:r>
              <a:rPr dirty="0" spc="-585"/>
              <a:t>R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0"/>
              <a:t>AY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584700"/>
            <a:ext cx="1058926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do: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spinner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loading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6358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80"/>
              <a:t>D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80"/>
              <a:t>D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206360" y="3126282"/>
            <a:ext cx="10592435" cy="847725"/>
          </a:xfrm>
          <a:custGeom>
            <a:avLst/>
            <a:gdLst/>
            <a:ahLst/>
            <a:cxnLst/>
            <a:rect l="l" t="t" r="r" b="b"/>
            <a:pathLst>
              <a:path w="10592435" h="847725">
                <a:moveTo>
                  <a:pt x="0" y="0"/>
                </a:moveTo>
                <a:lnTo>
                  <a:pt x="10592079" y="0"/>
                </a:lnTo>
                <a:lnTo>
                  <a:pt x="10592079" y="847547"/>
                </a:lnTo>
                <a:lnTo>
                  <a:pt x="0" y="847547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360" y="3126282"/>
            <a:ext cx="10592435" cy="847725"/>
          </a:xfrm>
          <a:custGeom>
            <a:avLst/>
            <a:gdLst/>
            <a:ahLst/>
            <a:cxnLst/>
            <a:rect l="l" t="t" r="r" b="b"/>
            <a:pathLst>
              <a:path w="10592435" h="847725">
                <a:moveTo>
                  <a:pt x="0" y="0"/>
                </a:moveTo>
                <a:lnTo>
                  <a:pt x="10592079" y="0"/>
                </a:lnTo>
                <a:lnTo>
                  <a:pt x="10592079" y="847548"/>
                </a:lnTo>
                <a:lnTo>
                  <a:pt x="0" y="84754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6200" y="3103549"/>
            <a:ext cx="2192020" cy="7874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150" spc="2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150" spc="15">
                <a:solidFill>
                  <a:srgbClr val="00F900"/>
                </a:solidFill>
                <a:latin typeface="Courier New"/>
                <a:cs typeface="Courier New"/>
              </a:rPr>
              <a:t>npm</a:t>
            </a:r>
            <a:r>
              <a:rPr dirty="0" sz="215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150" spc="15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2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150" spc="15">
                <a:solidFill>
                  <a:srgbClr val="00F900"/>
                </a:solidFill>
                <a:latin typeface="Courier New"/>
                <a:cs typeface="Courier New"/>
              </a:rPr>
              <a:t>npm</a:t>
            </a:r>
            <a:r>
              <a:rPr dirty="0" sz="215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150" spc="15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3679382" y="3103549"/>
            <a:ext cx="3359785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0"/>
              </a:spcBef>
            </a:pPr>
            <a:r>
              <a:rPr dirty="0" sz="2150" spc="20">
                <a:solidFill>
                  <a:srgbClr val="00F900"/>
                </a:solidFill>
                <a:latin typeface="Courier New"/>
                <a:cs typeface="Courier New"/>
              </a:rPr>
              <a:t>react-native-overlay  </a:t>
            </a:r>
            <a:r>
              <a:rPr dirty="0" sz="2150" spc="20">
                <a:solidFill>
                  <a:srgbClr val="00F900"/>
                </a:solidFill>
                <a:latin typeface="Courier New"/>
                <a:cs typeface="Courier New"/>
              </a:rPr>
              <a:t>react-native-blur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" y="5006340"/>
            <a:ext cx="10828020" cy="12700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68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dirty="0" sz="3600" spc="9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XCode</a:t>
            </a:r>
            <a:r>
              <a:rPr dirty="0" sz="36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FFFFFF"/>
                </a:solidFill>
                <a:latin typeface="Arial"/>
                <a:cs typeface="Arial"/>
              </a:rPr>
              <a:t>see</a:t>
            </a:r>
            <a:endParaRPr sz="3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dirty="0" u="heavy" sz="36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https://github.com/brentvatne/react-native-overlay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378" y="2019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7366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58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1491" y="2019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7366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58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0" y="6616700"/>
            <a:ext cx="76092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Platform </a:t>
            </a:r>
            <a:r>
              <a:rPr dirty="0" sz="3000" spc="229">
                <a:solidFill>
                  <a:srgbClr val="FF2E00"/>
                </a:solidFill>
                <a:latin typeface="Verdana"/>
                <a:cs typeface="Verdana"/>
              </a:rPr>
              <a:t>specific </a:t>
            </a:r>
            <a:r>
              <a:rPr dirty="0" sz="3000" spc="260">
                <a:solidFill>
                  <a:srgbClr val="FF2E00"/>
                </a:solidFill>
                <a:latin typeface="Verdana"/>
                <a:cs typeface="Verdana"/>
              </a:rPr>
              <a:t>main</a:t>
            </a:r>
            <a:r>
              <a:rPr dirty="0" sz="3000" spc="79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6614" y="3111182"/>
            <a:ext cx="2392685" cy="341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59925" y="3108858"/>
            <a:ext cx="2805763" cy="3418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3366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740" algn="l"/>
                <a:tab pos="6844030" algn="l"/>
              </a:tabLst>
            </a:pP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250"/>
              <a:t>O</a:t>
            </a:r>
            <a:r>
              <a:rPr dirty="0" spc="-875"/>
              <a:t> </a:t>
            </a:r>
            <a:r>
              <a:rPr dirty="0" spc="-335"/>
              <a:t>V E </a:t>
            </a:r>
            <a:r>
              <a:rPr dirty="0" spc="-585"/>
              <a:t>R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0"/>
              <a:t>AY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1553410"/>
            <a:ext cx="9897745" cy="766445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app/components/LoadingOverlay.js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240"/>
              </a:lnSpc>
              <a:spcBef>
                <a:spcPts val="1300"/>
              </a:spcBef>
              <a:tabLst>
                <a:tab pos="617220" algn="l"/>
                <a:tab pos="1485900" algn="l"/>
                <a:tab pos="17754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React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00"/>
              </a:lnSpc>
              <a:tabLst>
                <a:tab pos="617220" algn="l"/>
                <a:tab pos="1775460" algn="l"/>
                <a:tab pos="20650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Overlay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'react-native-overlay'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00"/>
              </a:lnSpc>
              <a:tabLst>
                <a:tab pos="617220" algn="l"/>
                <a:tab pos="1920239" algn="l"/>
                <a:tab pos="22098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BlurView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'react-native-blur'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).BlurView;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40"/>
              </a:lnSpc>
              <a:tabLst>
                <a:tab pos="617220" algn="l"/>
                <a:tab pos="1630680" algn="l"/>
                <a:tab pos="48164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{View,	ActivityIndicatorIOS,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StyleSheet}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React;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617220" marR="4059554" indent="-579755">
              <a:lnSpc>
                <a:spcPts val="2200"/>
              </a:lnSpc>
              <a:tabLst>
                <a:tab pos="617220" algn="l"/>
                <a:tab pos="2788920" algn="l"/>
                <a:tab pos="3078480" algn="l"/>
                <a:tab pos="43821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LoadingOverlay	=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getDefaultProps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100"/>
              </a:lnSpc>
              <a:tabLst>
                <a:tab pos="22098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75460">
              <a:lnSpc>
                <a:spcPts val="2200"/>
              </a:lnSpc>
              <a:tabLst>
                <a:tab pos="336804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isVisible: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6172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17220">
              <a:lnSpc>
                <a:spcPts val="2200"/>
              </a:lnSpc>
              <a:tabLst>
                <a:tab pos="1775460" algn="l"/>
                <a:tab pos="307848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  <a:tabLst>
                <a:tab pos="22098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77546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&lt;Overlay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isVisible={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.props.isVisible}&gt;</a:t>
            </a:r>
            <a:endParaRPr sz="1900">
              <a:latin typeface="Courier New"/>
              <a:cs typeface="Courier New"/>
            </a:endParaRPr>
          </a:p>
          <a:p>
            <a:pPr marL="235458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&lt;BlurView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style={styles.background}</a:t>
            </a:r>
            <a:r>
              <a:rPr dirty="0" sz="1900" spc="-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blurType=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"dark"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3512820" marR="2900680" indent="-579755">
              <a:lnSpc>
                <a:spcPts val="2200"/>
              </a:lnSpc>
              <a:spcBef>
                <a:spcPts val="100"/>
              </a:spcBef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&lt;ActivityIndicatorIOS  size=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"large"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animating={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true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 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style={styles.spinner}/&gt;</a:t>
            </a:r>
            <a:endParaRPr sz="1900">
              <a:latin typeface="Courier New"/>
              <a:cs typeface="Courier New"/>
            </a:endParaRPr>
          </a:p>
          <a:p>
            <a:pPr marL="235458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&lt;/BlurView&gt;</a:t>
            </a:r>
            <a:endParaRPr sz="1900">
              <a:latin typeface="Courier New"/>
              <a:cs typeface="Courier New"/>
            </a:endParaRPr>
          </a:p>
          <a:p>
            <a:pPr marL="17754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&lt;/Overlay&gt;</a:t>
            </a:r>
            <a:endParaRPr sz="1900">
              <a:latin typeface="Courier New"/>
              <a:cs typeface="Courier New"/>
            </a:endParaRPr>
          </a:p>
          <a:p>
            <a:pPr marL="11963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6172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ts val="2240"/>
              </a:lnSpc>
              <a:tabLst>
                <a:tab pos="2209800" algn="l"/>
                <a:tab pos="24993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LoadingOverlay;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3366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7740" algn="l"/>
                <a:tab pos="6844030" algn="l"/>
              </a:tabLst>
            </a:pP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250"/>
              <a:t>O</a:t>
            </a:r>
            <a:r>
              <a:rPr dirty="0" spc="-875"/>
              <a:t> </a:t>
            </a:r>
            <a:r>
              <a:rPr dirty="0" spc="-335"/>
              <a:t>V E </a:t>
            </a:r>
            <a:r>
              <a:rPr dirty="0" spc="-585"/>
              <a:t>R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0"/>
              <a:t>AY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45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2324100"/>
            <a:ext cx="532003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app/components/LoadingOverlay.js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665480" marR="165100" indent="-640715">
              <a:lnSpc>
                <a:spcPts val="2300"/>
              </a:lnSpc>
              <a:tabLst>
                <a:tab pos="665480" algn="l"/>
                <a:tab pos="1785620" algn="l"/>
                <a:tab pos="210566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styles	=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StyleSheet.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({  background:</a:t>
            </a:r>
            <a:r>
              <a:rPr dirty="0" sz="21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150"/>
              </a:lnSpc>
              <a:tabLst>
                <a:tab pos="226568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flex: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305560" marR="5080">
              <a:lnSpc>
                <a:spcPts val="2300"/>
              </a:lnSpc>
              <a:spcBef>
                <a:spcPts val="150"/>
              </a:spcBef>
              <a:tabLst>
                <a:tab pos="322580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alignItems:	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"stretch"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justifyContent:</a:t>
            </a:r>
            <a:r>
              <a:rPr dirty="0" sz="21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'center'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665480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254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1509"/>
            <a:ext cx="11483340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0160" algn="l"/>
                <a:tab pos="4548505" algn="l"/>
                <a:tab pos="7093584" algn="l"/>
                <a:tab pos="9980930" algn="l"/>
              </a:tabLst>
            </a:pPr>
            <a:r>
              <a:rPr dirty="0" sz="3850" spc="-135"/>
              <a:t>U </a:t>
            </a:r>
            <a:r>
              <a:rPr dirty="0" sz="3850" spc="-350"/>
              <a:t>P </a:t>
            </a:r>
            <a:r>
              <a:rPr dirty="0" sz="3850" spc="85"/>
              <a:t>D</a:t>
            </a:r>
            <a:r>
              <a:rPr dirty="0" sz="3850" spc="-875"/>
              <a:t> </a:t>
            </a:r>
            <a:r>
              <a:rPr dirty="0" sz="3850" spc="150"/>
              <a:t>AT</a:t>
            </a:r>
            <a:r>
              <a:rPr dirty="0" sz="3850" spc="-455"/>
              <a:t> </a:t>
            </a:r>
            <a:r>
              <a:rPr dirty="0" sz="3850" spc="-275"/>
              <a:t>E	</a:t>
            </a:r>
            <a:r>
              <a:rPr dirty="0" sz="3850" spc="-420"/>
              <a:t>S</a:t>
            </a:r>
            <a:r>
              <a:rPr dirty="0" sz="3850" spc="-450"/>
              <a:t> </a:t>
            </a:r>
            <a:r>
              <a:rPr dirty="0" sz="3850" spc="175"/>
              <a:t>TAT</a:t>
            </a:r>
            <a:r>
              <a:rPr dirty="0" sz="3850" spc="-455"/>
              <a:t> </a:t>
            </a:r>
            <a:r>
              <a:rPr dirty="0" sz="3850" spc="-275"/>
              <a:t>E	</a:t>
            </a:r>
            <a:r>
              <a:rPr dirty="0" sz="3850" spc="-130"/>
              <a:t>B</a:t>
            </a:r>
            <a:r>
              <a:rPr dirty="0" sz="3850" spc="-450"/>
              <a:t> </a:t>
            </a:r>
            <a:r>
              <a:rPr dirty="0" sz="3850" spc="-275"/>
              <a:t>E</a:t>
            </a:r>
            <a:r>
              <a:rPr dirty="0" sz="3850" spc="-455"/>
              <a:t> </a:t>
            </a:r>
            <a:r>
              <a:rPr dirty="0" sz="3850" spc="-200"/>
              <a:t>F</a:t>
            </a:r>
            <a:r>
              <a:rPr dirty="0" sz="3850" spc="-455"/>
              <a:t> </a:t>
            </a:r>
            <a:r>
              <a:rPr dirty="0" sz="3850" spc="229"/>
              <a:t>O</a:t>
            </a:r>
            <a:r>
              <a:rPr dirty="0" sz="3850" spc="-455"/>
              <a:t> </a:t>
            </a:r>
            <a:r>
              <a:rPr dirty="0" sz="3850" spc="-490"/>
              <a:t>R</a:t>
            </a:r>
            <a:r>
              <a:rPr dirty="0" sz="3850" spc="-450"/>
              <a:t> </a:t>
            </a:r>
            <a:r>
              <a:rPr dirty="0" sz="3850" spc="-275"/>
              <a:t>E	</a:t>
            </a:r>
            <a:r>
              <a:rPr dirty="0" sz="3850" spc="15"/>
              <a:t>G</a:t>
            </a:r>
            <a:r>
              <a:rPr dirty="0" sz="3850" spc="-455"/>
              <a:t> </a:t>
            </a:r>
            <a:r>
              <a:rPr dirty="0" sz="3850" spc="-275"/>
              <a:t>E</a:t>
            </a:r>
            <a:r>
              <a:rPr dirty="0" sz="3850" spc="-455"/>
              <a:t> </a:t>
            </a:r>
            <a:r>
              <a:rPr dirty="0" sz="3850" spc="-135"/>
              <a:t>T</a:t>
            </a:r>
            <a:r>
              <a:rPr dirty="0" sz="3850" spc="-450"/>
              <a:t> </a:t>
            </a:r>
            <a:r>
              <a:rPr dirty="0" sz="3850" spc="-135"/>
              <a:t>T</a:t>
            </a:r>
            <a:r>
              <a:rPr dirty="0" sz="3850" spc="-455"/>
              <a:t> </a:t>
            </a:r>
            <a:r>
              <a:rPr dirty="0" sz="3850" spc="-65"/>
              <a:t>I</a:t>
            </a:r>
            <a:r>
              <a:rPr dirty="0" sz="3850" spc="-455"/>
              <a:t> </a:t>
            </a:r>
            <a:r>
              <a:rPr dirty="0" sz="3850" spc="229"/>
              <a:t>N</a:t>
            </a:r>
            <a:r>
              <a:rPr dirty="0" sz="3850" spc="-450"/>
              <a:t> </a:t>
            </a:r>
            <a:r>
              <a:rPr dirty="0" sz="3850" spc="15"/>
              <a:t>G	</a:t>
            </a:r>
            <a:r>
              <a:rPr dirty="0" sz="3850" spc="85"/>
              <a:t>D</a:t>
            </a:r>
            <a:r>
              <a:rPr dirty="0" sz="3850" spc="-530"/>
              <a:t> </a:t>
            </a:r>
            <a:r>
              <a:rPr dirty="0" sz="3850" spc="245"/>
              <a:t>ATA</a:t>
            </a:r>
            <a:endParaRPr sz="3850"/>
          </a:p>
        </p:txBody>
      </p:sp>
      <p:sp>
        <p:nvSpPr>
          <p:cNvPr id="4" name="object 4"/>
          <p:cNvSpPr txBox="1"/>
          <p:nvPr/>
        </p:nvSpPr>
        <p:spPr>
          <a:xfrm>
            <a:off x="1303113" y="8181113"/>
            <a:ext cx="7265034" cy="85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20"/>
              </a:lnSpc>
              <a:tabLst>
                <a:tab pos="1170940" algn="l"/>
                <a:tab pos="247396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TODO: Show Navbar, ScrollView and</a:t>
            </a:r>
            <a:r>
              <a:rPr dirty="0" sz="1900" spc="-7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MovieList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9019313"/>
            <a:ext cx="46037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9298713"/>
            <a:ext cx="350075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0"/>
              </a:lnSpc>
              <a:tabLst>
                <a:tab pos="2184400" algn="l"/>
                <a:tab pos="24739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Movies;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52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279357"/>
            <a:ext cx="8726805" cy="66179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500"/>
              </a:spcBef>
              <a:tabLst>
                <a:tab pos="1038860" algn="l"/>
                <a:tab pos="3789679" algn="l"/>
                <a:tab pos="4079240" algn="l"/>
                <a:tab pos="48037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631440" algn="l"/>
                <a:tab pos="29210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NavigationBar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'react-native-navbar'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052320" algn="l"/>
                <a:tab pos="23418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MovieList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'./components/MovieList'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776220" algn="l"/>
                <a:tab pos="30657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LoadingOverlay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'./components/LoadingOverlay'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1038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04520" marR="6665595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View,  Navigator,  ScrollView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140"/>
              </a:lnSpc>
              <a:tabLst>
                <a:tab pos="314325" algn="l"/>
                <a:tab pos="10388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604520" marR="3769995" indent="-579755">
              <a:lnSpc>
                <a:spcPts val="2200"/>
              </a:lnSpc>
              <a:spcBef>
                <a:spcPts val="5"/>
              </a:spcBef>
              <a:tabLst>
                <a:tab pos="604520" algn="l"/>
                <a:tab pos="1617980" algn="l"/>
                <a:tab pos="1907539" algn="l"/>
                <a:tab pos="3065780" algn="l"/>
                <a:tab pos="43694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	=	React.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getInitialState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 marR="4349115">
              <a:lnSpc>
                <a:spcPts val="2200"/>
              </a:lnSpc>
              <a:tabLst>
                <a:tab pos="219710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();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 marR="492823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data: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[],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loading: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true,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604520">
              <a:lnSpc>
                <a:spcPts val="2240"/>
              </a:lnSpc>
              <a:spcBef>
                <a:spcPts val="5"/>
              </a:spcBef>
              <a:tabLst>
                <a:tab pos="2921000" algn="l"/>
                <a:tab pos="4224020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Get some data from</a:t>
            </a:r>
            <a:r>
              <a:rPr dirty="0" sz="1900" spc="-8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API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1509"/>
            <a:ext cx="11483340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0160" algn="l"/>
                <a:tab pos="4548505" algn="l"/>
                <a:tab pos="7093584" algn="l"/>
                <a:tab pos="9980930" algn="l"/>
              </a:tabLst>
            </a:pPr>
            <a:r>
              <a:rPr dirty="0" sz="3850" spc="-135"/>
              <a:t>U </a:t>
            </a:r>
            <a:r>
              <a:rPr dirty="0" sz="3850" spc="-350"/>
              <a:t>P </a:t>
            </a:r>
            <a:r>
              <a:rPr dirty="0" sz="3850" spc="85"/>
              <a:t>D</a:t>
            </a:r>
            <a:r>
              <a:rPr dirty="0" sz="3850" spc="-875"/>
              <a:t> </a:t>
            </a:r>
            <a:r>
              <a:rPr dirty="0" sz="3850" spc="150"/>
              <a:t>AT</a:t>
            </a:r>
            <a:r>
              <a:rPr dirty="0" sz="3850" spc="-455"/>
              <a:t> </a:t>
            </a:r>
            <a:r>
              <a:rPr dirty="0" sz="3850" spc="-275"/>
              <a:t>E	</a:t>
            </a:r>
            <a:r>
              <a:rPr dirty="0" sz="3850" spc="-420"/>
              <a:t>S</a:t>
            </a:r>
            <a:r>
              <a:rPr dirty="0" sz="3850" spc="-450"/>
              <a:t> </a:t>
            </a:r>
            <a:r>
              <a:rPr dirty="0" sz="3850" spc="175"/>
              <a:t>TAT</a:t>
            </a:r>
            <a:r>
              <a:rPr dirty="0" sz="3850" spc="-455"/>
              <a:t> </a:t>
            </a:r>
            <a:r>
              <a:rPr dirty="0" sz="3850" spc="-275"/>
              <a:t>E	</a:t>
            </a:r>
            <a:r>
              <a:rPr dirty="0" sz="3850" spc="-130"/>
              <a:t>B</a:t>
            </a:r>
            <a:r>
              <a:rPr dirty="0" sz="3850" spc="-450"/>
              <a:t> </a:t>
            </a:r>
            <a:r>
              <a:rPr dirty="0" sz="3850" spc="-275"/>
              <a:t>E</a:t>
            </a:r>
            <a:r>
              <a:rPr dirty="0" sz="3850" spc="-455"/>
              <a:t> </a:t>
            </a:r>
            <a:r>
              <a:rPr dirty="0" sz="3850" spc="-200"/>
              <a:t>F</a:t>
            </a:r>
            <a:r>
              <a:rPr dirty="0" sz="3850" spc="-455"/>
              <a:t> </a:t>
            </a:r>
            <a:r>
              <a:rPr dirty="0" sz="3850" spc="229"/>
              <a:t>O</a:t>
            </a:r>
            <a:r>
              <a:rPr dirty="0" sz="3850" spc="-455"/>
              <a:t> </a:t>
            </a:r>
            <a:r>
              <a:rPr dirty="0" sz="3850" spc="-490"/>
              <a:t>R</a:t>
            </a:r>
            <a:r>
              <a:rPr dirty="0" sz="3850" spc="-450"/>
              <a:t> </a:t>
            </a:r>
            <a:r>
              <a:rPr dirty="0" sz="3850" spc="-275"/>
              <a:t>E	</a:t>
            </a:r>
            <a:r>
              <a:rPr dirty="0" sz="3850" spc="15"/>
              <a:t>G</a:t>
            </a:r>
            <a:r>
              <a:rPr dirty="0" sz="3850" spc="-455"/>
              <a:t> </a:t>
            </a:r>
            <a:r>
              <a:rPr dirty="0" sz="3850" spc="-275"/>
              <a:t>E</a:t>
            </a:r>
            <a:r>
              <a:rPr dirty="0" sz="3850" spc="-455"/>
              <a:t> </a:t>
            </a:r>
            <a:r>
              <a:rPr dirty="0" sz="3850" spc="-135"/>
              <a:t>T</a:t>
            </a:r>
            <a:r>
              <a:rPr dirty="0" sz="3850" spc="-450"/>
              <a:t> </a:t>
            </a:r>
            <a:r>
              <a:rPr dirty="0" sz="3850" spc="-135"/>
              <a:t>T</a:t>
            </a:r>
            <a:r>
              <a:rPr dirty="0" sz="3850" spc="-455"/>
              <a:t> </a:t>
            </a:r>
            <a:r>
              <a:rPr dirty="0" sz="3850" spc="-65"/>
              <a:t>I</a:t>
            </a:r>
            <a:r>
              <a:rPr dirty="0" sz="3850" spc="-455"/>
              <a:t> </a:t>
            </a:r>
            <a:r>
              <a:rPr dirty="0" sz="3850" spc="229"/>
              <a:t>N</a:t>
            </a:r>
            <a:r>
              <a:rPr dirty="0" sz="3850" spc="-450"/>
              <a:t> </a:t>
            </a:r>
            <a:r>
              <a:rPr dirty="0" sz="3850" spc="15"/>
              <a:t>G	</a:t>
            </a:r>
            <a:r>
              <a:rPr dirty="0" sz="3850" spc="85"/>
              <a:t>D</a:t>
            </a:r>
            <a:r>
              <a:rPr dirty="0" sz="3850" spc="-530"/>
              <a:t> </a:t>
            </a:r>
            <a:r>
              <a:rPr dirty="0" sz="3850" spc="245"/>
              <a:t>ATA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723900" y="4508500"/>
            <a:ext cx="4949190" cy="22707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91820" marR="5080" indent="-579755">
              <a:lnSpc>
                <a:spcPts val="2200"/>
              </a:lnSpc>
              <a:spcBef>
                <a:spcPts val="240"/>
              </a:spcBef>
              <a:tabLst>
                <a:tab pos="591820" algn="l"/>
                <a:tab pos="1605280" algn="l"/>
                <a:tab pos="1894839" algn="l"/>
                <a:tab pos="3053080" algn="l"/>
                <a:tab pos="435673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Movies	=	React.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getInitialState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70940" marR="584200">
              <a:lnSpc>
                <a:spcPts val="2200"/>
              </a:lnSpc>
              <a:tabLst>
                <a:tab pos="2184400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();  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50060" marR="11633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data: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[],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loading: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true,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113" y="7023100"/>
            <a:ext cx="4224655" cy="87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  <a:tabLst>
                <a:tab pos="2329180" algn="l"/>
                <a:tab pos="3632200" algn="l"/>
              </a:tabLst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Get some data from</a:t>
            </a:r>
            <a:r>
              <a:rPr dirty="0" sz="1900" spc="-8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API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1279357"/>
            <a:ext cx="8726805" cy="29857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500"/>
              </a:spcBef>
              <a:tabLst>
                <a:tab pos="1038860" algn="l"/>
                <a:tab pos="3789679" algn="l"/>
                <a:tab pos="4079240" algn="l"/>
                <a:tab pos="48037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631440" algn="l"/>
                <a:tab pos="292100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NavigationBar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'react-native-navbar'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052320" algn="l"/>
                <a:tab pos="23418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MovieList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'./components/MovieList'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604520" algn="l"/>
                <a:tab pos="2776220" algn="l"/>
                <a:tab pos="306578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LoadingOverlay	=	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'./components/LoadingOverlay'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00"/>
              </a:lnSpc>
              <a:tabLst>
                <a:tab pos="10388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04520" marR="6665595">
              <a:lnSpc>
                <a:spcPts val="2200"/>
              </a:lnSpc>
              <a:spcBef>
                <a:spcPts val="100"/>
              </a:spcBef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View,  Navigator,  ScrollView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140"/>
              </a:lnSpc>
              <a:tabLst>
                <a:tab pos="314325" algn="l"/>
                <a:tab pos="10388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6700" y="5346700"/>
            <a:ext cx="5631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4">
                <a:solidFill>
                  <a:srgbClr val="FF2E00"/>
                </a:solidFill>
                <a:latin typeface="Verdana"/>
                <a:cs typeface="Verdana"/>
              </a:rPr>
              <a:t>Set </a:t>
            </a:r>
            <a:r>
              <a:rPr dirty="0" sz="3000" spc="335">
                <a:solidFill>
                  <a:srgbClr val="FF2E00"/>
                </a:solidFill>
                <a:latin typeface="Verdana"/>
                <a:cs typeface="Verdana"/>
              </a:rPr>
              <a:t>loading 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on </a:t>
            </a:r>
            <a:r>
              <a:rPr dirty="0" sz="3000" spc="-85">
                <a:solidFill>
                  <a:srgbClr val="FF2E00"/>
                </a:solidFill>
                <a:latin typeface="Verdana"/>
                <a:cs typeface="Verdana"/>
              </a:rPr>
              <a:t>by</a:t>
            </a:r>
            <a:r>
              <a:rPr dirty="0" sz="3000" spc="16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default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111" y="5689980"/>
            <a:ext cx="1931615" cy="518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3113" y="8181113"/>
            <a:ext cx="7265034" cy="85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20"/>
              </a:lnSpc>
              <a:tabLst>
                <a:tab pos="1170940" algn="l"/>
                <a:tab pos="2473960" algn="l"/>
              </a:tabLst>
            </a:pP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TODO: Show Navbar, ScrollView and</a:t>
            </a:r>
            <a:r>
              <a:rPr dirty="0" sz="1900" spc="-7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MovieList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0" y="9019313"/>
            <a:ext cx="46037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" y="9298713"/>
            <a:ext cx="350075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0"/>
              </a:lnSpc>
              <a:tabLst>
                <a:tab pos="2184400" algn="l"/>
                <a:tab pos="247396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module.exports	=	Movies;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4050"/>
            <a:ext cx="11523345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4759325" algn="l"/>
                <a:tab pos="6930390" algn="l"/>
                <a:tab pos="9952355" algn="l"/>
              </a:tabLst>
            </a:pPr>
            <a:r>
              <a:rPr dirty="0" sz="4050" spc="-155"/>
              <a:t>U </a:t>
            </a:r>
            <a:r>
              <a:rPr dirty="0" sz="4050" spc="-380"/>
              <a:t>P </a:t>
            </a:r>
            <a:r>
              <a:rPr dirty="0" sz="4050" spc="75"/>
              <a:t>D</a:t>
            </a:r>
            <a:r>
              <a:rPr dirty="0" sz="4050" spc="-905"/>
              <a:t> </a:t>
            </a:r>
            <a:r>
              <a:rPr dirty="0" sz="4050" spc="145"/>
              <a:t>AT</a:t>
            </a:r>
            <a:r>
              <a:rPr dirty="0" sz="4050" spc="-480"/>
              <a:t> </a:t>
            </a:r>
            <a:r>
              <a:rPr dirty="0" sz="4050" spc="-300"/>
              <a:t>E	</a:t>
            </a:r>
            <a:r>
              <a:rPr dirty="0" sz="4050" spc="-450"/>
              <a:t>S</a:t>
            </a:r>
            <a:r>
              <a:rPr dirty="0" sz="4050" spc="-475"/>
              <a:t> </a:t>
            </a:r>
            <a:r>
              <a:rPr dirty="0" sz="4050" spc="170"/>
              <a:t>TAT</a:t>
            </a:r>
            <a:r>
              <a:rPr dirty="0" sz="4050" spc="-480"/>
              <a:t> </a:t>
            </a:r>
            <a:r>
              <a:rPr dirty="0" sz="4050" spc="-300"/>
              <a:t>E	</a:t>
            </a:r>
            <a:r>
              <a:rPr dirty="0" sz="4050" spc="70"/>
              <a:t>A</a:t>
            </a:r>
            <a:r>
              <a:rPr dirty="0" sz="4050" spc="-480"/>
              <a:t> </a:t>
            </a:r>
            <a:r>
              <a:rPr dirty="0" sz="4050" spc="-225"/>
              <a:t>F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75"/>
              <a:t> </a:t>
            </a:r>
            <a:r>
              <a:rPr dirty="0" sz="4050" spc="-300"/>
              <a:t>E</a:t>
            </a:r>
            <a:r>
              <a:rPr dirty="0" sz="4050" spc="-480"/>
              <a:t> </a:t>
            </a:r>
            <a:r>
              <a:rPr dirty="0" sz="4050" spc="-525"/>
              <a:t>R	</a:t>
            </a:r>
            <a:r>
              <a:rPr dirty="0" sz="4050"/>
              <a:t>G</a:t>
            </a:r>
            <a:r>
              <a:rPr dirty="0" sz="4050" spc="-480"/>
              <a:t> </a:t>
            </a:r>
            <a:r>
              <a:rPr dirty="0" sz="4050" spc="-300"/>
              <a:t>E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80"/>
              <a:t> </a:t>
            </a:r>
            <a:r>
              <a:rPr dirty="0" sz="4050" spc="-75"/>
              <a:t>I</a:t>
            </a:r>
            <a:r>
              <a:rPr dirty="0" sz="4050" spc="-475"/>
              <a:t> </a:t>
            </a:r>
            <a:r>
              <a:rPr dirty="0" sz="4050" spc="225"/>
              <a:t>N</a:t>
            </a:r>
            <a:r>
              <a:rPr dirty="0" sz="4050" spc="-480"/>
              <a:t> </a:t>
            </a:r>
            <a:r>
              <a:rPr dirty="0" sz="4050"/>
              <a:t>G	</a:t>
            </a:r>
            <a:r>
              <a:rPr dirty="0" sz="4050" spc="75"/>
              <a:t>D</a:t>
            </a:r>
            <a:r>
              <a:rPr dirty="0" sz="4050" spc="-565"/>
              <a:t> </a:t>
            </a:r>
            <a:r>
              <a:rPr dirty="0" sz="4050" spc="245"/>
              <a:t>ATA</a:t>
            </a:r>
            <a:endParaRPr sz="40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2235200"/>
            <a:ext cx="8521065" cy="529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65480" marR="5080" indent="-640715">
              <a:lnSpc>
                <a:spcPts val="2300"/>
              </a:lnSpc>
              <a:tabLst>
                <a:tab pos="2585720" algn="l"/>
                <a:tab pos="4025900" algn="l"/>
              </a:tabLst>
            </a:pP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getDataFromApi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fetch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"http://api.themoviedb.org/3/movie/popular?</a:t>
            </a:r>
            <a:endParaRPr sz="2100">
              <a:latin typeface="Courier New"/>
              <a:cs typeface="Courier New"/>
            </a:endParaRPr>
          </a:p>
          <a:p>
            <a:pPr marL="25400">
              <a:lnSpc>
                <a:spcPts val="2150"/>
              </a:lnSpc>
            </a:pP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api_key=4aa883f95999ec813b8bfaf319f3972b"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300"/>
              </a:lnSpc>
              <a:tabLst>
                <a:tab pos="3705860" algn="l"/>
                <a:tab pos="418592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(response	=&gt;	response.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300"/>
              </a:lnSpc>
              <a:tabLst>
                <a:tab pos="306578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(json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1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945639">
              <a:lnSpc>
                <a:spcPts val="2300"/>
              </a:lnSpc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100">
              <a:latin typeface="Courier New"/>
              <a:cs typeface="Courier New"/>
            </a:endParaRPr>
          </a:p>
          <a:p>
            <a:pPr marL="2585720" marR="2885440">
              <a:lnSpc>
                <a:spcPts val="2300"/>
              </a:lnSpc>
              <a:spcBef>
                <a:spcPts val="150"/>
              </a:spcBef>
              <a:tabLst>
                <a:tab pos="354584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data:	json.results,  loading:</a:t>
            </a:r>
            <a:r>
              <a:rPr dirty="0" sz="21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false</a:t>
            </a:r>
            <a:endParaRPr sz="2100">
              <a:latin typeface="Courier New"/>
              <a:cs typeface="Courier New"/>
            </a:endParaRPr>
          </a:p>
          <a:p>
            <a:pPr marL="1945639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  <a:p>
            <a:pPr marL="1945639">
              <a:lnSpc>
                <a:spcPts val="2300"/>
              </a:lnSpc>
            </a:pP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(json.results);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100">
              <a:latin typeface="Courier New"/>
              <a:cs typeface="Courier New"/>
            </a:endParaRPr>
          </a:p>
          <a:p>
            <a:pPr marL="1945639" marR="3365500" indent="-640715">
              <a:lnSpc>
                <a:spcPts val="2300"/>
              </a:lnSpc>
              <a:spcBef>
                <a:spcPts val="150"/>
              </a:spcBef>
            </a:pP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catch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((error) =&gt;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(error);</a:t>
            </a:r>
            <a:endParaRPr sz="2100">
              <a:latin typeface="Courier New"/>
              <a:cs typeface="Courier New"/>
            </a:endParaRPr>
          </a:p>
          <a:p>
            <a:pPr marL="1305560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100">
              <a:latin typeface="Courier New"/>
              <a:cs typeface="Courier New"/>
            </a:endParaRPr>
          </a:p>
          <a:p>
            <a:pPr marL="254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4050"/>
            <a:ext cx="11523345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4759325" algn="l"/>
                <a:tab pos="6930390" algn="l"/>
                <a:tab pos="9952355" algn="l"/>
              </a:tabLst>
            </a:pPr>
            <a:r>
              <a:rPr dirty="0" sz="4050" spc="-155"/>
              <a:t>U </a:t>
            </a:r>
            <a:r>
              <a:rPr dirty="0" sz="4050" spc="-380"/>
              <a:t>P </a:t>
            </a:r>
            <a:r>
              <a:rPr dirty="0" sz="4050" spc="75"/>
              <a:t>D</a:t>
            </a:r>
            <a:r>
              <a:rPr dirty="0" sz="4050" spc="-905"/>
              <a:t> </a:t>
            </a:r>
            <a:r>
              <a:rPr dirty="0" sz="4050" spc="145"/>
              <a:t>AT</a:t>
            </a:r>
            <a:r>
              <a:rPr dirty="0" sz="4050" spc="-480"/>
              <a:t> </a:t>
            </a:r>
            <a:r>
              <a:rPr dirty="0" sz="4050" spc="-300"/>
              <a:t>E	</a:t>
            </a:r>
            <a:r>
              <a:rPr dirty="0" sz="4050" spc="-450"/>
              <a:t>S</a:t>
            </a:r>
            <a:r>
              <a:rPr dirty="0" sz="4050" spc="-475"/>
              <a:t> </a:t>
            </a:r>
            <a:r>
              <a:rPr dirty="0" sz="4050" spc="170"/>
              <a:t>TAT</a:t>
            </a:r>
            <a:r>
              <a:rPr dirty="0" sz="4050" spc="-480"/>
              <a:t> </a:t>
            </a:r>
            <a:r>
              <a:rPr dirty="0" sz="4050" spc="-300"/>
              <a:t>E	</a:t>
            </a:r>
            <a:r>
              <a:rPr dirty="0" sz="4050" spc="70"/>
              <a:t>A</a:t>
            </a:r>
            <a:r>
              <a:rPr dirty="0" sz="4050" spc="-480"/>
              <a:t> </a:t>
            </a:r>
            <a:r>
              <a:rPr dirty="0" sz="4050" spc="-225"/>
              <a:t>F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75"/>
              <a:t> </a:t>
            </a:r>
            <a:r>
              <a:rPr dirty="0" sz="4050" spc="-300"/>
              <a:t>E</a:t>
            </a:r>
            <a:r>
              <a:rPr dirty="0" sz="4050" spc="-480"/>
              <a:t> </a:t>
            </a:r>
            <a:r>
              <a:rPr dirty="0" sz="4050" spc="-525"/>
              <a:t>R	</a:t>
            </a:r>
            <a:r>
              <a:rPr dirty="0" sz="4050"/>
              <a:t>G</a:t>
            </a:r>
            <a:r>
              <a:rPr dirty="0" sz="4050" spc="-480"/>
              <a:t> </a:t>
            </a:r>
            <a:r>
              <a:rPr dirty="0" sz="4050" spc="-300"/>
              <a:t>E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80"/>
              <a:t> </a:t>
            </a:r>
            <a:r>
              <a:rPr dirty="0" sz="4050" spc="-150"/>
              <a:t>T</a:t>
            </a:r>
            <a:r>
              <a:rPr dirty="0" sz="4050" spc="-480"/>
              <a:t> </a:t>
            </a:r>
            <a:r>
              <a:rPr dirty="0" sz="4050" spc="-75"/>
              <a:t>I</a:t>
            </a:r>
            <a:r>
              <a:rPr dirty="0" sz="4050" spc="-475"/>
              <a:t> </a:t>
            </a:r>
            <a:r>
              <a:rPr dirty="0" sz="4050" spc="225"/>
              <a:t>N</a:t>
            </a:r>
            <a:r>
              <a:rPr dirty="0" sz="4050" spc="-480"/>
              <a:t> </a:t>
            </a:r>
            <a:r>
              <a:rPr dirty="0" sz="4050"/>
              <a:t>G	</a:t>
            </a:r>
            <a:r>
              <a:rPr dirty="0" sz="4050" spc="75"/>
              <a:t>D</a:t>
            </a:r>
            <a:r>
              <a:rPr dirty="0" sz="4050" spc="-565"/>
              <a:t> </a:t>
            </a:r>
            <a:r>
              <a:rPr dirty="0" sz="4050" spc="245"/>
              <a:t>ATA</a:t>
            </a:r>
            <a:endParaRPr sz="4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app/Movies.js</a:t>
            </a:r>
          </a:p>
          <a:p>
            <a:pPr marL="123825">
              <a:lnSpc>
                <a:spcPct val="100000"/>
              </a:lnSpc>
            </a:pPr>
          </a:p>
          <a:p>
            <a:pPr marL="123825"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789305" marR="3190240" indent="-640715">
              <a:lnSpc>
                <a:spcPts val="2300"/>
              </a:lnSpc>
              <a:tabLst>
                <a:tab pos="2709545" algn="l"/>
                <a:tab pos="4149725" algn="l"/>
              </a:tabLst>
            </a:pPr>
            <a:r>
              <a:rPr dirty="0" sz="2100">
                <a:solidFill>
                  <a:srgbClr val="EB97F1"/>
                </a:solidFill>
              </a:rPr>
              <a:t>getDataFromApi</a:t>
            </a:r>
            <a:r>
              <a:rPr dirty="0" sz="2100">
                <a:solidFill>
                  <a:srgbClr val="D9D9D9"/>
                </a:solidFill>
              </a:rPr>
              <a:t>:	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100" spc="-5">
                <a:solidFill>
                  <a:srgbClr val="D9D9D9"/>
                </a:solidFill>
              </a:rPr>
              <a:t>() </a:t>
            </a:r>
            <a:r>
              <a:rPr dirty="0" sz="2100">
                <a:solidFill>
                  <a:srgbClr val="D9D9D9"/>
                </a:solidFill>
              </a:rPr>
              <a:t>{  </a:t>
            </a:r>
            <a:r>
              <a:rPr dirty="0" sz="2100">
                <a:solidFill>
                  <a:srgbClr val="EB97F1"/>
                </a:solidFill>
              </a:rPr>
              <a:t>fetch</a:t>
            </a:r>
            <a:r>
              <a:rPr dirty="0" sz="2100">
                <a:solidFill>
                  <a:srgbClr val="D9D9D9"/>
                </a:solidFill>
              </a:rPr>
              <a:t>(</a:t>
            </a:r>
            <a:r>
              <a:rPr dirty="0" sz="2100">
                <a:solidFill>
                  <a:srgbClr val="96E284"/>
                </a:solidFill>
                <a:hlinkClick r:id="rId2"/>
              </a:rPr>
              <a:t>"http://api.themoviedb.org/3/movie/popular?</a:t>
            </a:r>
            <a:endParaRPr sz="2100">
              <a:latin typeface="Courier New"/>
              <a:cs typeface="Courier New"/>
            </a:endParaRPr>
          </a:p>
          <a:p>
            <a:pPr marL="149225">
              <a:lnSpc>
                <a:spcPts val="2150"/>
              </a:lnSpc>
            </a:pPr>
            <a:r>
              <a:rPr dirty="0" sz="2100" spc="-5">
                <a:solidFill>
                  <a:srgbClr val="96E284"/>
                </a:solidFill>
              </a:rPr>
              <a:t>api_key=4aa883f95999ec813b8bfaf319f3972b"</a:t>
            </a:r>
            <a:r>
              <a:rPr dirty="0" sz="2100" spc="-5">
                <a:solidFill>
                  <a:srgbClr val="D9D9D9"/>
                </a:solidFill>
              </a:rPr>
              <a:t>)</a:t>
            </a:r>
            <a:endParaRPr sz="2100"/>
          </a:p>
          <a:p>
            <a:pPr marL="1429385">
              <a:lnSpc>
                <a:spcPts val="2300"/>
              </a:lnSpc>
              <a:tabLst>
                <a:tab pos="3829685" algn="l"/>
                <a:tab pos="4309745" algn="l"/>
              </a:tabLst>
            </a:pPr>
            <a:r>
              <a:rPr dirty="0" sz="2100">
                <a:solidFill>
                  <a:srgbClr val="D9D9D9"/>
                </a:solidFill>
              </a:rPr>
              <a:t>.</a:t>
            </a:r>
            <a:r>
              <a:rPr dirty="0" sz="2100">
                <a:solidFill>
                  <a:srgbClr val="EB97F1"/>
                </a:solidFill>
              </a:rPr>
              <a:t>then</a:t>
            </a:r>
            <a:r>
              <a:rPr dirty="0" sz="2100">
                <a:solidFill>
                  <a:srgbClr val="D9D9D9"/>
                </a:solidFill>
              </a:rPr>
              <a:t>(response	=&gt;	response.</a:t>
            </a:r>
            <a:r>
              <a:rPr dirty="0" sz="2100">
                <a:solidFill>
                  <a:srgbClr val="EB97F1"/>
                </a:solidFill>
              </a:rPr>
              <a:t>json</a:t>
            </a:r>
            <a:r>
              <a:rPr dirty="0" sz="2100">
                <a:solidFill>
                  <a:srgbClr val="D9D9D9"/>
                </a:solidFill>
              </a:rPr>
              <a:t>())</a:t>
            </a:r>
            <a:endParaRPr sz="2100"/>
          </a:p>
          <a:p>
            <a:pPr marL="1429385">
              <a:lnSpc>
                <a:spcPts val="2300"/>
              </a:lnSpc>
              <a:tabLst>
                <a:tab pos="3189605" algn="l"/>
              </a:tabLst>
            </a:pPr>
            <a:r>
              <a:rPr dirty="0" sz="2100">
                <a:solidFill>
                  <a:srgbClr val="D9D9D9"/>
                </a:solidFill>
              </a:rPr>
              <a:t>.</a:t>
            </a:r>
            <a:r>
              <a:rPr dirty="0" sz="2100">
                <a:solidFill>
                  <a:srgbClr val="EB97F1"/>
                </a:solidFill>
              </a:rPr>
              <a:t>then</a:t>
            </a:r>
            <a:r>
              <a:rPr dirty="0" sz="2100">
                <a:solidFill>
                  <a:srgbClr val="D9D9D9"/>
                </a:solidFill>
              </a:rPr>
              <a:t>(json	</a:t>
            </a:r>
            <a:r>
              <a:rPr dirty="0" sz="2100" spc="-5">
                <a:solidFill>
                  <a:srgbClr val="D9D9D9"/>
                </a:solidFill>
              </a:rPr>
              <a:t>=&gt;</a:t>
            </a:r>
            <a:r>
              <a:rPr dirty="0" sz="2100" spc="-10">
                <a:solidFill>
                  <a:srgbClr val="D9D9D9"/>
                </a:solidFill>
              </a:rPr>
              <a:t> </a:t>
            </a:r>
            <a:r>
              <a:rPr dirty="0" sz="2100">
                <a:solidFill>
                  <a:srgbClr val="D9D9D9"/>
                </a:solidFill>
              </a:rPr>
              <a:t>{</a:t>
            </a:r>
            <a:endParaRPr sz="2100"/>
          </a:p>
          <a:p>
            <a:pPr marL="2069464">
              <a:lnSpc>
                <a:spcPts val="2300"/>
              </a:lnSpc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</a:rPr>
              <a:t>.</a:t>
            </a:r>
            <a:r>
              <a:rPr dirty="0" sz="2100" spc="-5">
                <a:solidFill>
                  <a:srgbClr val="EB97F1"/>
                </a:solidFill>
              </a:rPr>
              <a:t>setState</a:t>
            </a:r>
            <a:r>
              <a:rPr dirty="0" sz="2100" spc="-5">
                <a:solidFill>
                  <a:srgbClr val="D9D9D9"/>
                </a:solidFill>
              </a:rPr>
              <a:t>({</a:t>
            </a:r>
            <a:endParaRPr sz="2100">
              <a:latin typeface="Courier New"/>
              <a:cs typeface="Courier New"/>
            </a:endParaRPr>
          </a:p>
          <a:p>
            <a:pPr marL="2709545" marR="6071235">
              <a:lnSpc>
                <a:spcPts val="2300"/>
              </a:lnSpc>
              <a:spcBef>
                <a:spcPts val="150"/>
              </a:spcBef>
              <a:tabLst>
                <a:tab pos="3669665" algn="l"/>
              </a:tabLst>
            </a:pPr>
            <a:r>
              <a:rPr dirty="0" sz="2100">
                <a:solidFill>
                  <a:srgbClr val="D9D9D9"/>
                </a:solidFill>
              </a:rPr>
              <a:t>data:	json.results,  loading:</a:t>
            </a:r>
            <a:r>
              <a:rPr dirty="0" sz="2100" spc="-25">
                <a:solidFill>
                  <a:srgbClr val="D9D9D9"/>
                </a:solidFill>
              </a:rPr>
              <a:t> </a:t>
            </a:r>
            <a:r>
              <a:rPr dirty="0" sz="2100">
                <a:solidFill>
                  <a:srgbClr val="D9D9D9"/>
                </a:solidFill>
              </a:rPr>
              <a:t>false</a:t>
            </a:r>
            <a:endParaRPr sz="2100"/>
          </a:p>
          <a:p>
            <a:pPr marL="2069464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</a:rPr>
              <a:t>});</a:t>
            </a:r>
            <a:endParaRPr sz="2100"/>
          </a:p>
          <a:p>
            <a:pPr marL="2069464">
              <a:lnSpc>
                <a:spcPts val="2300"/>
              </a:lnSpc>
            </a:pPr>
            <a:r>
              <a:rPr dirty="0" sz="2100" spc="-5">
                <a:solidFill>
                  <a:srgbClr val="D9D9D9"/>
                </a:solidFill>
              </a:rPr>
              <a:t>console.</a:t>
            </a:r>
            <a:r>
              <a:rPr dirty="0" sz="2100" spc="-5">
                <a:solidFill>
                  <a:srgbClr val="EB97F1"/>
                </a:solidFill>
              </a:rPr>
              <a:t>log</a:t>
            </a:r>
            <a:r>
              <a:rPr dirty="0" sz="2100" spc="-5">
                <a:solidFill>
                  <a:srgbClr val="D9D9D9"/>
                </a:solidFill>
              </a:rPr>
              <a:t>(json.results);</a:t>
            </a:r>
            <a:endParaRPr sz="2100"/>
          </a:p>
          <a:p>
            <a:pPr marL="1429385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</a:rPr>
              <a:t>})</a:t>
            </a:r>
            <a:endParaRPr sz="2100"/>
          </a:p>
          <a:p>
            <a:pPr marL="2069464" marR="6551295" indent="-640715">
              <a:lnSpc>
                <a:spcPts val="2300"/>
              </a:lnSpc>
              <a:spcBef>
                <a:spcPts val="150"/>
              </a:spcBef>
            </a:pPr>
            <a:r>
              <a:rPr dirty="0" sz="2100" spc="-5">
                <a:solidFill>
                  <a:srgbClr val="D9D9D9"/>
                </a:solidFill>
              </a:rPr>
              <a:t>.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catch</a:t>
            </a:r>
            <a:r>
              <a:rPr dirty="0" sz="2100" spc="-5">
                <a:solidFill>
                  <a:srgbClr val="D9D9D9"/>
                </a:solidFill>
              </a:rPr>
              <a:t>((error) =&gt; </a:t>
            </a:r>
            <a:r>
              <a:rPr dirty="0" sz="2100">
                <a:solidFill>
                  <a:srgbClr val="D9D9D9"/>
                </a:solidFill>
              </a:rPr>
              <a:t>{  </a:t>
            </a:r>
            <a:r>
              <a:rPr dirty="0" sz="2100" spc="-5">
                <a:solidFill>
                  <a:srgbClr val="D9D9D9"/>
                </a:solidFill>
              </a:rPr>
              <a:t>console.</a:t>
            </a:r>
            <a:r>
              <a:rPr dirty="0" sz="2100" spc="-5">
                <a:solidFill>
                  <a:srgbClr val="EB97F1"/>
                </a:solidFill>
              </a:rPr>
              <a:t>warn</a:t>
            </a:r>
            <a:r>
              <a:rPr dirty="0" sz="2100" spc="-5">
                <a:solidFill>
                  <a:srgbClr val="D9D9D9"/>
                </a:solidFill>
              </a:rPr>
              <a:t>(error);</a:t>
            </a:r>
            <a:endParaRPr sz="2100">
              <a:latin typeface="Courier New"/>
              <a:cs typeface="Courier New"/>
            </a:endParaRPr>
          </a:p>
          <a:p>
            <a:pPr marL="1429385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</a:rPr>
              <a:t>});</a:t>
            </a:r>
            <a:endParaRPr sz="2100"/>
          </a:p>
          <a:p>
            <a:pPr marL="149225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</a:rPr>
              <a:t>},</a:t>
            </a:r>
            <a:endParaRPr sz="2100"/>
          </a:p>
          <a:p>
            <a:pPr marL="12382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4403725">
              <a:lnSpc>
                <a:spcPct val="100000"/>
              </a:lnSpc>
            </a:pPr>
            <a:r>
              <a:rPr dirty="0" sz="3000" spc="-114">
                <a:solidFill>
                  <a:srgbClr val="FF2E00"/>
                </a:solidFill>
                <a:latin typeface="Verdana"/>
                <a:cs typeface="Verdana"/>
              </a:rPr>
              <a:t>Set </a:t>
            </a:r>
            <a:r>
              <a:rPr dirty="0" sz="3000" spc="335">
                <a:solidFill>
                  <a:srgbClr val="FF2E00"/>
                </a:solidFill>
                <a:latin typeface="Verdana"/>
                <a:cs typeface="Verdana"/>
              </a:rPr>
              <a:t>loading </a:t>
            </a:r>
            <a:r>
              <a:rPr dirty="0" sz="3000" spc="434">
                <a:solidFill>
                  <a:srgbClr val="FF2E00"/>
                </a:solidFill>
                <a:latin typeface="Verdana"/>
                <a:cs typeface="Verdana"/>
              </a:rPr>
              <a:t>off </a:t>
            </a:r>
            <a:r>
              <a:rPr dirty="0" sz="3000" spc="215">
                <a:solidFill>
                  <a:srgbClr val="FF2E00"/>
                </a:solidFill>
                <a:latin typeface="Verdana"/>
                <a:cs typeface="Verdana"/>
              </a:rPr>
              <a:t>after 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getting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3106" y="5448801"/>
            <a:ext cx="2727325" cy="2628900"/>
          </a:xfrm>
          <a:custGeom>
            <a:avLst/>
            <a:gdLst/>
            <a:ahLst/>
            <a:cxnLst/>
            <a:rect l="l" t="t" r="r" b="b"/>
            <a:pathLst>
              <a:path w="2727325" h="2628900">
                <a:moveTo>
                  <a:pt x="2673814" y="2624064"/>
                </a:moveTo>
                <a:lnTo>
                  <a:pt x="2673205" y="2628899"/>
                </a:lnTo>
                <a:lnTo>
                  <a:pt x="2674411" y="2628899"/>
                </a:lnTo>
                <a:lnTo>
                  <a:pt x="2674480" y="2626693"/>
                </a:lnTo>
                <a:lnTo>
                  <a:pt x="2673814" y="2624064"/>
                </a:lnTo>
                <a:close/>
              </a:path>
              <a:path w="2727325" h="2628900">
                <a:moveTo>
                  <a:pt x="2679441" y="2616199"/>
                </a:moveTo>
                <a:lnTo>
                  <a:pt x="2674805" y="2616199"/>
                </a:lnTo>
                <a:lnTo>
                  <a:pt x="2674480" y="2626693"/>
                </a:lnTo>
                <a:lnTo>
                  <a:pt x="2675039" y="2628899"/>
                </a:lnTo>
                <a:lnTo>
                  <a:pt x="2676824" y="2628899"/>
                </a:lnTo>
                <a:lnTo>
                  <a:pt x="2679441" y="2616199"/>
                </a:lnTo>
                <a:close/>
              </a:path>
              <a:path w="2727325" h="2628900">
                <a:moveTo>
                  <a:pt x="2679009" y="2626095"/>
                </a:moveTo>
                <a:lnTo>
                  <a:pt x="2676824" y="2628899"/>
                </a:lnTo>
                <a:lnTo>
                  <a:pt x="2678171" y="2628899"/>
                </a:lnTo>
                <a:lnTo>
                  <a:pt x="2679009" y="2626095"/>
                </a:lnTo>
                <a:close/>
              </a:path>
              <a:path w="2727325" h="2628900">
                <a:moveTo>
                  <a:pt x="2693017" y="2616199"/>
                </a:moveTo>
                <a:lnTo>
                  <a:pt x="2686718" y="2616199"/>
                </a:lnTo>
                <a:lnTo>
                  <a:pt x="2682455" y="2621672"/>
                </a:lnTo>
                <a:lnTo>
                  <a:pt x="2683098" y="2628899"/>
                </a:lnTo>
                <a:lnTo>
                  <a:pt x="2688166" y="2628899"/>
                </a:lnTo>
                <a:lnTo>
                  <a:pt x="2693324" y="2620402"/>
                </a:lnTo>
                <a:lnTo>
                  <a:pt x="2693017" y="2616199"/>
                </a:lnTo>
                <a:close/>
              </a:path>
              <a:path w="2727325" h="2628900">
                <a:moveTo>
                  <a:pt x="2693851" y="2627630"/>
                </a:moveTo>
                <a:lnTo>
                  <a:pt x="2693233" y="2628899"/>
                </a:lnTo>
                <a:lnTo>
                  <a:pt x="2693944" y="2628899"/>
                </a:lnTo>
                <a:lnTo>
                  <a:pt x="2693851" y="2627630"/>
                </a:lnTo>
                <a:close/>
              </a:path>
              <a:path w="2727325" h="2628900">
                <a:moveTo>
                  <a:pt x="2718976" y="2616199"/>
                </a:moveTo>
                <a:lnTo>
                  <a:pt x="2699418" y="2616199"/>
                </a:lnTo>
                <a:lnTo>
                  <a:pt x="2698529" y="2628899"/>
                </a:lnTo>
                <a:lnTo>
                  <a:pt x="2719701" y="2628899"/>
                </a:lnTo>
                <a:lnTo>
                  <a:pt x="2718976" y="2616199"/>
                </a:lnTo>
                <a:close/>
              </a:path>
              <a:path w="2727325" h="2628900">
                <a:moveTo>
                  <a:pt x="2724316" y="2616199"/>
                </a:moveTo>
                <a:lnTo>
                  <a:pt x="2718976" y="2616199"/>
                </a:lnTo>
                <a:lnTo>
                  <a:pt x="2722261" y="2628899"/>
                </a:lnTo>
                <a:lnTo>
                  <a:pt x="2724129" y="2628899"/>
                </a:lnTo>
                <a:lnTo>
                  <a:pt x="2724316" y="2616199"/>
                </a:lnTo>
                <a:close/>
              </a:path>
              <a:path w="2727325" h="2628900">
                <a:moveTo>
                  <a:pt x="2699418" y="2616199"/>
                </a:moveTo>
                <a:lnTo>
                  <a:pt x="2695874" y="2616199"/>
                </a:lnTo>
                <a:lnTo>
                  <a:pt x="2693324" y="2620402"/>
                </a:lnTo>
                <a:lnTo>
                  <a:pt x="2693851" y="2627630"/>
                </a:lnTo>
                <a:lnTo>
                  <a:pt x="2699418" y="2616199"/>
                </a:lnTo>
                <a:close/>
              </a:path>
              <a:path w="2727325" h="2628900">
                <a:moveTo>
                  <a:pt x="2681968" y="2616199"/>
                </a:moveTo>
                <a:lnTo>
                  <a:pt x="2679009" y="2626095"/>
                </a:lnTo>
                <a:lnTo>
                  <a:pt x="2682455" y="2621672"/>
                </a:lnTo>
                <a:lnTo>
                  <a:pt x="2681968" y="2616199"/>
                </a:lnTo>
                <a:close/>
              </a:path>
              <a:path w="2727325" h="2628900">
                <a:moveTo>
                  <a:pt x="2674805" y="2616199"/>
                </a:moveTo>
                <a:lnTo>
                  <a:pt x="2671822" y="2616199"/>
                </a:lnTo>
                <a:lnTo>
                  <a:pt x="2673814" y="2624064"/>
                </a:lnTo>
                <a:lnTo>
                  <a:pt x="2674805" y="2616199"/>
                </a:lnTo>
                <a:close/>
              </a:path>
              <a:path w="2727325" h="2628900">
                <a:moveTo>
                  <a:pt x="2695874" y="2616199"/>
                </a:moveTo>
                <a:lnTo>
                  <a:pt x="2693017" y="2616199"/>
                </a:lnTo>
                <a:lnTo>
                  <a:pt x="2693324" y="2620402"/>
                </a:lnTo>
                <a:lnTo>
                  <a:pt x="2695874" y="2616199"/>
                </a:lnTo>
                <a:close/>
              </a:path>
              <a:path w="2727325" h="2628900">
                <a:moveTo>
                  <a:pt x="2677485" y="2603499"/>
                </a:moveTo>
                <a:lnTo>
                  <a:pt x="2675910" y="2603499"/>
                </a:lnTo>
                <a:lnTo>
                  <a:pt x="2677155" y="2616199"/>
                </a:lnTo>
                <a:lnTo>
                  <a:pt x="2677485" y="2603499"/>
                </a:lnTo>
                <a:close/>
              </a:path>
              <a:path w="2727325" h="2628900">
                <a:moveTo>
                  <a:pt x="2718628" y="2603499"/>
                </a:moveTo>
                <a:lnTo>
                  <a:pt x="2688434" y="2603499"/>
                </a:lnTo>
                <a:lnTo>
                  <a:pt x="2686116" y="2616199"/>
                </a:lnTo>
                <a:lnTo>
                  <a:pt x="2723110" y="2616199"/>
                </a:lnTo>
                <a:lnTo>
                  <a:pt x="2718628" y="2603499"/>
                </a:lnTo>
                <a:close/>
              </a:path>
              <a:path w="2727325" h="2628900">
                <a:moveTo>
                  <a:pt x="2678662" y="2599349"/>
                </a:moveTo>
                <a:lnTo>
                  <a:pt x="2676748" y="2603499"/>
                </a:lnTo>
                <a:lnTo>
                  <a:pt x="2679085" y="2603499"/>
                </a:lnTo>
                <a:lnTo>
                  <a:pt x="2678662" y="2599349"/>
                </a:lnTo>
                <a:close/>
              </a:path>
              <a:path w="2727325" h="2628900">
                <a:moveTo>
                  <a:pt x="2724830" y="2590799"/>
                </a:moveTo>
                <a:lnTo>
                  <a:pt x="2682603" y="2590799"/>
                </a:lnTo>
                <a:lnTo>
                  <a:pt x="2685613" y="2603499"/>
                </a:lnTo>
                <a:lnTo>
                  <a:pt x="2724445" y="2603499"/>
                </a:lnTo>
                <a:lnTo>
                  <a:pt x="2724830" y="2590799"/>
                </a:lnTo>
                <a:close/>
              </a:path>
              <a:path w="2727325" h="2628900">
                <a:moveTo>
                  <a:pt x="2682603" y="2590799"/>
                </a:moveTo>
                <a:lnTo>
                  <a:pt x="2677790" y="2590799"/>
                </a:lnTo>
                <a:lnTo>
                  <a:pt x="2678662" y="2599349"/>
                </a:lnTo>
                <a:lnTo>
                  <a:pt x="2682603" y="2590799"/>
                </a:lnTo>
                <a:close/>
              </a:path>
              <a:path w="2727325" h="2628900">
                <a:moveTo>
                  <a:pt x="2672227" y="2578099"/>
                </a:moveTo>
                <a:lnTo>
                  <a:pt x="2670703" y="2578099"/>
                </a:lnTo>
                <a:lnTo>
                  <a:pt x="2672011" y="2590799"/>
                </a:lnTo>
                <a:lnTo>
                  <a:pt x="2672227" y="2578099"/>
                </a:lnTo>
                <a:close/>
              </a:path>
              <a:path w="2727325" h="2628900">
                <a:moveTo>
                  <a:pt x="2674094" y="2578099"/>
                </a:moveTo>
                <a:lnTo>
                  <a:pt x="2673097" y="2578099"/>
                </a:lnTo>
                <a:lnTo>
                  <a:pt x="2677007" y="2590799"/>
                </a:lnTo>
                <a:lnTo>
                  <a:pt x="2678310" y="2590799"/>
                </a:lnTo>
                <a:lnTo>
                  <a:pt x="2674094" y="2578099"/>
                </a:lnTo>
                <a:close/>
              </a:path>
              <a:path w="2727325" h="2628900">
                <a:moveTo>
                  <a:pt x="2723944" y="2578099"/>
                </a:moveTo>
                <a:lnTo>
                  <a:pt x="2685283" y="2578099"/>
                </a:lnTo>
                <a:lnTo>
                  <a:pt x="2688990" y="2590799"/>
                </a:lnTo>
                <a:lnTo>
                  <a:pt x="2726572" y="2590799"/>
                </a:lnTo>
                <a:lnTo>
                  <a:pt x="2723944" y="2578099"/>
                </a:lnTo>
                <a:close/>
              </a:path>
              <a:path w="2727325" h="2628900">
                <a:moveTo>
                  <a:pt x="2677669" y="2565399"/>
                </a:moveTo>
                <a:lnTo>
                  <a:pt x="2673967" y="2565399"/>
                </a:lnTo>
                <a:lnTo>
                  <a:pt x="2671931" y="2578099"/>
                </a:lnTo>
                <a:lnTo>
                  <a:pt x="2678596" y="2578099"/>
                </a:lnTo>
                <a:lnTo>
                  <a:pt x="2677669" y="2565399"/>
                </a:lnTo>
                <a:close/>
              </a:path>
              <a:path w="2727325" h="2628900">
                <a:moveTo>
                  <a:pt x="2686251" y="2565721"/>
                </a:moveTo>
                <a:lnTo>
                  <a:pt x="2683759" y="2578099"/>
                </a:lnTo>
                <a:lnTo>
                  <a:pt x="2697003" y="2578099"/>
                </a:lnTo>
                <a:lnTo>
                  <a:pt x="2686251" y="2565721"/>
                </a:lnTo>
                <a:close/>
              </a:path>
              <a:path w="2727325" h="2628900">
                <a:moveTo>
                  <a:pt x="2719268" y="2565399"/>
                </a:moveTo>
                <a:lnTo>
                  <a:pt x="2686316" y="2565399"/>
                </a:lnTo>
                <a:lnTo>
                  <a:pt x="2686251" y="2565721"/>
                </a:lnTo>
                <a:lnTo>
                  <a:pt x="2697003" y="2578099"/>
                </a:lnTo>
                <a:lnTo>
                  <a:pt x="2708107" y="2578099"/>
                </a:lnTo>
                <a:lnTo>
                  <a:pt x="2719268" y="2565399"/>
                </a:lnTo>
                <a:close/>
              </a:path>
              <a:path w="2727325" h="2628900">
                <a:moveTo>
                  <a:pt x="2725707" y="2565399"/>
                </a:moveTo>
                <a:lnTo>
                  <a:pt x="2719268" y="2565399"/>
                </a:lnTo>
                <a:lnTo>
                  <a:pt x="2708107" y="2578099"/>
                </a:lnTo>
                <a:lnTo>
                  <a:pt x="2726400" y="2578099"/>
                </a:lnTo>
                <a:lnTo>
                  <a:pt x="2725707" y="2565399"/>
                </a:lnTo>
                <a:close/>
              </a:path>
              <a:path w="2727325" h="2628900">
                <a:moveTo>
                  <a:pt x="2686316" y="2565399"/>
                </a:moveTo>
                <a:lnTo>
                  <a:pt x="2685973" y="2565399"/>
                </a:lnTo>
                <a:lnTo>
                  <a:pt x="2686251" y="2565721"/>
                </a:lnTo>
                <a:lnTo>
                  <a:pt x="2686316" y="2565399"/>
                </a:lnTo>
                <a:close/>
              </a:path>
              <a:path w="2727325" h="2628900">
                <a:moveTo>
                  <a:pt x="2719679" y="2552699"/>
                </a:moveTo>
                <a:lnTo>
                  <a:pt x="2678314" y="2552699"/>
                </a:lnTo>
                <a:lnTo>
                  <a:pt x="2675034" y="2565399"/>
                </a:lnTo>
                <a:lnTo>
                  <a:pt x="2724932" y="2565399"/>
                </a:lnTo>
                <a:lnTo>
                  <a:pt x="2719679" y="2552699"/>
                </a:lnTo>
                <a:close/>
              </a:path>
              <a:path w="2727325" h="2628900">
                <a:moveTo>
                  <a:pt x="2681744" y="2539999"/>
                </a:moveTo>
                <a:lnTo>
                  <a:pt x="2672811" y="2539999"/>
                </a:lnTo>
                <a:lnTo>
                  <a:pt x="2677447" y="2552699"/>
                </a:lnTo>
                <a:lnTo>
                  <a:pt x="2682009" y="2552699"/>
                </a:lnTo>
                <a:lnTo>
                  <a:pt x="2681744" y="2539999"/>
                </a:lnTo>
                <a:close/>
              </a:path>
              <a:path w="2727325" h="2628900">
                <a:moveTo>
                  <a:pt x="2726994" y="2539999"/>
                </a:moveTo>
                <a:lnTo>
                  <a:pt x="2686251" y="2539999"/>
                </a:lnTo>
                <a:lnTo>
                  <a:pt x="2687754" y="2552699"/>
                </a:lnTo>
                <a:lnTo>
                  <a:pt x="2726087" y="2552699"/>
                </a:lnTo>
                <a:lnTo>
                  <a:pt x="2726994" y="2539999"/>
                </a:lnTo>
                <a:close/>
              </a:path>
              <a:path w="2727325" h="2628900">
                <a:moveTo>
                  <a:pt x="2717010" y="2514599"/>
                </a:moveTo>
                <a:lnTo>
                  <a:pt x="2683366" y="2514599"/>
                </a:lnTo>
                <a:lnTo>
                  <a:pt x="2678172" y="2527299"/>
                </a:lnTo>
                <a:lnTo>
                  <a:pt x="2674143" y="2539999"/>
                </a:lnTo>
                <a:lnTo>
                  <a:pt x="2676367" y="2539999"/>
                </a:lnTo>
                <a:lnTo>
                  <a:pt x="2679677" y="2527299"/>
                </a:lnTo>
                <a:lnTo>
                  <a:pt x="2711847" y="2527299"/>
                </a:lnTo>
                <a:lnTo>
                  <a:pt x="2717010" y="2514599"/>
                </a:lnTo>
                <a:close/>
              </a:path>
              <a:path w="2727325" h="2628900">
                <a:moveTo>
                  <a:pt x="2717249" y="2527299"/>
                </a:moveTo>
                <a:lnTo>
                  <a:pt x="2679677" y="2527299"/>
                </a:lnTo>
                <a:lnTo>
                  <a:pt x="2681744" y="2539999"/>
                </a:lnTo>
                <a:lnTo>
                  <a:pt x="2723384" y="2539999"/>
                </a:lnTo>
                <a:lnTo>
                  <a:pt x="2717249" y="2527299"/>
                </a:lnTo>
                <a:close/>
              </a:path>
              <a:path w="2727325" h="2628900">
                <a:moveTo>
                  <a:pt x="2721325" y="2489199"/>
                </a:moveTo>
                <a:lnTo>
                  <a:pt x="2683416" y="2489199"/>
                </a:lnTo>
                <a:lnTo>
                  <a:pt x="2686526" y="2501899"/>
                </a:lnTo>
                <a:lnTo>
                  <a:pt x="2684585" y="2514599"/>
                </a:lnTo>
                <a:lnTo>
                  <a:pt x="2725007" y="2514599"/>
                </a:lnTo>
                <a:lnTo>
                  <a:pt x="2721884" y="2501899"/>
                </a:lnTo>
                <a:lnTo>
                  <a:pt x="2724194" y="2501899"/>
                </a:lnTo>
                <a:lnTo>
                  <a:pt x="2721325" y="2489199"/>
                </a:lnTo>
                <a:close/>
              </a:path>
              <a:path w="2727325" h="2628900">
                <a:moveTo>
                  <a:pt x="2669598" y="2476499"/>
                </a:moveTo>
                <a:lnTo>
                  <a:pt x="2673613" y="2489199"/>
                </a:lnTo>
                <a:lnTo>
                  <a:pt x="2675940" y="2489199"/>
                </a:lnTo>
                <a:lnTo>
                  <a:pt x="2675829" y="2483745"/>
                </a:lnTo>
                <a:lnTo>
                  <a:pt x="2669598" y="2476499"/>
                </a:lnTo>
                <a:close/>
              </a:path>
              <a:path w="2727325" h="2628900">
                <a:moveTo>
                  <a:pt x="2675829" y="2483745"/>
                </a:moveTo>
                <a:lnTo>
                  <a:pt x="2675940" y="2489199"/>
                </a:lnTo>
                <a:lnTo>
                  <a:pt x="2676536" y="2484566"/>
                </a:lnTo>
                <a:lnTo>
                  <a:pt x="2675829" y="2483745"/>
                </a:lnTo>
                <a:close/>
              </a:path>
              <a:path w="2727325" h="2628900">
                <a:moveTo>
                  <a:pt x="2676536" y="2484566"/>
                </a:moveTo>
                <a:lnTo>
                  <a:pt x="2675940" y="2489199"/>
                </a:lnTo>
                <a:lnTo>
                  <a:pt x="2678455" y="2489199"/>
                </a:lnTo>
                <a:lnTo>
                  <a:pt x="2678802" y="2487202"/>
                </a:lnTo>
                <a:lnTo>
                  <a:pt x="2676536" y="2484566"/>
                </a:lnTo>
                <a:close/>
              </a:path>
              <a:path w="2727325" h="2628900">
                <a:moveTo>
                  <a:pt x="2701342" y="2476499"/>
                </a:moveTo>
                <a:lnTo>
                  <a:pt x="2680666" y="2476499"/>
                </a:lnTo>
                <a:lnTo>
                  <a:pt x="2678802" y="2487202"/>
                </a:lnTo>
                <a:lnTo>
                  <a:pt x="2680520" y="2489199"/>
                </a:lnTo>
                <a:lnTo>
                  <a:pt x="2702272" y="2489199"/>
                </a:lnTo>
                <a:lnTo>
                  <a:pt x="2701342" y="2476499"/>
                </a:lnTo>
                <a:close/>
              </a:path>
              <a:path w="2727325" h="2628900">
                <a:moveTo>
                  <a:pt x="2720563" y="2451099"/>
                </a:moveTo>
                <a:lnTo>
                  <a:pt x="2667816" y="2451099"/>
                </a:lnTo>
                <a:lnTo>
                  <a:pt x="2668317" y="2463799"/>
                </a:lnTo>
                <a:lnTo>
                  <a:pt x="2671955" y="2476499"/>
                </a:lnTo>
                <a:lnTo>
                  <a:pt x="2714581" y="2476499"/>
                </a:lnTo>
                <a:lnTo>
                  <a:pt x="2707774" y="2489199"/>
                </a:lnTo>
                <a:lnTo>
                  <a:pt x="2720627" y="2489199"/>
                </a:lnTo>
                <a:lnTo>
                  <a:pt x="2719877" y="2476499"/>
                </a:lnTo>
                <a:lnTo>
                  <a:pt x="2718277" y="2463799"/>
                </a:lnTo>
                <a:lnTo>
                  <a:pt x="2719531" y="2463799"/>
                </a:lnTo>
                <a:lnTo>
                  <a:pt x="2720563" y="2451099"/>
                </a:lnTo>
                <a:close/>
              </a:path>
              <a:path w="2727325" h="2628900">
                <a:moveTo>
                  <a:pt x="2677572" y="2476499"/>
                </a:moveTo>
                <a:lnTo>
                  <a:pt x="2675681" y="2476499"/>
                </a:lnTo>
                <a:lnTo>
                  <a:pt x="2675829" y="2483745"/>
                </a:lnTo>
                <a:lnTo>
                  <a:pt x="2676536" y="2484566"/>
                </a:lnTo>
                <a:lnTo>
                  <a:pt x="2677572" y="2476499"/>
                </a:lnTo>
                <a:close/>
              </a:path>
              <a:path w="2727325" h="2628900">
                <a:moveTo>
                  <a:pt x="2668798" y="2438399"/>
                </a:moveTo>
                <a:lnTo>
                  <a:pt x="2664712" y="2438399"/>
                </a:lnTo>
                <a:lnTo>
                  <a:pt x="2665769" y="2451099"/>
                </a:lnTo>
                <a:lnTo>
                  <a:pt x="2668798" y="2438399"/>
                </a:lnTo>
                <a:close/>
              </a:path>
              <a:path w="2727325" h="2628900">
                <a:moveTo>
                  <a:pt x="2676316" y="2438399"/>
                </a:moveTo>
                <a:lnTo>
                  <a:pt x="2675542" y="2438399"/>
                </a:lnTo>
                <a:lnTo>
                  <a:pt x="2674853" y="2451099"/>
                </a:lnTo>
                <a:lnTo>
                  <a:pt x="2684022" y="2451099"/>
                </a:lnTo>
                <a:lnTo>
                  <a:pt x="2683721" y="2450173"/>
                </a:lnTo>
                <a:lnTo>
                  <a:pt x="2676316" y="2438399"/>
                </a:lnTo>
                <a:close/>
              </a:path>
              <a:path w="2727325" h="2628900">
                <a:moveTo>
                  <a:pt x="2683721" y="2450173"/>
                </a:moveTo>
                <a:lnTo>
                  <a:pt x="2684022" y="2451099"/>
                </a:lnTo>
                <a:lnTo>
                  <a:pt x="2684303" y="2451099"/>
                </a:lnTo>
                <a:lnTo>
                  <a:pt x="2683721" y="2450173"/>
                </a:lnTo>
                <a:close/>
              </a:path>
              <a:path w="2727325" h="2628900">
                <a:moveTo>
                  <a:pt x="2708768" y="2438399"/>
                </a:moveTo>
                <a:lnTo>
                  <a:pt x="2679888" y="2438399"/>
                </a:lnTo>
                <a:lnTo>
                  <a:pt x="2683721" y="2450173"/>
                </a:lnTo>
                <a:lnTo>
                  <a:pt x="2684303" y="2451099"/>
                </a:lnTo>
                <a:lnTo>
                  <a:pt x="2707058" y="2451099"/>
                </a:lnTo>
                <a:lnTo>
                  <a:pt x="2708768" y="2438399"/>
                </a:lnTo>
                <a:close/>
              </a:path>
              <a:path w="2727325" h="2628900">
                <a:moveTo>
                  <a:pt x="2718224" y="2438399"/>
                </a:moveTo>
                <a:lnTo>
                  <a:pt x="2715242" y="2438399"/>
                </a:lnTo>
                <a:lnTo>
                  <a:pt x="2708437" y="2451099"/>
                </a:lnTo>
                <a:lnTo>
                  <a:pt x="2718141" y="2451099"/>
                </a:lnTo>
                <a:lnTo>
                  <a:pt x="2718224" y="2438399"/>
                </a:lnTo>
                <a:close/>
              </a:path>
              <a:path w="2727325" h="2628900">
                <a:moveTo>
                  <a:pt x="2675677" y="2425699"/>
                </a:moveTo>
                <a:lnTo>
                  <a:pt x="2668878" y="2425699"/>
                </a:lnTo>
                <a:lnTo>
                  <a:pt x="2671427" y="2438399"/>
                </a:lnTo>
                <a:lnTo>
                  <a:pt x="2684178" y="2438399"/>
                </a:lnTo>
                <a:lnTo>
                  <a:pt x="2675677" y="2425699"/>
                </a:lnTo>
                <a:close/>
              </a:path>
              <a:path w="2727325" h="2628900">
                <a:moveTo>
                  <a:pt x="2703101" y="2425699"/>
                </a:moveTo>
                <a:lnTo>
                  <a:pt x="2688493" y="2425699"/>
                </a:lnTo>
                <a:lnTo>
                  <a:pt x="2684178" y="2438399"/>
                </a:lnTo>
                <a:lnTo>
                  <a:pt x="2711737" y="2438399"/>
                </a:lnTo>
                <a:lnTo>
                  <a:pt x="2703101" y="2425699"/>
                </a:lnTo>
                <a:close/>
              </a:path>
              <a:path w="2727325" h="2628900">
                <a:moveTo>
                  <a:pt x="2664119" y="2412999"/>
                </a:moveTo>
                <a:lnTo>
                  <a:pt x="2661813" y="2425699"/>
                </a:lnTo>
                <a:lnTo>
                  <a:pt x="2666458" y="2425699"/>
                </a:lnTo>
                <a:lnTo>
                  <a:pt x="2664119" y="2412999"/>
                </a:lnTo>
                <a:close/>
              </a:path>
              <a:path w="2727325" h="2628900">
                <a:moveTo>
                  <a:pt x="2714728" y="2412999"/>
                </a:moveTo>
                <a:lnTo>
                  <a:pt x="2672764" y="2412999"/>
                </a:lnTo>
                <a:lnTo>
                  <a:pt x="2666680" y="2425699"/>
                </a:lnTo>
                <a:lnTo>
                  <a:pt x="2717826" y="2425699"/>
                </a:lnTo>
                <a:lnTo>
                  <a:pt x="2714728" y="2412999"/>
                </a:lnTo>
                <a:close/>
              </a:path>
              <a:path w="2727325" h="2628900">
                <a:moveTo>
                  <a:pt x="2662512" y="2387599"/>
                </a:moveTo>
                <a:lnTo>
                  <a:pt x="2658566" y="2387599"/>
                </a:lnTo>
                <a:lnTo>
                  <a:pt x="2658040" y="2400299"/>
                </a:lnTo>
                <a:lnTo>
                  <a:pt x="2660492" y="2412999"/>
                </a:lnTo>
                <a:lnTo>
                  <a:pt x="2711657" y="2412999"/>
                </a:lnTo>
                <a:lnTo>
                  <a:pt x="2713654" y="2400299"/>
                </a:lnTo>
                <a:lnTo>
                  <a:pt x="2660492" y="2400299"/>
                </a:lnTo>
                <a:lnTo>
                  <a:pt x="2664865" y="2391268"/>
                </a:lnTo>
                <a:lnTo>
                  <a:pt x="2662512" y="2387599"/>
                </a:lnTo>
                <a:close/>
              </a:path>
              <a:path w="2727325" h="2628900">
                <a:moveTo>
                  <a:pt x="2669134" y="2397922"/>
                </a:moveTo>
                <a:lnTo>
                  <a:pt x="2669708" y="2400299"/>
                </a:lnTo>
                <a:lnTo>
                  <a:pt x="2670659" y="2400299"/>
                </a:lnTo>
                <a:lnTo>
                  <a:pt x="2669134" y="2397922"/>
                </a:lnTo>
                <a:close/>
              </a:path>
              <a:path w="2727325" h="2628900">
                <a:moveTo>
                  <a:pt x="2709885" y="2374899"/>
                </a:moveTo>
                <a:lnTo>
                  <a:pt x="2667503" y="2374899"/>
                </a:lnTo>
                <a:lnTo>
                  <a:pt x="2671292" y="2387599"/>
                </a:lnTo>
                <a:lnTo>
                  <a:pt x="2670659" y="2400299"/>
                </a:lnTo>
                <a:lnTo>
                  <a:pt x="2702774" y="2400299"/>
                </a:lnTo>
                <a:lnTo>
                  <a:pt x="2703761" y="2387599"/>
                </a:lnTo>
                <a:lnTo>
                  <a:pt x="2711157" y="2387599"/>
                </a:lnTo>
                <a:lnTo>
                  <a:pt x="2709885" y="2374899"/>
                </a:lnTo>
                <a:close/>
              </a:path>
              <a:path w="2727325" h="2628900">
                <a:moveTo>
                  <a:pt x="2711157" y="2387599"/>
                </a:moveTo>
                <a:lnTo>
                  <a:pt x="2703761" y="2387599"/>
                </a:lnTo>
                <a:lnTo>
                  <a:pt x="2709217" y="2400299"/>
                </a:lnTo>
                <a:lnTo>
                  <a:pt x="2711157" y="2387599"/>
                </a:lnTo>
                <a:close/>
              </a:path>
              <a:path w="2727325" h="2628900">
                <a:moveTo>
                  <a:pt x="2666641" y="2387599"/>
                </a:moveTo>
                <a:lnTo>
                  <a:pt x="2664865" y="2391268"/>
                </a:lnTo>
                <a:lnTo>
                  <a:pt x="2669134" y="2397922"/>
                </a:lnTo>
                <a:lnTo>
                  <a:pt x="2666641" y="2387599"/>
                </a:lnTo>
                <a:close/>
              </a:path>
              <a:path w="2727325" h="2628900">
                <a:moveTo>
                  <a:pt x="2657625" y="2362199"/>
                </a:moveTo>
                <a:lnTo>
                  <a:pt x="2653952" y="2362199"/>
                </a:lnTo>
                <a:lnTo>
                  <a:pt x="2654343" y="2374899"/>
                </a:lnTo>
                <a:lnTo>
                  <a:pt x="2656662" y="2374899"/>
                </a:lnTo>
                <a:lnTo>
                  <a:pt x="2657625" y="2362199"/>
                </a:lnTo>
                <a:close/>
              </a:path>
              <a:path w="2727325" h="2628900">
                <a:moveTo>
                  <a:pt x="2705642" y="2362199"/>
                </a:moveTo>
                <a:lnTo>
                  <a:pt x="2660048" y="2362199"/>
                </a:lnTo>
                <a:lnTo>
                  <a:pt x="2657936" y="2374899"/>
                </a:lnTo>
                <a:lnTo>
                  <a:pt x="2703845" y="2374899"/>
                </a:lnTo>
                <a:lnTo>
                  <a:pt x="2705642" y="2362199"/>
                </a:lnTo>
                <a:close/>
              </a:path>
              <a:path w="2727325" h="2628900">
                <a:moveTo>
                  <a:pt x="2664495" y="2349499"/>
                </a:moveTo>
                <a:lnTo>
                  <a:pt x="2652910" y="2349499"/>
                </a:lnTo>
                <a:lnTo>
                  <a:pt x="2658003" y="2362199"/>
                </a:lnTo>
                <a:lnTo>
                  <a:pt x="2664495" y="2349499"/>
                </a:lnTo>
                <a:close/>
              </a:path>
              <a:path w="2727325" h="2628900">
                <a:moveTo>
                  <a:pt x="2700409" y="2349499"/>
                </a:moveTo>
                <a:lnTo>
                  <a:pt x="2664495" y="2349499"/>
                </a:lnTo>
                <a:lnTo>
                  <a:pt x="2666245" y="2362199"/>
                </a:lnTo>
                <a:lnTo>
                  <a:pt x="2702604" y="2362199"/>
                </a:lnTo>
                <a:lnTo>
                  <a:pt x="2700409" y="2349499"/>
                </a:lnTo>
                <a:close/>
              </a:path>
              <a:path w="2727325" h="2628900">
                <a:moveTo>
                  <a:pt x="2697068" y="2336799"/>
                </a:moveTo>
                <a:lnTo>
                  <a:pt x="2653787" y="2336799"/>
                </a:lnTo>
                <a:lnTo>
                  <a:pt x="2663931" y="2349499"/>
                </a:lnTo>
                <a:lnTo>
                  <a:pt x="2698595" y="2349499"/>
                </a:lnTo>
                <a:lnTo>
                  <a:pt x="2697068" y="2336799"/>
                </a:lnTo>
                <a:close/>
              </a:path>
              <a:path w="2727325" h="2628900">
                <a:moveTo>
                  <a:pt x="2703431" y="2336799"/>
                </a:moveTo>
                <a:lnTo>
                  <a:pt x="2697849" y="2336799"/>
                </a:lnTo>
                <a:lnTo>
                  <a:pt x="2698607" y="2349499"/>
                </a:lnTo>
                <a:lnTo>
                  <a:pt x="2704904" y="2349499"/>
                </a:lnTo>
                <a:lnTo>
                  <a:pt x="2703431" y="2336799"/>
                </a:lnTo>
                <a:close/>
              </a:path>
              <a:path w="2727325" h="2628900">
                <a:moveTo>
                  <a:pt x="2696586" y="2324099"/>
                </a:moveTo>
                <a:lnTo>
                  <a:pt x="2649569" y="2324099"/>
                </a:lnTo>
                <a:lnTo>
                  <a:pt x="2649105" y="2336799"/>
                </a:lnTo>
                <a:lnTo>
                  <a:pt x="2698237" y="2336799"/>
                </a:lnTo>
                <a:lnTo>
                  <a:pt x="2696586" y="2324099"/>
                </a:lnTo>
                <a:close/>
              </a:path>
              <a:path w="2727325" h="2628900">
                <a:moveTo>
                  <a:pt x="2687277" y="2311399"/>
                </a:moveTo>
                <a:lnTo>
                  <a:pt x="2649704" y="2311399"/>
                </a:lnTo>
                <a:lnTo>
                  <a:pt x="2641836" y="2324099"/>
                </a:lnTo>
                <a:lnTo>
                  <a:pt x="2689894" y="2324099"/>
                </a:lnTo>
                <a:lnTo>
                  <a:pt x="2687277" y="2311399"/>
                </a:lnTo>
                <a:close/>
              </a:path>
              <a:path w="2727325" h="2628900">
                <a:moveTo>
                  <a:pt x="2641328" y="2298699"/>
                </a:moveTo>
                <a:lnTo>
                  <a:pt x="2635867" y="2311399"/>
                </a:lnTo>
                <a:lnTo>
                  <a:pt x="2639804" y="2311399"/>
                </a:lnTo>
                <a:lnTo>
                  <a:pt x="2641328" y="2298699"/>
                </a:lnTo>
                <a:close/>
              </a:path>
              <a:path w="2727325" h="2628900">
                <a:moveTo>
                  <a:pt x="2649761" y="2298699"/>
                </a:moveTo>
                <a:lnTo>
                  <a:pt x="2646427" y="2298699"/>
                </a:lnTo>
                <a:lnTo>
                  <a:pt x="2643055" y="2311399"/>
                </a:lnTo>
                <a:lnTo>
                  <a:pt x="2646522" y="2311399"/>
                </a:lnTo>
                <a:lnTo>
                  <a:pt x="2649761" y="2298699"/>
                </a:lnTo>
                <a:close/>
              </a:path>
              <a:path w="2727325" h="2628900">
                <a:moveTo>
                  <a:pt x="2688801" y="2298699"/>
                </a:moveTo>
                <a:lnTo>
                  <a:pt x="2656441" y="2298699"/>
                </a:lnTo>
                <a:lnTo>
                  <a:pt x="2646522" y="2311399"/>
                </a:lnTo>
                <a:lnTo>
                  <a:pt x="2678834" y="2311399"/>
                </a:lnTo>
                <a:lnTo>
                  <a:pt x="2688801" y="2298699"/>
                </a:lnTo>
                <a:close/>
              </a:path>
              <a:path w="2727325" h="2628900">
                <a:moveTo>
                  <a:pt x="2638140" y="2285999"/>
                </a:moveTo>
                <a:lnTo>
                  <a:pt x="2632628" y="2285999"/>
                </a:lnTo>
                <a:lnTo>
                  <a:pt x="2630419" y="2298699"/>
                </a:lnTo>
                <a:lnTo>
                  <a:pt x="2638498" y="2287223"/>
                </a:lnTo>
                <a:lnTo>
                  <a:pt x="2638140" y="2285999"/>
                </a:lnTo>
                <a:close/>
              </a:path>
              <a:path w="2727325" h="2628900">
                <a:moveTo>
                  <a:pt x="2643296" y="2285999"/>
                </a:moveTo>
                <a:lnTo>
                  <a:pt x="2639359" y="2285999"/>
                </a:lnTo>
                <a:lnTo>
                  <a:pt x="2638498" y="2287223"/>
                </a:lnTo>
                <a:lnTo>
                  <a:pt x="2641855" y="2298699"/>
                </a:lnTo>
                <a:lnTo>
                  <a:pt x="2648388" y="2298699"/>
                </a:lnTo>
                <a:lnTo>
                  <a:pt x="2643296" y="2285999"/>
                </a:lnTo>
                <a:close/>
              </a:path>
              <a:path w="2727325" h="2628900">
                <a:moveTo>
                  <a:pt x="2688280" y="2285999"/>
                </a:moveTo>
                <a:lnTo>
                  <a:pt x="2650142" y="2285999"/>
                </a:lnTo>
                <a:lnTo>
                  <a:pt x="2651255" y="2298699"/>
                </a:lnTo>
                <a:lnTo>
                  <a:pt x="2696395" y="2298699"/>
                </a:lnTo>
                <a:lnTo>
                  <a:pt x="2688280" y="2285999"/>
                </a:lnTo>
                <a:close/>
              </a:path>
              <a:path w="2727325" h="2628900">
                <a:moveTo>
                  <a:pt x="2681444" y="2273299"/>
                </a:moveTo>
                <a:lnTo>
                  <a:pt x="2642492" y="2273299"/>
                </a:lnTo>
                <a:lnTo>
                  <a:pt x="2648021" y="2285999"/>
                </a:lnTo>
                <a:lnTo>
                  <a:pt x="2680660" y="2285999"/>
                </a:lnTo>
                <a:lnTo>
                  <a:pt x="2681444" y="2273299"/>
                </a:lnTo>
                <a:close/>
              </a:path>
              <a:path w="2727325" h="2628900">
                <a:moveTo>
                  <a:pt x="2684749" y="2273299"/>
                </a:moveTo>
                <a:lnTo>
                  <a:pt x="2683646" y="2273299"/>
                </a:lnTo>
                <a:lnTo>
                  <a:pt x="2684355" y="2285999"/>
                </a:lnTo>
                <a:lnTo>
                  <a:pt x="2689537" y="2285999"/>
                </a:lnTo>
                <a:lnTo>
                  <a:pt x="2684749" y="2273299"/>
                </a:lnTo>
                <a:close/>
              </a:path>
              <a:path w="2727325" h="2628900">
                <a:moveTo>
                  <a:pt x="2634533" y="2260599"/>
                </a:moveTo>
                <a:lnTo>
                  <a:pt x="2630404" y="2273299"/>
                </a:lnTo>
                <a:lnTo>
                  <a:pt x="2639218" y="2273299"/>
                </a:lnTo>
                <a:lnTo>
                  <a:pt x="2634533" y="2260599"/>
                </a:lnTo>
                <a:close/>
              </a:path>
              <a:path w="2727325" h="2628900">
                <a:moveTo>
                  <a:pt x="2668017" y="2247899"/>
                </a:moveTo>
                <a:lnTo>
                  <a:pt x="2640968" y="2247899"/>
                </a:lnTo>
                <a:lnTo>
                  <a:pt x="2640113" y="2260599"/>
                </a:lnTo>
                <a:lnTo>
                  <a:pt x="2639218" y="2273299"/>
                </a:lnTo>
                <a:lnTo>
                  <a:pt x="2665553" y="2273299"/>
                </a:lnTo>
                <a:lnTo>
                  <a:pt x="2661343" y="2260599"/>
                </a:lnTo>
                <a:lnTo>
                  <a:pt x="2667403" y="2260599"/>
                </a:lnTo>
                <a:lnTo>
                  <a:pt x="2668017" y="2247899"/>
                </a:lnTo>
                <a:close/>
              </a:path>
              <a:path w="2727325" h="2628900">
                <a:moveTo>
                  <a:pt x="2673371" y="2260599"/>
                </a:moveTo>
                <a:lnTo>
                  <a:pt x="2669446" y="2260599"/>
                </a:lnTo>
                <a:lnTo>
                  <a:pt x="2665553" y="2273299"/>
                </a:lnTo>
                <a:lnTo>
                  <a:pt x="2678031" y="2273299"/>
                </a:lnTo>
                <a:lnTo>
                  <a:pt x="2673371" y="2260599"/>
                </a:lnTo>
                <a:close/>
              </a:path>
              <a:path w="2727325" h="2628900">
                <a:moveTo>
                  <a:pt x="2680507" y="2247899"/>
                </a:moveTo>
                <a:lnTo>
                  <a:pt x="2672329" y="2247899"/>
                </a:lnTo>
                <a:lnTo>
                  <a:pt x="2672034" y="2260599"/>
                </a:lnTo>
                <a:lnTo>
                  <a:pt x="2680095" y="2260599"/>
                </a:lnTo>
                <a:lnTo>
                  <a:pt x="2680507" y="2247899"/>
                </a:lnTo>
                <a:close/>
              </a:path>
              <a:path w="2727325" h="2628900">
                <a:moveTo>
                  <a:pt x="2623180" y="2235199"/>
                </a:moveTo>
                <a:lnTo>
                  <a:pt x="2618023" y="2235199"/>
                </a:lnTo>
                <a:lnTo>
                  <a:pt x="2622037" y="2247899"/>
                </a:lnTo>
                <a:lnTo>
                  <a:pt x="2623180" y="2235199"/>
                </a:lnTo>
                <a:close/>
              </a:path>
              <a:path w="2727325" h="2628900">
                <a:moveTo>
                  <a:pt x="2658727" y="2235199"/>
                </a:moveTo>
                <a:lnTo>
                  <a:pt x="2637463" y="2235199"/>
                </a:lnTo>
                <a:lnTo>
                  <a:pt x="2641191" y="2247899"/>
                </a:lnTo>
                <a:lnTo>
                  <a:pt x="2658443" y="2247899"/>
                </a:lnTo>
                <a:lnTo>
                  <a:pt x="2658727" y="2235199"/>
                </a:lnTo>
                <a:close/>
              </a:path>
              <a:path w="2727325" h="2628900">
                <a:moveTo>
                  <a:pt x="2669585" y="2222499"/>
                </a:moveTo>
                <a:lnTo>
                  <a:pt x="2619822" y="2222499"/>
                </a:lnTo>
                <a:lnTo>
                  <a:pt x="2624551" y="2235199"/>
                </a:lnTo>
                <a:lnTo>
                  <a:pt x="2660541" y="2235199"/>
                </a:lnTo>
                <a:lnTo>
                  <a:pt x="2658443" y="2247899"/>
                </a:lnTo>
                <a:lnTo>
                  <a:pt x="2674370" y="2247899"/>
                </a:lnTo>
                <a:lnTo>
                  <a:pt x="2674982" y="2235199"/>
                </a:lnTo>
                <a:lnTo>
                  <a:pt x="2669585" y="2222499"/>
                </a:lnTo>
                <a:close/>
              </a:path>
              <a:path w="2727325" h="2628900">
                <a:moveTo>
                  <a:pt x="2619344" y="2222499"/>
                </a:moveTo>
                <a:lnTo>
                  <a:pt x="2617249" y="2235199"/>
                </a:lnTo>
                <a:lnTo>
                  <a:pt x="2619967" y="2235199"/>
                </a:lnTo>
                <a:lnTo>
                  <a:pt x="2619344" y="2222499"/>
                </a:lnTo>
                <a:close/>
              </a:path>
              <a:path w="2727325" h="2628900">
                <a:moveTo>
                  <a:pt x="2668174" y="2209799"/>
                </a:moveTo>
                <a:lnTo>
                  <a:pt x="2625406" y="2209799"/>
                </a:lnTo>
                <a:lnTo>
                  <a:pt x="2628310" y="2222499"/>
                </a:lnTo>
                <a:lnTo>
                  <a:pt x="2672426" y="2222499"/>
                </a:lnTo>
                <a:lnTo>
                  <a:pt x="2668174" y="2209799"/>
                </a:lnTo>
                <a:close/>
              </a:path>
              <a:path w="2727325" h="2628900">
                <a:moveTo>
                  <a:pt x="2625516" y="2197099"/>
                </a:moveTo>
                <a:lnTo>
                  <a:pt x="2610359" y="2197099"/>
                </a:lnTo>
                <a:lnTo>
                  <a:pt x="2608613" y="2209799"/>
                </a:lnTo>
                <a:lnTo>
                  <a:pt x="2628840" y="2209799"/>
                </a:lnTo>
                <a:lnTo>
                  <a:pt x="2625516" y="2197099"/>
                </a:lnTo>
                <a:close/>
              </a:path>
              <a:path w="2727325" h="2628900">
                <a:moveTo>
                  <a:pt x="2658841" y="2197099"/>
                </a:moveTo>
                <a:lnTo>
                  <a:pt x="2631905" y="2197099"/>
                </a:lnTo>
                <a:lnTo>
                  <a:pt x="2633767" y="2209799"/>
                </a:lnTo>
                <a:lnTo>
                  <a:pt x="2655222" y="2209799"/>
                </a:lnTo>
                <a:lnTo>
                  <a:pt x="2659253" y="2198539"/>
                </a:lnTo>
                <a:lnTo>
                  <a:pt x="2658841" y="2197099"/>
                </a:lnTo>
                <a:close/>
              </a:path>
              <a:path w="2727325" h="2628900">
                <a:moveTo>
                  <a:pt x="2663782" y="2197099"/>
                </a:moveTo>
                <a:lnTo>
                  <a:pt x="2659768" y="2197099"/>
                </a:lnTo>
                <a:lnTo>
                  <a:pt x="2659253" y="2198539"/>
                </a:lnTo>
                <a:lnTo>
                  <a:pt x="2662473" y="2209799"/>
                </a:lnTo>
                <a:lnTo>
                  <a:pt x="2663782" y="2197099"/>
                </a:lnTo>
                <a:close/>
              </a:path>
              <a:path w="2727325" h="2628900">
                <a:moveTo>
                  <a:pt x="2615903" y="2184399"/>
                </a:moveTo>
                <a:lnTo>
                  <a:pt x="2602733" y="2184399"/>
                </a:lnTo>
                <a:lnTo>
                  <a:pt x="2610555" y="2197099"/>
                </a:lnTo>
                <a:lnTo>
                  <a:pt x="2619738" y="2197099"/>
                </a:lnTo>
                <a:lnTo>
                  <a:pt x="2615903" y="2184399"/>
                </a:lnTo>
                <a:close/>
              </a:path>
              <a:path w="2727325" h="2628900">
                <a:moveTo>
                  <a:pt x="2655890" y="2171699"/>
                </a:moveTo>
                <a:lnTo>
                  <a:pt x="2636913" y="2171699"/>
                </a:lnTo>
                <a:lnTo>
                  <a:pt x="2630698" y="2184399"/>
                </a:lnTo>
                <a:lnTo>
                  <a:pt x="2618112" y="2184399"/>
                </a:lnTo>
                <a:lnTo>
                  <a:pt x="2619738" y="2197099"/>
                </a:lnTo>
                <a:lnTo>
                  <a:pt x="2657419" y="2197099"/>
                </a:lnTo>
                <a:lnTo>
                  <a:pt x="2655890" y="2171699"/>
                </a:lnTo>
                <a:close/>
              </a:path>
              <a:path w="2727325" h="2628900">
                <a:moveTo>
                  <a:pt x="2626643" y="2171699"/>
                </a:moveTo>
                <a:lnTo>
                  <a:pt x="2615572" y="2171699"/>
                </a:lnTo>
                <a:lnTo>
                  <a:pt x="2608689" y="2184399"/>
                </a:lnTo>
                <a:lnTo>
                  <a:pt x="2630698" y="2184399"/>
                </a:lnTo>
                <a:lnTo>
                  <a:pt x="2626643" y="2171699"/>
                </a:lnTo>
                <a:close/>
              </a:path>
              <a:path w="2727325" h="2628900">
                <a:moveTo>
                  <a:pt x="2604663" y="2158999"/>
                </a:moveTo>
                <a:lnTo>
                  <a:pt x="2595087" y="2158999"/>
                </a:lnTo>
                <a:lnTo>
                  <a:pt x="2593031" y="2171699"/>
                </a:lnTo>
                <a:lnTo>
                  <a:pt x="2602940" y="2171699"/>
                </a:lnTo>
                <a:lnTo>
                  <a:pt x="2604663" y="2158999"/>
                </a:lnTo>
                <a:close/>
              </a:path>
              <a:path w="2727325" h="2628900">
                <a:moveTo>
                  <a:pt x="2650713" y="2158999"/>
                </a:moveTo>
                <a:lnTo>
                  <a:pt x="2604663" y="2158999"/>
                </a:lnTo>
                <a:lnTo>
                  <a:pt x="2603532" y="2171699"/>
                </a:lnTo>
                <a:lnTo>
                  <a:pt x="2648103" y="2171699"/>
                </a:lnTo>
                <a:lnTo>
                  <a:pt x="2650713" y="2158999"/>
                </a:lnTo>
                <a:close/>
              </a:path>
              <a:path w="2727325" h="2628900">
                <a:moveTo>
                  <a:pt x="2621001" y="2146299"/>
                </a:moveTo>
                <a:lnTo>
                  <a:pt x="2590897" y="2146299"/>
                </a:lnTo>
                <a:lnTo>
                  <a:pt x="2595773" y="2158999"/>
                </a:lnTo>
                <a:lnTo>
                  <a:pt x="2619509" y="2158999"/>
                </a:lnTo>
                <a:lnTo>
                  <a:pt x="2621001" y="2146299"/>
                </a:lnTo>
                <a:close/>
              </a:path>
              <a:path w="2727325" h="2628900">
                <a:moveTo>
                  <a:pt x="2642809" y="2146299"/>
                </a:moveTo>
                <a:lnTo>
                  <a:pt x="2621001" y="2146299"/>
                </a:lnTo>
                <a:lnTo>
                  <a:pt x="2621152" y="2158999"/>
                </a:lnTo>
                <a:lnTo>
                  <a:pt x="2641893" y="2158999"/>
                </a:lnTo>
                <a:lnTo>
                  <a:pt x="2642809" y="2146299"/>
                </a:lnTo>
                <a:close/>
              </a:path>
              <a:path w="2727325" h="2628900">
                <a:moveTo>
                  <a:pt x="2636259" y="2120899"/>
                </a:moveTo>
                <a:lnTo>
                  <a:pt x="2591188" y="2120899"/>
                </a:lnTo>
                <a:lnTo>
                  <a:pt x="2592738" y="2133599"/>
                </a:lnTo>
                <a:lnTo>
                  <a:pt x="2598994" y="2133599"/>
                </a:lnTo>
                <a:lnTo>
                  <a:pt x="2603431" y="2146299"/>
                </a:lnTo>
                <a:lnTo>
                  <a:pt x="2643946" y="2146299"/>
                </a:lnTo>
                <a:lnTo>
                  <a:pt x="2635791" y="2133599"/>
                </a:lnTo>
                <a:lnTo>
                  <a:pt x="2636259" y="2120899"/>
                </a:lnTo>
                <a:close/>
              </a:path>
              <a:path w="2727325" h="2628900">
                <a:moveTo>
                  <a:pt x="2578184" y="2120899"/>
                </a:moveTo>
                <a:lnTo>
                  <a:pt x="2580076" y="2133599"/>
                </a:lnTo>
                <a:lnTo>
                  <a:pt x="2592738" y="2133599"/>
                </a:lnTo>
                <a:lnTo>
                  <a:pt x="2578184" y="2120899"/>
                </a:lnTo>
                <a:close/>
              </a:path>
              <a:path w="2727325" h="2628900">
                <a:moveTo>
                  <a:pt x="2620767" y="2095499"/>
                </a:moveTo>
                <a:lnTo>
                  <a:pt x="2585486" y="2095499"/>
                </a:lnTo>
                <a:lnTo>
                  <a:pt x="2582902" y="2099068"/>
                </a:lnTo>
                <a:lnTo>
                  <a:pt x="2586731" y="2108199"/>
                </a:lnTo>
                <a:lnTo>
                  <a:pt x="2581173" y="2120899"/>
                </a:lnTo>
                <a:lnTo>
                  <a:pt x="2625860" y="2120899"/>
                </a:lnTo>
                <a:lnTo>
                  <a:pt x="2627485" y="2108199"/>
                </a:lnTo>
                <a:lnTo>
                  <a:pt x="2626805" y="2108199"/>
                </a:lnTo>
                <a:lnTo>
                  <a:pt x="2620767" y="2095499"/>
                </a:lnTo>
                <a:close/>
              </a:path>
              <a:path w="2727325" h="2628900">
                <a:moveTo>
                  <a:pt x="2581406" y="2095499"/>
                </a:moveTo>
                <a:lnTo>
                  <a:pt x="2579034" y="2095499"/>
                </a:lnTo>
                <a:lnTo>
                  <a:pt x="2576291" y="2108199"/>
                </a:lnTo>
                <a:lnTo>
                  <a:pt x="2582902" y="2099068"/>
                </a:lnTo>
                <a:lnTo>
                  <a:pt x="2581406" y="2095499"/>
                </a:lnTo>
                <a:close/>
              </a:path>
              <a:path w="2727325" h="2628900">
                <a:moveTo>
                  <a:pt x="2577163" y="2082799"/>
                </a:moveTo>
                <a:lnTo>
                  <a:pt x="2572180" y="2082799"/>
                </a:lnTo>
                <a:lnTo>
                  <a:pt x="2569222" y="2095499"/>
                </a:lnTo>
                <a:lnTo>
                  <a:pt x="2576964" y="2095499"/>
                </a:lnTo>
                <a:lnTo>
                  <a:pt x="2577163" y="2082799"/>
                </a:lnTo>
                <a:close/>
              </a:path>
              <a:path w="2727325" h="2628900">
                <a:moveTo>
                  <a:pt x="2617656" y="2082799"/>
                </a:moveTo>
                <a:lnTo>
                  <a:pt x="2578817" y="2082799"/>
                </a:lnTo>
                <a:lnTo>
                  <a:pt x="2579545" y="2095499"/>
                </a:lnTo>
                <a:lnTo>
                  <a:pt x="2615991" y="2095499"/>
                </a:lnTo>
                <a:lnTo>
                  <a:pt x="2617656" y="2082799"/>
                </a:lnTo>
                <a:close/>
              </a:path>
              <a:path w="2727325" h="2628900">
                <a:moveTo>
                  <a:pt x="2557624" y="2076808"/>
                </a:moveTo>
                <a:lnTo>
                  <a:pt x="2557717" y="2082799"/>
                </a:lnTo>
                <a:lnTo>
                  <a:pt x="2560035" y="2082799"/>
                </a:lnTo>
                <a:lnTo>
                  <a:pt x="2560222" y="2080558"/>
                </a:lnTo>
                <a:lnTo>
                  <a:pt x="2557624" y="2076808"/>
                </a:lnTo>
                <a:close/>
              </a:path>
              <a:path w="2727325" h="2628900">
                <a:moveTo>
                  <a:pt x="2561238" y="2057399"/>
                </a:moveTo>
                <a:lnTo>
                  <a:pt x="2560213" y="2057399"/>
                </a:lnTo>
                <a:lnTo>
                  <a:pt x="2557396" y="2070099"/>
                </a:lnTo>
                <a:lnTo>
                  <a:pt x="2561096" y="2070099"/>
                </a:lnTo>
                <a:lnTo>
                  <a:pt x="2560222" y="2080558"/>
                </a:lnTo>
                <a:lnTo>
                  <a:pt x="2561775" y="2082799"/>
                </a:lnTo>
                <a:lnTo>
                  <a:pt x="2580172" y="2082799"/>
                </a:lnTo>
                <a:lnTo>
                  <a:pt x="2568887" y="2070099"/>
                </a:lnTo>
                <a:lnTo>
                  <a:pt x="2561238" y="2057399"/>
                </a:lnTo>
                <a:close/>
              </a:path>
              <a:path w="2727325" h="2628900">
                <a:moveTo>
                  <a:pt x="2605044" y="2057399"/>
                </a:moveTo>
                <a:lnTo>
                  <a:pt x="2561238" y="2057399"/>
                </a:lnTo>
                <a:lnTo>
                  <a:pt x="2571311" y="2070099"/>
                </a:lnTo>
                <a:lnTo>
                  <a:pt x="2580172" y="2082799"/>
                </a:lnTo>
                <a:lnTo>
                  <a:pt x="2600129" y="2082799"/>
                </a:lnTo>
                <a:lnTo>
                  <a:pt x="2598039" y="2070099"/>
                </a:lnTo>
                <a:lnTo>
                  <a:pt x="2603520" y="2070099"/>
                </a:lnTo>
                <a:lnTo>
                  <a:pt x="2605044" y="2057399"/>
                </a:lnTo>
                <a:close/>
              </a:path>
              <a:path w="2727325" h="2628900">
                <a:moveTo>
                  <a:pt x="2557521" y="2070099"/>
                </a:moveTo>
                <a:lnTo>
                  <a:pt x="2552976" y="2070099"/>
                </a:lnTo>
                <a:lnTo>
                  <a:pt x="2557624" y="2076808"/>
                </a:lnTo>
                <a:lnTo>
                  <a:pt x="2557521" y="2070099"/>
                </a:lnTo>
                <a:close/>
              </a:path>
              <a:path w="2727325" h="2628900">
                <a:moveTo>
                  <a:pt x="2604741" y="2044699"/>
                </a:moveTo>
                <a:lnTo>
                  <a:pt x="2561883" y="2044699"/>
                </a:lnTo>
                <a:lnTo>
                  <a:pt x="2553531" y="2057399"/>
                </a:lnTo>
                <a:lnTo>
                  <a:pt x="2550787" y="2070099"/>
                </a:lnTo>
                <a:lnTo>
                  <a:pt x="2560213" y="2057399"/>
                </a:lnTo>
                <a:lnTo>
                  <a:pt x="2600561" y="2057399"/>
                </a:lnTo>
                <a:lnTo>
                  <a:pt x="2604741" y="2044699"/>
                </a:lnTo>
                <a:close/>
              </a:path>
              <a:path w="2727325" h="2628900">
                <a:moveTo>
                  <a:pt x="2607795" y="2062792"/>
                </a:moveTo>
                <a:lnTo>
                  <a:pt x="2603520" y="2070099"/>
                </a:lnTo>
                <a:lnTo>
                  <a:pt x="2608752" y="2070099"/>
                </a:lnTo>
                <a:lnTo>
                  <a:pt x="2607795" y="2062792"/>
                </a:lnTo>
                <a:close/>
              </a:path>
              <a:path w="2727325" h="2628900">
                <a:moveTo>
                  <a:pt x="2610950" y="2057399"/>
                </a:moveTo>
                <a:lnTo>
                  <a:pt x="2607089" y="2057399"/>
                </a:lnTo>
                <a:lnTo>
                  <a:pt x="2607795" y="2062792"/>
                </a:lnTo>
                <a:lnTo>
                  <a:pt x="2610950" y="2057399"/>
                </a:lnTo>
                <a:close/>
              </a:path>
              <a:path w="2727325" h="2628900">
                <a:moveTo>
                  <a:pt x="2579047" y="1993899"/>
                </a:moveTo>
                <a:lnTo>
                  <a:pt x="2527481" y="1993899"/>
                </a:lnTo>
                <a:lnTo>
                  <a:pt x="2536997" y="2006599"/>
                </a:lnTo>
                <a:lnTo>
                  <a:pt x="2541542" y="2019299"/>
                </a:lnTo>
                <a:lnTo>
                  <a:pt x="2546485" y="2019299"/>
                </a:lnTo>
                <a:lnTo>
                  <a:pt x="2549386" y="2031999"/>
                </a:lnTo>
                <a:lnTo>
                  <a:pt x="2550364" y="2044699"/>
                </a:lnTo>
                <a:lnTo>
                  <a:pt x="2586267" y="2044699"/>
                </a:lnTo>
                <a:lnTo>
                  <a:pt x="2594218" y="2031999"/>
                </a:lnTo>
                <a:lnTo>
                  <a:pt x="2587975" y="2019299"/>
                </a:lnTo>
                <a:lnTo>
                  <a:pt x="2582167" y="2006599"/>
                </a:lnTo>
                <a:lnTo>
                  <a:pt x="2579047" y="1993899"/>
                </a:lnTo>
                <a:close/>
              </a:path>
              <a:path w="2727325" h="2628900">
                <a:moveTo>
                  <a:pt x="2529174" y="2006599"/>
                </a:moveTo>
                <a:lnTo>
                  <a:pt x="2530877" y="2019299"/>
                </a:lnTo>
                <a:lnTo>
                  <a:pt x="2534827" y="2031999"/>
                </a:lnTo>
                <a:lnTo>
                  <a:pt x="2537480" y="2031999"/>
                </a:lnTo>
                <a:lnTo>
                  <a:pt x="2546485" y="2019299"/>
                </a:lnTo>
                <a:lnTo>
                  <a:pt x="2541542" y="2019299"/>
                </a:lnTo>
                <a:lnTo>
                  <a:pt x="2529174" y="2006599"/>
                </a:lnTo>
                <a:close/>
              </a:path>
              <a:path w="2727325" h="2628900">
                <a:moveTo>
                  <a:pt x="2527481" y="1993899"/>
                </a:moveTo>
                <a:lnTo>
                  <a:pt x="2516720" y="1993899"/>
                </a:lnTo>
                <a:lnTo>
                  <a:pt x="2519851" y="2006599"/>
                </a:lnTo>
                <a:lnTo>
                  <a:pt x="2524932" y="2006599"/>
                </a:lnTo>
                <a:lnTo>
                  <a:pt x="2527481" y="1993899"/>
                </a:lnTo>
                <a:close/>
              </a:path>
              <a:path w="2727325" h="2628900">
                <a:moveTo>
                  <a:pt x="2514709" y="1981199"/>
                </a:moveTo>
                <a:lnTo>
                  <a:pt x="2515039" y="1993899"/>
                </a:lnTo>
                <a:lnTo>
                  <a:pt x="2517704" y="1993899"/>
                </a:lnTo>
                <a:lnTo>
                  <a:pt x="2514709" y="1981199"/>
                </a:lnTo>
                <a:close/>
              </a:path>
              <a:path w="2727325" h="2628900">
                <a:moveTo>
                  <a:pt x="2577244" y="1981199"/>
                </a:moveTo>
                <a:lnTo>
                  <a:pt x="2518661" y="1981199"/>
                </a:lnTo>
                <a:lnTo>
                  <a:pt x="2521432" y="1993899"/>
                </a:lnTo>
                <a:lnTo>
                  <a:pt x="2567109" y="1993899"/>
                </a:lnTo>
                <a:lnTo>
                  <a:pt x="2577244" y="1981199"/>
                </a:lnTo>
                <a:close/>
              </a:path>
              <a:path w="2727325" h="2628900">
                <a:moveTo>
                  <a:pt x="2509406" y="1968499"/>
                </a:moveTo>
                <a:lnTo>
                  <a:pt x="2506086" y="1981199"/>
                </a:lnTo>
                <a:lnTo>
                  <a:pt x="2511034" y="1981199"/>
                </a:lnTo>
                <a:lnTo>
                  <a:pt x="2509406" y="1968499"/>
                </a:lnTo>
                <a:close/>
              </a:path>
              <a:path w="2727325" h="2628900">
                <a:moveTo>
                  <a:pt x="2518379" y="1968499"/>
                </a:moveTo>
                <a:lnTo>
                  <a:pt x="2514723" y="1968499"/>
                </a:lnTo>
                <a:lnTo>
                  <a:pt x="2516660" y="1981199"/>
                </a:lnTo>
                <a:lnTo>
                  <a:pt x="2519456" y="1981199"/>
                </a:lnTo>
                <a:lnTo>
                  <a:pt x="2518379" y="1968499"/>
                </a:lnTo>
                <a:close/>
              </a:path>
              <a:path w="2727325" h="2628900">
                <a:moveTo>
                  <a:pt x="2529570" y="1968499"/>
                </a:moveTo>
                <a:lnTo>
                  <a:pt x="2522185" y="1968499"/>
                </a:lnTo>
                <a:lnTo>
                  <a:pt x="2528222" y="1981199"/>
                </a:lnTo>
                <a:lnTo>
                  <a:pt x="2533352" y="1981199"/>
                </a:lnTo>
                <a:lnTo>
                  <a:pt x="2529570" y="1968499"/>
                </a:lnTo>
                <a:close/>
              </a:path>
              <a:path w="2727325" h="2628900">
                <a:moveTo>
                  <a:pt x="2536032" y="1968499"/>
                </a:moveTo>
                <a:lnTo>
                  <a:pt x="2533352" y="1981199"/>
                </a:lnTo>
                <a:lnTo>
                  <a:pt x="2534381" y="1981199"/>
                </a:lnTo>
                <a:lnTo>
                  <a:pt x="2536032" y="1968499"/>
                </a:lnTo>
                <a:close/>
              </a:path>
              <a:path w="2727325" h="2628900">
                <a:moveTo>
                  <a:pt x="2565676" y="1968499"/>
                </a:moveTo>
                <a:lnTo>
                  <a:pt x="2536032" y="1968499"/>
                </a:lnTo>
                <a:lnTo>
                  <a:pt x="2534381" y="1981199"/>
                </a:lnTo>
                <a:lnTo>
                  <a:pt x="2565661" y="1981199"/>
                </a:lnTo>
                <a:lnTo>
                  <a:pt x="2565676" y="1968499"/>
                </a:lnTo>
                <a:close/>
              </a:path>
              <a:path w="2727325" h="2628900">
                <a:moveTo>
                  <a:pt x="2500764" y="1955799"/>
                </a:moveTo>
                <a:lnTo>
                  <a:pt x="2496569" y="1955799"/>
                </a:lnTo>
                <a:lnTo>
                  <a:pt x="2497087" y="1968499"/>
                </a:lnTo>
                <a:lnTo>
                  <a:pt x="2500764" y="1955799"/>
                </a:lnTo>
                <a:close/>
              </a:path>
              <a:path w="2727325" h="2628900">
                <a:moveTo>
                  <a:pt x="2548578" y="1955799"/>
                </a:moveTo>
                <a:lnTo>
                  <a:pt x="2514654" y="1955799"/>
                </a:lnTo>
                <a:lnTo>
                  <a:pt x="2510594" y="1968499"/>
                </a:lnTo>
                <a:lnTo>
                  <a:pt x="2550516" y="1968499"/>
                </a:lnTo>
                <a:lnTo>
                  <a:pt x="2548578" y="1955799"/>
                </a:lnTo>
                <a:close/>
              </a:path>
              <a:path w="2727325" h="2628900">
                <a:moveTo>
                  <a:pt x="2510302" y="1930399"/>
                </a:moveTo>
                <a:lnTo>
                  <a:pt x="2485249" y="1930399"/>
                </a:lnTo>
                <a:lnTo>
                  <a:pt x="2493792" y="1943099"/>
                </a:lnTo>
                <a:lnTo>
                  <a:pt x="2491630" y="1955799"/>
                </a:lnTo>
                <a:lnTo>
                  <a:pt x="2495414" y="1955799"/>
                </a:lnTo>
                <a:lnTo>
                  <a:pt x="2503004" y="1943099"/>
                </a:lnTo>
                <a:lnTo>
                  <a:pt x="2507181" y="1943099"/>
                </a:lnTo>
                <a:lnTo>
                  <a:pt x="2510302" y="1930399"/>
                </a:lnTo>
                <a:close/>
              </a:path>
              <a:path w="2727325" h="2628900">
                <a:moveTo>
                  <a:pt x="2504333" y="1944924"/>
                </a:moveTo>
                <a:lnTo>
                  <a:pt x="2498580" y="1955799"/>
                </a:lnTo>
                <a:lnTo>
                  <a:pt x="2504701" y="1955799"/>
                </a:lnTo>
                <a:lnTo>
                  <a:pt x="2505159" y="1946057"/>
                </a:lnTo>
                <a:lnTo>
                  <a:pt x="2504333" y="1944924"/>
                </a:lnTo>
                <a:close/>
              </a:path>
              <a:path w="2727325" h="2628900">
                <a:moveTo>
                  <a:pt x="2543745" y="1930399"/>
                </a:moveTo>
                <a:lnTo>
                  <a:pt x="2514756" y="1930399"/>
                </a:lnTo>
                <a:lnTo>
                  <a:pt x="2512664" y="1943099"/>
                </a:lnTo>
                <a:lnTo>
                  <a:pt x="2505298" y="1943099"/>
                </a:lnTo>
                <a:lnTo>
                  <a:pt x="2505159" y="1946057"/>
                </a:lnTo>
                <a:lnTo>
                  <a:pt x="2512258" y="1955799"/>
                </a:lnTo>
                <a:lnTo>
                  <a:pt x="2549277" y="1955799"/>
                </a:lnTo>
                <a:lnTo>
                  <a:pt x="2551196" y="1943099"/>
                </a:lnTo>
                <a:lnTo>
                  <a:pt x="2543745" y="1930399"/>
                </a:lnTo>
                <a:close/>
              </a:path>
              <a:path w="2727325" h="2628900">
                <a:moveTo>
                  <a:pt x="2505298" y="1943099"/>
                </a:moveTo>
                <a:lnTo>
                  <a:pt x="2503004" y="1943099"/>
                </a:lnTo>
                <a:lnTo>
                  <a:pt x="2504333" y="1944924"/>
                </a:lnTo>
                <a:lnTo>
                  <a:pt x="2505298" y="1943099"/>
                </a:lnTo>
                <a:close/>
              </a:path>
              <a:path w="2727325" h="2628900">
                <a:moveTo>
                  <a:pt x="2483218" y="1917699"/>
                </a:moveTo>
                <a:lnTo>
                  <a:pt x="2482120" y="1917699"/>
                </a:lnTo>
                <a:lnTo>
                  <a:pt x="2482248" y="1930399"/>
                </a:lnTo>
                <a:lnTo>
                  <a:pt x="2483218" y="1917699"/>
                </a:lnTo>
                <a:close/>
              </a:path>
              <a:path w="2727325" h="2628900">
                <a:moveTo>
                  <a:pt x="2536719" y="1917699"/>
                </a:moveTo>
                <a:lnTo>
                  <a:pt x="2498186" y="1917699"/>
                </a:lnTo>
                <a:lnTo>
                  <a:pt x="2495114" y="1930399"/>
                </a:lnTo>
                <a:lnTo>
                  <a:pt x="2539382" y="1930399"/>
                </a:lnTo>
                <a:lnTo>
                  <a:pt x="2536719" y="1917699"/>
                </a:lnTo>
                <a:close/>
              </a:path>
              <a:path w="2727325" h="2628900">
                <a:moveTo>
                  <a:pt x="2466233" y="1904999"/>
                </a:moveTo>
                <a:lnTo>
                  <a:pt x="2464214" y="1917699"/>
                </a:lnTo>
                <a:lnTo>
                  <a:pt x="2470615" y="1917699"/>
                </a:lnTo>
                <a:lnTo>
                  <a:pt x="2466233" y="1904999"/>
                </a:lnTo>
                <a:close/>
              </a:path>
              <a:path w="2727325" h="2628900">
                <a:moveTo>
                  <a:pt x="2527291" y="1904999"/>
                </a:moveTo>
                <a:lnTo>
                  <a:pt x="2474945" y="1904999"/>
                </a:lnTo>
                <a:lnTo>
                  <a:pt x="2481791" y="1917699"/>
                </a:lnTo>
                <a:lnTo>
                  <a:pt x="2527484" y="1917699"/>
                </a:lnTo>
                <a:lnTo>
                  <a:pt x="2527291" y="1904999"/>
                </a:lnTo>
                <a:close/>
              </a:path>
              <a:path w="2727325" h="2628900">
                <a:moveTo>
                  <a:pt x="2524864" y="1892299"/>
                </a:moveTo>
                <a:lnTo>
                  <a:pt x="2466309" y="1892299"/>
                </a:lnTo>
                <a:lnTo>
                  <a:pt x="2468417" y="1904999"/>
                </a:lnTo>
                <a:lnTo>
                  <a:pt x="2527291" y="1904999"/>
                </a:lnTo>
                <a:lnTo>
                  <a:pt x="2531371" y="1917699"/>
                </a:lnTo>
                <a:lnTo>
                  <a:pt x="2524864" y="1892299"/>
                </a:lnTo>
                <a:close/>
              </a:path>
              <a:path w="2727325" h="2628900">
                <a:moveTo>
                  <a:pt x="2509483" y="1879599"/>
                </a:moveTo>
                <a:lnTo>
                  <a:pt x="2469258" y="1879599"/>
                </a:lnTo>
                <a:lnTo>
                  <a:pt x="2475339" y="1892299"/>
                </a:lnTo>
                <a:lnTo>
                  <a:pt x="2509013" y="1892299"/>
                </a:lnTo>
                <a:lnTo>
                  <a:pt x="2509483" y="1879599"/>
                </a:lnTo>
                <a:close/>
              </a:path>
              <a:path w="2727325" h="2628900">
                <a:moveTo>
                  <a:pt x="2527345" y="1879599"/>
                </a:moveTo>
                <a:lnTo>
                  <a:pt x="2517312" y="1879599"/>
                </a:lnTo>
                <a:lnTo>
                  <a:pt x="2523662" y="1892299"/>
                </a:lnTo>
                <a:lnTo>
                  <a:pt x="2527345" y="1879599"/>
                </a:lnTo>
                <a:close/>
              </a:path>
              <a:path w="2727325" h="2628900">
                <a:moveTo>
                  <a:pt x="2445430" y="1866899"/>
                </a:moveTo>
                <a:lnTo>
                  <a:pt x="2442351" y="1866899"/>
                </a:lnTo>
                <a:lnTo>
                  <a:pt x="2444846" y="1879599"/>
                </a:lnTo>
                <a:lnTo>
                  <a:pt x="2445049" y="1879599"/>
                </a:lnTo>
                <a:lnTo>
                  <a:pt x="2445430" y="1866899"/>
                </a:lnTo>
                <a:close/>
              </a:path>
              <a:path w="2727325" h="2628900">
                <a:moveTo>
                  <a:pt x="2507683" y="1866899"/>
                </a:moveTo>
                <a:lnTo>
                  <a:pt x="2456437" y="1866899"/>
                </a:lnTo>
                <a:lnTo>
                  <a:pt x="2455549" y="1879599"/>
                </a:lnTo>
                <a:lnTo>
                  <a:pt x="2505710" y="1879599"/>
                </a:lnTo>
                <a:lnTo>
                  <a:pt x="2507683" y="1866899"/>
                </a:lnTo>
                <a:close/>
              </a:path>
              <a:path w="2727325" h="2628900">
                <a:moveTo>
                  <a:pt x="2449304" y="1854199"/>
                </a:moveTo>
                <a:lnTo>
                  <a:pt x="2436367" y="1854199"/>
                </a:lnTo>
                <a:lnTo>
                  <a:pt x="2442138" y="1866899"/>
                </a:lnTo>
                <a:lnTo>
                  <a:pt x="2448276" y="1866899"/>
                </a:lnTo>
                <a:lnTo>
                  <a:pt x="2449304" y="1854199"/>
                </a:lnTo>
                <a:close/>
              </a:path>
              <a:path w="2727325" h="2628900">
                <a:moveTo>
                  <a:pt x="2489785" y="1841499"/>
                </a:moveTo>
                <a:lnTo>
                  <a:pt x="2447708" y="1841499"/>
                </a:lnTo>
                <a:lnTo>
                  <a:pt x="2436439" y="1854199"/>
                </a:lnTo>
                <a:lnTo>
                  <a:pt x="2449304" y="1854199"/>
                </a:lnTo>
                <a:lnTo>
                  <a:pt x="2454116" y="1866899"/>
                </a:lnTo>
                <a:lnTo>
                  <a:pt x="2494532" y="1866899"/>
                </a:lnTo>
                <a:lnTo>
                  <a:pt x="2490096" y="1854199"/>
                </a:lnTo>
                <a:lnTo>
                  <a:pt x="2489785" y="1841499"/>
                </a:lnTo>
                <a:close/>
              </a:path>
              <a:path w="2727325" h="2628900">
                <a:moveTo>
                  <a:pt x="2433460" y="1828799"/>
                </a:moveTo>
                <a:lnTo>
                  <a:pt x="2427308" y="1828799"/>
                </a:lnTo>
                <a:lnTo>
                  <a:pt x="2430847" y="1841499"/>
                </a:lnTo>
                <a:lnTo>
                  <a:pt x="2437807" y="1841499"/>
                </a:lnTo>
                <a:lnTo>
                  <a:pt x="2433460" y="1828799"/>
                </a:lnTo>
                <a:close/>
              </a:path>
              <a:path w="2727325" h="2628900">
                <a:moveTo>
                  <a:pt x="2445259" y="1828799"/>
                </a:moveTo>
                <a:lnTo>
                  <a:pt x="2438636" y="1828799"/>
                </a:lnTo>
                <a:lnTo>
                  <a:pt x="2442569" y="1841499"/>
                </a:lnTo>
                <a:lnTo>
                  <a:pt x="2450291" y="1841499"/>
                </a:lnTo>
                <a:lnTo>
                  <a:pt x="2445259" y="1828799"/>
                </a:lnTo>
                <a:close/>
              </a:path>
              <a:path w="2727325" h="2628900">
                <a:moveTo>
                  <a:pt x="2472174" y="1828799"/>
                </a:moveTo>
                <a:lnTo>
                  <a:pt x="2445259" y="1828799"/>
                </a:lnTo>
                <a:lnTo>
                  <a:pt x="2457635" y="1841499"/>
                </a:lnTo>
                <a:lnTo>
                  <a:pt x="2469599" y="1841499"/>
                </a:lnTo>
                <a:lnTo>
                  <a:pt x="2472174" y="1828799"/>
                </a:lnTo>
                <a:close/>
              </a:path>
              <a:path w="2727325" h="2628900">
                <a:moveTo>
                  <a:pt x="2417440" y="1816099"/>
                </a:moveTo>
                <a:lnTo>
                  <a:pt x="2424006" y="1828799"/>
                </a:lnTo>
                <a:lnTo>
                  <a:pt x="2427346" y="1828799"/>
                </a:lnTo>
                <a:lnTo>
                  <a:pt x="2417440" y="1816099"/>
                </a:lnTo>
                <a:close/>
              </a:path>
              <a:path w="2727325" h="2628900">
                <a:moveTo>
                  <a:pt x="2474653" y="1816099"/>
                </a:moveTo>
                <a:lnTo>
                  <a:pt x="2425558" y="1816099"/>
                </a:lnTo>
                <a:lnTo>
                  <a:pt x="2432504" y="1828799"/>
                </a:lnTo>
                <a:lnTo>
                  <a:pt x="2474971" y="1828799"/>
                </a:lnTo>
                <a:lnTo>
                  <a:pt x="2474653" y="1816099"/>
                </a:lnTo>
                <a:close/>
              </a:path>
              <a:path w="2727325" h="2628900">
                <a:moveTo>
                  <a:pt x="2409040" y="1803399"/>
                </a:moveTo>
                <a:lnTo>
                  <a:pt x="2410102" y="1816099"/>
                </a:lnTo>
                <a:lnTo>
                  <a:pt x="2411483" y="1816099"/>
                </a:lnTo>
                <a:lnTo>
                  <a:pt x="2409040" y="1803399"/>
                </a:lnTo>
                <a:close/>
              </a:path>
              <a:path w="2727325" h="2628900">
                <a:moveTo>
                  <a:pt x="2456412" y="1790699"/>
                </a:moveTo>
                <a:lnTo>
                  <a:pt x="2403672" y="1790699"/>
                </a:lnTo>
                <a:lnTo>
                  <a:pt x="2421123" y="1816099"/>
                </a:lnTo>
                <a:lnTo>
                  <a:pt x="2455692" y="1816099"/>
                </a:lnTo>
                <a:lnTo>
                  <a:pt x="2462121" y="1803399"/>
                </a:lnTo>
                <a:lnTo>
                  <a:pt x="2454430" y="1803399"/>
                </a:lnTo>
                <a:lnTo>
                  <a:pt x="2456412" y="1790699"/>
                </a:lnTo>
                <a:close/>
              </a:path>
              <a:path w="2727325" h="2628900">
                <a:moveTo>
                  <a:pt x="2466654" y="1803399"/>
                </a:moveTo>
                <a:lnTo>
                  <a:pt x="2462121" y="1803399"/>
                </a:lnTo>
                <a:lnTo>
                  <a:pt x="2461940" y="1816099"/>
                </a:lnTo>
                <a:lnTo>
                  <a:pt x="2468260" y="1816099"/>
                </a:lnTo>
                <a:lnTo>
                  <a:pt x="2466654" y="1803399"/>
                </a:lnTo>
                <a:close/>
              </a:path>
              <a:path w="2727325" h="2628900">
                <a:moveTo>
                  <a:pt x="2441246" y="1777999"/>
                </a:moveTo>
                <a:lnTo>
                  <a:pt x="2409414" y="1777999"/>
                </a:lnTo>
                <a:lnTo>
                  <a:pt x="2402676" y="1790699"/>
                </a:lnTo>
                <a:lnTo>
                  <a:pt x="2439561" y="1790699"/>
                </a:lnTo>
                <a:lnTo>
                  <a:pt x="2441246" y="1777999"/>
                </a:lnTo>
                <a:close/>
              </a:path>
              <a:path w="2727325" h="2628900">
                <a:moveTo>
                  <a:pt x="2417986" y="1765299"/>
                </a:moveTo>
                <a:lnTo>
                  <a:pt x="2377943" y="1765299"/>
                </a:lnTo>
                <a:lnTo>
                  <a:pt x="2380721" y="1777999"/>
                </a:lnTo>
                <a:lnTo>
                  <a:pt x="2415166" y="1777999"/>
                </a:lnTo>
                <a:lnTo>
                  <a:pt x="2417986" y="1765299"/>
                </a:lnTo>
                <a:close/>
              </a:path>
              <a:path w="2727325" h="2628900">
                <a:moveTo>
                  <a:pt x="2433513" y="1752599"/>
                </a:moveTo>
                <a:lnTo>
                  <a:pt x="2378626" y="1752599"/>
                </a:lnTo>
                <a:lnTo>
                  <a:pt x="2386779" y="1765299"/>
                </a:lnTo>
                <a:lnTo>
                  <a:pt x="2417986" y="1765299"/>
                </a:lnTo>
                <a:lnTo>
                  <a:pt x="2415166" y="1777999"/>
                </a:lnTo>
                <a:lnTo>
                  <a:pt x="2421861" y="1777999"/>
                </a:lnTo>
                <a:lnTo>
                  <a:pt x="2428197" y="1765299"/>
                </a:lnTo>
                <a:lnTo>
                  <a:pt x="2433513" y="1752599"/>
                </a:lnTo>
                <a:close/>
              </a:path>
              <a:path w="2727325" h="2628900">
                <a:moveTo>
                  <a:pt x="2434864" y="1765299"/>
                </a:moveTo>
                <a:lnTo>
                  <a:pt x="2428197" y="1765299"/>
                </a:lnTo>
                <a:lnTo>
                  <a:pt x="2421861" y="1777999"/>
                </a:lnTo>
                <a:lnTo>
                  <a:pt x="2442597" y="1777999"/>
                </a:lnTo>
                <a:lnTo>
                  <a:pt x="2434864" y="1765299"/>
                </a:lnTo>
                <a:close/>
              </a:path>
              <a:path w="2727325" h="2628900">
                <a:moveTo>
                  <a:pt x="2373877" y="1752599"/>
                </a:moveTo>
                <a:lnTo>
                  <a:pt x="2368538" y="1752599"/>
                </a:lnTo>
                <a:lnTo>
                  <a:pt x="2373460" y="1765299"/>
                </a:lnTo>
                <a:lnTo>
                  <a:pt x="2380966" y="1765299"/>
                </a:lnTo>
                <a:lnTo>
                  <a:pt x="2373877" y="1752599"/>
                </a:lnTo>
                <a:close/>
              </a:path>
              <a:path w="2727325" h="2628900">
                <a:moveTo>
                  <a:pt x="2407196" y="1727199"/>
                </a:moveTo>
                <a:lnTo>
                  <a:pt x="2361356" y="1727199"/>
                </a:lnTo>
                <a:lnTo>
                  <a:pt x="2364100" y="1739899"/>
                </a:lnTo>
                <a:lnTo>
                  <a:pt x="2366386" y="1752599"/>
                </a:lnTo>
                <a:lnTo>
                  <a:pt x="2416649" y="1752599"/>
                </a:lnTo>
                <a:lnTo>
                  <a:pt x="2411864" y="1739899"/>
                </a:lnTo>
                <a:lnTo>
                  <a:pt x="2416125" y="1739899"/>
                </a:lnTo>
                <a:lnTo>
                  <a:pt x="2407196" y="1727199"/>
                </a:lnTo>
                <a:close/>
              </a:path>
              <a:path w="2727325" h="2628900">
                <a:moveTo>
                  <a:pt x="2348188" y="1727199"/>
                </a:moveTo>
                <a:lnTo>
                  <a:pt x="2350441" y="1739899"/>
                </a:lnTo>
                <a:lnTo>
                  <a:pt x="2352860" y="1739899"/>
                </a:lnTo>
                <a:lnTo>
                  <a:pt x="2348188" y="1727199"/>
                </a:lnTo>
                <a:close/>
              </a:path>
              <a:path w="2727325" h="2628900">
                <a:moveTo>
                  <a:pt x="2350024" y="1714499"/>
                </a:moveTo>
                <a:lnTo>
                  <a:pt x="2342566" y="1714499"/>
                </a:lnTo>
                <a:lnTo>
                  <a:pt x="2347374" y="1727199"/>
                </a:lnTo>
                <a:lnTo>
                  <a:pt x="2350024" y="1714499"/>
                </a:lnTo>
                <a:close/>
              </a:path>
              <a:path w="2727325" h="2628900">
                <a:moveTo>
                  <a:pt x="2399774" y="1714499"/>
                </a:moveTo>
                <a:lnTo>
                  <a:pt x="2354143" y="1714499"/>
                </a:lnTo>
                <a:lnTo>
                  <a:pt x="2353754" y="1721312"/>
                </a:lnTo>
                <a:lnTo>
                  <a:pt x="2355755" y="1727199"/>
                </a:lnTo>
                <a:lnTo>
                  <a:pt x="2401220" y="1727199"/>
                </a:lnTo>
                <a:lnTo>
                  <a:pt x="2399774" y="1714499"/>
                </a:lnTo>
                <a:close/>
              </a:path>
              <a:path w="2727325" h="2628900">
                <a:moveTo>
                  <a:pt x="2394429" y="1701799"/>
                </a:moveTo>
                <a:lnTo>
                  <a:pt x="2343449" y="1701799"/>
                </a:lnTo>
                <a:lnTo>
                  <a:pt x="2351439" y="1714499"/>
                </a:lnTo>
                <a:lnTo>
                  <a:pt x="2353754" y="1721312"/>
                </a:lnTo>
                <a:lnTo>
                  <a:pt x="2354143" y="1714499"/>
                </a:lnTo>
                <a:lnTo>
                  <a:pt x="2390841" y="1714499"/>
                </a:lnTo>
                <a:lnTo>
                  <a:pt x="2394429" y="1701799"/>
                </a:lnTo>
                <a:close/>
              </a:path>
              <a:path w="2727325" h="2628900">
                <a:moveTo>
                  <a:pt x="2343449" y="1701799"/>
                </a:moveTo>
                <a:lnTo>
                  <a:pt x="2333644" y="1701799"/>
                </a:lnTo>
                <a:lnTo>
                  <a:pt x="2336401" y="1714499"/>
                </a:lnTo>
                <a:lnTo>
                  <a:pt x="2343449" y="1701799"/>
                </a:lnTo>
                <a:close/>
              </a:path>
              <a:path w="2727325" h="2628900">
                <a:moveTo>
                  <a:pt x="2329144" y="1689099"/>
                </a:moveTo>
                <a:lnTo>
                  <a:pt x="2324450" y="1689099"/>
                </a:lnTo>
                <a:lnTo>
                  <a:pt x="2329049" y="1701799"/>
                </a:lnTo>
                <a:lnTo>
                  <a:pt x="2329144" y="1689099"/>
                </a:lnTo>
                <a:close/>
              </a:path>
              <a:path w="2727325" h="2628900">
                <a:moveTo>
                  <a:pt x="2384699" y="1689099"/>
                </a:moveTo>
                <a:lnTo>
                  <a:pt x="2329208" y="1689099"/>
                </a:lnTo>
                <a:lnTo>
                  <a:pt x="2329205" y="1689343"/>
                </a:lnTo>
                <a:lnTo>
                  <a:pt x="2332323" y="1701799"/>
                </a:lnTo>
                <a:lnTo>
                  <a:pt x="2385499" y="1701799"/>
                </a:lnTo>
                <a:lnTo>
                  <a:pt x="2384699" y="1689099"/>
                </a:lnTo>
                <a:close/>
              </a:path>
              <a:path w="2727325" h="2628900">
                <a:moveTo>
                  <a:pt x="2349572" y="1676399"/>
                </a:moveTo>
                <a:lnTo>
                  <a:pt x="2308826" y="1676399"/>
                </a:lnTo>
                <a:lnTo>
                  <a:pt x="2318044" y="1689099"/>
                </a:lnTo>
                <a:lnTo>
                  <a:pt x="2352628" y="1689099"/>
                </a:lnTo>
                <a:lnTo>
                  <a:pt x="2349572" y="1676399"/>
                </a:lnTo>
                <a:close/>
              </a:path>
              <a:path w="2727325" h="2628900">
                <a:moveTo>
                  <a:pt x="2370399" y="1676399"/>
                </a:moveTo>
                <a:lnTo>
                  <a:pt x="2356137" y="1676399"/>
                </a:lnTo>
                <a:lnTo>
                  <a:pt x="2352628" y="1689099"/>
                </a:lnTo>
                <a:lnTo>
                  <a:pt x="2376235" y="1689099"/>
                </a:lnTo>
                <a:lnTo>
                  <a:pt x="2370399" y="1676399"/>
                </a:lnTo>
                <a:close/>
              </a:path>
              <a:path w="2727325" h="2628900">
                <a:moveTo>
                  <a:pt x="2347590" y="1663699"/>
                </a:moveTo>
                <a:lnTo>
                  <a:pt x="2303635" y="1663699"/>
                </a:lnTo>
                <a:lnTo>
                  <a:pt x="2302042" y="1676399"/>
                </a:lnTo>
                <a:lnTo>
                  <a:pt x="2347662" y="1676399"/>
                </a:lnTo>
                <a:lnTo>
                  <a:pt x="2347590" y="1663699"/>
                </a:lnTo>
                <a:close/>
              </a:path>
              <a:path w="2727325" h="2628900">
                <a:moveTo>
                  <a:pt x="2353165" y="1650999"/>
                </a:moveTo>
                <a:lnTo>
                  <a:pt x="2300354" y="1650999"/>
                </a:lnTo>
                <a:lnTo>
                  <a:pt x="2309329" y="1663699"/>
                </a:lnTo>
                <a:lnTo>
                  <a:pt x="2356021" y="1663699"/>
                </a:lnTo>
                <a:lnTo>
                  <a:pt x="2359564" y="1676399"/>
                </a:lnTo>
                <a:lnTo>
                  <a:pt x="2366559" y="1676399"/>
                </a:lnTo>
                <a:lnTo>
                  <a:pt x="2360785" y="1663699"/>
                </a:lnTo>
                <a:lnTo>
                  <a:pt x="2353165" y="1650999"/>
                </a:lnTo>
                <a:close/>
              </a:path>
              <a:path w="2727325" h="2628900">
                <a:moveTo>
                  <a:pt x="2293234" y="1650999"/>
                </a:moveTo>
                <a:lnTo>
                  <a:pt x="2288124" y="1650999"/>
                </a:lnTo>
                <a:lnTo>
                  <a:pt x="2290086" y="1663699"/>
                </a:lnTo>
                <a:lnTo>
                  <a:pt x="2293621" y="1663699"/>
                </a:lnTo>
                <a:lnTo>
                  <a:pt x="2293234" y="1650999"/>
                </a:lnTo>
                <a:close/>
              </a:path>
              <a:path w="2727325" h="2628900">
                <a:moveTo>
                  <a:pt x="2290824" y="1638299"/>
                </a:moveTo>
                <a:lnTo>
                  <a:pt x="2286680" y="1638299"/>
                </a:lnTo>
                <a:lnTo>
                  <a:pt x="2285325" y="1650999"/>
                </a:lnTo>
                <a:lnTo>
                  <a:pt x="2286846" y="1650999"/>
                </a:lnTo>
                <a:lnTo>
                  <a:pt x="2290824" y="1638299"/>
                </a:lnTo>
                <a:close/>
              </a:path>
              <a:path w="2727325" h="2628900">
                <a:moveTo>
                  <a:pt x="2330864" y="1638299"/>
                </a:moveTo>
                <a:lnTo>
                  <a:pt x="2290824" y="1638299"/>
                </a:lnTo>
                <a:lnTo>
                  <a:pt x="2296840" y="1650999"/>
                </a:lnTo>
                <a:lnTo>
                  <a:pt x="2329378" y="1650999"/>
                </a:lnTo>
                <a:lnTo>
                  <a:pt x="2330864" y="1638299"/>
                </a:lnTo>
                <a:close/>
              </a:path>
              <a:path w="2727325" h="2628900">
                <a:moveTo>
                  <a:pt x="2345304" y="1638299"/>
                </a:moveTo>
                <a:lnTo>
                  <a:pt x="2335334" y="1638299"/>
                </a:lnTo>
                <a:lnTo>
                  <a:pt x="2329378" y="1650999"/>
                </a:lnTo>
                <a:lnTo>
                  <a:pt x="2351034" y="1650999"/>
                </a:lnTo>
                <a:lnTo>
                  <a:pt x="2345304" y="1638299"/>
                </a:lnTo>
                <a:close/>
              </a:path>
              <a:path w="2727325" h="2628900">
                <a:moveTo>
                  <a:pt x="2269566" y="1625599"/>
                </a:moveTo>
                <a:lnTo>
                  <a:pt x="2271047" y="1638299"/>
                </a:lnTo>
                <a:lnTo>
                  <a:pt x="2274106" y="1638299"/>
                </a:lnTo>
                <a:lnTo>
                  <a:pt x="2269566" y="1625599"/>
                </a:lnTo>
                <a:close/>
              </a:path>
              <a:path w="2727325" h="2628900">
                <a:moveTo>
                  <a:pt x="2308969" y="1612899"/>
                </a:moveTo>
                <a:lnTo>
                  <a:pt x="2272581" y="1612899"/>
                </a:lnTo>
                <a:lnTo>
                  <a:pt x="2276024" y="1625599"/>
                </a:lnTo>
                <a:lnTo>
                  <a:pt x="2274911" y="1638299"/>
                </a:lnTo>
                <a:lnTo>
                  <a:pt x="2324986" y="1638299"/>
                </a:lnTo>
                <a:lnTo>
                  <a:pt x="2322609" y="1625599"/>
                </a:lnTo>
                <a:lnTo>
                  <a:pt x="2322173" y="1624166"/>
                </a:lnTo>
                <a:lnTo>
                  <a:pt x="2308969" y="1612899"/>
                </a:lnTo>
                <a:close/>
              </a:path>
              <a:path w="2727325" h="2628900">
                <a:moveTo>
                  <a:pt x="2332581" y="1625599"/>
                </a:moveTo>
                <a:lnTo>
                  <a:pt x="2328552" y="1625599"/>
                </a:lnTo>
                <a:lnTo>
                  <a:pt x="2330126" y="1638299"/>
                </a:lnTo>
                <a:lnTo>
                  <a:pt x="2336985" y="1638299"/>
                </a:lnTo>
                <a:lnTo>
                  <a:pt x="2332581" y="1625599"/>
                </a:lnTo>
                <a:close/>
              </a:path>
              <a:path w="2727325" h="2628900">
                <a:moveTo>
                  <a:pt x="2262779" y="1612899"/>
                </a:moveTo>
                <a:lnTo>
                  <a:pt x="2254335" y="1612899"/>
                </a:lnTo>
                <a:lnTo>
                  <a:pt x="2263127" y="1625599"/>
                </a:lnTo>
                <a:lnTo>
                  <a:pt x="2262779" y="1612899"/>
                </a:lnTo>
                <a:close/>
              </a:path>
              <a:path w="2727325" h="2628900">
                <a:moveTo>
                  <a:pt x="2322173" y="1624166"/>
                </a:moveTo>
                <a:lnTo>
                  <a:pt x="2322596" y="1625599"/>
                </a:lnTo>
                <a:lnTo>
                  <a:pt x="2323853" y="1625599"/>
                </a:lnTo>
                <a:lnTo>
                  <a:pt x="2322173" y="1624166"/>
                </a:lnTo>
                <a:close/>
              </a:path>
              <a:path w="2727325" h="2628900">
                <a:moveTo>
                  <a:pt x="2313317" y="1600199"/>
                </a:moveTo>
                <a:lnTo>
                  <a:pt x="2259045" y="1600199"/>
                </a:lnTo>
                <a:lnTo>
                  <a:pt x="2260549" y="1612899"/>
                </a:lnTo>
                <a:lnTo>
                  <a:pt x="2318850" y="1612899"/>
                </a:lnTo>
                <a:lnTo>
                  <a:pt x="2322173" y="1624166"/>
                </a:lnTo>
                <a:lnTo>
                  <a:pt x="2323853" y="1625599"/>
                </a:lnTo>
                <a:lnTo>
                  <a:pt x="2325466" y="1625599"/>
                </a:lnTo>
                <a:lnTo>
                  <a:pt x="2321793" y="1612899"/>
                </a:lnTo>
                <a:lnTo>
                  <a:pt x="2313317" y="1600199"/>
                </a:lnTo>
                <a:close/>
              </a:path>
              <a:path w="2727325" h="2628900">
                <a:moveTo>
                  <a:pt x="2251417" y="1608590"/>
                </a:moveTo>
                <a:lnTo>
                  <a:pt x="2250473" y="1612899"/>
                </a:lnTo>
                <a:lnTo>
                  <a:pt x="2254335" y="1612899"/>
                </a:lnTo>
                <a:lnTo>
                  <a:pt x="2251417" y="1608590"/>
                </a:lnTo>
                <a:close/>
              </a:path>
              <a:path w="2727325" h="2628900">
                <a:moveTo>
                  <a:pt x="2253255" y="1600199"/>
                </a:moveTo>
                <a:lnTo>
                  <a:pt x="2245736" y="1600199"/>
                </a:lnTo>
                <a:lnTo>
                  <a:pt x="2251417" y="1608590"/>
                </a:lnTo>
                <a:lnTo>
                  <a:pt x="2253255" y="1600199"/>
                </a:lnTo>
                <a:close/>
              </a:path>
              <a:path w="2727325" h="2628900">
                <a:moveTo>
                  <a:pt x="2241354" y="1587499"/>
                </a:moveTo>
                <a:lnTo>
                  <a:pt x="2235743" y="1587499"/>
                </a:lnTo>
                <a:lnTo>
                  <a:pt x="2239424" y="1600199"/>
                </a:lnTo>
                <a:lnTo>
                  <a:pt x="2239881" y="1600199"/>
                </a:lnTo>
                <a:lnTo>
                  <a:pt x="2241354" y="1587499"/>
                </a:lnTo>
                <a:close/>
              </a:path>
              <a:path w="2727325" h="2628900">
                <a:moveTo>
                  <a:pt x="2283912" y="1574799"/>
                </a:moveTo>
                <a:lnTo>
                  <a:pt x="2239303" y="1574799"/>
                </a:lnTo>
                <a:lnTo>
                  <a:pt x="2251881" y="1587499"/>
                </a:lnTo>
                <a:lnTo>
                  <a:pt x="2259999" y="1600199"/>
                </a:lnTo>
                <a:lnTo>
                  <a:pt x="2294097" y="1600199"/>
                </a:lnTo>
                <a:lnTo>
                  <a:pt x="2292302" y="1587499"/>
                </a:lnTo>
                <a:lnTo>
                  <a:pt x="2288410" y="1587499"/>
                </a:lnTo>
                <a:lnTo>
                  <a:pt x="2283912" y="1574799"/>
                </a:lnTo>
                <a:close/>
              </a:path>
              <a:path w="2727325" h="2628900">
                <a:moveTo>
                  <a:pt x="2302492" y="1587499"/>
                </a:moveTo>
                <a:lnTo>
                  <a:pt x="2294959" y="1587499"/>
                </a:lnTo>
                <a:lnTo>
                  <a:pt x="2297185" y="1600199"/>
                </a:lnTo>
                <a:lnTo>
                  <a:pt x="2305173" y="1600199"/>
                </a:lnTo>
                <a:lnTo>
                  <a:pt x="2302492" y="1587499"/>
                </a:lnTo>
                <a:close/>
              </a:path>
              <a:path w="2727325" h="2628900">
                <a:moveTo>
                  <a:pt x="2234141" y="1562099"/>
                </a:moveTo>
                <a:lnTo>
                  <a:pt x="2229014" y="1562099"/>
                </a:lnTo>
                <a:lnTo>
                  <a:pt x="2226305" y="1574799"/>
                </a:lnTo>
                <a:lnTo>
                  <a:pt x="2230970" y="1587499"/>
                </a:lnTo>
                <a:lnTo>
                  <a:pt x="2239259" y="1587499"/>
                </a:lnTo>
                <a:lnTo>
                  <a:pt x="2239303" y="1574799"/>
                </a:lnTo>
                <a:lnTo>
                  <a:pt x="2237781" y="1574799"/>
                </a:lnTo>
                <a:lnTo>
                  <a:pt x="2234141" y="1562099"/>
                </a:lnTo>
                <a:close/>
              </a:path>
              <a:path w="2727325" h="2628900">
                <a:moveTo>
                  <a:pt x="2279213" y="1562099"/>
                </a:moveTo>
                <a:lnTo>
                  <a:pt x="2243564" y="1562099"/>
                </a:lnTo>
                <a:lnTo>
                  <a:pt x="2237781" y="1574799"/>
                </a:lnTo>
                <a:lnTo>
                  <a:pt x="2283912" y="1574799"/>
                </a:lnTo>
                <a:lnTo>
                  <a:pt x="2295006" y="1587499"/>
                </a:lnTo>
                <a:lnTo>
                  <a:pt x="2289682" y="1574799"/>
                </a:lnTo>
                <a:lnTo>
                  <a:pt x="2279213" y="1562099"/>
                </a:lnTo>
                <a:close/>
              </a:path>
              <a:path w="2727325" h="2628900">
                <a:moveTo>
                  <a:pt x="2239767" y="1549399"/>
                </a:moveTo>
                <a:lnTo>
                  <a:pt x="2214908" y="1549399"/>
                </a:lnTo>
                <a:lnTo>
                  <a:pt x="2212334" y="1562099"/>
                </a:lnTo>
                <a:lnTo>
                  <a:pt x="2234263" y="1562099"/>
                </a:lnTo>
                <a:lnTo>
                  <a:pt x="2239767" y="1549399"/>
                </a:lnTo>
                <a:close/>
              </a:path>
              <a:path w="2727325" h="2628900">
                <a:moveTo>
                  <a:pt x="2267413" y="1549399"/>
                </a:moveTo>
                <a:lnTo>
                  <a:pt x="2239767" y="1549399"/>
                </a:lnTo>
                <a:lnTo>
                  <a:pt x="2239856" y="1562099"/>
                </a:lnTo>
                <a:lnTo>
                  <a:pt x="2270901" y="1562099"/>
                </a:lnTo>
                <a:lnTo>
                  <a:pt x="2267413" y="1549399"/>
                </a:lnTo>
                <a:close/>
              </a:path>
              <a:path w="2727325" h="2628900">
                <a:moveTo>
                  <a:pt x="2243793" y="1523999"/>
                </a:moveTo>
                <a:lnTo>
                  <a:pt x="2186358" y="1523999"/>
                </a:lnTo>
                <a:lnTo>
                  <a:pt x="2189795" y="1536699"/>
                </a:lnTo>
                <a:lnTo>
                  <a:pt x="2194848" y="1549399"/>
                </a:lnTo>
                <a:lnTo>
                  <a:pt x="2261737" y="1549399"/>
                </a:lnTo>
                <a:lnTo>
                  <a:pt x="2258698" y="1536699"/>
                </a:lnTo>
                <a:lnTo>
                  <a:pt x="2247436" y="1536699"/>
                </a:lnTo>
                <a:lnTo>
                  <a:pt x="2243793" y="1523999"/>
                </a:lnTo>
                <a:close/>
              </a:path>
              <a:path w="2727325" h="2628900">
                <a:moveTo>
                  <a:pt x="2208283" y="1473199"/>
                </a:moveTo>
                <a:lnTo>
                  <a:pt x="2145213" y="1473199"/>
                </a:lnTo>
                <a:lnTo>
                  <a:pt x="2152873" y="1485899"/>
                </a:lnTo>
                <a:lnTo>
                  <a:pt x="2160243" y="1485899"/>
                </a:lnTo>
                <a:lnTo>
                  <a:pt x="2164743" y="1498599"/>
                </a:lnTo>
                <a:lnTo>
                  <a:pt x="2191743" y="1498599"/>
                </a:lnTo>
                <a:lnTo>
                  <a:pt x="2184488" y="1511299"/>
                </a:lnTo>
                <a:lnTo>
                  <a:pt x="2179965" y="1523999"/>
                </a:lnTo>
                <a:lnTo>
                  <a:pt x="2178603" y="1536699"/>
                </a:lnTo>
                <a:lnTo>
                  <a:pt x="2184382" y="1536699"/>
                </a:lnTo>
                <a:lnTo>
                  <a:pt x="2186358" y="1523999"/>
                </a:lnTo>
                <a:lnTo>
                  <a:pt x="2240428" y="1523999"/>
                </a:lnTo>
                <a:lnTo>
                  <a:pt x="2232604" y="1511299"/>
                </a:lnTo>
                <a:lnTo>
                  <a:pt x="2192956" y="1511299"/>
                </a:lnTo>
                <a:lnTo>
                  <a:pt x="2201149" y="1498599"/>
                </a:lnTo>
                <a:lnTo>
                  <a:pt x="2204677" y="1485899"/>
                </a:lnTo>
                <a:lnTo>
                  <a:pt x="2208283" y="1473199"/>
                </a:lnTo>
                <a:close/>
              </a:path>
              <a:path w="2727325" h="2628900">
                <a:moveTo>
                  <a:pt x="2249093" y="1523999"/>
                </a:moveTo>
                <a:lnTo>
                  <a:pt x="2245612" y="1523999"/>
                </a:lnTo>
                <a:lnTo>
                  <a:pt x="2247436" y="1536699"/>
                </a:lnTo>
                <a:lnTo>
                  <a:pt x="2255096" y="1536699"/>
                </a:lnTo>
                <a:lnTo>
                  <a:pt x="2249093" y="1523999"/>
                </a:lnTo>
                <a:close/>
              </a:path>
              <a:path w="2727325" h="2628900">
                <a:moveTo>
                  <a:pt x="2183594" y="1511299"/>
                </a:moveTo>
                <a:lnTo>
                  <a:pt x="2172131" y="1511299"/>
                </a:lnTo>
                <a:lnTo>
                  <a:pt x="2171306" y="1523999"/>
                </a:lnTo>
                <a:lnTo>
                  <a:pt x="2176559" y="1523999"/>
                </a:lnTo>
                <a:lnTo>
                  <a:pt x="2183594" y="1511299"/>
                </a:lnTo>
                <a:close/>
              </a:path>
              <a:path w="2727325" h="2628900">
                <a:moveTo>
                  <a:pt x="2168609" y="1498599"/>
                </a:moveTo>
                <a:lnTo>
                  <a:pt x="2165353" y="1498599"/>
                </a:lnTo>
                <a:lnTo>
                  <a:pt x="2168187" y="1511299"/>
                </a:lnTo>
                <a:lnTo>
                  <a:pt x="2170959" y="1511299"/>
                </a:lnTo>
                <a:lnTo>
                  <a:pt x="2168609" y="1498599"/>
                </a:lnTo>
                <a:close/>
              </a:path>
              <a:path w="2727325" h="2628900">
                <a:moveTo>
                  <a:pt x="2191743" y="1498599"/>
                </a:moveTo>
                <a:lnTo>
                  <a:pt x="2172559" y="1498599"/>
                </a:lnTo>
                <a:lnTo>
                  <a:pt x="2172809" y="1511299"/>
                </a:lnTo>
                <a:lnTo>
                  <a:pt x="2184488" y="1511299"/>
                </a:lnTo>
                <a:lnTo>
                  <a:pt x="2191743" y="1498599"/>
                </a:lnTo>
                <a:close/>
              </a:path>
              <a:path w="2727325" h="2628900">
                <a:moveTo>
                  <a:pt x="2204200" y="1498599"/>
                </a:moveTo>
                <a:lnTo>
                  <a:pt x="2201149" y="1498599"/>
                </a:lnTo>
                <a:lnTo>
                  <a:pt x="2192956" y="1511299"/>
                </a:lnTo>
                <a:lnTo>
                  <a:pt x="2201631" y="1511299"/>
                </a:lnTo>
                <a:lnTo>
                  <a:pt x="2202569" y="1509495"/>
                </a:lnTo>
                <a:lnTo>
                  <a:pt x="2204200" y="1498599"/>
                </a:lnTo>
                <a:close/>
              </a:path>
              <a:path w="2727325" h="2628900">
                <a:moveTo>
                  <a:pt x="2202569" y="1509495"/>
                </a:moveTo>
                <a:lnTo>
                  <a:pt x="2201631" y="1511299"/>
                </a:lnTo>
                <a:lnTo>
                  <a:pt x="2202298" y="1511299"/>
                </a:lnTo>
                <a:lnTo>
                  <a:pt x="2202569" y="1509495"/>
                </a:lnTo>
                <a:close/>
              </a:path>
              <a:path w="2727325" h="2628900">
                <a:moveTo>
                  <a:pt x="2220996" y="1498599"/>
                </a:moveTo>
                <a:lnTo>
                  <a:pt x="2208233" y="1498599"/>
                </a:lnTo>
                <a:lnTo>
                  <a:pt x="2202569" y="1509495"/>
                </a:lnTo>
                <a:lnTo>
                  <a:pt x="2202298" y="1511299"/>
                </a:lnTo>
                <a:lnTo>
                  <a:pt x="2216297" y="1511299"/>
                </a:lnTo>
                <a:lnTo>
                  <a:pt x="2220940" y="1502104"/>
                </a:lnTo>
                <a:lnTo>
                  <a:pt x="2220996" y="1498599"/>
                </a:lnTo>
                <a:close/>
              </a:path>
              <a:path w="2727325" h="2628900">
                <a:moveTo>
                  <a:pt x="2217008" y="1485899"/>
                </a:moveTo>
                <a:lnTo>
                  <a:pt x="2208935" y="1498599"/>
                </a:lnTo>
                <a:lnTo>
                  <a:pt x="2220996" y="1498599"/>
                </a:lnTo>
                <a:lnTo>
                  <a:pt x="2220940" y="1502104"/>
                </a:lnTo>
                <a:lnTo>
                  <a:pt x="2222709" y="1498599"/>
                </a:lnTo>
                <a:lnTo>
                  <a:pt x="2217008" y="1485899"/>
                </a:lnTo>
                <a:close/>
              </a:path>
              <a:path w="2727325" h="2628900">
                <a:moveTo>
                  <a:pt x="2143899" y="1485899"/>
                </a:moveTo>
                <a:lnTo>
                  <a:pt x="2140440" y="1485899"/>
                </a:lnTo>
                <a:lnTo>
                  <a:pt x="2143160" y="1498599"/>
                </a:lnTo>
                <a:lnTo>
                  <a:pt x="2144559" y="1498599"/>
                </a:lnTo>
                <a:lnTo>
                  <a:pt x="2143899" y="1485899"/>
                </a:lnTo>
                <a:close/>
              </a:path>
              <a:path w="2727325" h="2628900">
                <a:moveTo>
                  <a:pt x="2156340" y="1497043"/>
                </a:moveTo>
                <a:lnTo>
                  <a:pt x="2155794" y="1498599"/>
                </a:lnTo>
                <a:lnTo>
                  <a:pt x="2157929" y="1498599"/>
                </a:lnTo>
                <a:lnTo>
                  <a:pt x="2156340" y="1497043"/>
                </a:lnTo>
                <a:close/>
              </a:path>
              <a:path w="2727325" h="2628900">
                <a:moveTo>
                  <a:pt x="2160243" y="1485899"/>
                </a:moveTo>
                <a:lnTo>
                  <a:pt x="2144961" y="1485899"/>
                </a:lnTo>
                <a:lnTo>
                  <a:pt x="2156340" y="1497043"/>
                </a:lnTo>
                <a:lnTo>
                  <a:pt x="2160243" y="1485899"/>
                </a:lnTo>
                <a:close/>
              </a:path>
              <a:path w="2727325" h="2628900">
                <a:moveTo>
                  <a:pt x="2145213" y="1473199"/>
                </a:moveTo>
                <a:lnTo>
                  <a:pt x="2128858" y="1473199"/>
                </a:lnTo>
                <a:lnTo>
                  <a:pt x="2131917" y="1485899"/>
                </a:lnTo>
                <a:lnTo>
                  <a:pt x="2137798" y="1485899"/>
                </a:lnTo>
                <a:lnTo>
                  <a:pt x="2145213" y="1473199"/>
                </a:lnTo>
                <a:close/>
              </a:path>
              <a:path w="2727325" h="2628900">
                <a:moveTo>
                  <a:pt x="2133696" y="1447799"/>
                </a:moveTo>
                <a:lnTo>
                  <a:pt x="2124587" y="1447799"/>
                </a:lnTo>
                <a:lnTo>
                  <a:pt x="2130094" y="1460499"/>
                </a:lnTo>
                <a:lnTo>
                  <a:pt x="2135399" y="1473199"/>
                </a:lnTo>
                <a:lnTo>
                  <a:pt x="2183976" y="1473199"/>
                </a:lnTo>
                <a:lnTo>
                  <a:pt x="2181865" y="1460499"/>
                </a:lnTo>
                <a:lnTo>
                  <a:pt x="2133341" y="1460499"/>
                </a:lnTo>
                <a:lnTo>
                  <a:pt x="2133696" y="1447799"/>
                </a:lnTo>
                <a:close/>
              </a:path>
              <a:path w="2727325" h="2628900">
                <a:moveTo>
                  <a:pt x="2189732" y="1460499"/>
                </a:moveTo>
                <a:lnTo>
                  <a:pt x="2187530" y="1460499"/>
                </a:lnTo>
                <a:lnTo>
                  <a:pt x="2183976" y="1473199"/>
                </a:lnTo>
                <a:lnTo>
                  <a:pt x="2192093" y="1473199"/>
                </a:lnTo>
                <a:lnTo>
                  <a:pt x="2189732" y="1460499"/>
                </a:lnTo>
                <a:close/>
              </a:path>
              <a:path w="2727325" h="2628900">
                <a:moveTo>
                  <a:pt x="2146968" y="1447799"/>
                </a:moveTo>
                <a:lnTo>
                  <a:pt x="2133696" y="1447799"/>
                </a:lnTo>
                <a:lnTo>
                  <a:pt x="2133341" y="1460499"/>
                </a:lnTo>
                <a:lnTo>
                  <a:pt x="2159114" y="1460499"/>
                </a:lnTo>
                <a:lnTo>
                  <a:pt x="2146968" y="1447799"/>
                </a:lnTo>
                <a:close/>
              </a:path>
              <a:path w="2727325" h="2628900">
                <a:moveTo>
                  <a:pt x="2163452" y="1435099"/>
                </a:moveTo>
                <a:lnTo>
                  <a:pt x="2157185" y="1435099"/>
                </a:lnTo>
                <a:lnTo>
                  <a:pt x="2160920" y="1447799"/>
                </a:lnTo>
                <a:lnTo>
                  <a:pt x="2159114" y="1460499"/>
                </a:lnTo>
                <a:lnTo>
                  <a:pt x="2177721" y="1460499"/>
                </a:lnTo>
                <a:lnTo>
                  <a:pt x="2171479" y="1447799"/>
                </a:lnTo>
                <a:lnTo>
                  <a:pt x="2167375" y="1447799"/>
                </a:lnTo>
                <a:lnTo>
                  <a:pt x="2163452" y="1435099"/>
                </a:lnTo>
                <a:close/>
              </a:path>
              <a:path w="2727325" h="2628900">
                <a:moveTo>
                  <a:pt x="2179976" y="1450029"/>
                </a:moveTo>
                <a:lnTo>
                  <a:pt x="2180081" y="1460499"/>
                </a:lnTo>
                <a:lnTo>
                  <a:pt x="2185823" y="1460499"/>
                </a:lnTo>
                <a:lnTo>
                  <a:pt x="2179976" y="1450029"/>
                </a:lnTo>
                <a:close/>
              </a:path>
              <a:path w="2727325" h="2628900">
                <a:moveTo>
                  <a:pt x="2179953" y="1447799"/>
                </a:moveTo>
                <a:lnTo>
                  <a:pt x="2178730" y="1447799"/>
                </a:lnTo>
                <a:lnTo>
                  <a:pt x="2179976" y="1450029"/>
                </a:lnTo>
                <a:lnTo>
                  <a:pt x="2179953" y="1447799"/>
                </a:lnTo>
                <a:close/>
              </a:path>
              <a:path w="2727325" h="2628900">
                <a:moveTo>
                  <a:pt x="2095152" y="1435099"/>
                </a:moveTo>
                <a:lnTo>
                  <a:pt x="2093564" y="1447799"/>
                </a:lnTo>
                <a:lnTo>
                  <a:pt x="2098581" y="1447799"/>
                </a:lnTo>
                <a:lnTo>
                  <a:pt x="2095152" y="1435099"/>
                </a:lnTo>
                <a:close/>
              </a:path>
              <a:path w="2727325" h="2628900">
                <a:moveTo>
                  <a:pt x="2149195" y="1435099"/>
                </a:moveTo>
                <a:lnTo>
                  <a:pt x="2121251" y="1435099"/>
                </a:lnTo>
                <a:lnTo>
                  <a:pt x="2130521" y="1447799"/>
                </a:lnTo>
                <a:lnTo>
                  <a:pt x="2153567" y="1447799"/>
                </a:lnTo>
                <a:lnTo>
                  <a:pt x="2149195" y="1435099"/>
                </a:lnTo>
                <a:close/>
              </a:path>
              <a:path w="2727325" h="2628900">
                <a:moveTo>
                  <a:pt x="2110328" y="1422399"/>
                </a:moveTo>
                <a:lnTo>
                  <a:pt x="2086138" y="1422399"/>
                </a:lnTo>
                <a:lnTo>
                  <a:pt x="2093005" y="1435099"/>
                </a:lnTo>
                <a:lnTo>
                  <a:pt x="2108690" y="1435099"/>
                </a:lnTo>
                <a:lnTo>
                  <a:pt x="2110328" y="1422399"/>
                </a:lnTo>
                <a:close/>
              </a:path>
              <a:path w="2727325" h="2628900">
                <a:moveTo>
                  <a:pt x="2131982" y="1422399"/>
                </a:moveTo>
                <a:lnTo>
                  <a:pt x="2110328" y="1422399"/>
                </a:lnTo>
                <a:lnTo>
                  <a:pt x="2108690" y="1435099"/>
                </a:lnTo>
                <a:lnTo>
                  <a:pt x="2134745" y="1435099"/>
                </a:lnTo>
                <a:lnTo>
                  <a:pt x="2131982" y="1422399"/>
                </a:lnTo>
                <a:close/>
              </a:path>
              <a:path w="2727325" h="2628900">
                <a:moveTo>
                  <a:pt x="2150268" y="1422399"/>
                </a:moveTo>
                <a:lnTo>
                  <a:pt x="2135377" y="1422399"/>
                </a:lnTo>
                <a:lnTo>
                  <a:pt x="2134745" y="1435099"/>
                </a:lnTo>
                <a:lnTo>
                  <a:pt x="2152363" y="1435099"/>
                </a:lnTo>
                <a:lnTo>
                  <a:pt x="2150268" y="1422399"/>
                </a:lnTo>
                <a:close/>
              </a:path>
              <a:path w="2727325" h="2628900">
                <a:moveTo>
                  <a:pt x="2158309" y="1422399"/>
                </a:moveTo>
                <a:lnTo>
                  <a:pt x="2158550" y="1435099"/>
                </a:lnTo>
                <a:lnTo>
                  <a:pt x="2161775" y="1435099"/>
                </a:lnTo>
                <a:lnTo>
                  <a:pt x="2158309" y="1422399"/>
                </a:lnTo>
                <a:close/>
              </a:path>
              <a:path w="2727325" h="2628900">
                <a:moveTo>
                  <a:pt x="2078540" y="1410445"/>
                </a:moveTo>
                <a:lnTo>
                  <a:pt x="2079347" y="1422399"/>
                </a:lnTo>
                <a:lnTo>
                  <a:pt x="2089424" y="1422399"/>
                </a:lnTo>
                <a:lnTo>
                  <a:pt x="2078540" y="1410445"/>
                </a:lnTo>
                <a:close/>
              </a:path>
              <a:path w="2727325" h="2628900">
                <a:moveTo>
                  <a:pt x="2078489" y="1409699"/>
                </a:moveTo>
                <a:lnTo>
                  <a:pt x="2078540" y="1410445"/>
                </a:lnTo>
                <a:lnTo>
                  <a:pt x="2089424" y="1422399"/>
                </a:lnTo>
                <a:lnTo>
                  <a:pt x="2078489" y="1409699"/>
                </a:lnTo>
                <a:close/>
              </a:path>
              <a:path w="2727325" h="2628900">
                <a:moveTo>
                  <a:pt x="2134255" y="1409699"/>
                </a:moveTo>
                <a:lnTo>
                  <a:pt x="2078489" y="1409699"/>
                </a:lnTo>
                <a:lnTo>
                  <a:pt x="2089424" y="1422399"/>
                </a:lnTo>
                <a:lnTo>
                  <a:pt x="2147466" y="1422399"/>
                </a:lnTo>
                <a:lnTo>
                  <a:pt x="2134255" y="1409699"/>
                </a:lnTo>
                <a:close/>
              </a:path>
              <a:path w="2727325" h="2628900">
                <a:moveTo>
                  <a:pt x="2133790" y="1396999"/>
                </a:moveTo>
                <a:lnTo>
                  <a:pt x="2072663" y="1396999"/>
                </a:lnTo>
                <a:lnTo>
                  <a:pt x="2077861" y="1409699"/>
                </a:lnTo>
                <a:lnTo>
                  <a:pt x="2078540" y="1410445"/>
                </a:lnTo>
                <a:lnTo>
                  <a:pt x="2078489" y="1409699"/>
                </a:lnTo>
                <a:lnTo>
                  <a:pt x="2134255" y="1409699"/>
                </a:lnTo>
                <a:lnTo>
                  <a:pt x="2133790" y="1396999"/>
                </a:lnTo>
                <a:close/>
              </a:path>
              <a:path w="2727325" h="2628900">
                <a:moveTo>
                  <a:pt x="2072663" y="1396999"/>
                </a:moveTo>
                <a:lnTo>
                  <a:pt x="2057960" y="1396999"/>
                </a:lnTo>
                <a:lnTo>
                  <a:pt x="2060684" y="1409699"/>
                </a:lnTo>
                <a:lnTo>
                  <a:pt x="2068661" y="1409699"/>
                </a:lnTo>
                <a:lnTo>
                  <a:pt x="2072663" y="1396999"/>
                </a:lnTo>
                <a:close/>
              </a:path>
              <a:path w="2727325" h="2628900">
                <a:moveTo>
                  <a:pt x="2073613" y="1384299"/>
                </a:moveTo>
                <a:lnTo>
                  <a:pt x="2049414" y="1384299"/>
                </a:lnTo>
                <a:lnTo>
                  <a:pt x="2048525" y="1396999"/>
                </a:lnTo>
                <a:lnTo>
                  <a:pt x="2076915" y="1396999"/>
                </a:lnTo>
                <a:lnTo>
                  <a:pt x="2073613" y="1384299"/>
                </a:lnTo>
                <a:close/>
              </a:path>
              <a:path w="2727325" h="2628900">
                <a:moveTo>
                  <a:pt x="2105340" y="1384299"/>
                </a:moveTo>
                <a:lnTo>
                  <a:pt x="2076356" y="1384299"/>
                </a:lnTo>
                <a:lnTo>
                  <a:pt x="2083349" y="1396999"/>
                </a:lnTo>
                <a:lnTo>
                  <a:pt x="2109409" y="1396999"/>
                </a:lnTo>
                <a:lnTo>
                  <a:pt x="2105340" y="1384299"/>
                </a:lnTo>
                <a:close/>
              </a:path>
              <a:path w="2727325" h="2628900">
                <a:moveTo>
                  <a:pt x="2112777" y="1384299"/>
                </a:moveTo>
                <a:lnTo>
                  <a:pt x="2113427" y="1396999"/>
                </a:lnTo>
                <a:lnTo>
                  <a:pt x="2123098" y="1396999"/>
                </a:lnTo>
                <a:lnTo>
                  <a:pt x="2112777" y="1384299"/>
                </a:lnTo>
                <a:close/>
              </a:path>
              <a:path w="2727325" h="2628900">
                <a:moveTo>
                  <a:pt x="2125447" y="1384299"/>
                </a:moveTo>
                <a:lnTo>
                  <a:pt x="2125098" y="1396999"/>
                </a:lnTo>
                <a:lnTo>
                  <a:pt x="2127475" y="1396999"/>
                </a:lnTo>
                <a:lnTo>
                  <a:pt x="2125447" y="1384299"/>
                </a:lnTo>
                <a:close/>
              </a:path>
              <a:path w="2727325" h="2628900">
                <a:moveTo>
                  <a:pt x="2086341" y="1361351"/>
                </a:moveTo>
                <a:lnTo>
                  <a:pt x="2083577" y="1371599"/>
                </a:lnTo>
                <a:lnTo>
                  <a:pt x="2039974" y="1371599"/>
                </a:lnTo>
                <a:lnTo>
                  <a:pt x="2042975" y="1384299"/>
                </a:lnTo>
                <a:lnTo>
                  <a:pt x="2101229" y="1384299"/>
                </a:lnTo>
                <a:lnTo>
                  <a:pt x="2097082" y="1371599"/>
                </a:lnTo>
                <a:lnTo>
                  <a:pt x="2086341" y="1361351"/>
                </a:lnTo>
                <a:close/>
              </a:path>
              <a:path w="2727325" h="2628900">
                <a:moveTo>
                  <a:pt x="2027639" y="1346199"/>
                </a:moveTo>
                <a:lnTo>
                  <a:pt x="2017401" y="1346199"/>
                </a:lnTo>
                <a:lnTo>
                  <a:pt x="2012094" y="1358899"/>
                </a:lnTo>
                <a:lnTo>
                  <a:pt x="2015868" y="1371599"/>
                </a:lnTo>
                <a:lnTo>
                  <a:pt x="2021781" y="1371599"/>
                </a:lnTo>
                <a:lnTo>
                  <a:pt x="2025701" y="1360193"/>
                </a:lnTo>
                <a:lnTo>
                  <a:pt x="2025276" y="1358899"/>
                </a:lnTo>
                <a:lnTo>
                  <a:pt x="2022825" y="1358899"/>
                </a:lnTo>
                <a:lnTo>
                  <a:pt x="2027639" y="1346199"/>
                </a:lnTo>
                <a:close/>
              </a:path>
              <a:path w="2727325" h="2628900">
                <a:moveTo>
                  <a:pt x="2029624" y="1358899"/>
                </a:moveTo>
                <a:lnTo>
                  <a:pt x="2026145" y="1358899"/>
                </a:lnTo>
                <a:lnTo>
                  <a:pt x="2025701" y="1360193"/>
                </a:lnTo>
                <a:lnTo>
                  <a:pt x="2029443" y="1371599"/>
                </a:lnTo>
                <a:lnTo>
                  <a:pt x="2029624" y="1358899"/>
                </a:lnTo>
                <a:close/>
              </a:path>
              <a:path w="2727325" h="2628900">
                <a:moveTo>
                  <a:pt x="2053639" y="1358899"/>
                </a:moveTo>
                <a:lnTo>
                  <a:pt x="2036275" y="1358899"/>
                </a:lnTo>
                <a:lnTo>
                  <a:pt x="2036379" y="1362772"/>
                </a:lnTo>
                <a:lnTo>
                  <a:pt x="2045050" y="1371599"/>
                </a:lnTo>
                <a:lnTo>
                  <a:pt x="2061224" y="1371599"/>
                </a:lnTo>
                <a:lnTo>
                  <a:pt x="2058136" y="1364326"/>
                </a:lnTo>
                <a:lnTo>
                  <a:pt x="2053639" y="1358899"/>
                </a:lnTo>
                <a:close/>
              </a:path>
              <a:path w="2727325" h="2628900">
                <a:moveTo>
                  <a:pt x="2061027" y="1367814"/>
                </a:moveTo>
                <a:lnTo>
                  <a:pt x="2061224" y="1371599"/>
                </a:lnTo>
                <a:lnTo>
                  <a:pt x="2064164" y="1371599"/>
                </a:lnTo>
                <a:lnTo>
                  <a:pt x="2061027" y="1367814"/>
                </a:lnTo>
                <a:close/>
              </a:path>
              <a:path w="2727325" h="2628900">
                <a:moveTo>
                  <a:pt x="2080877" y="1358899"/>
                </a:moveTo>
                <a:lnTo>
                  <a:pt x="2066652" y="1358899"/>
                </a:lnTo>
                <a:lnTo>
                  <a:pt x="2064164" y="1371599"/>
                </a:lnTo>
                <a:lnTo>
                  <a:pt x="2083577" y="1371599"/>
                </a:lnTo>
                <a:lnTo>
                  <a:pt x="2080877" y="1358899"/>
                </a:lnTo>
                <a:close/>
              </a:path>
              <a:path w="2727325" h="2628900">
                <a:moveTo>
                  <a:pt x="2060562" y="1358899"/>
                </a:moveTo>
                <a:lnTo>
                  <a:pt x="2055833" y="1358899"/>
                </a:lnTo>
                <a:lnTo>
                  <a:pt x="2058136" y="1364326"/>
                </a:lnTo>
                <a:lnTo>
                  <a:pt x="2061027" y="1367814"/>
                </a:lnTo>
                <a:lnTo>
                  <a:pt x="2060562" y="1358899"/>
                </a:lnTo>
                <a:close/>
              </a:path>
              <a:path w="2727325" h="2628900">
                <a:moveTo>
                  <a:pt x="2036275" y="1358899"/>
                </a:moveTo>
                <a:lnTo>
                  <a:pt x="2032575" y="1358899"/>
                </a:lnTo>
                <a:lnTo>
                  <a:pt x="2036379" y="1362772"/>
                </a:lnTo>
                <a:lnTo>
                  <a:pt x="2036275" y="1358899"/>
                </a:lnTo>
                <a:close/>
              </a:path>
              <a:path w="2727325" h="2628900">
                <a:moveTo>
                  <a:pt x="2087001" y="1358899"/>
                </a:moveTo>
                <a:lnTo>
                  <a:pt x="2083772" y="1358899"/>
                </a:lnTo>
                <a:lnTo>
                  <a:pt x="2086341" y="1361351"/>
                </a:lnTo>
                <a:lnTo>
                  <a:pt x="2087001" y="1358899"/>
                </a:lnTo>
                <a:close/>
              </a:path>
              <a:path w="2727325" h="2628900">
                <a:moveTo>
                  <a:pt x="2026145" y="1358899"/>
                </a:moveTo>
                <a:lnTo>
                  <a:pt x="2025276" y="1358899"/>
                </a:lnTo>
                <a:lnTo>
                  <a:pt x="2025701" y="1360193"/>
                </a:lnTo>
                <a:lnTo>
                  <a:pt x="2026145" y="1358899"/>
                </a:lnTo>
                <a:close/>
              </a:path>
              <a:path w="2727325" h="2628900">
                <a:moveTo>
                  <a:pt x="2060062" y="1346199"/>
                </a:moveTo>
                <a:lnTo>
                  <a:pt x="2027639" y="1346199"/>
                </a:lnTo>
                <a:lnTo>
                  <a:pt x="2029074" y="1358899"/>
                </a:lnTo>
                <a:lnTo>
                  <a:pt x="2057641" y="1358899"/>
                </a:lnTo>
                <a:lnTo>
                  <a:pt x="2060062" y="1346199"/>
                </a:lnTo>
                <a:close/>
              </a:path>
              <a:path w="2727325" h="2628900">
                <a:moveTo>
                  <a:pt x="2068456" y="1333499"/>
                </a:moveTo>
                <a:lnTo>
                  <a:pt x="2032076" y="1333499"/>
                </a:lnTo>
                <a:lnTo>
                  <a:pt x="2034173" y="1346199"/>
                </a:lnTo>
                <a:lnTo>
                  <a:pt x="2060062" y="1346199"/>
                </a:lnTo>
                <a:lnTo>
                  <a:pt x="2062966" y="1358899"/>
                </a:lnTo>
                <a:lnTo>
                  <a:pt x="2067383" y="1358899"/>
                </a:lnTo>
                <a:lnTo>
                  <a:pt x="2070238" y="1346199"/>
                </a:lnTo>
                <a:lnTo>
                  <a:pt x="2068456" y="1333499"/>
                </a:lnTo>
                <a:close/>
              </a:path>
              <a:path w="2727325" h="2628900">
                <a:moveTo>
                  <a:pt x="2005037" y="1333499"/>
                </a:moveTo>
                <a:lnTo>
                  <a:pt x="2001990" y="1333499"/>
                </a:lnTo>
                <a:lnTo>
                  <a:pt x="2004944" y="1346199"/>
                </a:lnTo>
                <a:lnTo>
                  <a:pt x="2009112" y="1346199"/>
                </a:lnTo>
                <a:lnTo>
                  <a:pt x="2006257" y="1335402"/>
                </a:lnTo>
                <a:lnTo>
                  <a:pt x="2005037" y="1333499"/>
                </a:lnTo>
                <a:close/>
              </a:path>
              <a:path w="2727325" h="2628900">
                <a:moveTo>
                  <a:pt x="2017709" y="1333499"/>
                </a:moveTo>
                <a:lnTo>
                  <a:pt x="2005753" y="1333499"/>
                </a:lnTo>
                <a:lnTo>
                  <a:pt x="2006257" y="1335402"/>
                </a:lnTo>
                <a:lnTo>
                  <a:pt x="2013173" y="1346199"/>
                </a:lnTo>
                <a:lnTo>
                  <a:pt x="2015573" y="1346199"/>
                </a:lnTo>
                <a:lnTo>
                  <a:pt x="2017709" y="1333499"/>
                </a:lnTo>
                <a:close/>
              </a:path>
              <a:path w="2727325" h="2628900">
                <a:moveTo>
                  <a:pt x="2032076" y="1333499"/>
                </a:moveTo>
                <a:lnTo>
                  <a:pt x="2020599" y="1333499"/>
                </a:lnTo>
                <a:lnTo>
                  <a:pt x="2019218" y="1346199"/>
                </a:lnTo>
                <a:lnTo>
                  <a:pt x="2031944" y="1346199"/>
                </a:lnTo>
                <a:lnTo>
                  <a:pt x="2032076" y="1333499"/>
                </a:lnTo>
                <a:close/>
              </a:path>
              <a:path w="2727325" h="2628900">
                <a:moveTo>
                  <a:pt x="1990481" y="1320799"/>
                </a:moveTo>
                <a:lnTo>
                  <a:pt x="1975467" y="1320799"/>
                </a:lnTo>
                <a:lnTo>
                  <a:pt x="1985981" y="1333499"/>
                </a:lnTo>
                <a:lnTo>
                  <a:pt x="1990481" y="1320799"/>
                </a:lnTo>
                <a:close/>
              </a:path>
              <a:path w="2727325" h="2628900">
                <a:moveTo>
                  <a:pt x="2050325" y="1320799"/>
                </a:moveTo>
                <a:lnTo>
                  <a:pt x="1996902" y="1320799"/>
                </a:lnTo>
                <a:lnTo>
                  <a:pt x="2005037" y="1333499"/>
                </a:lnTo>
                <a:lnTo>
                  <a:pt x="2053705" y="1333499"/>
                </a:lnTo>
                <a:lnTo>
                  <a:pt x="2050325" y="1320799"/>
                </a:lnTo>
                <a:close/>
              </a:path>
              <a:path w="2727325" h="2628900">
                <a:moveTo>
                  <a:pt x="2025503" y="1295399"/>
                </a:moveTo>
                <a:lnTo>
                  <a:pt x="2022323" y="1308099"/>
                </a:lnTo>
                <a:lnTo>
                  <a:pt x="1969036" y="1308099"/>
                </a:lnTo>
                <a:lnTo>
                  <a:pt x="1984446" y="1320799"/>
                </a:lnTo>
                <a:lnTo>
                  <a:pt x="2039030" y="1320799"/>
                </a:lnTo>
                <a:lnTo>
                  <a:pt x="2029777" y="1308099"/>
                </a:lnTo>
                <a:lnTo>
                  <a:pt x="2025503" y="1295399"/>
                </a:lnTo>
                <a:close/>
              </a:path>
              <a:path w="2727325" h="2628900">
                <a:moveTo>
                  <a:pt x="2043183" y="1308099"/>
                </a:moveTo>
                <a:lnTo>
                  <a:pt x="2036770" y="1308099"/>
                </a:lnTo>
                <a:lnTo>
                  <a:pt x="2039361" y="1320799"/>
                </a:lnTo>
                <a:lnTo>
                  <a:pt x="2043183" y="1308099"/>
                </a:lnTo>
                <a:close/>
              </a:path>
              <a:path w="2727325" h="2628900">
                <a:moveTo>
                  <a:pt x="2010170" y="1282699"/>
                </a:moveTo>
                <a:lnTo>
                  <a:pt x="1953486" y="1282699"/>
                </a:lnTo>
                <a:lnTo>
                  <a:pt x="1966996" y="1295399"/>
                </a:lnTo>
                <a:lnTo>
                  <a:pt x="1966761" y="1308099"/>
                </a:lnTo>
                <a:lnTo>
                  <a:pt x="2016348" y="1308099"/>
                </a:lnTo>
                <a:lnTo>
                  <a:pt x="2012836" y="1295399"/>
                </a:lnTo>
                <a:lnTo>
                  <a:pt x="2010170" y="1282699"/>
                </a:lnTo>
                <a:close/>
              </a:path>
              <a:path w="2727325" h="2628900">
                <a:moveTo>
                  <a:pt x="1940668" y="1269999"/>
                </a:moveTo>
                <a:lnTo>
                  <a:pt x="1935513" y="1269999"/>
                </a:lnTo>
                <a:lnTo>
                  <a:pt x="1936572" y="1282699"/>
                </a:lnTo>
                <a:lnTo>
                  <a:pt x="1934598" y="1295399"/>
                </a:lnTo>
                <a:lnTo>
                  <a:pt x="1942336" y="1295399"/>
                </a:lnTo>
                <a:lnTo>
                  <a:pt x="1946949" y="1282699"/>
                </a:lnTo>
                <a:lnTo>
                  <a:pt x="1943361" y="1282699"/>
                </a:lnTo>
                <a:lnTo>
                  <a:pt x="1940668" y="1269999"/>
                </a:lnTo>
                <a:close/>
              </a:path>
              <a:path w="2727325" h="2628900">
                <a:moveTo>
                  <a:pt x="1933647" y="1269999"/>
                </a:moveTo>
                <a:lnTo>
                  <a:pt x="1926178" y="1282699"/>
                </a:lnTo>
                <a:lnTo>
                  <a:pt x="1933198" y="1282699"/>
                </a:lnTo>
                <a:lnTo>
                  <a:pt x="1933647" y="1269999"/>
                </a:lnTo>
                <a:close/>
              </a:path>
              <a:path w="2727325" h="2628900">
                <a:moveTo>
                  <a:pt x="1996735" y="1269999"/>
                </a:moveTo>
                <a:lnTo>
                  <a:pt x="1940668" y="1269999"/>
                </a:lnTo>
                <a:lnTo>
                  <a:pt x="1944619" y="1282699"/>
                </a:lnTo>
                <a:lnTo>
                  <a:pt x="2001152" y="1282699"/>
                </a:lnTo>
                <a:lnTo>
                  <a:pt x="1996735" y="1269999"/>
                </a:lnTo>
                <a:close/>
              </a:path>
              <a:path w="2727325" h="2628900">
                <a:moveTo>
                  <a:pt x="1905803" y="1244599"/>
                </a:moveTo>
                <a:lnTo>
                  <a:pt x="1897451" y="1244599"/>
                </a:lnTo>
                <a:lnTo>
                  <a:pt x="1897293" y="1245019"/>
                </a:lnTo>
                <a:lnTo>
                  <a:pt x="1899184" y="1257299"/>
                </a:lnTo>
                <a:lnTo>
                  <a:pt x="1903939" y="1257299"/>
                </a:lnTo>
                <a:lnTo>
                  <a:pt x="1907787" y="1269999"/>
                </a:lnTo>
                <a:lnTo>
                  <a:pt x="1925746" y="1269999"/>
                </a:lnTo>
                <a:lnTo>
                  <a:pt x="1905803" y="1244599"/>
                </a:lnTo>
                <a:close/>
              </a:path>
              <a:path w="2727325" h="2628900">
                <a:moveTo>
                  <a:pt x="1952424" y="1244599"/>
                </a:moveTo>
                <a:lnTo>
                  <a:pt x="1908596" y="1244599"/>
                </a:lnTo>
                <a:lnTo>
                  <a:pt x="1923056" y="1257299"/>
                </a:lnTo>
                <a:lnTo>
                  <a:pt x="1938113" y="1269999"/>
                </a:lnTo>
                <a:lnTo>
                  <a:pt x="1984459" y="1269999"/>
                </a:lnTo>
                <a:lnTo>
                  <a:pt x="1979441" y="1257299"/>
                </a:lnTo>
                <a:lnTo>
                  <a:pt x="1961522" y="1257299"/>
                </a:lnTo>
                <a:lnTo>
                  <a:pt x="1952424" y="1244599"/>
                </a:lnTo>
                <a:close/>
              </a:path>
              <a:path w="2727325" h="2628900">
                <a:moveTo>
                  <a:pt x="1897229" y="1244599"/>
                </a:moveTo>
                <a:lnTo>
                  <a:pt x="1890110" y="1244599"/>
                </a:lnTo>
                <a:lnTo>
                  <a:pt x="1892676" y="1257299"/>
                </a:lnTo>
                <a:lnTo>
                  <a:pt x="1897293" y="1245019"/>
                </a:lnTo>
                <a:lnTo>
                  <a:pt x="1897229" y="1244599"/>
                </a:lnTo>
                <a:close/>
              </a:path>
              <a:path w="2727325" h="2628900">
                <a:moveTo>
                  <a:pt x="1942990" y="1219199"/>
                </a:moveTo>
                <a:lnTo>
                  <a:pt x="1919054" y="1219199"/>
                </a:lnTo>
                <a:lnTo>
                  <a:pt x="1916329" y="1231899"/>
                </a:lnTo>
                <a:lnTo>
                  <a:pt x="1899616" y="1231899"/>
                </a:lnTo>
                <a:lnTo>
                  <a:pt x="1897229" y="1244599"/>
                </a:lnTo>
                <a:lnTo>
                  <a:pt x="1948238" y="1244599"/>
                </a:lnTo>
                <a:lnTo>
                  <a:pt x="1947082" y="1231899"/>
                </a:lnTo>
                <a:lnTo>
                  <a:pt x="1942990" y="1219199"/>
                </a:lnTo>
                <a:close/>
              </a:path>
              <a:path w="2727325" h="2628900">
                <a:moveTo>
                  <a:pt x="1952103" y="1238242"/>
                </a:moveTo>
                <a:lnTo>
                  <a:pt x="1948238" y="1244599"/>
                </a:lnTo>
                <a:lnTo>
                  <a:pt x="1953686" y="1244599"/>
                </a:lnTo>
                <a:lnTo>
                  <a:pt x="1952103" y="1238242"/>
                </a:lnTo>
                <a:close/>
              </a:path>
              <a:path w="2727325" h="2628900">
                <a:moveTo>
                  <a:pt x="1956426" y="1233812"/>
                </a:moveTo>
                <a:lnTo>
                  <a:pt x="1953686" y="1244599"/>
                </a:lnTo>
                <a:lnTo>
                  <a:pt x="1959059" y="1244599"/>
                </a:lnTo>
                <a:lnTo>
                  <a:pt x="1956426" y="1233812"/>
                </a:lnTo>
                <a:close/>
              </a:path>
              <a:path w="2727325" h="2628900">
                <a:moveTo>
                  <a:pt x="1955960" y="1231899"/>
                </a:moveTo>
                <a:lnTo>
                  <a:pt x="1950524" y="1231899"/>
                </a:lnTo>
                <a:lnTo>
                  <a:pt x="1952103" y="1238242"/>
                </a:lnTo>
                <a:lnTo>
                  <a:pt x="1955960" y="1231899"/>
                </a:lnTo>
                <a:close/>
              </a:path>
              <a:path w="2727325" h="2628900">
                <a:moveTo>
                  <a:pt x="1956912" y="1231899"/>
                </a:moveTo>
                <a:lnTo>
                  <a:pt x="1955960" y="1231899"/>
                </a:lnTo>
                <a:lnTo>
                  <a:pt x="1956426" y="1233812"/>
                </a:lnTo>
                <a:lnTo>
                  <a:pt x="1956912" y="1231899"/>
                </a:lnTo>
                <a:close/>
              </a:path>
              <a:path w="2727325" h="2628900">
                <a:moveTo>
                  <a:pt x="1912664" y="1219199"/>
                </a:moveTo>
                <a:lnTo>
                  <a:pt x="1876737" y="1219199"/>
                </a:lnTo>
                <a:lnTo>
                  <a:pt x="1866474" y="1231899"/>
                </a:lnTo>
                <a:lnTo>
                  <a:pt x="1904499" y="1231899"/>
                </a:lnTo>
                <a:lnTo>
                  <a:pt x="1912664" y="1219199"/>
                </a:lnTo>
                <a:close/>
              </a:path>
              <a:path w="2727325" h="2628900">
                <a:moveTo>
                  <a:pt x="1881344" y="1168399"/>
                </a:moveTo>
                <a:lnTo>
                  <a:pt x="1875264" y="1181099"/>
                </a:lnTo>
                <a:lnTo>
                  <a:pt x="1832620" y="1181099"/>
                </a:lnTo>
                <a:lnTo>
                  <a:pt x="1840852" y="1193799"/>
                </a:lnTo>
                <a:lnTo>
                  <a:pt x="1847481" y="1206499"/>
                </a:lnTo>
                <a:lnTo>
                  <a:pt x="1859483" y="1206499"/>
                </a:lnTo>
                <a:lnTo>
                  <a:pt x="1872071" y="1219199"/>
                </a:lnTo>
                <a:lnTo>
                  <a:pt x="1912664" y="1219199"/>
                </a:lnTo>
                <a:lnTo>
                  <a:pt x="1904499" y="1231899"/>
                </a:lnTo>
                <a:lnTo>
                  <a:pt x="1916329" y="1231899"/>
                </a:lnTo>
                <a:lnTo>
                  <a:pt x="1919054" y="1219199"/>
                </a:lnTo>
                <a:lnTo>
                  <a:pt x="1922349" y="1206499"/>
                </a:lnTo>
                <a:lnTo>
                  <a:pt x="1912721" y="1193799"/>
                </a:lnTo>
                <a:lnTo>
                  <a:pt x="1901087" y="1193799"/>
                </a:lnTo>
                <a:lnTo>
                  <a:pt x="1893684" y="1181099"/>
                </a:lnTo>
                <a:lnTo>
                  <a:pt x="1881344" y="1168399"/>
                </a:lnTo>
                <a:close/>
              </a:path>
              <a:path w="2727325" h="2628900">
                <a:moveTo>
                  <a:pt x="1854671" y="1206499"/>
                </a:moveTo>
                <a:lnTo>
                  <a:pt x="1847176" y="1206499"/>
                </a:lnTo>
                <a:lnTo>
                  <a:pt x="1857751" y="1219199"/>
                </a:lnTo>
                <a:lnTo>
                  <a:pt x="1866366" y="1219199"/>
                </a:lnTo>
                <a:lnTo>
                  <a:pt x="1854671" y="1206499"/>
                </a:lnTo>
                <a:close/>
              </a:path>
              <a:path w="2727325" h="2628900">
                <a:moveTo>
                  <a:pt x="1818594" y="1181099"/>
                </a:moveTo>
                <a:lnTo>
                  <a:pt x="1822743" y="1193799"/>
                </a:lnTo>
                <a:lnTo>
                  <a:pt x="1824477" y="1193799"/>
                </a:lnTo>
                <a:lnTo>
                  <a:pt x="1818594" y="1181099"/>
                </a:lnTo>
                <a:close/>
              </a:path>
              <a:path w="2727325" h="2628900">
                <a:moveTo>
                  <a:pt x="1880279" y="1168399"/>
                </a:moveTo>
                <a:lnTo>
                  <a:pt x="1822383" y="1168399"/>
                </a:lnTo>
                <a:lnTo>
                  <a:pt x="1819765" y="1181099"/>
                </a:lnTo>
                <a:lnTo>
                  <a:pt x="1875264" y="1181099"/>
                </a:lnTo>
                <a:lnTo>
                  <a:pt x="1880279" y="1168399"/>
                </a:lnTo>
                <a:close/>
              </a:path>
              <a:path w="2727325" h="2628900">
                <a:moveTo>
                  <a:pt x="1802586" y="1155699"/>
                </a:moveTo>
                <a:lnTo>
                  <a:pt x="1792583" y="1155699"/>
                </a:lnTo>
                <a:lnTo>
                  <a:pt x="1797210" y="1168399"/>
                </a:lnTo>
                <a:lnTo>
                  <a:pt x="1802586" y="1155699"/>
                </a:lnTo>
                <a:close/>
              </a:path>
              <a:path w="2727325" h="2628900">
                <a:moveTo>
                  <a:pt x="1858600" y="1155699"/>
                </a:moveTo>
                <a:lnTo>
                  <a:pt x="1802586" y="1155699"/>
                </a:lnTo>
                <a:lnTo>
                  <a:pt x="1813817" y="1168399"/>
                </a:lnTo>
                <a:lnTo>
                  <a:pt x="1857651" y="1168399"/>
                </a:lnTo>
                <a:lnTo>
                  <a:pt x="1858600" y="1155699"/>
                </a:lnTo>
                <a:close/>
              </a:path>
              <a:path w="2727325" h="2628900">
                <a:moveTo>
                  <a:pt x="1846359" y="1142999"/>
                </a:moveTo>
                <a:lnTo>
                  <a:pt x="1787397" y="1142999"/>
                </a:lnTo>
                <a:lnTo>
                  <a:pt x="1788390" y="1155699"/>
                </a:lnTo>
                <a:lnTo>
                  <a:pt x="1859080" y="1155699"/>
                </a:lnTo>
                <a:lnTo>
                  <a:pt x="1846359" y="1142999"/>
                </a:lnTo>
                <a:close/>
              </a:path>
              <a:path w="2727325" h="2628900">
                <a:moveTo>
                  <a:pt x="1761638" y="1117599"/>
                </a:moveTo>
                <a:lnTo>
                  <a:pt x="1754665" y="1117599"/>
                </a:lnTo>
                <a:lnTo>
                  <a:pt x="1754264" y="1129510"/>
                </a:lnTo>
                <a:lnTo>
                  <a:pt x="1754949" y="1130299"/>
                </a:lnTo>
                <a:lnTo>
                  <a:pt x="1767908" y="1142999"/>
                </a:lnTo>
                <a:lnTo>
                  <a:pt x="1842827" y="1142999"/>
                </a:lnTo>
                <a:lnTo>
                  <a:pt x="1837813" y="1130299"/>
                </a:lnTo>
                <a:lnTo>
                  <a:pt x="1762132" y="1130299"/>
                </a:lnTo>
                <a:lnTo>
                  <a:pt x="1761638" y="1117599"/>
                </a:lnTo>
                <a:close/>
              </a:path>
              <a:path w="2727325" h="2628900">
                <a:moveTo>
                  <a:pt x="1749889" y="1124468"/>
                </a:moveTo>
                <a:lnTo>
                  <a:pt x="1750989" y="1130299"/>
                </a:lnTo>
                <a:lnTo>
                  <a:pt x="1754238" y="1130299"/>
                </a:lnTo>
                <a:lnTo>
                  <a:pt x="1754264" y="1129510"/>
                </a:lnTo>
                <a:lnTo>
                  <a:pt x="1749889" y="1124468"/>
                </a:lnTo>
                <a:close/>
              </a:path>
              <a:path w="2727325" h="2628900">
                <a:moveTo>
                  <a:pt x="1795831" y="1117599"/>
                </a:moveTo>
                <a:lnTo>
                  <a:pt x="1767462" y="1117599"/>
                </a:lnTo>
                <a:lnTo>
                  <a:pt x="1770621" y="1130299"/>
                </a:lnTo>
                <a:lnTo>
                  <a:pt x="1800559" y="1130299"/>
                </a:lnTo>
                <a:lnTo>
                  <a:pt x="1795831" y="1117599"/>
                </a:lnTo>
                <a:close/>
              </a:path>
              <a:path w="2727325" h="2628900">
                <a:moveTo>
                  <a:pt x="1816307" y="1117599"/>
                </a:moveTo>
                <a:lnTo>
                  <a:pt x="1808219" y="1117599"/>
                </a:lnTo>
                <a:lnTo>
                  <a:pt x="1807128" y="1130299"/>
                </a:lnTo>
                <a:lnTo>
                  <a:pt x="1822028" y="1130299"/>
                </a:lnTo>
                <a:lnTo>
                  <a:pt x="1816307" y="1117599"/>
                </a:lnTo>
                <a:close/>
              </a:path>
              <a:path w="2727325" h="2628900">
                <a:moveTo>
                  <a:pt x="1748594" y="1117599"/>
                </a:moveTo>
                <a:lnTo>
                  <a:pt x="1743931" y="1117599"/>
                </a:lnTo>
                <a:lnTo>
                  <a:pt x="1749889" y="1124468"/>
                </a:lnTo>
                <a:lnTo>
                  <a:pt x="1748594" y="1117599"/>
                </a:lnTo>
                <a:close/>
              </a:path>
              <a:path w="2727325" h="2628900">
                <a:moveTo>
                  <a:pt x="1728515" y="1104899"/>
                </a:moveTo>
                <a:lnTo>
                  <a:pt x="1726006" y="1104899"/>
                </a:lnTo>
                <a:lnTo>
                  <a:pt x="1731210" y="1117599"/>
                </a:lnTo>
                <a:lnTo>
                  <a:pt x="1728515" y="1104899"/>
                </a:lnTo>
                <a:close/>
              </a:path>
              <a:path w="2727325" h="2628900">
                <a:moveTo>
                  <a:pt x="1735869" y="1104899"/>
                </a:moveTo>
                <a:lnTo>
                  <a:pt x="1740016" y="1117599"/>
                </a:lnTo>
                <a:lnTo>
                  <a:pt x="1741952" y="1117599"/>
                </a:lnTo>
                <a:lnTo>
                  <a:pt x="1735869" y="1104899"/>
                </a:lnTo>
                <a:close/>
              </a:path>
              <a:path w="2727325" h="2628900">
                <a:moveTo>
                  <a:pt x="1794764" y="1104899"/>
                </a:moveTo>
                <a:lnTo>
                  <a:pt x="1747692" y="1104899"/>
                </a:lnTo>
                <a:lnTo>
                  <a:pt x="1753584" y="1117599"/>
                </a:lnTo>
                <a:lnTo>
                  <a:pt x="1792904" y="1117599"/>
                </a:lnTo>
                <a:lnTo>
                  <a:pt x="1794764" y="1104899"/>
                </a:lnTo>
                <a:close/>
              </a:path>
              <a:path w="2727325" h="2628900">
                <a:moveTo>
                  <a:pt x="1795089" y="1104899"/>
                </a:moveTo>
                <a:lnTo>
                  <a:pt x="1794764" y="1104899"/>
                </a:lnTo>
                <a:lnTo>
                  <a:pt x="1801983" y="1117599"/>
                </a:lnTo>
                <a:lnTo>
                  <a:pt x="1807067" y="1117599"/>
                </a:lnTo>
                <a:lnTo>
                  <a:pt x="1795089" y="1104899"/>
                </a:lnTo>
                <a:close/>
              </a:path>
              <a:path w="2727325" h="2628900">
                <a:moveTo>
                  <a:pt x="1717959" y="1092199"/>
                </a:moveTo>
                <a:lnTo>
                  <a:pt x="1715777" y="1092199"/>
                </a:lnTo>
                <a:lnTo>
                  <a:pt x="1717405" y="1104899"/>
                </a:lnTo>
                <a:lnTo>
                  <a:pt x="1717959" y="1092199"/>
                </a:lnTo>
                <a:close/>
              </a:path>
              <a:path w="2727325" h="2628900">
                <a:moveTo>
                  <a:pt x="1780497" y="1079499"/>
                </a:moveTo>
                <a:lnTo>
                  <a:pt x="1768152" y="1079499"/>
                </a:lnTo>
                <a:lnTo>
                  <a:pt x="1765206" y="1092199"/>
                </a:lnTo>
                <a:lnTo>
                  <a:pt x="1720974" y="1092199"/>
                </a:lnTo>
                <a:lnTo>
                  <a:pt x="1729989" y="1104899"/>
                </a:lnTo>
                <a:lnTo>
                  <a:pt x="1790345" y="1104899"/>
                </a:lnTo>
                <a:lnTo>
                  <a:pt x="1790710" y="1092199"/>
                </a:lnTo>
                <a:lnTo>
                  <a:pt x="1780497" y="1079499"/>
                </a:lnTo>
                <a:close/>
              </a:path>
              <a:path w="2727325" h="2628900">
                <a:moveTo>
                  <a:pt x="1698069" y="1079499"/>
                </a:moveTo>
                <a:lnTo>
                  <a:pt x="1692040" y="1079499"/>
                </a:lnTo>
                <a:lnTo>
                  <a:pt x="1696067" y="1092199"/>
                </a:lnTo>
                <a:lnTo>
                  <a:pt x="1698984" y="1080667"/>
                </a:lnTo>
                <a:lnTo>
                  <a:pt x="1698069" y="1079499"/>
                </a:lnTo>
                <a:close/>
              </a:path>
              <a:path w="2727325" h="2628900">
                <a:moveTo>
                  <a:pt x="1749026" y="1066799"/>
                </a:moveTo>
                <a:lnTo>
                  <a:pt x="1697077" y="1066799"/>
                </a:lnTo>
                <a:lnTo>
                  <a:pt x="1699279" y="1079499"/>
                </a:lnTo>
                <a:lnTo>
                  <a:pt x="1698984" y="1080667"/>
                </a:lnTo>
                <a:lnTo>
                  <a:pt x="1708024" y="1092199"/>
                </a:lnTo>
                <a:lnTo>
                  <a:pt x="1716568" y="1092199"/>
                </a:lnTo>
                <a:lnTo>
                  <a:pt x="1721453" y="1079499"/>
                </a:lnTo>
                <a:lnTo>
                  <a:pt x="1754619" y="1079499"/>
                </a:lnTo>
                <a:lnTo>
                  <a:pt x="1749026" y="1066799"/>
                </a:lnTo>
                <a:close/>
              </a:path>
              <a:path w="2727325" h="2628900">
                <a:moveTo>
                  <a:pt x="1759802" y="1079499"/>
                </a:moveTo>
                <a:lnTo>
                  <a:pt x="1726496" y="1079499"/>
                </a:lnTo>
                <a:lnTo>
                  <a:pt x="1716568" y="1092199"/>
                </a:lnTo>
                <a:lnTo>
                  <a:pt x="1763378" y="1092199"/>
                </a:lnTo>
                <a:lnTo>
                  <a:pt x="1759802" y="1079499"/>
                </a:lnTo>
                <a:close/>
              </a:path>
              <a:path w="2727325" h="2628900">
                <a:moveTo>
                  <a:pt x="1760941" y="1066799"/>
                </a:moveTo>
                <a:lnTo>
                  <a:pt x="1756227" y="1066799"/>
                </a:lnTo>
                <a:lnTo>
                  <a:pt x="1763378" y="1092199"/>
                </a:lnTo>
                <a:lnTo>
                  <a:pt x="1761123" y="1079499"/>
                </a:lnTo>
                <a:lnTo>
                  <a:pt x="1768314" y="1079499"/>
                </a:lnTo>
                <a:lnTo>
                  <a:pt x="1760941" y="1066799"/>
                </a:lnTo>
                <a:close/>
              </a:path>
              <a:path w="2727325" h="2628900">
                <a:moveTo>
                  <a:pt x="1764025" y="1079499"/>
                </a:moveTo>
                <a:lnTo>
                  <a:pt x="1761123" y="1079499"/>
                </a:lnTo>
                <a:lnTo>
                  <a:pt x="1763378" y="1092199"/>
                </a:lnTo>
                <a:lnTo>
                  <a:pt x="1765206" y="1092199"/>
                </a:lnTo>
                <a:lnTo>
                  <a:pt x="1764025" y="1079499"/>
                </a:lnTo>
                <a:close/>
              </a:path>
              <a:path w="2727325" h="2628900">
                <a:moveTo>
                  <a:pt x="1654817" y="1041400"/>
                </a:moveTo>
                <a:lnTo>
                  <a:pt x="1655892" y="1054099"/>
                </a:lnTo>
                <a:lnTo>
                  <a:pt x="1670622" y="1066799"/>
                </a:lnTo>
                <a:lnTo>
                  <a:pt x="1683696" y="1079499"/>
                </a:lnTo>
                <a:lnTo>
                  <a:pt x="1679798" y="1066799"/>
                </a:lnTo>
                <a:lnTo>
                  <a:pt x="1676725" y="1066799"/>
                </a:lnTo>
                <a:lnTo>
                  <a:pt x="1678655" y="1054099"/>
                </a:lnTo>
                <a:lnTo>
                  <a:pt x="1671643" y="1054099"/>
                </a:lnTo>
                <a:lnTo>
                  <a:pt x="1654817" y="1041400"/>
                </a:lnTo>
                <a:close/>
              </a:path>
              <a:path w="2727325" h="2628900">
                <a:moveTo>
                  <a:pt x="1695704" y="1066799"/>
                </a:moveTo>
                <a:lnTo>
                  <a:pt x="1686228" y="1066799"/>
                </a:lnTo>
                <a:lnTo>
                  <a:pt x="1694670" y="1079499"/>
                </a:lnTo>
                <a:lnTo>
                  <a:pt x="1695704" y="1066799"/>
                </a:lnTo>
                <a:close/>
              </a:path>
              <a:path w="2727325" h="2628900">
                <a:moveTo>
                  <a:pt x="1741901" y="1054099"/>
                </a:moveTo>
                <a:lnTo>
                  <a:pt x="1680745" y="1054099"/>
                </a:lnTo>
                <a:lnTo>
                  <a:pt x="1676725" y="1066799"/>
                </a:lnTo>
                <a:lnTo>
                  <a:pt x="1738472" y="1066799"/>
                </a:lnTo>
                <a:lnTo>
                  <a:pt x="1741901" y="1054099"/>
                </a:lnTo>
                <a:close/>
              </a:path>
              <a:path w="2727325" h="2628900">
                <a:moveTo>
                  <a:pt x="1714025" y="1028700"/>
                </a:moveTo>
                <a:lnTo>
                  <a:pt x="1649414" y="1028700"/>
                </a:lnTo>
                <a:lnTo>
                  <a:pt x="1665348" y="1041400"/>
                </a:lnTo>
                <a:lnTo>
                  <a:pt x="1671643" y="1054099"/>
                </a:lnTo>
                <a:lnTo>
                  <a:pt x="1741901" y="1054099"/>
                </a:lnTo>
                <a:lnTo>
                  <a:pt x="1747400" y="1066799"/>
                </a:lnTo>
                <a:lnTo>
                  <a:pt x="1750664" y="1066799"/>
                </a:lnTo>
                <a:lnTo>
                  <a:pt x="1743293" y="1054099"/>
                </a:lnTo>
                <a:lnTo>
                  <a:pt x="1731268" y="1041400"/>
                </a:lnTo>
                <a:lnTo>
                  <a:pt x="1719782" y="1041400"/>
                </a:lnTo>
                <a:lnTo>
                  <a:pt x="1714025" y="1028700"/>
                </a:lnTo>
                <a:close/>
              </a:path>
              <a:path w="2727325" h="2628900">
                <a:moveTo>
                  <a:pt x="1637325" y="1028700"/>
                </a:moveTo>
                <a:lnTo>
                  <a:pt x="1630752" y="1028700"/>
                </a:lnTo>
                <a:lnTo>
                  <a:pt x="1642562" y="1041400"/>
                </a:lnTo>
                <a:lnTo>
                  <a:pt x="1637325" y="1028700"/>
                </a:lnTo>
                <a:close/>
              </a:path>
              <a:path w="2727325" h="2628900">
                <a:moveTo>
                  <a:pt x="1677883" y="1003300"/>
                </a:moveTo>
                <a:lnTo>
                  <a:pt x="1645102" y="1003300"/>
                </a:lnTo>
                <a:lnTo>
                  <a:pt x="1640200" y="1016000"/>
                </a:lnTo>
                <a:lnTo>
                  <a:pt x="1622483" y="1016000"/>
                </a:lnTo>
                <a:lnTo>
                  <a:pt x="1631650" y="1028700"/>
                </a:lnTo>
                <a:lnTo>
                  <a:pt x="1704535" y="1028700"/>
                </a:lnTo>
                <a:lnTo>
                  <a:pt x="1694429" y="1016000"/>
                </a:lnTo>
                <a:lnTo>
                  <a:pt x="1677883" y="1003300"/>
                </a:lnTo>
                <a:close/>
              </a:path>
              <a:path w="2727325" h="2628900">
                <a:moveTo>
                  <a:pt x="1661080" y="990600"/>
                </a:moveTo>
                <a:lnTo>
                  <a:pt x="1601013" y="990600"/>
                </a:lnTo>
                <a:lnTo>
                  <a:pt x="1604008" y="1003300"/>
                </a:lnTo>
                <a:lnTo>
                  <a:pt x="1603855" y="1016000"/>
                </a:lnTo>
                <a:lnTo>
                  <a:pt x="1609936" y="1016000"/>
                </a:lnTo>
                <a:lnTo>
                  <a:pt x="1614259" y="1003300"/>
                </a:lnTo>
                <a:lnTo>
                  <a:pt x="1668039" y="1003300"/>
                </a:lnTo>
                <a:lnTo>
                  <a:pt x="1661080" y="990600"/>
                </a:lnTo>
                <a:close/>
              </a:path>
              <a:path w="2727325" h="2628900">
                <a:moveTo>
                  <a:pt x="1628077" y="1003300"/>
                </a:moveTo>
                <a:lnTo>
                  <a:pt x="1620205" y="1003300"/>
                </a:lnTo>
                <a:lnTo>
                  <a:pt x="1624153" y="1016000"/>
                </a:lnTo>
                <a:lnTo>
                  <a:pt x="1634334" y="1016000"/>
                </a:lnTo>
                <a:lnTo>
                  <a:pt x="1628077" y="1003300"/>
                </a:lnTo>
                <a:close/>
              </a:path>
              <a:path w="2727325" h="2628900">
                <a:moveTo>
                  <a:pt x="1565105" y="977900"/>
                </a:moveTo>
                <a:lnTo>
                  <a:pt x="1556672" y="990600"/>
                </a:lnTo>
                <a:lnTo>
                  <a:pt x="1566032" y="990600"/>
                </a:lnTo>
                <a:lnTo>
                  <a:pt x="1565105" y="977900"/>
                </a:lnTo>
                <a:close/>
              </a:path>
              <a:path w="2727325" h="2628900">
                <a:moveTo>
                  <a:pt x="1576585" y="977900"/>
                </a:moveTo>
                <a:lnTo>
                  <a:pt x="1568451" y="977900"/>
                </a:lnTo>
                <a:lnTo>
                  <a:pt x="1577168" y="990600"/>
                </a:lnTo>
                <a:lnTo>
                  <a:pt x="1578219" y="990600"/>
                </a:lnTo>
                <a:lnTo>
                  <a:pt x="1576585" y="977900"/>
                </a:lnTo>
                <a:close/>
              </a:path>
              <a:path w="2727325" h="2628900">
                <a:moveTo>
                  <a:pt x="1643927" y="977900"/>
                </a:moveTo>
                <a:lnTo>
                  <a:pt x="1580057" y="977900"/>
                </a:lnTo>
                <a:lnTo>
                  <a:pt x="1578219" y="990600"/>
                </a:lnTo>
                <a:lnTo>
                  <a:pt x="1648582" y="990600"/>
                </a:lnTo>
                <a:lnTo>
                  <a:pt x="1643927" y="977900"/>
                </a:lnTo>
                <a:close/>
              </a:path>
              <a:path w="2727325" h="2628900">
                <a:moveTo>
                  <a:pt x="1609212" y="952500"/>
                </a:moveTo>
                <a:lnTo>
                  <a:pt x="1553949" y="952500"/>
                </a:lnTo>
                <a:lnTo>
                  <a:pt x="1551982" y="965200"/>
                </a:lnTo>
                <a:lnTo>
                  <a:pt x="1554805" y="977900"/>
                </a:lnTo>
                <a:lnTo>
                  <a:pt x="1627449" y="977900"/>
                </a:lnTo>
                <a:lnTo>
                  <a:pt x="1625434" y="965200"/>
                </a:lnTo>
                <a:lnTo>
                  <a:pt x="1621121" y="965200"/>
                </a:lnTo>
                <a:lnTo>
                  <a:pt x="1609212" y="952500"/>
                </a:lnTo>
                <a:close/>
              </a:path>
              <a:path w="2727325" h="2628900">
                <a:moveTo>
                  <a:pt x="1632132" y="965200"/>
                </a:moveTo>
                <a:lnTo>
                  <a:pt x="1625434" y="965200"/>
                </a:lnTo>
                <a:lnTo>
                  <a:pt x="1629478" y="977900"/>
                </a:lnTo>
                <a:lnTo>
                  <a:pt x="1641127" y="977900"/>
                </a:lnTo>
                <a:lnTo>
                  <a:pt x="1632132" y="965200"/>
                </a:lnTo>
                <a:close/>
              </a:path>
              <a:path w="2727325" h="2628900">
                <a:moveTo>
                  <a:pt x="1529468" y="952500"/>
                </a:moveTo>
                <a:lnTo>
                  <a:pt x="1529849" y="965200"/>
                </a:lnTo>
                <a:lnTo>
                  <a:pt x="1535463" y="965200"/>
                </a:lnTo>
                <a:lnTo>
                  <a:pt x="1529468" y="952500"/>
                </a:lnTo>
                <a:close/>
              </a:path>
              <a:path w="2727325" h="2628900">
                <a:moveTo>
                  <a:pt x="1553862" y="952500"/>
                </a:moveTo>
                <a:lnTo>
                  <a:pt x="1541633" y="952500"/>
                </a:lnTo>
                <a:lnTo>
                  <a:pt x="1541697" y="965200"/>
                </a:lnTo>
                <a:lnTo>
                  <a:pt x="1549179" y="965200"/>
                </a:lnTo>
                <a:lnTo>
                  <a:pt x="1553862" y="952500"/>
                </a:lnTo>
                <a:close/>
              </a:path>
              <a:path w="2727325" h="2628900">
                <a:moveTo>
                  <a:pt x="1569067" y="914400"/>
                </a:moveTo>
                <a:lnTo>
                  <a:pt x="1476738" y="914400"/>
                </a:lnTo>
                <a:lnTo>
                  <a:pt x="1484438" y="927100"/>
                </a:lnTo>
                <a:lnTo>
                  <a:pt x="1518914" y="927100"/>
                </a:lnTo>
                <a:lnTo>
                  <a:pt x="1525682" y="939800"/>
                </a:lnTo>
                <a:lnTo>
                  <a:pt x="1520363" y="939800"/>
                </a:lnTo>
                <a:lnTo>
                  <a:pt x="1530483" y="952500"/>
                </a:lnTo>
                <a:lnTo>
                  <a:pt x="1559986" y="952500"/>
                </a:lnTo>
                <a:lnTo>
                  <a:pt x="1566439" y="943768"/>
                </a:lnTo>
                <a:lnTo>
                  <a:pt x="1568447" y="939800"/>
                </a:lnTo>
                <a:lnTo>
                  <a:pt x="1567937" y="927100"/>
                </a:lnTo>
                <a:lnTo>
                  <a:pt x="1569067" y="914400"/>
                </a:lnTo>
                <a:close/>
              </a:path>
              <a:path w="2727325" h="2628900">
                <a:moveTo>
                  <a:pt x="1566439" y="943768"/>
                </a:moveTo>
                <a:lnTo>
                  <a:pt x="1559986" y="952500"/>
                </a:lnTo>
                <a:lnTo>
                  <a:pt x="1562020" y="952500"/>
                </a:lnTo>
                <a:lnTo>
                  <a:pt x="1566439" y="943768"/>
                </a:lnTo>
                <a:close/>
              </a:path>
              <a:path w="2727325" h="2628900">
                <a:moveTo>
                  <a:pt x="1573647" y="939800"/>
                </a:moveTo>
                <a:lnTo>
                  <a:pt x="1569372" y="939800"/>
                </a:lnTo>
                <a:lnTo>
                  <a:pt x="1566439" y="943768"/>
                </a:lnTo>
                <a:lnTo>
                  <a:pt x="1562020" y="952500"/>
                </a:lnTo>
                <a:lnTo>
                  <a:pt x="1572917" y="952500"/>
                </a:lnTo>
                <a:lnTo>
                  <a:pt x="1573097" y="952083"/>
                </a:lnTo>
                <a:lnTo>
                  <a:pt x="1573647" y="939800"/>
                </a:lnTo>
                <a:close/>
              </a:path>
              <a:path w="2727325" h="2628900">
                <a:moveTo>
                  <a:pt x="1573097" y="952083"/>
                </a:moveTo>
                <a:lnTo>
                  <a:pt x="1572917" y="952500"/>
                </a:lnTo>
                <a:lnTo>
                  <a:pt x="1573079" y="952500"/>
                </a:lnTo>
                <a:lnTo>
                  <a:pt x="1573097" y="952083"/>
                </a:lnTo>
                <a:close/>
              </a:path>
              <a:path w="2727325" h="2628900">
                <a:moveTo>
                  <a:pt x="1584286" y="927100"/>
                </a:moveTo>
                <a:lnTo>
                  <a:pt x="1576222" y="939800"/>
                </a:lnTo>
                <a:lnTo>
                  <a:pt x="1578414" y="939800"/>
                </a:lnTo>
                <a:lnTo>
                  <a:pt x="1573097" y="952083"/>
                </a:lnTo>
                <a:lnTo>
                  <a:pt x="1573079" y="952500"/>
                </a:lnTo>
                <a:lnTo>
                  <a:pt x="1588168" y="952500"/>
                </a:lnTo>
                <a:lnTo>
                  <a:pt x="1591853" y="939800"/>
                </a:lnTo>
                <a:lnTo>
                  <a:pt x="1584286" y="927100"/>
                </a:lnTo>
                <a:close/>
              </a:path>
              <a:path w="2727325" h="2628900">
                <a:moveTo>
                  <a:pt x="1516509" y="937248"/>
                </a:moveTo>
                <a:lnTo>
                  <a:pt x="1515905" y="939800"/>
                </a:lnTo>
                <a:lnTo>
                  <a:pt x="1520363" y="939800"/>
                </a:lnTo>
                <a:lnTo>
                  <a:pt x="1516509" y="937248"/>
                </a:lnTo>
                <a:close/>
              </a:path>
              <a:path w="2727325" h="2628900">
                <a:moveTo>
                  <a:pt x="1518914" y="927100"/>
                </a:moveTo>
                <a:lnTo>
                  <a:pt x="1501185" y="927100"/>
                </a:lnTo>
                <a:lnTo>
                  <a:pt x="1516509" y="937248"/>
                </a:lnTo>
                <a:lnTo>
                  <a:pt x="1518914" y="927100"/>
                </a:lnTo>
                <a:close/>
              </a:path>
              <a:path w="2727325" h="2628900">
                <a:moveTo>
                  <a:pt x="1489794" y="889000"/>
                </a:moveTo>
                <a:lnTo>
                  <a:pt x="1465592" y="889000"/>
                </a:lnTo>
                <a:lnTo>
                  <a:pt x="1475266" y="901700"/>
                </a:lnTo>
                <a:lnTo>
                  <a:pt x="1484629" y="914400"/>
                </a:lnTo>
                <a:lnTo>
                  <a:pt x="1519448" y="914400"/>
                </a:lnTo>
                <a:lnTo>
                  <a:pt x="1519372" y="901700"/>
                </a:lnTo>
                <a:lnTo>
                  <a:pt x="1507252" y="901700"/>
                </a:lnTo>
                <a:lnTo>
                  <a:pt x="1489794" y="889000"/>
                </a:lnTo>
                <a:close/>
              </a:path>
              <a:path w="2727325" h="2628900">
                <a:moveTo>
                  <a:pt x="1544586" y="901700"/>
                </a:moveTo>
                <a:lnTo>
                  <a:pt x="1519372" y="901700"/>
                </a:lnTo>
                <a:lnTo>
                  <a:pt x="1519448" y="914400"/>
                </a:lnTo>
                <a:lnTo>
                  <a:pt x="1548984" y="914400"/>
                </a:lnTo>
                <a:lnTo>
                  <a:pt x="1544586" y="901700"/>
                </a:lnTo>
                <a:close/>
              </a:path>
              <a:path w="2727325" h="2628900">
                <a:moveTo>
                  <a:pt x="1511740" y="876300"/>
                </a:moveTo>
                <a:lnTo>
                  <a:pt x="1499973" y="876300"/>
                </a:lnTo>
                <a:lnTo>
                  <a:pt x="1507789" y="889000"/>
                </a:lnTo>
                <a:lnTo>
                  <a:pt x="1507252" y="901700"/>
                </a:lnTo>
                <a:lnTo>
                  <a:pt x="1528882" y="901700"/>
                </a:lnTo>
                <a:lnTo>
                  <a:pt x="1519816" y="889000"/>
                </a:lnTo>
                <a:lnTo>
                  <a:pt x="1508748" y="889000"/>
                </a:lnTo>
                <a:lnTo>
                  <a:pt x="1511740" y="876300"/>
                </a:lnTo>
                <a:close/>
              </a:path>
              <a:path w="2727325" h="2628900">
                <a:moveTo>
                  <a:pt x="1530186" y="892169"/>
                </a:moveTo>
                <a:lnTo>
                  <a:pt x="1531245" y="901700"/>
                </a:lnTo>
                <a:lnTo>
                  <a:pt x="1538033" y="901700"/>
                </a:lnTo>
                <a:lnTo>
                  <a:pt x="1530186" y="892169"/>
                </a:lnTo>
                <a:close/>
              </a:path>
              <a:path w="2727325" h="2628900">
                <a:moveTo>
                  <a:pt x="1529834" y="889000"/>
                </a:moveTo>
                <a:lnTo>
                  <a:pt x="1527576" y="889000"/>
                </a:lnTo>
                <a:lnTo>
                  <a:pt x="1530186" y="892169"/>
                </a:lnTo>
                <a:lnTo>
                  <a:pt x="1529834" y="889000"/>
                </a:lnTo>
                <a:close/>
              </a:path>
              <a:path w="2727325" h="2628900">
                <a:moveTo>
                  <a:pt x="1427995" y="876300"/>
                </a:moveTo>
                <a:lnTo>
                  <a:pt x="1428592" y="889000"/>
                </a:lnTo>
                <a:lnTo>
                  <a:pt x="1434383" y="889000"/>
                </a:lnTo>
                <a:lnTo>
                  <a:pt x="1427995" y="876300"/>
                </a:lnTo>
                <a:close/>
              </a:path>
              <a:path w="2727325" h="2628900">
                <a:moveTo>
                  <a:pt x="1482577" y="863600"/>
                </a:moveTo>
                <a:lnTo>
                  <a:pt x="1471136" y="863600"/>
                </a:lnTo>
                <a:lnTo>
                  <a:pt x="1471403" y="876300"/>
                </a:lnTo>
                <a:lnTo>
                  <a:pt x="1458465" y="876300"/>
                </a:lnTo>
                <a:lnTo>
                  <a:pt x="1472547" y="889000"/>
                </a:lnTo>
                <a:lnTo>
                  <a:pt x="1496910" y="889000"/>
                </a:lnTo>
                <a:lnTo>
                  <a:pt x="1489297" y="876300"/>
                </a:lnTo>
                <a:lnTo>
                  <a:pt x="1482577" y="863600"/>
                </a:lnTo>
                <a:close/>
              </a:path>
              <a:path w="2727325" h="2628900">
                <a:moveTo>
                  <a:pt x="1466654" y="863600"/>
                </a:moveTo>
                <a:lnTo>
                  <a:pt x="1405194" y="863600"/>
                </a:lnTo>
                <a:lnTo>
                  <a:pt x="1415165" y="876300"/>
                </a:lnTo>
                <a:lnTo>
                  <a:pt x="1471403" y="876300"/>
                </a:lnTo>
                <a:lnTo>
                  <a:pt x="1466654" y="863600"/>
                </a:lnTo>
                <a:close/>
              </a:path>
              <a:path w="2727325" h="2628900">
                <a:moveTo>
                  <a:pt x="1490702" y="863600"/>
                </a:moveTo>
                <a:lnTo>
                  <a:pt x="1482577" y="863600"/>
                </a:lnTo>
                <a:lnTo>
                  <a:pt x="1492372" y="876300"/>
                </a:lnTo>
                <a:lnTo>
                  <a:pt x="1504995" y="876300"/>
                </a:lnTo>
                <a:lnTo>
                  <a:pt x="1490702" y="863600"/>
                </a:lnTo>
                <a:close/>
              </a:path>
              <a:path w="2727325" h="2628900">
                <a:moveTo>
                  <a:pt x="1461069" y="838200"/>
                </a:moveTo>
                <a:lnTo>
                  <a:pt x="1374412" y="838200"/>
                </a:lnTo>
                <a:lnTo>
                  <a:pt x="1380002" y="850900"/>
                </a:lnTo>
                <a:lnTo>
                  <a:pt x="1400360" y="850900"/>
                </a:lnTo>
                <a:lnTo>
                  <a:pt x="1400682" y="852889"/>
                </a:lnTo>
                <a:lnTo>
                  <a:pt x="1415295" y="863600"/>
                </a:lnTo>
                <a:lnTo>
                  <a:pt x="1482057" y="863600"/>
                </a:lnTo>
                <a:lnTo>
                  <a:pt x="1463606" y="850900"/>
                </a:lnTo>
                <a:lnTo>
                  <a:pt x="1461069" y="838200"/>
                </a:lnTo>
                <a:close/>
              </a:path>
              <a:path w="2727325" h="2628900">
                <a:moveTo>
                  <a:pt x="1400360" y="850900"/>
                </a:moveTo>
                <a:lnTo>
                  <a:pt x="1397969" y="850900"/>
                </a:lnTo>
                <a:lnTo>
                  <a:pt x="1400682" y="852889"/>
                </a:lnTo>
                <a:lnTo>
                  <a:pt x="1400360" y="850900"/>
                </a:lnTo>
                <a:close/>
              </a:path>
              <a:path w="2727325" h="2628900">
                <a:moveTo>
                  <a:pt x="1388625" y="825500"/>
                </a:moveTo>
                <a:lnTo>
                  <a:pt x="1360742" y="825500"/>
                </a:lnTo>
                <a:lnTo>
                  <a:pt x="1360473" y="838200"/>
                </a:lnTo>
                <a:lnTo>
                  <a:pt x="1394175" y="838200"/>
                </a:lnTo>
                <a:lnTo>
                  <a:pt x="1388625" y="825500"/>
                </a:lnTo>
                <a:close/>
              </a:path>
              <a:path w="2727325" h="2628900">
                <a:moveTo>
                  <a:pt x="1429971" y="825500"/>
                </a:moveTo>
                <a:lnTo>
                  <a:pt x="1391445" y="825500"/>
                </a:lnTo>
                <a:lnTo>
                  <a:pt x="1401838" y="838200"/>
                </a:lnTo>
                <a:lnTo>
                  <a:pt x="1435450" y="838200"/>
                </a:lnTo>
                <a:lnTo>
                  <a:pt x="1429971" y="825500"/>
                </a:lnTo>
                <a:close/>
              </a:path>
              <a:path w="2727325" h="2628900">
                <a:moveTo>
                  <a:pt x="1432793" y="825500"/>
                </a:moveTo>
                <a:lnTo>
                  <a:pt x="1435450" y="838200"/>
                </a:lnTo>
                <a:lnTo>
                  <a:pt x="1446066" y="838200"/>
                </a:lnTo>
                <a:lnTo>
                  <a:pt x="1432793" y="825500"/>
                </a:lnTo>
                <a:close/>
              </a:path>
              <a:path w="2727325" h="2628900">
                <a:moveTo>
                  <a:pt x="1416235" y="812800"/>
                </a:moveTo>
                <a:lnTo>
                  <a:pt x="1345721" y="812800"/>
                </a:lnTo>
                <a:lnTo>
                  <a:pt x="1350614" y="825500"/>
                </a:lnTo>
                <a:lnTo>
                  <a:pt x="1422890" y="825500"/>
                </a:lnTo>
                <a:lnTo>
                  <a:pt x="1423029" y="825087"/>
                </a:lnTo>
                <a:lnTo>
                  <a:pt x="1416235" y="812800"/>
                </a:lnTo>
                <a:close/>
              </a:path>
              <a:path w="2727325" h="2628900">
                <a:moveTo>
                  <a:pt x="1427170" y="812800"/>
                </a:moveTo>
                <a:lnTo>
                  <a:pt x="1423029" y="825087"/>
                </a:lnTo>
                <a:lnTo>
                  <a:pt x="1423257" y="825500"/>
                </a:lnTo>
                <a:lnTo>
                  <a:pt x="1430485" y="825500"/>
                </a:lnTo>
                <a:lnTo>
                  <a:pt x="1427170" y="812800"/>
                </a:lnTo>
                <a:close/>
              </a:path>
              <a:path w="2727325" h="2628900">
                <a:moveTo>
                  <a:pt x="1324363" y="787400"/>
                </a:moveTo>
                <a:lnTo>
                  <a:pt x="1312330" y="787400"/>
                </a:lnTo>
                <a:lnTo>
                  <a:pt x="1308057" y="800100"/>
                </a:lnTo>
                <a:lnTo>
                  <a:pt x="1315548" y="812800"/>
                </a:lnTo>
                <a:lnTo>
                  <a:pt x="1322652" y="812800"/>
                </a:lnTo>
                <a:lnTo>
                  <a:pt x="1325596" y="802894"/>
                </a:lnTo>
                <a:lnTo>
                  <a:pt x="1323932" y="800100"/>
                </a:lnTo>
                <a:lnTo>
                  <a:pt x="1319537" y="800100"/>
                </a:lnTo>
                <a:lnTo>
                  <a:pt x="1324363" y="787400"/>
                </a:lnTo>
                <a:close/>
              </a:path>
              <a:path w="2727325" h="2628900">
                <a:moveTo>
                  <a:pt x="1330496" y="800100"/>
                </a:moveTo>
                <a:lnTo>
                  <a:pt x="1326427" y="800100"/>
                </a:lnTo>
                <a:lnTo>
                  <a:pt x="1325596" y="802894"/>
                </a:lnTo>
                <a:lnTo>
                  <a:pt x="1331498" y="812800"/>
                </a:lnTo>
                <a:lnTo>
                  <a:pt x="1330496" y="800100"/>
                </a:lnTo>
                <a:close/>
              </a:path>
              <a:path w="2727325" h="2628900">
                <a:moveTo>
                  <a:pt x="1357200" y="800100"/>
                </a:moveTo>
                <a:lnTo>
                  <a:pt x="1332692" y="800100"/>
                </a:lnTo>
                <a:lnTo>
                  <a:pt x="1349852" y="812800"/>
                </a:lnTo>
                <a:lnTo>
                  <a:pt x="1372065" y="812800"/>
                </a:lnTo>
                <a:lnTo>
                  <a:pt x="1357200" y="800100"/>
                </a:lnTo>
                <a:close/>
              </a:path>
              <a:path w="2727325" h="2628900">
                <a:moveTo>
                  <a:pt x="1388833" y="787400"/>
                </a:moveTo>
                <a:lnTo>
                  <a:pt x="1377124" y="787400"/>
                </a:lnTo>
                <a:lnTo>
                  <a:pt x="1372328" y="800100"/>
                </a:lnTo>
                <a:lnTo>
                  <a:pt x="1372065" y="812800"/>
                </a:lnTo>
                <a:lnTo>
                  <a:pt x="1409834" y="812800"/>
                </a:lnTo>
                <a:lnTo>
                  <a:pt x="1388833" y="787400"/>
                </a:lnTo>
                <a:close/>
              </a:path>
              <a:path w="2727325" h="2628900">
                <a:moveTo>
                  <a:pt x="1326427" y="800100"/>
                </a:moveTo>
                <a:lnTo>
                  <a:pt x="1323932" y="800100"/>
                </a:lnTo>
                <a:lnTo>
                  <a:pt x="1325596" y="802894"/>
                </a:lnTo>
                <a:lnTo>
                  <a:pt x="1326427" y="800100"/>
                </a:lnTo>
                <a:close/>
              </a:path>
              <a:path w="2727325" h="2628900">
                <a:moveTo>
                  <a:pt x="1358838" y="787400"/>
                </a:moveTo>
                <a:lnTo>
                  <a:pt x="1324363" y="787400"/>
                </a:lnTo>
                <a:lnTo>
                  <a:pt x="1327513" y="800100"/>
                </a:lnTo>
                <a:lnTo>
                  <a:pt x="1355221" y="800100"/>
                </a:lnTo>
                <a:lnTo>
                  <a:pt x="1358838" y="787400"/>
                </a:lnTo>
                <a:close/>
              </a:path>
              <a:path w="2727325" h="2628900">
                <a:moveTo>
                  <a:pt x="1366807" y="774700"/>
                </a:moveTo>
                <a:lnTo>
                  <a:pt x="1328483" y="774700"/>
                </a:lnTo>
                <a:lnTo>
                  <a:pt x="1330510" y="787400"/>
                </a:lnTo>
                <a:lnTo>
                  <a:pt x="1360762" y="787400"/>
                </a:lnTo>
                <a:lnTo>
                  <a:pt x="1367430" y="800100"/>
                </a:lnTo>
                <a:lnTo>
                  <a:pt x="1371256" y="800100"/>
                </a:lnTo>
                <a:lnTo>
                  <a:pt x="1371347" y="787400"/>
                </a:lnTo>
                <a:lnTo>
                  <a:pt x="1366807" y="774700"/>
                </a:lnTo>
                <a:close/>
              </a:path>
              <a:path w="2727325" h="2628900">
                <a:moveTo>
                  <a:pt x="1292673" y="774700"/>
                </a:moveTo>
                <a:lnTo>
                  <a:pt x="1291026" y="774700"/>
                </a:lnTo>
                <a:lnTo>
                  <a:pt x="1295814" y="787400"/>
                </a:lnTo>
                <a:lnTo>
                  <a:pt x="1298009" y="780320"/>
                </a:lnTo>
                <a:lnTo>
                  <a:pt x="1292673" y="774700"/>
                </a:lnTo>
                <a:close/>
              </a:path>
              <a:path w="2727325" h="2628900">
                <a:moveTo>
                  <a:pt x="1307113" y="774700"/>
                </a:moveTo>
                <a:lnTo>
                  <a:pt x="1299752" y="774700"/>
                </a:lnTo>
                <a:lnTo>
                  <a:pt x="1298009" y="780320"/>
                </a:lnTo>
                <a:lnTo>
                  <a:pt x="1304729" y="787400"/>
                </a:lnTo>
                <a:lnTo>
                  <a:pt x="1311676" y="787400"/>
                </a:lnTo>
                <a:lnTo>
                  <a:pt x="1307113" y="774700"/>
                </a:lnTo>
                <a:close/>
              </a:path>
              <a:path w="2727325" h="2628900">
                <a:moveTo>
                  <a:pt x="1325811" y="774700"/>
                </a:moveTo>
                <a:lnTo>
                  <a:pt x="1312031" y="774700"/>
                </a:lnTo>
                <a:lnTo>
                  <a:pt x="1311676" y="787400"/>
                </a:lnTo>
                <a:lnTo>
                  <a:pt x="1330510" y="787400"/>
                </a:lnTo>
                <a:lnTo>
                  <a:pt x="1325811" y="774700"/>
                </a:lnTo>
                <a:close/>
              </a:path>
              <a:path w="2727325" h="2628900">
                <a:moveTo>
                  <a:pt x="1273684" y="762000"/>
                </a:moveTo>
                <a:lnTo>
                  <a:pt x="1256850" y="762000"/>
                </a:lnTo>
                <a:lnTo>
                  <a:pt x="1270303" y="774700"/>
                </a:lnTo>
                <a:lnTo>
                  <a:pt x="1273684" y="762000"/>
                </a:lnTo>
                <a:close/>
              </a:path>
              <a:path w="2727325" h="2628900">
                <a:moveTo>
                  <a:pt x="1347384" y="762000"/>
                </a:moveTo>
                <a:lnTo>
                  <a:pt x="1280617" y="762000"/>
                </a:lnTo>
                <a:lnTo>
                  <a:pt x="1292673" y="774700"/>
                </a:lnTo>
                <a:lnTo>
                  <a:pt x="1353532" y="774700"/>
                </a:lnTo>
                <a:lnTo>
                  <a:pt x="1347384" y="762000"/>
                </a:lnTo>
                <a:close/>
              </a:path>
              <a:path w="2727325" h="2628900">
                <a:moveTo>
                  <a:pt x="1251572" y="753696"/>
                </a:moveTo>
                <a:lnTo>
                  <a:pt x="1254484" y="762000"/>
                </a:lnTo>
                <a:lnTo>
                  <a:pt x="1256098" y="762000"/>
                </a:lnTo>
                <a:lnTo>
                  <a:pt x="1255439" y="756112"/>
                </a:lnTo>
                <a:lnTo>
                  <a:pt x="1251572" y="753696"/>
                </a:lnTo>
                <a:close/>
              </a:path>
              <a:path w="2727325" h="2628900">
                <a:moveTo>
                  <a:pt x="1285117" y="723900"/>
                </a:moveTo>
                <a:lnTo>
                  <a:pt x="1224446" y="723900"/>
                </a:lnTo>
                <a:lnTo>
                  <a:pt x="1224655" y="727103"/>
                </a:lnTo>
                <a:lnTo>
                  <a:pt x="1238854" y="736600"/>
                </a:lnTo>
                <a:lnTo>
                  <a:pt x="1241845" y="749300"/>
                </a:lnTo>
                <a:lnTo>
                  <a:pt x="1254677" y="749300"/>
                </a:lnTo>
                <a:lnTo>
                  <a:pt x="1255439" y="756112"/>
                </a:lnTo>
                <a:lnTo>
                  <a:pt x="1264864" y="762000"/>
                </a:lnTo>
                <a:lnTo>
                  <a:pt x="1327513" y="762000"/>
                </a:lnTo>
                <a:lnTo>
                  <a:pt x="1312006" y="736600"/>
                </a:lnTo>
                <a:lnTo>
                  <a:pt x="1290488" y="736600"/>
                </a:lnTo>
                <a:lnTo>
                  <a:pt x="1285117" y="723900"/>
                </a:lnTo>
                <a:close/>
              </a:path>
              <a:path w="2727325" h="2628900">
                <a:moveTo>
                  <a:pt x="1250030" y="749300"/>
                </a:moveTo>
                <a:lnTo>
                  <a:pt x="1244535" y="749300"/>
                </a:lnTo>
                <a:lnTo>
                  <a:pt x="1251572" y="753696"/>
                </a:lnTo>
                <a:lnTo>
                  <a:pt x="1250030" y="749300"/>
                </a:lnTo>
                <a:close/>
              </a:path>
              <a:path w="2727325" h="2628900">
                <a:moveTo>
                  <a:pt x="1328021" y="736600"/>
                </a:moveTo>
                <a:lnTo>
                  <a:pt x="1321023" y="736600"/>
                </a:lnTo>
                <a:lnTo>
                  <a:pt x="1326510" y="749300"/>
                </a:lnTo>
                <a:lnTo>
                  <a:pt x="1328021" y="736600"/>
                </a:lnTo>
                <a:close/>
              </a:path>
              <a:path w="2727325" h="2628900">
                <a:moveTo>
                  <a:pt x="1212729" y="723900"/>
                </a:moveTo>
                <a:lnTo>
                  <a:pt x="1199243" y="723900"/>
                </a:lnTo>
                <a:lnTo>
                  <a:pt x="1208752" y="736600"/>
                </a:lnTo>
                <a:lnTo>
                  <a:pt x="1212729" y="723900"/>
                </a:lnTo>
                <a:close/>
              </a:path>
              <a:path w="2727325" h="2628900">
                <a:moveTo>
                  <a:pt x="1220346" y="724221"/>
                </a:moveTo>
                <a:lnTo>
                  <a:pt x="1223599" y="736600"/>
                </a:lnTo>
                <a:lnTo>
                  <a:pt x="1225276" y="736600"/>
                </a:lnTo>
                <a:lnTo>
                  <a:pt x="1224655" y="727103"/>
                </a:lnTo>
                <a:lnTo>
                  <a:pt x="1220346" y="724221"/>
                </a:lnTo>
                <a:close/>
              </a:path>
              <a:path w="2727325" h="2628900">
                <a:moveTo>
                  <a:pt x="1220261" y="723900"/>
                </a:moveTo>
                <a:lnTo>
                  <a:pt x="1219865" y="723900"/>
                </a:lnTo>
                <a:lnTo>
                  <a:pt x="1220346" y="724221"/>
                </a:lnTo>
                <a:lnTo>
                  <a:pt x="1220261" y="723900"/>
                </a:lnTo>
                <a:close/>
              </a:path>
              <a:path w="2727325" h="2628900">
                <a:moveTo>
                  <a:pt x="1193982" y="711200"/>
                </a:moveTo>
                <a:lnTo>
                  <a:pt x="1185857" y="711200"/>
                </a:lnTo>
                <a:lnTo>
                  <a:pt x="1190404" y="723900"/>
                </a:lnTo>
                <a:lnTo>
                  <a:pt x="1193982" y="711200"/>
                </a:lnTo>
                <a:close/>
              </a:path>
              <a:path w="2727325" h="2628900">
                <a:moveTo>
                  <a:pt x="1205898" y="711200"/>
                </a:moveTo>
                <a:lnTo>
                  <a:pt x="1195909" y="711200"/>
                </a:lnTo>
                <a:lnTo>
                  <a:pt x="1199435" y="723900"/>
                </a:lnTo>
                <a:lnTo>
                  <a:pt x="1211872" y="723900"/>
                </a:lnTo>
                <a:lnTo>
                  <a:pt x="1205898" y="711200"/>
                </a:lnTo>
                <a:close/>
              </a:path>
              <a:path w="2727325" h="2628900">
                <a:moveTo>
                  <a:pt x="1267328" y="711200"/>
                </a:moveTo>
                <a:lnTo>
                  <a:pt x="1206855" y="711200"/>
                </a:lnTo>
                <a:lnTo>
                  <a:pt x="1211872" y="723900"/>
                </a:lnTo>
                <a:lnTo>
                  <a:pt x="1278218" y="723900"/>
                </a:lnTo>
                <a:lnTo>
                  <a:pt x="1267328" y="711200"/>
                </a:lnTo>
                <a:close/>
              </a:path>
              <a:path w="2727325" h="2628900">
                <a:moveTo>
                  <a:pt x="1171535" y="698500"/>
                </a:moveTo>
                <a:lnTo>
                  <a:pt x="1155445" y="698500"/>
                </a:lnTo>
                <a:lnTo>
                  <a:pt x="1161927" y="711200"/>
                </a:lnTo>
                <a:lnTo>
                  <a:pt x="1166845" y="711200"/>
                </a:lnTo>
                <a:lnTo>
                  <a:pt x="1171535" y="698500"/>
                </a:lnTo>
                <a:close/>
              </a:path>
              <a:path w="2727325" h="2628900">
                <a:moveTo>
                  <a:pt x="1166209" y="690375"/>
                </a:moveTo>
                <a:lnTo>
                  <a:pt x="1175959" y="698500"/>
                </a:lnTo>
                <a:lnTo>
                  <a:pt x="1171535" y="698500"/>
                </a:lnTo>
                <a:lnTo>
                  <a:pt x="1173084" y="711200"/>
                </a:lnTo>
                <a:lnTo>
                  <a:pt x="1201113" y="711200"/>
                </a:lnTo>
                <a:lnTo>
                  <a:pt x="1181831" y="698500"/>
                </a:lnTo>
                <a:lnTo>
                  <a:pt x="1166209" y="690375"/>
                </a:lnTo>
                <a:close/>
              </a:path>
              <a:path w="2727325" h="2628900">
                <a:moveTo>
                  <a:pt x="1255698" y="698500"/>
                </a:moveTo>
                <a:lnTo>
                  <a:pt x="1191934" y="698500"/>
                </a:lnTo>
                <a:lnTo>
                  <a:pt x="1202400" y="711200"/>
                </a:lnTo>
                <a:lnTo>
                  <a:pt x="1265280" y="711200"/>
                </a:lnTo>
                <a:lnTo>
                  <a:pt x="1255698" y="698500"/>
                </a:lnTo>
                <a:close/>
              </a:path>
              <a:path w="2727325" h="2628900">
                <a:moveTo>
                  <a:pt x="1159407" y="656835"/>
                </a:moveTo>
                <a:lnTo>
                  <a:pt x="1154710" y="660400"/>
                </a:lnTo>
                <a:lnTo>
                  <a:pt x="1146754" y="660400"/>
                </a:lnTo>
                <a:lnTo>
                  <a:pt x="1143171" y="673100"/>
                </a:lnTo>
                <a:lnTo>
                  <a:pt x="1144260" y="685800"/>
                </a:lnTo>
                <a:lnTo>
                  <a:pt x="1149113" y="698500"/>
                </a:lnTo>
                <a:lnTo>
                  <a:pt x="1156825" y="685800"/>
                </a:lnTo>
                <a:lnTo>
                  <a:pt x="1221948" y="685800"/>
                </a:lnTo>
                <a:lnTo>
                  <a:pt x="1212527" y="673100"/>
                </a:lnTo>
                <a:lnTo>
                  <a:pt x="1153466" y="673100"/>
                </a:lnTo>
                <a:lnTo>
                  <a:pt x="1159532" y="660400"/>
                </a:lnTo>
                <a:lnTo>
                  <a:pt x="1159407" y="656835"/>
                </a:lnTo>
                <a:close/>
              </a:path>
              <a:path w="2727325" h="2628900">
                <a:moveTo>
                  <a:pt x="1157411" y="685800"/>
                </a:moveTo>
                <a:lnTo>
                  <a:pt x="1156825" y="685800"/>
                </a:lnTo>
                <a:lnTo>
                  <a:pt x="1155467" y="698500"/>
                </a:lnTo>
                <a:lnTo>
                  <a:pt x="1175959" y="698500"/>
                </a:lnTo>
                <a:lnTo>
                  <a:pt x="1166209" y="690375"/>
                </a:lnTo>
                <a:lnTo>
                  <a:pt x="1157411" y="685800"/>
                </a:lnTo>
                <a:close/>
              </a:path>
              <a:path w="2727325" h="2628900">
                <a:moveTo>
                  <a:pt x="1208094" y="685800"/>
                </a:moveTo>
                <a:lnTo>
                  <a:pt x="1160718" y="685800"/>
                </a:lnTo>
                <a:lnTo>
                  <a:pt x="1166209" y="690375"/>
                </a:lnTo>
                <a:lnTo>
                  <a:pt x="1181831" y="698500"/>
                </a:lnTo>
                <a:lnTo>
                  <a:pt x="1221011" y="698500"/>
                </a:lnTo>
                <a:lnTo>
                  <a:pt x="1221005" y="697787"/>
                </a:lnTo>
                <a:lnTo>
                  <a:pt x="1208094" y="685800"/>
                </a:lnTo>
                <a:close/>
              </a:path>
              <a:path w="2727325" h="2628900">
                <a:moveTo>
                  <a:pt x="1221005" y="697787"/>
                </a:moveTo>
                <a:lnTo>
                  <a:pt x="1221011" y="698500"/>
                </a:lnTo>
                <a:lnTo>
                  <a:pt x="1221773" y="698500"/>
                </a:lnTo>
                <a:lnTo>
                  <a:pt x="1221005" y="697787"/>
                </a:lnTo>
                <a:close/>
              </a:path>
              <a:path w="2727325" h="2628900">
                <a:moveTo>
                  <a:pt x="1240604" y="685800"/>
                </a:moveTo>
                <a:lnTo>
                  <a:pt x="1233787" y="685800"/>
                </a:lnTo>
                <a:lnTo>
                  <a:pt x="1227980" y="698500"/>
                </a:lnTo>
                <a:lnTo>
                  <a:pt x="1249840" y="698500"/>
                </a:lnTo>
                <a:lnTo>
                  <a:pt x="1240604" y="685800"/>
                </a:lnTo>
                <a:close/>
              </a:path>
              <a:path w="2727325" h="2628900">
                <a:moveTo>
                  <a:pt x="1146754" y="660400"/>
                </a:moveTo>
                <a:lnTo>
                  <a:pt x="1107557" y="660400"/>
                </a:lnTo>
                <a:lnTo>
                  <a:pt x="1116863" y="673100"/>
                </a:lnTo>
                <a:lnTo>
                  <a:pt x="1143171" y="673100"/>
                </a:lnTo>
                <a:lnTo>
                  <a:pt x="1146754" y="660400"/>
                </a:lnTo>
                <a:close/>
              </a:path>
              <a:path w="2727325" h="2628900">
                <a:moveTo>
                  <a:pt x="1171443" y="647700"/>
                </a:moveTo>
                <a:lnTo>
                  <a:pt x="1159407" y="656835"/>
                </a:lnTo>
                <a:lnTo>
                  <a:pt x="1159532" y="660400"/>
                </a:lnTo>
                <a:lnTo>
                  <a:pt x="1153466" y="673100"/>
                </a:lnTo>
                <a:lnTo>
                  <a:pt x="1197808" y="673100"/>
                </a:lnTo>
                <a:lnTo>
                  <a:pt x="1188595" y="660400"/>
                </a:lnTo>
                <a:lnTo>
                  <a:pt x="1171443" y="647700"/>
                </a:lnTo>
                <a:close/>
              </a:path>
              <a:path w="2727325" h="2628900">
                <a:moveTo>
                  <a:pt x="1099472" y="647700"/>
                </a:moveTo>
                <a:lnTo>
                  <a:pt x="1089528" y="647700"/>
                </a:lnTo>
                <a:lnTo>
                  <a:pt x="1092385" y="660400"/>
                </a:lnTo>
                <a:lnTo>
                  <a:pt x="1103104" y="660400"/>
                </a:lnTo>
                <a:lnTo>
                  <a:pt x="1099472" y="647700"/>
                </a:lnTo>
                <a:close/>
              </a:path>
              <a:path w="2727325" h="2628900">
                <a:moveTo>
                  <a:pt x="1160671" y="635000"/>
                </a:moveTo>
                <a:lnTo>
                  <a:pt x="1088225" y="635000"/>
                </a:lnTo>
                <a:lnTo>
                  <a:pt x="1105304" y="647700"/>
                </a:lnTo>
                <a:lnTo>
                  <a:pt x="1119207" y="660400"/>
                </a:lnTo>
                <a:lnTo>
                  <a:pt x="1154710" y="660400"/>
                </a:lnTo>
                <a:lnTo>
                  <a:pt x="1159407" y="656835"/>
                </a:lnTo>
                <a:lnTo>
                  <a:pt x="1159086" y="647700"/>
                </a:lnTo>
                <a:lnTo>
                  <a:pt x="1160671" y="635000"/>
                </a:lnTo>
                <a:close/>
              </a:path>
              <a:path w="2727325" h="2628900">
                <a:moveTo>
                  <a:pt x="1120738" y="609600"/>
                </a:moveTo>
                <a:lnTo>
                  <a:pt x="1035388" y="609600"/>
                </a:lnTo>
                <a:lnTo>
                  <a:pt x="1051691" y="622300"/>
                </a:lnTo>
                <a:lnTo>
                  <a:pt x="1065185" y="635000"/>
                </a:lnTo>
                <a:lnTo>
                  <a:pt x="1075978" y="647700"/>
                </a:lnTo>
                <a:lnTo>
                  <a:pt x="1083171" y="647700"/>
                </a:lnTo>
                <a:lnTo>
                  <a:pt x="1073443" y="635000"/>
                </a:lnTo>
                <a:lnTo>
                  <a:pt x="1131723" y="635000"/>
                </a:lnTo>
                <a:lnTo>
                  <a:pt x="1122014" y="622300"/>
                </a:lnTo>
                <a:lnTo>
                  <a:pt x="1131420" y="622300"/>
                </a:lnTo>
                <a:lnTo>
                  <a:pt x="1120738" y="609600"/>
                </a:lnTo>
                <a:close/>
              </a:path>
              <a:path w="2727325" h="2628900">
                <a:moveTo>
                  <a:pt x="1073443" y="635000"/>
                </a:moveTo>
                <a:lnTo>
                  <a:pt x="1083171" y="647700"/>
                </a:lnTo>
                <a:lnTo>
                  <a:pt x="1084181" y="647700"/>
                </a:lnTo>
                <a:lnTo>
                  <a:pt x="1085255" y="644326"/>
                </a:lnTo>
                <a:lnTo>
                  <a:pt x="1073443" y="635000"/>
                </a:lnTo>
                <a:close/>
              </a:path>
              <a:path w="2727325" h="2628900">
                <a:moveTo>
                  <a:pt x="1085255" y="644326"/>
                </a:moveTo>
                <a:lnTo>
                  <a:pt x="1084181" y="647700"/>
                </a:lnTo>
                <a:lnTo>
                  <a:pt x="1089528" y="647700"/>
                </a:lnTo>
                <a:lnTo>
                  <a:pt x="1085255" y="644326"/>
                </a:lnTo>
                <a:close/>
              </a:path>
              <a:path w="2727325" h="2628900">
                <a:moveTo>
                  <a:pt x="1088225" y="635000"/>
                </a:moveTo>
                <a:lnTo>
                  <a:pt x="1073443" y="635000"/>
                </a:lnTo>
                <a:lnTo>
                  <a:pt x="1085255" y="644326"/>
                </a:lnTo>
                <a:lnTo>
                  <a:pt x="1088225" y="635000"/>
                </a:lnTo>
                <a:close/>
              </a:path>
              <a:path w="2727325" h="2628900">
                <a:moveTo>
                  <a:pt x="1043528" y="622300"/>
                </a:moveTo>
                <a:lnTo>
                  <a:pt x="1042352" y="622300"/>
                </a:lnTo>
                <a:lnTo>
                  <a:pt x="1048956" y="635000"/>
                </a:lnTo>
                <a:lnTo>
                  <a:pt x="1043528" y="622300"/>
                </a:lnTo>
                <a:close/>
              </a:path>
              <a:path w="2727325" h="2628900">
                <a:moveTo>
                  <a:pt x="1102520" y="596900"/>
                </a:moveTo>
                <a:lnTo>
                  <a:pt x="1024169" y="596900"/>
                </a:lnTo>
                <a:lnTo>
                  <a:pt x="1036887" y="609600"/>
                </a:lnTo>
                <a:lnTo>
                  <a:pt x="1098659" y="609600"/>
                </a:lnTo>
                <a:lnTo>
                  <a:pt x="1102520" y="596900"/>
                </a:lnTo>
                <a:close/>
              </a:path>
              <a:path w="2727325" h="2628900">
                <a:moveTo>
                  <a:pt x="988895" y="584200"/>
                </a:moveTo>
                <a:lnTo>
                  <a:pt x="979165" y="584200"/>
                </a:lnTo>
                <a:lnTo>
                  <a:pt x="993332" y="596900"/>
                </a:lnTo>
                <a:lnTo>
                  <a:pt x="991817" y="590826"/>
                </a:lnTo>
                <a:lnTo>
                  <a:pt x="988895" y="584200"/>
                </a:lnTo>
                <a:close/>
              </a:path>
              <a:path w="2727325" h="2628900">
                <a:moveTo>
                  <a:pt x="1056584" y="571500"/>
                </a:moveTo>
                <a:lnTo>
                  <a:pt x="979770" y="571500"/>
                </a:lnTo>
                <a:lnTo>
                  <a:pt x="990164" y="584200"/>
                </a:lnTo>
                <a:lnTo>
                  <a:pt x="991817" y="590826"/>
                </a:lnTo>
                <a:lnTo>
                  <a:pt x="994495" y="596900"/>
                </a:lnTo>
                <a:lnTo>
                  <a:pt x="1075500" y="596900"/>
                </a:lnTo>
                <a:lnTo>
                  <a:pt x="1073200" y="584200"/>
                </a:lnTo>
                <a:lnTo>
                  <a:pt x="1056584" y="571500"/>
                </a:lnTo>
                <a:close/>
              </a:path>
              <a:path w="2727325" h="2628900">
                <a:moveTo>
                  <a:pt x="981482" y="578958"/>
                </a:moveTo>
                <a:lnTo>
                  <a:pt x="984003" y="584200"/>
                </a:lnTo>
                <a:lnTo>
                  <a:pt x="985788" y="584200"/>
                </a:lnTo>
                <a:lnTo>
                  <a:pt x="981482" y="578958"/>
                </a:lnTo>
                <a:close/>
              </a:path>
              <a:path w="2727325" h="2628900">
                <a:moveTo>
                  <a:pt x="977894" y="571500"/>
                </a:moveTo>
                <a:lnTo>
                  <a:pt x="975355" y="571500"/>
                </a:lnTo>
                <a:lnTo>
                  <a:pt x="981482" y="578958"/>
                </a:lnTo>
                <a:lnTo>
                  <a:pt x="977894" y="571500"/>
                </a:lnTo>
                <a:close/>
              </a:path>
              <a:path w="2727325" h="2628900">
                <a:moveTo>
                  <a:pt x="987128" y="546100"/>
                </a:moveTo>
                <a:lnTo>
                  <a:pt x="930930" y="546100"/>
                </a:lnTo>
                <a:lnTo>
                  <a:pt x="933206" y="558800"/>
                </a:lnTo>
                <a:lnTo>
                  <a:pt x="948445" y="571500"/>
                </a:lnTo>
                <a:lnTo>
                  <a:pt x="956863" y="571500"/>
                </a:lnTo>
                <a:lnTo>
                  <a:pt x="953283" y="558800"/>
                </a:lnTo>
                <a:lnTo>
                  <a:pt x="992730" y="558800"/>
                </a:lnTo>
                <a:lnTo>
                  <a:pt x="987128" y="546100"/>
                </a:lnTo>
                <a:close/>
              </a:path>
              <a:path w="2727325" h="2628900">
                <a:moveTo>
                  <a:pt x="1000169" y="558800"/>
                </a:moveTo>
                <a:lnTo>
                  <a:pt x="965538" y="558800"/>
                </a:lnTo>
                <a:lnTo>
                  <a:pt x="956863" y="571500"/>
                </a:lnTo>
                <a:lnTo>
                  <a:pt x="1006053" y="571500"/>
                </a:lnTo>
                <a:lnTo>
                  <a:pt x="1000169" y="558800"/>
                </a:lnTo>
                <a:close/>
              </a:path>
              <a:path w="2727325" h="2628900">
                <a:moveTo>
                  <a:pt x="1015410" y="546100"/>
                </a:moveTo>
                <a:lnTo>
                  <a:pt x="1006028" y="546100"/>
                </a:lnTo>
                <a:lnTo>
                  <a:pt x="1006990" y="558800"/>
                </a:lnTo>
                <a:lnTo>
                  <a:pt x="1006053" y="571500"/>
                </a:lnTo>
                <a:lnTo>
                  <a:pt x="1050470" y="571500"/>
                </a:lnTo>
                <a:lnTo>
                  <a:pt x="1043809" y="558800"/>
                </a:lnTo>
                <a:lnTo>
                  <a:pt x="1023445" y="558800"/>
                </a:lnTo>
                <a:lnTo>
                  <a:pt x="1015410" y="546100"/>
                </a:lnTo>
                <a:close/>
              </a:path>
              <a:path w="2727325" h="2628900">
                <a:moveTo>
                  <a:pt x="979806" y="520700"/>
                </a:moveTo>
                <a:lnTo>
                  <a:pt x="898862" y="520700"/>
                </a:lnTo>
                <a:lnTo>
                  <a:pt x="910902" y="533400"/>
                </a:lnTo>
                <a:lnTo>
                  <a:pt x="920004" y="546100"/>
                </a:lnTo>
                <a:lnTo>
                  <a:pt x="1002708" y="546100"/>
                </a:lnTo>
                <a:lnTo>
                  <a:pt x="986366" y="533400"/>
                </a:lnTo>
                <a:lnTo>
                  <a:pt x="980652" y="533400"/>
                </a:lnTo>
                <a:lnTo>
                  <a:pt x="979806" y="520700"/>
                </a:lnTo>
                <a:close/>
              </a:path>
              <a:path w="2727325" h="2628900">
                <a:moveTo>
                  <a:pt x="896689" y="532844"/>
                </a:moveTo>
                <a:lnTo>
                  <a:pt x="896589" y="533400"/>
                </a:lnTo>
                <a:lnTo>
                  <a:pt x="896879" y="533400"/>
                </a:lnTo>
                <a:lnTo>
                  <a:pt x="896689" y="532844"/>
                </a:lnTo>
                <a:close/>
              </a:path>
              <a:path w="2727325" h="2628900">
                <a:moveTo>
                  <a:pt x="898862" y="520700"/>
                </a:moveTo>
                <a:lnTo>
                  <a:pt x="892525" y="520700"/>
                </a:lnTo>
                <a:lnTo>
                  <a:pt x="896689" y="532844"/>
                </a:lnTo>
                <a:lnTo>
                  <a:pt x="898862" y="520700"/>
                </a:lnTo>
                <a:close/>
              </a:path>
              <a:path w="2727325" h="2628900">
                <a:moveTo>
                  <a:pt x="861968" y="508000"/>
                </a:moveTo>
                <a:lnTo>
                  <a:pt x="868421" y="520700"/>
                </a:lnTo>
                <a:lnTo>
                  <a:pt x="869557" y="520700"/>
                </a:lnTo>
                <a:lnTo>
                  <a:pt x="861968" y="508000"/>
                </a:lnTo>
                <a:close/>
              </a:path>
              <a:path w="2727325" h="2628900">
                <a:moveTo>
                  <a:pt x="924682" y="495300"/>
                </a:moveTo>
                <a:lnTo>
                  <a:pt x="856244" y="495300"/>
                </a:lnTo>
                <a:lnTo>
                  <a:pt x="857283" y="497034"/>
                </a:lnTo>
                <a:lnTo>
                  <a:pt x="865928" y="508000"/>
                </a:lnTo>
                <a:lnTo>
                  <a:pt x="871174" y="520700"/>
                </a:lnTo>
                <a:lnTo>
                  <a:pt x="896883" y="520700"/>
                </a:lnTo>
                <a:lnTo>
                  <a:pt x="904675" y="508000"/>
                </a:lnTo>
                <a:lnTo>
                  <a:pt x="933353" y="508000"/>
                </a:lnTo>
                <a:lnTo>
                  <a:pt x="924682" y="495300"/>
                </a:lnTo>
                <a:close/>
              </a:path>
              <a:path w="2727325" h="2628900">
                <a:moveTo>
                  <a:pt x="933353" y="508000"/>
                </a:moveTo>
                <a:lnTo>
                  <a:pt x="904675" y="508000"/>
                </a:lnTo>
                <a:lnTo>
                  <a:pt x="902927" y="520700"/>
                </a:lnTo>
                <a:lnTo>
                  <a:pt x="943024" y="520700"/>
                </a:lnTo>
                <a:lnTo>
                  <a:pt x="933353" y="508000"/>
                </a:lnTo>
                <a:close/>
              </a:path>
              <a:path w="2727325" h="2628900">
                <a:moveTo>
                  <a:pt x="938770" y="495300"/>
                </a:moveTo>
                <a:lnTo>
                  <a:pt x="933267" y="495300"/>
                </a:lnTo>
                <a:lnTo>
                  <a:pt x="945670" y="520700"/>
                </a:lnTo>
                <a:lnTo>
                  <a:pt x="959463" y="520700"/>
                </a:lnTo>
                <a:lnTo>
                  <a:pt x="938770" y="495300"/>
                </a:lnTo>
                <a:close/>
              </a:path>
              <a:path w="2727325" h="2628900">
                <a:moveTo>
                  <a:pt x="844367" y="495300"/>
                </a:moveTo>
                <a:lnTo>
                  <a:pt x="834200" y="495300"/>
                </a:lnTo>
                <a:lnTo>
                  <a:pt x="851584" y="508000"/>
                </a:lnTo>
                <a:lnTo>
                  <a:pt x="844367" y="495300"/>
                </a:lnTo>
                <a:close/>
              </a:path>
              <a:path w="2727325" h="2628900">
                <a:moveTo>
                  <a:pt x="855915" y="495300"/>
                </a:moveTo>
                <a:lnTo>
                  <a:pt x="852361" y="495300"/>
                </a:lnTo>
                <a:lnTo>
                  <a:pt x="863684" y="508000"/>
                </a:lnTo>
                <a:lnTo>
                  <a:pt x="863848" y="508000"/>
                </a:lnTo>
                <a:lnTo>
                  <a:pt x="857283" y="497034"/>
                </a:lnTo>
                <a:lnTo>
                  <a:pt x="855915" y="495300"/>
                </a:lnTo>
                <a:close/>
              </a:path>
              <a:path w="2727325" h="2628900">
                <a:moveTo>
                  <a:pt x="821168" y="487325"/>
                </a:moveTo>
                <a:lnTo>
                  <a:pt x="822040" y="495300"/>
                </a:lnTo>
                <a:lnTo>
                  <a:pt x="834200" y="495300"/>
                </a:lnTo>
                <a:lnTo>
                  <a:pt x="821168" y="487325"/>
                </a:lnTo>
                <a:close/>
              </a:path>
              <a:path w="2727325" h="2628900">
                <a:moveTo>
                  <a:pt x="840580" y="482600"/>
                </a:moveTo>
                <a:lnTo>
                  <a:pt x="830232" y="482600"/>
                </a:lnTo>
                <a:lnTo>
                  <a:pt x="835717" y="495300"/>
                </a:lnTo>
                <a:lnTo>
                  <a:pt x="839896" y="495300"/>
                </a:lnTo>
                <a:lnTo>
                  <a:pt x="840580" y="482600"/>
                </a:lnTo>
                <a:close/>
              </a:path>
              <a:path w="2727325" h="2628900">
                <a:moveTo>
                  <a:pt x="914319" y="482600"/>
                </a:moveTo>
                <a:lnTo>
                  <a:pt x="842511" y="482600"/>
                </a:lnTo>
                <a:lnTo>
                  <a:pt x="843134" y="495300"/>
                </a:lnTo>
                <a:lnTo>
                  <a:pt x="925266" y="495300"/>
                </a:lnTo>
                <a:lnTo>
                  <a:pt x="914319" y="482600"/>
                </a:lnTo>
                <a:close/>
              </a:path>
              <a:path w="2727325" h="2628900">
                <a:moveTo>
                  <a:pt x="820651" y="482600"/>
                </a:moveTo>
                <a:lnTo>
                  <a:pt x="813445" y="482600"/>
                </a:lnTo>
                <a:lnTo>
                  <a:pt x="821168" y="487325"/>
                </a:lnTo>
                <a:lnTo>
                  <a:pt x="820651" y="482600"/>
                </a:lnTo>
                <a:close/>
              </a:path>
              <a:path w="2727325" h="2628900">
                <a:moveTo>
                  <a:pt x="800048" y="481896"/>
                </a:moveTo>
                <a:lnTo>
                  <a:pt x="800158" y="482600"/>
                </a:lnTo>
                <a:lnTo>
                  <a:pt x="800177" y="482129"/>
                </a:lnTo>
                <a:lnTo>
                  <a:pt x="800048" y="481896"/>
                </a:lnTo>
                <a:close/>
              </a:path>
              <a:path w="2727325" h="2628900">
                <a:moveTo>
                  <a:pt x="800313" y="478725"/>
                </a:moveTo>
                <a:lnTo>
                  <a:pt x="800177" y="482129"/>
                </a:lnTo>
                <a:lnTo>
                  <a:pt x="800438" y="482600"/>
                </a:lnTo>
                <a:lnTo>
                  <a:pt x="801250" y="482600"/>
                </a:lnTo>
                <a:lnTo>
                  <a:pt x="800313" y="478725"/>
                </a:lnTo>
                <a:close/>
              </a:path>
              <a:path w="2727325" h="2628900">
                <a:moveTo>
                  <a:pt x="875037" y="457200"/>
                </a:moveTo>
                <a:lnTo>
                  <a:pt x="793566" y="457200"/>
                </a:lnTo>
                <a:lnTo>
                  <a:pt x="811553" y="469900"/>
                </a:lnTo>
                <a:lnTo>
                  <a:pt x="827421" y="482600"/>
                </a:lnTo>
                <a:lnTo>
                  <a:pt x="898670" y="482600"/>
                </a:lnTo>
                <a:lnTo>
                  <a:pt x="883762" y="469900"/>
                </a:lnTo>
                <a:lnTo>
                  <a:pt x="875037" y="457200"/>
                </a:lnTo>
                <a:close/>
              </a:path>
              <a:path w="2727325" h="2628900">
                <a:moveTo>
                  <a:pt x="798177" y="469900"/>
                </a:moveTo>
                <a:lnTo>
                  <a:pt x="800048" y="481896"/>
                </a:lnTo>
                <a:lnTo>
                  <a:pt x="800177" y="482129"/>
                </a:lnTo>
                <a:lnTo>
                  <a:pt x="800313" y="478725"/>
                </a:lnTo>
                <a:lnTo>
                  <a:pt x="798177" y="469900"/>
                </a:lnTo>
                <a:close/>
              </a:path>
              <a:path w="2727325" h="2628900">
                <a:moveTo>
                  <a:pt x="798177" y="469900"/>
                </a:moveTo>
                <a:lnTo>
                  <a:pt x="793409" y="469900"/>
                </a:lnTo>
                <a:lnTo>
                  <a:pt x="800048" y="481896"/>
                </a:lnTo>
                <a:lnTo>
                  <a:pt x="798177" y="469900"/>
                </a:lnTo>
                <a:close/>
              </a:path>
              <a:path w="2727325" h="2628900">
                <a:moveTo>
                  <a:pt x="800664" y="469900"/>
                </a:moveTo>
                <a:lnTo>
                  <a:pt x="798177" y="469900"/>
                </a:lnTo>
                <a:lnTo>
                  <a:pt x="800313" y="478725"/>
                </a:lnTo>
                <a:lnTo>
                  <a:pt x="800664" y="469900"/>
                </a:lnTo>
                <a:close/>
              </a:path>
              <a:path w="2727325" h="2628900">
                <a:moveTo>
                  <a:pt x="826060" y="431800"/>
                </a:moveTo>
                <a:lnTo>
                  <a:pt x="781210" y="431800"/>
                </a:lnTo>
                <a:lnTo>
                  <a:pt x="785396" y="444500"/>
                </a:lnTo>
                <a:lnTo>
                  <a:pt x="766313" y="444500"/>
                </a:lnTo>
                <a:lnTo>
                  <a:pt x="779826" y="457200"/>
                </a:lnTo>
                <a:lnTo>
                  <a:pt x="779449" y="469900"/>
                </a:lnTo>
                <a:lnTo>
                  <a:pt x="793491" y="469900"/>
                </a:lnTo>
                <a:lnTo>
                  <a:pt x="784024" y="457200"/>
                </a:lnTo>
                <a:lnTo>
                  <a:pt x="863396" y="457200"/>
                </a:lnTo>
                <a:lnTo>
                  <a:pt x="848650" y="444500"/>
                </a:lnTo>
                <a:lnTo>
                  <a:pt x="826060" y="431800"/>
                </a:lnTo>
                <a:close/>
              </a:path>
              <a:path w="2727325" h="2628900">
                <a:moveTo>
                  <a:pt x="804170" y="419100"/>
                </a:moveTo>
                <a:lnTo>
                  <a:pt x="735052" y="419100"/>
                </a:lnTo>
                <a:lnTo>
                  <a:pt x="740846" y="431800"/>
                </a:lnTo>
                <a:lnTo>
                  <a:pt x="742835" y="444500"/>
                </a:lnTo>
                <a:lnTo>
                  <a:pt x="749536" y="444500"/>
                </a:lnTo>
                <a:lnTo>
                  <a:pt x="753302" y="431800"/>
                </a:lnTo>
                <a:lnTo>
                  <a:pt x="814475" y="431800"/>
                </a:lnTo>
                <a:lnTo>
                  <a:pt x="804170" y="419100"/>
                </a:lnTo>
                <a:close/>
              </a:path>
              <a:path w="2727325" h="2628900">
                <a:moveTo>
                  <a:pt x="765663" y="431800"/>
                </a:moveTo>
                <a:lnTo>
                  <a:pt x="753302" y="431800"/>
                </a:lnTo>
                <a:lnTo>
                  <a:pt x="760977" y="444500"/>
                </a:lnTo>
                <a:lnTo>
                  <a:pt x="770132" y="444500"/>
                </a:lnTo>
                <a:lnTo>
                  <a:pt x="765663" y="431800"/>
                </a:lnTo>
                <a:close/>
              </a:path>
              <a:path w="2727325" h="2628900">
                <a:moveTo>
                  <a:pt x="690025" y="406400"/>
                </a:moveTo>
                <a:lnTo>
                  <a:pt x="687611" y="406400"/>
                </a:lnTo>
                <a:lnTo>
                  <a:pt x="687711" y="419100"/>
                </a:lnTo>
                <a:lnTo>
                  <a:pt x="692640" y="419100"/>
                </a:lnTo>
                <a:lnTo>
                  <a:pt x="690025" y="406400"/>
                </a:lnTo>
                <a:close/>
              </a:path>
              <a:path w="2727325" h="2628900">
                <a:moveTo>
                  <a:pt x="703537" y="406400"/>
                </a:moveTo>
                <a:lnTo>
                  <a:pt x="694664" y="406400"/>
                </a:lnTo>
                <a:lnTo>
                  <a:pt x="706966" y="419100"/>
                </a:lnTo>
                <a:lnTo>
                  <a:pt x="707255" y="419100"/>
                </a:lnTo>
                <a:lnTo>
                  <a:pt x="703537" y="406400"/>
                </a:lnTo>
                <a:close/>
              </a:path>
              <a:path w="2727325" h="2628900">
                <a:moveTo>
                  <a:pt x="787834" y="406400"/>
                </a:moveTo>
                <a:lnTo>
                  <a:pt x="707219" y="406400"/>
                </a:lnTo>
                <a:lnTo>
                  <a:pt x="708470" y="419100"/>
                </a:lnTo>
                <a:lnTo>
                  <a:pt x="792137" y="419100"/>
                </a:lnTo>
                <a:lnTo>
                  <a:pt x="787834" y="406400"/>
                </a:lnTo>
                <a:close/>
              </a:path>
              <a:path w="2727325" h="2628900">
                <a:moveTo>
                  <a:pt x="735185" y="381000"/>
                </a:moveTo>
                <a:lnTo>
                  <a:pt x="673485" y="381000"/>
                </a:lnTo>
                <a:lnTo>
                  <a:pt x="671505" y="382657"/>
                </a:lnTo>
                <a:lnTo>
                  <a:pt x="671691" y="393700"/>
                </a:lnTo>
                <a:lnTo>
                  <a:pt x="678314" y="406400"/>
                </a:lnTo>
                <a:lnTo>
                  <a:pt x="766868" y="406400"/>
                </a:lnTo>
                <a:lnTo>
                  <a:pt x="760369" y="393700"/>
                </a:lnTo>
                <a:lnTo>
                  <a:pt x="751164" y="393700"/>
                </a:lnTo>
                <a:lnTo>
                  <a:pt x="735185" y="381000"/>
                </a:lnTo>
                <a:close/>
              </a:path>
              <a:path w="2727325" h="2628900">
                <a:moveTo>
                  <a:pt x="764676" y="393700"/>
                </a:moveTo>
                <a:lnTo>
                  <a:pt x="762650" y="393700"/>
                </a:lnTo>
                <a:lnTo>
                  <a:pt x="766868" y="406400"/>
                </a:lnTo>
                <a:lnTo>
                  <a:pt x="776676" y="406400"/>
                </a:lnTo>
                <a:lnTo>
                  <a:pt x="764676" y="393700"/>
                </a:lnTo>
                <a:close/>
              </a:path>
              <a:path w="2727325" h="2628900">
                <a:moveTo>
                  <a:pt x="671477" y="381000"/>
                </a:moveTo>
                <a:lnTo>
                  <a:pt x="655556" y="381000"/>
                </a:lnTo>
                <a:lnTo>
                  <a:pt x="648021" y="393700"/>
                </a:lnTo>
                <a:lnTo>
                  <a:pt x="658313" y="393700"/>
                </a:lnTo>
                <a:lnTo>
                  <a:pt x="671505" y="382657"/>
                </a:lnTo>
                <a:lnTo>
                  <a:pt x="671477" y="381000"/>
                </a:lnTo>
                <a:close/>
              </a:path>
              <a:path w="2727325" h="2628900">
                <a:moveTo>
                  <a:pt x="673485" y="381000"/>
                </a:moveTo>
                <a:lnTo>
                  <a:pt x="671477" y="381000"/>
                </a:lnTo>
                <a:lnTo>
                  <a:pt x="671505" y="382657"/>
                </a:lnTo>
                <a:lnTo>
                  <a:pt x="673485" y="381000"/>
                </a:lnTo>
                <a:close/>
              </a:path>
              <a:path w="2727325" h="2628900">
                <a:moveTo>
                  <a:pt x="659353" y="330200"/>
                </a:moveTo>
                <a:lnTo>
                  <a:pt x="564954" y="330200"/>
                </a:lnTo>
                <a:lnTo>
                  <a:pt x="581759" y="342900"/>
                </a:lnTo>
                <a:lnTo>
                  <a:pt x="606321" y="342900"/>
                </a:lnTo>
                <a:lnTo>
                  <a:pt x="612998" y="355600"/>
                </a:lnTo>
                <a:lnTo>
                  <a:pt x="617280" y="355600"/>
                </a:lnTo>
                <a:lnTo>
                  <a:pt x="628667" y="368300"/>
                </a:lnTo>
                <a:lnTo>
                  <a:pt x="644240" y="381000"/>
                </a:lnTo>
                <a:lnTo>
                  <a:pt x="676666" y="381000"/>
                </a:lnTo>
                <a:lnTo>
                  <a:pt x="679527" y="377208"/>
                </a:lnTo>
                <a:lnTo>
                  <a:pt x="677036" y="368300"/>
                </a:lnTo>
                <a:lnTo>
                  <a:pt x="687473" y="368300"/>
                </a:lnTo>
                <a:lnTo>
                  <a:pt x="689158" y="355600"/>
                </a:lnTo>
                <a:lnTo>
                  <a:pt x="659353" y="330200"/>
                </a:lnTo>
                <a:close/>
              </a:path>
              <a:path w="2727325" h="2628900">
                <a:moveTo>
                  <a:pt x="679527" y="377208"/>
                </a:moveTo>
                <a:lnTo>
                  <a:pt x="676666" y="381000"/>
                </a:lnTo>
                <a:lnTo>
                  <a:pt x="680588" y="381000"/>
                </a:lnTo>
                <a:lnTo>
                  <a:pt x="679527" y="377208"/>
                </a:lnTo>
                <a:close/>
              </a:path>
              <a:path w="2727325" h="2628900">
                <a:moveTo>
                  <a:pt x="691910" y="368300"/>
                </a:moveTo>
                <a:lnTo>
                  <a:pt x="686252" y="368300"/>
                </a:lnTo>
                <a:lnTo>
                  <a:pt x="679527" y="377208"/>
                </a:lnTo>
                <a:lnTo>
                  <a:pt x="680588" y="381000"/>
                </a:lnTo>
                <a:lnTo>
                  <a:pt x="692495" y="381000"/>
                </a:lnTo>
                <a:lnTo>
                  <a:pt x="691910" y="368300"/>
                </a:lnTo>
                <a:close/>
              </a:path>
              <a:path w="2727325" h="2628900">
                <a:moveTo>
                  <a:pt x="710539" y="355600"/>
                </a:moveTo>
                <a:lnTo>
                  <a:pt x="701031" y="355600"/>
                </a:lnTo>
                <a:lnTo>
                  <a:pt x="692662" y="368300"/>
                </a:lnTo>
                <a:lnTo>
                  <a:pt x="697491" y="368300"/>
                </a:lnTo>
                <a:lnTo>
                  <a:pt x="692769" y="381000"/>
                </a:lnTo>
                <a:lnTo>
                  <a:pt x="723235" y="381000"/>
                </a:lnTo>
                <a:lnTo>
                  <a:pt x="709125" y="368300"/>
                </a:lnTo>
                <a:lnTo>
                  <a:pt x="710539" y="355600"/>
                </a:lnTo>
                <a:close/>
              </a:path>
              <a:path w="2727325" h="2628900">
                <a:moveTo>
                  <a:pt x="581096" y="342900"/>
                </a:moveTo>
                <a:lnTo>
                  <a:pt x="600135" y="368300"/>
                </a:lnTo>
                <a:lnTo>
                  <a:pt x="618523" y="368300"/>
                </a:lnTo>
                <a:lnTo>
                  <a:pt x="617280" y="355600"/>
                </a:lnTo>
                <a:lnTo>
                  <a:pt x="600166" y="355600"/>
                </a:lnTo>
                <a:lnTo>
                  <a:pt x="600163" y="355370"/>
                </a:lnTo>
                <a:lnTo>
                  <a:pt x="581096" y="342900"/>
                </a:lnTo>
                <a:close/>
              </a:path>
              <a:path w="2727325" h="2628900">
                <a:moveTo>
                  <a:pt x="600147" y="354202"/>
                </a:moveTo>
                <a:lnTo>
                  <a:pt x="600163" y="355370"/>
                </a:lnTo>
                <a:lnTo>
                  <a:pt x="600515" y="355600"/>
                </a:lnTo>
                <a:lnTo>
                  <a:pt x="600147" y="354202"/>
                </a:lnTo>
                <a:close/>
              </a:path>
              <a:path w="2727325" h="2628900">
                <a:moveTo>
                  <a:pt x="599992" y="342900"/>
                </a:moveTo>
                <a:lnTo>
                  <a:pt x="597174" y="342900"/>
                </a:lnTo>
                <a:lnTo>
                  <a:pt x="600147" y="354202"/>
                </a:lnTo>
                <a:lnTo>
                  <a:pt x="599992" y="342900"/>
                </a:lnTo>
                <a:close/>
              </a:path>
              <a:path w="2727325" h="2628900">
                <a:moveTo>
                  <a:pt x="557441" y="330200"/>
                </a:moveTo>
                <a:lnTo>
                  <a:pt x="546601" y="330200"/>
                </a:lnTo>
                <a:lnTo>
                  <a:pt x="550159" y="342900"/>
                </a:lnTo>
                <a:lnTo>
                  <a:pt x="569907" y="342900"/>
                </a:lnTo>
                <a:lnTo>
                  <a:pt x="557441" y="330200"/>
                </a:lnTo>
                <a:close/>
              </a:path>
              <a:path w="2727325" h="2628900">
                <a:moveTo>
                  <a:pt x="533107" y="321003"/>
                </a:moveTo>
                <a:lnTo>
                  <a:pt x="533187" y="330200"/>
                </a:lnTo>
                <a:lnTo>
                  <a:pt x="539055" y="330200"/>
                </a:lnTo>
                <a:lnTo>
                  <a:pt x="533107" y="321003"/>
                </a:lnTo>
                <a:close/>
              </a:path>
              <a:path w="2727325" h="2628900">
                <a:moveTo>
                  <a:pt x="626730" y="317500"/>
                </a:moveTo>
                <a:lnTo>
                  <a:pt x="541580" y="317500"/>
                </a:lnTo>
                <a:lnTo>
                  <a:pt x="553945" y="330200"/>
                </a:lnTo>
                <a:lnTo>
                  <a:pt x="639556" y="330200"/>
                </a:lnTo>
                <a:lnTo>
                  <a:pt x="626730" y="317500"/>
                </a:lnTo>
                <a:close/>
              </a:path>
              <a:path w="2727325" h="2628900">
                <a:moveTo>
                  <a:pt x="533077" y="317500"/>
                </a:moveTo>
                <a:lnTo>
                  <a:pt x="530842" y="317500"/>
                </a:lnTo>
                <a:lnTo>
                  <a:pt x="533107" y="321003"/>
                </a:lnTo>
                <a:lnTo>
                  <a:pt x="533077" y="317500"/>
                </a:lnTo>
                <a:close/>
              </a:path>
              <a:path w="2727325" h="2628900">
                <a:moveTo>
                  <a:pt x="506610" y="304800"/>
                </a:moveTo>
                <a:lnTo>
                  <a:pt x="506208" y="304800"/>
                </a:lnTo>
                <a:lnTo>
                  <a:pt x="514921" y="317500"/>
                </a:lnTo>
                <a:lnTo>
                  <a:pt x="519478" y="317500"/>
                </a:lnTo>
                <a:lnTo>
                  <a:pt x="506610" y="304800"/>
                </a:lnTo>
                <a:close/>
              </a:path>
              <a:path w="2727325" h="2628900">
                <a:moveTo>
                  <a:pt x="522390" y="304800"/>
                </a:moveTo>
                <a:lnTo>
                  <a:pt x="519704" y="304800"/>
                </a:lnTo>
                <a:lnTo>
                  <a:pt x="528802" y="317500"/>
                </a:lnTo>
                <a:lnTo>
                  <a:pt x="522390" y="304800"/>
                </a:lnTo>
                <a:close/>
              </a:path>
              <a:path w="2727325" h="2628900">
                <a:moveTo>
                  <a:pt x="522050" y="292100"/>
                </a:moveTo>
                <a:lnTo>
                  <a:pt x="516265" y="292100"/>
                </a:lnTo>
                <a:lnTo>
                  <a:pt x="523347" y="304800"/>
                </a:lnTo>
                <a:lnTo>
                  <a:pt x="543529" y="317500"/>
                </a:lnTo>
                <a:lnTo>
                  <a:pt x="608109" y="317500"/>
                </a:lnTo>
                <a:lnTo>
                  <a:pt x="604752" y="304800"/>
                </a:lnTo>
                <a:lnTo>
                  <a:pt x="532302" y="304800"/>
                </a:lnTo>
                <a:lnTo>
                  <a:pt x="522050" y="292100"/>
                </a:lnTo>
                <a:close/>
              </a:path>
              <a:path w="2727325" h="2628900">
                <a:moveTo>
                  <a:pt x="593288" y="292100"/>
                </a:moveTo>
                <a:lnTo>
                  <a:pt x="539084" y="292100"/>
                </a:lnTo>
                <a:lnTo>
                  <a:pt x="545946" y="304800"/>
                </a:lnTo>
                <a:lnTo>
                  <a:pt x="599538" y="304800"/>
                </a:lnTo>
                <a:lnTo>
                  <a:pt x="593288" y="292100"/>
                </a:lnTo>
                <a:close/>
              </a:path>
              <a:path w="2727325" h="2628900">
                <a:moveTo>
                  <a:pt x="572573" y="279400"/>
                </a:moveTo>
                <a:lnTo>
                  <a:pt x="488640" y="279400"/>
                </a:lnTo>
                <a:lnTo>
                  <a:pt x="497883" y="292100"/>
                </a:lnTo>
                <a:lnTo>
                  <a:pt x="580123" y="292100"/>
                </a:lnTo>
                <a:lnTo>
                  <a:pt x="572573" y="279400"/>
                </a:lnTo>
                <a:close/>
              </a:path>
              <a:path w="2727325" h="2628900">
                <a:moveTo>
                  <a:pt x="525114" y="254000"/>
                </a:moveTo>
                <a:lnTo>
                  <a:pt x="515170" y="254000"/>
                </a:lnTo>
                <a:lnTo>
                  <a:pt x="521933" y="266700"/>
                </a:lnTo>
                <a:lnTo>
                  <a:pt x="447619" y="266700"/>
                </a:lnTo>
                <a:lnTo>
                  <a:pt x="455512" y="279400"/>
                </a:lnTo>
                <a:lnTo>
                  <a:pt x="540745" y="279400"/>
                </a:lnTo>
                <a:lnTo>
                  <a:pt x="531235" y="266700"/>
                </a:lnTo>
                <a:lnTo>
                  <a:pt x="525114" y="254000"/>
                </a:lnTo>
                <a:close/>
              </a:path>
              <a:path w="2727325" h="2628900">
                <a:moveTo>
                  <a:pt x="460516" y="254000"/>
                </a:moveTo>
                <a:lnTo>
                  <a:pt x="425434" y="254000"/>
                </a:lnTo>
                <a:lnTo>
                  <a:pt x="426174" y="266700"/>
                </a:lnTo>
                <a:lnTo>
                  <a:pt x="459092" y="266700"/>
                </a:lnTo>
                <a:lnTo>
                  <a:pt x="460516" y="254000"/>
                </a:lnTo>
                <a:close/>
              </a:path>
              <a:path w="2727325" h="2628900">
                <a:moveTo>
                  <a:pt x="515170" y="254000"/>
                </a:moveTo>
                <a:lnTo>
                  <a:pt x="465043" y="254000"/>
                </a:lnTo>
                <a:lnTo>
                  <a:pt x="463291" y="266700"/>
                </a:lnTo>
                <a:lnTo>
                  <a:pt x="516472" y="266700"/>
                </a:lnTo>
                <a:lnTo>
                  <a:pt x="515170" y="254000"/>
                </a:lnTo>
                <a:close/>
              </a:path>
              <a:path w="2727325" h="2628900">
                <a:moveTo>
                  <a:pt x="404302" y="241300"/>
                </a:moveTo>
                <a:lnTo>
                  <a:pt x="401039" y="241300"/>
                </a:lnTo>
                <a:lnTo>
                  <a:pt x="411233" y="254000"/>
                </a:lnTo>
                <a:lnTo>
                  <a:pt x="404302" y="241300"/>
                </a:lnTo>
                <a:close/>
              </a:path>
              <a:path w="2727325" h="2628900">
                <a:moveTo>
                  <a:pt x="472418" y="229903"/>
                </a:moveTo>
                <a:lnTo>
                  <a:pt x="469164" y="241300"/>
                </a:lnTo>
                <a:lnTo>
                  <a:pt x="429509" y="241300"/>
                </a:lnTo>
                <a:lnTo>
                  <a:pt x="431258" y="254000"/>
                </a:lnTo>
                <a:lnTo>
                  <a:pt x="503180" y="254000"/>
                </a:lnTo>
                <a:lnTo>
                  <a:pt x="483255" y="241300"/>
                </a:lnTo>
                <a:lnTo>
                  <a:pt x="472418" y="229903"/>
                </a:lnTo>
                <a:close/>
              </a:path>
              <a:path w="2727325" h="2628900">
                <a:moveTo>
                  <a:pt x="429892" y="203200"/>
                </a:moveTo>
                <a:lnTo>
                  <a:pt x="344317" y="203200"/>
                </a:lnTo>
                <a:lnTo>
                  <a:pt x="359621" y="215900"/>
                </a:lnTo>
                <a:lnTo>
                  <a:pt x="414926" y="215900"/>
                </a:lnTo>
                <a:lnTo>
                  <a:pt x="419841" y="228600"/>
                </a:lnTo>
                <a:lnTo>
                  <a:pt x="369166" y="228600"/>
                </a:lnTo>
                <a:lnTo>
                  <a:pt x="382314" y="241300"/>
                </a:lnTo>
                <a:lnTo>
                  <a:pt x="469164" y="241300"/>
                </a:lnTo>
                <a:lnTo>
                  <a:pt x="457438" y="228600"/>
                </a:lnTo>
                <a:lnTo>
                  <a:pt x="456517" y="227081"/>
                </a:lnTo>
                <a:lnTo>
                  <a:pt x="429892" y="203200"/>
                </a:lnTo>
                <a:close/>
              </a:path>
              <a:path w="2727325" h="2628900">
                <a:moveTo>
                  <a:pt x="472790" y="228600"/>
                </a:moveTo>
                <a:lnTo>
                  <a:pt x="471179" y="228600"/>
                </a:lnTo>
                <a:lnTo>
                  <a:pt x="472418" y="229903"/>
                </a:lnTo>
                <a:lnTo>
                  <a:pt x="472790" y="228600"/>
                </a:lnTo>
                <a:close/>
              </a:path>
              <a:path w="2727325" h="2628900">
                <a:moveTo>
                  <a:pt x="371051" y="215900"/>
                </a:moveTo>
                <a:lnTo>
                  <a:pt x="359613" y="215900"/>
                </a:lnTo>
                <a:lnTo>
                  <a:pt x="360372" y="228600"/>
                </a:lnTo>
                <a:lnTo>
                  <a:pt x="371997" y="228600"/>
                </a:lnTo>
                <a:lnTo>
                  <a:pt x="371051" y="215900"/>
                </a:lnTo>
                <a:close/>
              </a:path>
              <a:path w="2727325" h="2628900">
                <a:moveTo>
                  <a:pt x="409582" y="215900"/>
                </a:moveTo>
                <a:lnTo>
                  <a:pt x="371051" y="215900"/>
                </a:lnTo>
                <a:lnTo>
                  <a:pt x="378934" y="228600"/>
                </a:lnTo>
                <a:lnTo>
                  <a:pt x="419841" y="228600"/>
                </a:lnTo>
                <a:lnTo>
                  <a:pt x="409582" y="215900"/>
                </a:lnTo>
                <a:close/>
              </a:path>
              <a:path w="2727325" h="2628900">
                <a:moveTo>
                  <a:pt x="449743" y="215900"/>
                </a:moveTo>
                <a:lnTo>
                  <a:pt x="456517" y="227081"/>
                </a:lnTo>
                <a:lnTo>
                  <a:pt x="458211" y="228600"/>
                </a:lnTo>
                <a:lnTo>
                  <a:pt x="449743" y="215900"/>
                </a:lnTo>
                <a:close/>
              </a:path>
              <a:path w="2727325" h="2628900">
                <a:moveTo>
                  <a:pt x="295600" y="190500"/>
                </a:moveTo>
                <a:lnTo>
                  <a:pt x="289117" y="190500"/>
                </a:lnTo>
                <a:lnTo>
                  <a:pt x="297505" y="203200"/>
                </a:lnTo>
                <a:lnTo>
                  <a:pt x="297911" y="203200"/>
                </a:lnTo>
                <a:lnTo>
                  <a:pt x="295600" y="190500"/>
                </a:lnTo>
                <a:close/>
              </a:path>
              <a:path w="2727325" h="2628900">
                <a:moveTo>
                  <a:pt x="379810" y="177800"/>
                </a:moveTo>
                <a:lnTo>
                  <a:pt x="295277" y="177800"/>
                </a:lnTo>
                <a:lnTo>
                  <a:pt x="309281" y="190500"/>
                </a:lnTo>
                <a:lnTo>
                  <a:pt x="316670" y="203200"/>
                </a:lnTo>
                <a:lnTo>
                  <a:pt x="398247" y="203200"/>
                </a:lnTo>
                <a:lnTo>
                  <a:pt x="395498" y="190500"/>
                </a:lnTo>
                <a:lnTo>
                  <a:pt x="388907" y="190500"/>
                </a:lnTo>
                <a:lnTo>
                  <a:pt x="379810" y="177800"/>
                </a:lnTo>
                <a:close/>
              </a:path>
              <a:path w="2727325" h="2628900">
                <a:moveTo>
                  <a:pt x="289097" y="177800"/>
                </a:moveTo>
                <a:lnTo>
                  <a:pt x="269764" y="177800"/>
                </a:lnTo>
                <a:lnTo>
                  <a:pt x="281519" y="190500"/>
                </a:lnTo>
                <a:lnTo>
                  <a:pt x="289097" y="177800"/>
                </a:lnTo>
                <a:close/>
              </a:path>
              <a:path w="2727325" h="2628900">
                <a:moveTo>
                  <a:pt x="271749" y="165100"/>
                </a:moveTo>
                <a:lnTo>
                  <a:pt x="269254" y="165100"/>
                </a:lnTo>
                <a:lnTo>
                  <a:pt x="261411" y="177800"/>
                </a:lnTo>
                <a:lnTo>
                  <a:pt x="267951" y="177800"/>
                </a:lnTo>
                <a:lnTo>
                  <a:pt x="271749" y="165100"/>
                </a:lnTo>
                <a:close/>
              </a:path>
              <a:path w="2727325" h="2628900">
                <a:moveTo>
                  <a:pt x="364507" y="165100"/>
                </a:moveTo>
                <a:lnTo>
                  <a:pt x="271749" y="165100"/>
                </a:lnTo>
                <a:lnTo>
                  <a:pt x="281327" y="177800"/>
                </a:lnTo>
                <a:lnTo>
                  <a:pt x="360154" y="177800"/>
                </a:lnTo>
                <a:lnTo>
                  <a:pt x="364507" y="165100"/>
                </a:lnTo>
                <a:close/>
              </a:path>
              <a:path w="2727325" h="2628900">
                <a:moveTo>
                  <a:pt x="318168" y="139700"/>
                </a:moveTo>
                <a:lnTo>
                  <a:pt x="296520" y="139700"/>
                </a:lnTo>
                <a:lnTo>
                  <a:pt x="287751" y="152400"/>
                </a:lnTo>
                <a:lnTo>
                  <a:pt x="238496" y="152400"/>
                </a:lnTo>
                <a:lnTo>
                  <a:pt x="257317" y="165100"/>
                </a:lnTo>
                <a:lnTo>
                  <a:pt x="333001" y="165100"/>
                </a:lnTo>
                <a:lnTo>
                  <a:pt x="318168" y="139700"/>
                </a:lnTo>
                <a:close/>
              </a:path>
              <a:path w="2727325" h="2628900">
                <a:moveTo>
                  <a:pt x="270906" y="114300"/>
                </a:moveTo>
                <a:lnTo>
                  <a:pt x="244936" y="114300"/>
                </a:lnTo>
                <a:lnTo>
                  <a:pt x="247716" y="127000"/>
                </a:lnTo>
                <a:lnTo>
                  <a:pt x="205820" y="127000"/>
                </a:lnTo>
                <a:lnTo>
                  <a:pt x="225202" y="139700"/>
                </a:lnTo>
                <a:lnTo>
                  <a:pt x="225686" y="152400"/>
                </a:lnTo>
                <a:lnTo>
                  <a:pt x="260927" y="152400"/>
                </a:lnTo>
                <a:lnTo>
                  <a:pt x="247715" y="140819"/>
                </a:lnTo>
                <a:lnTo>
                  <a:pt x="245568" y="139700"/>
                </a:lnTo>
                <a:lnTo>
                  <a:pt x="286232" y="139700"/>
                </a:lnTo>
                <a:lnTo>
                  <a:pt x="280550" y="127000"/>
                </a:lnTo>
                <a:lnTo>
                  <a:pt x="270906" y="114300"/>
                </a:lnTo>
                <a:close/>
              </a:path>
              <a:path w="2727325" h="2628900">
                <a:moveTo>
                  <a:pt x="286232" y="139700"/>
                </a:moveTo>
                <a:lnTo>
                  <a:pt x="246438" y="139700"/>
                </a:lnTo>
                <a:lnTo>
                  <a:pt x="247715" y="140819"/>
                </a:lnTo>
                <a:lnTo>
                  <a:pt x="269933" y="152400"/>
                </a:lnTo>
                <a:lnTo>
                  <a:pt x="287751" y="152400"/>
                </a:lnTo>
                <a:lnTo>
                  <a:pt x="286232" y="139700"/>
                </a:lnTo>
                <a:close/>
              </a:path>
              <a:path w="2727325" h="2628900">
                <a:moveTo>
                  <a:pt x="246438" y="139700"/>
                </a:moveTo>
                <a:lnTo>
                  <a:pt x="245568" y="139700"/>
                </a:lnTo>
                <a:lnTo>
                  <a:pt x="247715" y="140819"/>
                </a:lnTo>
                <a:lnTo>
                  <a:pt x="246438" y="139700"/>
                </a:lnTo>
                <a:close/>
              </a:path>
              <a:path w="2727325" h="2628900">
                <a:moveTo>
                  <a:pt x="188464" y="138232"/>
                </a:moveTo>
                <a:lnTo>
                  <a:pt x="187586" y="139700"/>
                </a:lnTo>
                <a:lnTo>
                  <a:pt x="188640" y="139700"/>
                </a:lnTo>
                <a:lnTo>
                  <a:pt x="188464" y="138232"/>
                </a:lnTo>
                <a:close/>
              </a:path>
              <a:path w="2727325" h="2628900">
                <a:moveTo>
                  <a:pt x="195181" y="127000"/>
                </a:moveTo>
                <a:lnTo>
                  <a:pt x="187110" y="127000"/>
                </a:lnTo>
                <a:lnTo>
                  <a:pt x="188464" y="138232"/>
                </a:lnTo>
                <a:lnTo>
                  <a:pt x="195181" y="127000"/>
                </a:lnTo>
                <a:close/>
              </a:path>
              <a:path w="2727325" h="2628900">
                <a:moveTo>
                  <a:pt x="155333" y="115473"/>
                </a:moveTo>
                <a:lnTo>
                  <a:pt x="161494" y="127000"/>
                </a:lnTo>
                <a:lnTo>
                  <a:pt x="158547" y="116412"/>
                </a:lnTo>
                <a:lnTo>
                  <a:pt x="155333" y="115473"/>
                </a:lnTo>
                <a:close/>
              </a:path>
              <a:path w="2727325" h="2628900">
                <a:moveTo>
                  <a:pt x="240812" y="114300"/>
                </a:moveTo>
                <a:lnTo>
                  <a:pt x="157959" y="114300"/>
                </a:lnTo>
                <a:lnTo>
                  <a:pt x="158547" y="116412"/>
                </a:lnTo>
                <a:lnTo>
                  <a:pt x="194800" y="127000"/>
                </a:lnTo>
                <a:lnTo>
                  <a:pt x="247716" y="127000"/>
                </a:lnTo>
                <a:lnTo>
                  <a:pt x="240812" y="114300"/>
                </a:lnTo>
                <a:close/>
              </a:path>
              <a:path w="2727325" h="2628900">
                <a:moveTo>
                  <a:pt x="140125" y="80880"/>
                </a:moveTo>
                <a:lnTo>
                  <a:pt x="138295" y="88900"/>
                </a:lnTo>
                <a:lnTo>
                  <a:pt x="137459" y="97586"/>
                </a:lnTo>
                <a:lnTo>
                  <a:pt x="141435" y="101600"/>
                </a:lnTo>
                <a:lnTo>
                  <a:pt x="137074" y="101600"/>
                </a:lnTo>
                <a:lnTo>
                  <a:pt x="151314" y="114300"/>
                </a:lnTo>
                <a:lnTo>
                  <a:pt x="155333" y="115473"/>
                </a:lnTo>
                <a:lnTo>
                  <a:pt x="154706" y="114300"/>
                </a:lnTo>
                <a:lnTo>
                  <a:pt x="224471" y="114300"/>
                </a:lnTo>
                <a:lnTo>
                  <a:pt x="221159" y="101600"/>
                </a:lnTo>
                <a:lnTo>
                  <a:pt x="138285" y="101600"/>
                </a:lnTo>
                <a:lnTo>
                  <a:pt x="137187" y="100416"/>
                </a:lnTo>
                <a:lnTo>
                  <a:pt x="220656" y="100416"/>
                </a:lnTo>
                <a:lnTo>
                  <a:pt x="215760" y="88900"/>
                </a:lnTo>
                <a:lnTo>
                  <a:pt x="145553" y="88900"/>
                </a:lnTo>
                <a:lnTo>
                  <a:pt x="140125" y="80880"/>
                </a:lnTo>
                <a:close/>
              </a:path>
              <a:path w="2727325" h="2628900">
                <a:moveTo>
                  <a:pt x="126945" y="101600"/>
                </a:moveTo>
                <a:lnTo>
                  <a:pt x="126150" y="114300"/>
                </a:lnTo>
                <a:lnTo>
                  <a:pt x="135847" y="114300"/>
                </a:lnTo>
                <a:lnTo>
                  <a:pt x="126945" y="101600"/>
                </a:lnTo>
                <a:close/>
              </a:path>
              <a:path w="2727325" h="2628900">
                <a:moveTo>
                  <a:pt x="238049" y="101600"/>
                </a:moveTo>
                <a:lnTo>
                  <a:pt x="234030" y="101600"/>
                </a:lnTo>
                <a:lnTo>
                  <a:pt x="224471" y="114300"/>
                </a:lnTo>
                <a:lnTo>
                  <a:pt x="246875" y="114300"/>
                </a:lnTo>
                <a:lnTo>
                  <a:pt x="238049" y="101600"/>
                </a:lnTo>
                <a:close/>
              </a:path>
              <a:path w="2727325" h="2628900">
                <a:moveTo>
                  <a:pt x="124188" y="88900"/>
                </a:moveTo>
                <a:lnTo>
                  <a:pt x="98356" y="88900"/>
                </a:lnTo>
                <a:lnTo>
                  <a:pt x="114630" y="101600"/>
                </a:lnTo>
                <a:lnTo>
                  <a:pt x="137074" y="101600"/>
                </a:lnTo>
                <a:lnTo>
                  <a:pt x="137187" y="100416"/>
                </a:lnTo>
                <a:lnTo>
                  <a:pt x="131511" y="94292"/>
                </a:lnTo>
                <a:lnTo>
                  <a:pt x="124188" y="88900"/>
                </a:lnTo>
                <a:close/>
              </a:path>
              <a:path w="2727325" h="2628900">
                <a:moveTo>
                  <a:pt x="137362" y="98601"/>
                </a:moveTo>
                <a:lnTo>
                  <a:pt x="137187" y="100416"/>
                </a:lnTo>
                <a:lnTo>
                  <a:pt x="138285" y="101600"/>
                </a:lnTo>
                <a:lnTo>
                  <a:pt x="141435" y="101600"/>
                </a:lnTo>
                <a:lnTo>
                  <a:pt x="137362" y="98601"/>
                </a:lnTo>
                <a:close/>
              </a:path>
              <a:path w="2727325" h="2628900">
                <a:moveTo>
                  <a:pt x="137459" y="97586"/>
                </a:moveTo>
                <a:lnTo>
                  <a:pt x="137362" y="98601"/>
                </a:lnTo>
                <a:lnTo>
                  <a:pt x="141435" y="101600"/>
                </a:lnTo>
                <a:lnTo>
                  <a:pt x="137459" y="97586"/>
                </a:lnTo>
                <a:close/>
              </a:path>
              <a:path w="2727325" h="2628900">
                <a:moveTo>
                  <a:pt x="131511" y="94292"/>
                </a:moveTo>
                <a:lnTo>
                  <a:pt x="137187" y="100416"/>
                </a:lnTo>
                <a:lnTo>
                  <a:pt x="137362" y="98601"/>
                </a:lnTo>
                <a:lnTo>
                  <a:pt x="131511" y="94292"/>
                </a:lnTo>
                <a:close/>
              </a:path>
              <a:path w="2727325" h="2628900">
                <a:moveTo>
                  <a:pt x="128856" y="88900"/>
                </a:moveTo>
                <a:lnTo>
                  <a:pt x="126512" y="88900"/>
                </a:lnTo>
                <a:lnTo>
                  <a:pt x="131511" y="94292"/>
                </a:lnTo>
                <a:lnTo>
                  <a:pt x="137362" y="98601"/>
                </a:lnTo>
                <a:lnTo>
                  <a:pt x="137459" y="97586"/>
                </a:lnTo>
                <a:lnTo>
                  <a:pt x="128856" y="88900"/>
                </a:lnTo>
                <a:close/>
              </a:path>
              <a:path w="2727325" h="2628900">
                <a:moveTo>
                  <a:pt x="90762" y="76200"/>
                </a:moveTo>
                <a:lnTo>
                  <a:pt x="68798" y="76200"/>
                </a:lnTo>
                <a:lnTo>
                  <a:pt x="79700" y="88900"/>
                </a:lnTo>
                <a:lnTo>
                  <a:pt x="97797" y="88900"/>
                </a:lnTo>
                <a:lnTo>
                  <a:pt x="90762" y="76200"/>
                </a:lnTo>
                <a:close/>
              </a:path>
              <a:path w="2727325" h="2628900">
                <a:moveTo>
                  <a:pt x="129522" y="76200"/>
                </a:moveTo>
                <a:lnTo>
                  <a:pt x="96299" y="76200"/>
                </a:lnTo>
                <a:lnTo>
                  <a:pt x="100051" y="88900"/>
                </a:lnTo>
                <a:lnTo>
                  <a:pt x="136067" y="88900"/>
                </a:lnTo>
                <a:lnTo>
                  <a:pt x="129522" y="76200"/>
                </a:lnTo>
                <a:close/>
              </a:path>
              <a:path w="2727325" h="2628900">
                <a:moveTo>
                  <a:pt x="146869" y="76200"/>
                </a:moveTo>
                <a:lnTo>
                  <a:pt x="141193" y="76200"/>
                </a:lnTo>
                <a:lnTo>
                  <a:pt x="140125" y="80880"/>
                </a:lnTo>
                <a:lnTo>
                  <a:pt x="145553" y="88900"/>
                </a:lnTo>
                <a:lnTo>
                  <a:pt x="149941" y="88900"/>
                </a:lnTo>
                <a:lnTo>
                  <a:pt x="146869" y="76200"/>
                </a:lnTo>
                <a:close/>
              </a:path>
              <a:path w="2727325" h="2628900">
                <a:moveTo>
                  <a:pt x="177605" y="76200"/>
                </a:moveTo>
                <a:lnTo>
                  <a:pt x="146869" y="76200"/>
                </a:lnTo>
                <a:lnTo>
                  <a:pt x="149941" y="88900"/>
                </a:lnTo>
                <a:lnTo>
                  <a:pt x="184065" y="88900"/>
                </a:lnTo>
                <a:lnTo>
                  <a:pt x="177605" y="76200"/>
                </a:lnTo>
                <a:close/>
              </a:path>
              <a:path w="2727325" h="2628900">
                <a:moveTo>
                  <a:pt x="141193" y="76200"/>
                </a:moveTo>
                <a:lnTo>
                  <a:pt x="136956" y="76200"/>
                </a:lnTo>
                <a:lnTo>
                  <a:pt x="140125" y="80880"/>
                </a:lnTo>
                <a:lnTo>
                  <a:pt x="141193" y="76200"/>
                </a:lnTo>
                <a:close/>
              </a:path>
              <a:path w="2727325" h="2628900">
                <a:moveTo>
                  <a:pt x="64007" y="63500"/>
                </a:moveTo>
                <a:lnTo>
                  <a:pt x="54579" y="63500"/>
                </a:lnTo>
                <a:lnTo>
                  <a:pt x="60307" y="76200"/>
                </a:lnTo>
                <a:lnTo>
                  <a:pt x="65322" y="64316"/>
                </a:lnTo>
                <a:lnTo>
                  <a:pt x="64007" y="63500"/>
                </a:lnTo>
                <a:close/>
              </a:path>
              <a:path w="2727325" h="2628900">
                <a:moveTo>
                  <a:pt x="159261" y="63500"/>
                </a:moveTo>
                <a:lnTo>
                  <a:pt x="65666" y="63500"/>
                </a:lnTo>
                <a:lnTo>
                  <a:pt x="65322" y="64316"/>
                </a:lnTo>
                <a:lnTo>
                  <a:pt x="84450" y="76200"/>
                </a:lnTo>
                <a:lnTo>
                  <a:pt x="163826" y="76200"/>
                </a:lnTo>
                <a:lnTo>
                  <a:pt x="159261" y="63500"/>
                </a:lnTo>
                <a:close/>
              </a:path>
              <a:path w="2727325" h="2628900">
                <a:moveTo>
                  <a:pt x="2535" y="38100"/>
                </a:moveTo>
                <a:lnTo>
                  <a:pt x="1185" y="38100"/>
                </a:lnTo>
                <a:lnTo>
                  <a:pt x="14436" y="50800"/>
                </a:lnTo>
                <a:lnTo>
                  <a:pt x="32519" y="63500"/>
                </a:lnTo>
                <a:lnTo>
                  <a:pt x="47125" y="63500"/>
                </a:lnTo>
                <a:lnTo>
                  <a:pt x="52403" y="50800"/>
                </a:lnTo>
                <a:lnTo>
                  <a:pt x="21667" y="50800"/>
                </a:lnTo>
                <a:lnTo>
                  <a:pt x="2535" y="38100"/>
                </a:lnTo>
                <a:close/>
              </a:path>
              <a:path w="2727325" h="2628900">
                <a:moveTo>
                  <a:pt x="137764" y="50800"/>
                </a:moveTo>
                <a:lnTo>
                  <a:pt x="52403" y="50800"/>
                </a:lnTo>
                <a:lnTo>
                  <a:pt x="64007" y="63500"/>
                </a:lnTo>
                <a:lnTo>
                  <a:pt x="148230" y="63500"/>
                </a:lnTo>
                <a:lnTo>
                  <a:pt x="137764" y="50800"/>
                </a:lnTo>
                <a:close/>
              </a:path>
              <a:path w="2727325" h="2628900">
                <a:moveTo>
                  <a:pt x="31281" y="38100"/>
                </a:moveTo>
                <a:lnTo>
                  <a:pt x="17636" y="38100"/>
                </a:lnTo>
                <a:lnTo>
                  <a:pt x="21667" y="50800"/>
                </a:lnTo>
                <a:lnTo>
                  <a:pt x="30484" y="50800"/>
                </a:lnTo>
                <a:lnTo>
                  <a:pt x="31281" y="38100"/>
                </a:lnTo>
                <a:close/>
              </a:path>
              <a:path w="2727325" h="2628900">
                <a:moveTo>
                  <a:pt x="95219" y="38100"/>
                </a:moveTo>
                <a:lnTo>
                  <a:pt x="31281" y="38100"/>
                </a:lnTo>
                <a:lnTo>
                  <a:pt x="40343" y="50800"/>
                </a:lnTo>
                <a:lnTo>
                  <a:pt x="106334" y="50800"/>
                </a:lnTo>
                <a:lnTo>
                  <a:pt x="95219" y="38100"/>
                </a:lnTo>
                <a:close/>
              </a:path>
              <a:path w="2727325" h="2628900">
                <a:moveTo>
                  <a:pt x="96678" y="25400"/>
                </a:moveTo>
                <a:lnTo>
                  <a:pt x="0" y="25400"/>
                </a:lnTo>
                <a:lnTo>
                  <a:pt x="5420" y="38100"/>
                </a:lnTo>
                <a:lnTo>
                  <a:pt x="102571" y="38100"/>
                </a:lnTo>
                <a:lnTo>
                  <a:pt x="96678" y="25400"/>
                </a:lnTo>
                <a:close/>
              </a:path>
              <a:path w="2727325" h="2628900">
                <a:moveTo>
                  <a:pt x="63191" y="12700"/>
                </a:moveTo>
                <a:lnTo>
                  <a:pt x="4884" y="12700"/>
                </a:lnTo>
                <a:lnTo>
                  <a:pt x="9869" y="25400"/>
                </a:lnTo>
                <a:lnTo>
                  <a:pt x="74894" y="25400"/>
                </a:lnTo>
                <a:lnTo>
                  <a:pt x="63191" y="12700"/>
                </a:lnTo>
                <a:close/>
              </a:path>
              <a:path w="2727325" h="2628900">
                <a:moveTo>
                  <a:pt x="15184" y="0"/>
                </a:moveTo>
                <a:lnTo>
                  <a:pt x="13061" y="12700"/>
                </a:lnTo>
                <a:lnTo>
                  <a:pt x="28201" y="12700"/>
                </a:lnTo>
                <a:lnTo>
                  <a:pt x="15184" y="0"/>
                </a:lnTo>
                <a:close/>
              </a:path>
              <a:path w="2727325" h="2628900">
                <a:moveTo>
                  <a:pt x="57627" y="0"/>
                </a:moveTo>
                <a:lnTo>
                  <a:pt x="32077" y="0"/>
                </a:lnTo>
                <a:lnTo>
                  <a:pt x="28201" y="12700"/>
                </a:lnTo>
                <a:lnTo>
                  <a:pt x="52979" y="12700"/>
                </a:lnTo>
                <a:lnTo>
                  <a:pt x="57627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0856" y="5324131"/>
            <a:ext cx="278853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3524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4740" algn="l"/>
                <a:tab pos="5859780" algn="l"/>
              </a:tabLst>
            </a:pPr>
            <a:r>
              <a:rPr dirty="0" spc="-500"/>
              <a:t>S </a:t>
            </a:r>
            <a:r>
              <a:rPr dirty="0" spc="-5"/>
              <a:t>H</a:t>
            </a:r>
            <a:r>
              <a:rPr dirty="0" spc="-57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/>
              <a:t>G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600200"/>
            <a:ext cx="10306685" cy="535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591820" marR="7245350" indent="-57975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render: function 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return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40665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&lt;LoadingOverlay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isVisible={this.state.loading}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 marR="5217795" indent="-579755">
              <a:lnSpc>
                <a:spcPts val="2200"/>
              </a:lnSpc>
              <a:spcBef>
                <a:spcPts val="100"/>
              </a:spcBef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&lt;NavigationBar  </a:t>
            </a:r>
            <a:r>
              <a:rPr dirty="0" sz="1900" spc="-5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971423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title={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'Movi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list'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&lt;ScrollView&gt;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  <a:tabLst>
                <a:tab pos="450151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&lt;MovieList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data={this.state.data}</a:t>
            </a:r>
            <a:endParaRPr sz="1900">
              <a:latin typeface="Courier New"/>
              <a:cs typeface="Courier New"/>
            </a:endParaRPr>
          </a:p>
          <a:p>
            <a:pPr marL="464629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navigator={this.props.navigator}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&lt;/ScrollView&gt;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3524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4740" algn="l"/>
                <a:tab pos="5859780" algn="l"/>
              </a:tabLst>
            </a:pPr>
            <a:r>
              <a:rPr dirty="0" spc="-500"/>
              <a:t>S </a:t>
            </a:r>
            <a:r>
              <a:rPr dirty="0" spc="-5"/>
              <a:t>H</a:t>
            </a:r>
            <a:r>
              <a:rPr dirty="0" spc="-57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/>
              <a:t>G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600200"/>
            <a:ext cx="10306685" cy="535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app/Movies.js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591820" marR="7245350" indent="-57975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render: function ()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return</a:t>
            </a:r>
            <a:r>
              <a:rPr dirty="0" sz="19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1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  <a:tabLst>
                <a:tab pos="406654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&lt;LoadingOverlay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isVisible={this.state.loading}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 marR="5217795" indent="-579755">
              <a:lnSpc>
                <a:spcPts val="2200"/>
              </a:lnSpc>
              <a:spcBef>
                <a:spcPts val="100"/>
              </a:spcBef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&lt;NavigationBar  </a:t>
            </a:r>
            <a:r>
              <a:rPr dirty="0" sz="1900" spc="-5" b="1">
                <a:solidFill>
                  <a:srgbClr val="F5A68B"/>
                </a:solidFill>
                <a:latin typeface="Courier New"/>
                <a:cs typeface="Courier New"/>
              </a:rPr>
              <a:t>tintColor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"#08b1ff"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100"/>
              </a:lnSpc>
              <a:tabLst>
                <a:tab pos="9714230" algn="l"/>
              </a:tabLst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title={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title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'Movi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list'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tintColor: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"#ffffff"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}}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&lt;ScrollView&gt;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1900">
              <a:latin typeface="Courier New"/>
              <a:cs typeface="Courier New"/>
            </a:endParaRPr>
          </a:p>
          <a:p>
            <a:pPr marL="2908300">
              <a:lnSpc>
                <a:spcPts val="2200"/>
              </a:lnSpc>
              <a:tabLst>
                <a:tab pos="450151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&lt;MovieList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data={this.state.data}</a:t>
            </a:r>
            <a:endParaRPr sz="1900">
              <a:latin typeface="Courier New"/>
              <a:cs typeface="Courier New"/>
            </a:endParaRPr>
          </a:p>
          <a:p>
            <a:pPr marL="4646295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navigator={this.props.navigator}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1900">
              <a:latin typeface="Courier New"/>
              <a:cs typeface="Courier New"/>
            </a:endParaRPr>
          </a:p>
          <a:p>
            <a:pPr marL="232918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&lt;/ScrollView&gt;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2200"/>
              </a:lnSpc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7823200"/>
            <a:ext cx="54400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90">
                <a:solidFill>
                  <a:srgbClr val="FF2E00"/>
                </a:solidFill>
                <a:latin typeface="Verdana"/>
                <a:cs typeface="Verdana"/>
              </a:rPr>
              <a:t>Add 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Loading</a:t>
            </a:r>
            <a:r>
              <a:rPr dirty="0" sz="3000" spc="434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2960" y="3647706"/>
            <a:ext cx="3677335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03700"/>
            <a:ext cx="41509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170"/>
              <a:t>’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80"/>
              <a:t>A</a:t>
            </a:r>
            <a:r>
              <a:rPr dirty="0" spc="-565"/>
              <a:t> </a:t>
            </a:r>
            <a:r>
              <a:rPr dirty="0" spc="-254"/>
              <a:t>L</a:t>
            </a:r>
            <a:r>
              <a:rPr dirty="0" spc="-560"/>
              <a:t> </a:t>
            </a:r>
            <a:r>
              <a:rPr dirty="0" spc="-254"/>
              <a:t>L</a:t>
            </a:r>
            <a:r>
              <a:rPr dirty="0" spc="-565"/>
              <a:t> </a:t>
            </a:r>
            <a:r>
              <a:rPr dirty="0" spc="409"/>
              <a:t>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2844800" y="5524500"/>
            <a:ext cx="7312659" cy="14224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z="4000" spc="10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 know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dirty="0" sz="4000" spc="-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40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700"/>
              </a:spcBef>
            </a:pPr>
            <a:r>
              <a:rPr dirty="0" sz="4000" spc="-100" b="1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Ionic2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000" spc="-90" b="1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5" b="1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0" y="4203700"/>
            <a:ext cx="426148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6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2882900" y="5537200"/>
            <a:ext cx="74815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</a:t>
            </a:r>
            <a:r>
              <a:rPr dirty="0" u="heavy" sz="2500" spc="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tps://git</a:t>
            </a:r>
            <a:r>
              <a:rPr dirty="0" u="heavy" sz="25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hub.com/jvaclavik/</a:t>
            </a:r>
            <a:r>
              <a:rPr dirty="0" u="heavy" sz="25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25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eact-nat</a:t>
            </a:r>
            <a:r>
              <a:rPr dirty="0" u="heavy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ive-movies-app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0891" y="3924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3429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27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826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  <a:tab pos="4597400" algn="l"/>
              </a:tabLst>
            </a:pPr>
            <a:r>
              <a:rPr dirty="0" spc="-420"/>
              <a:t>P 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20"/>
              <a:t>PA</a:t>
            </a:r>
            <a:r>
              <a:rPr dirty="0" spc="-79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20"/>
              <a:t>AY</a:t>
            </a:r>
            <a:r>
              <a:rPr dirty="0" spc="-545"/>
              <a:t> </a:t>
            </a:r>
            <a:r>
              <a:rPr dirty="0" spc="409"/>
              <a:t>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429000"/>
            <a:ext cx="645160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5" b="1">
                <a:solidFill>
                  <a:srgbClr val="FFFFFF"/>
                </a:solidFill>
                <a:latin typeface="Arial"/>
                <a:cs typeface="Arial"/>
              </a:rPr>
              <a:t>Finish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600" spc="2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Prepare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presentations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36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(seriously)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Ask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3600" spc="6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3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826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  <a:tab pos="4597400" algn="l"/>
              </a:tabLst>
            </a:pPr>
            <a:r>
              <a:rPr dirty="0" spc="-420"/>
              <a:t>P 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20"/>
              <a:t>PA</a:t>
            </a:r>
            <a:r>
              <a:rPr dirty="0" spc="-79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20"/>
              <a:t>AY</a:t>
            </a:r>
            <a:r>
              <a:rPr dirty="0" spc="-545"/>
              <a:t> </a:t>
            </a:r>
            <a:r>
              <a:rPr dirty="0" spc="409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3429000"/>
            <a:ext cx="4669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5" b="1">
                <a:solidFill>
                  <a:srgbClr val="FFFFFF"/>
                </a:solidFill>
                <a:latin typeface="Arial"/>
                <a:cs typeface="Arial"/>
              </a:rPr>
              <a:t>Finish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6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4584700"/>
            <a:ext cx="59518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Prepare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presentations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5740400"/>
            <a:ext cx="645160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36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(seriously)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Ask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3600" spc="6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3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0" y="4419600"/>
            <a:ext cx="3712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>
                <a:solidFill>
                  <a:srgbClr val="FF2E00"/>
                </a:solidFill>
                <a:latin typeface="Verdana"/>
                <a:cs typeface="Verdana"/>
              </a:rPr>
              <a:t>It’s </a:t>
            </a:r>
            <a:r>
              <a:rPr dirty="0" sz="3000" spc="215">
                <a:solidFill>
                  <a:srgbClr val="FF2E00"/>
                </a:solidFill>
                <a:latin typeface="Verdana"/>
                <a:cs typeface="Verdana"/>
              </a:rPr>
              <a:t>not 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so</a:t>
            </a:r>
            <a:r>
              <a:rPr dirty="0" sz="3000" spc="-13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easy…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6492" y="5209616"/>
            <a:ext cx="2884439" cy="113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3100" y="6667500"/>
            <a:ext cx="40271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0" algn="l"/>
              </a:tabLst>
            </a:pP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K	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7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1498600"/>
            <a:ext cx="5232400" cy="233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44500"/>
            <a:ext cx="53079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2460" algn="l"/>
                <a:tab pos="2918460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95"/>
              <a:t>TAY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170"/>
              <a:t>T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-175"/>
              <a:t>U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5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596900" y="5854700"/>
            <a:ext cx="5715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6900" y="6692900"/>
            <a:ext cx="571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87500" y="5816600"/>
            <a:ext cx="4569460" cy="137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u="heavy" sz="3000" spc="-10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@janvaclavik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dirty="0" u="heavy" sz="3000" spc="5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3000" spc="3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inked</a:t>
            </a:r>
            <a:r>
              <a:rPr dirty="0" u="heavy" sz="3000" spc="5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in.com/in/janvaclavik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9300" y="5943600"/>
            <a:ext cx="5715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99300" y="6794500"/>
            <a:ext cx="5715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99500" y="1993900"/>
            <a:ext cx="3200400" cy="321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8300" y="1993900"/>
            <a:ext cx="3213100" cy="321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900" y="7645400"/>
            <a:ext cx="571500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900" y="8623300"/>
            <a:ext cx="571500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74800" y="7721600"/>
            <a:ext cx="3888104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15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facebook.com/johny89</a:t>
            </a:r>
            <a:endParaRPr sz="3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600"/>
              </a:spcBef>
            </a:pPr>
            <a:r>
              <a:rPr dirty="0" u="heavy" sz="3000" spc="-65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janvaclavik.cz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6600" y="7670800"/>
            <a:ext cx="571500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64500" y="5905500"/>
            <a:ext cx="4671060" cy="232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heavy" sz="3000" spc="-85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@danielrys</a:t>
            </a:r>
            <a:endParaRPr sz="3000">
              <a:latin typeface="Arial"/>
              <a:cs typeface="Arial"/>
            </a:endParaRPr>
          </a:p>
          <a:p>
            <a:pPr marL="12700" marR="5080" indent="12700">
              <a:lnSpc>
                <a:spcPts val="7400"/>
              </a:lnSpc>
              <a:spcBef>
                <a:spcPts val="580"/>
              </a:spcBef>
            </a:pPr>
            <a:r>
              <a:rPr dirty="0" u="heavy" sz="3000" spc="3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linkedin.com/in/rysdaniel </a:t>
            </a:r>
            <a:r>
              <a:rPr dirty="0" sz="3000" spc="3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u="heavy" sz="3000">
                <a:solidFill>
                  <a:srgbClr val="919191"/>
                </a:solidFill>
                <a:uFill>
                  <a:solidFill>
                    <a:srgbClr val="919191"/>
                  </a:solidFill>
                </a:uFill>
                <a:latin typeface="Arial"/>
                <a:cs typeface="Arial"/>
              </a:rPr>
              <a:t>facebook.com/daniel.rys.56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81405"/>
            <a:ext cx="11489690" cy="663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61005" algn="l"/>
                <a:tab pos="5352415" algn="l"/>
                <a:tab pos="7508240" algn="l"/>
              </a:tabLst>
            </a:pPr>
            <a:r>
              <a:rPr dirty="0" sz="4150" spc="-210"/>
              <a:t>F</a:t>
            </a:r>
            <a:r>
              <a:rPr dirty="0" sz="4150" spc="-484"/>
              <a:t> </a:t>
            </a:r>
            <a:r>
              <a:rPr dirty="0" sz="4150" spc="260"/>
              <a:t>O</a:t>
            </a:r>
            <a:r>
              <a:rPr dirty="0" sz="4150" spc="-484"/>
              <a:t> </a:t>
            </a:r>
            <a:r>
              <a:rPr dirty="0" sz="4150" spc="-220"/>
              <a:t>L</a:t>
            </a:r>
            <a:r>
              <a:rPr dirty="0" sz="4150" spc="-480"/>
              <a:t> </a:t>
            </a:r>
            <a:r>
              <a:rPr dirty="0" sz="4150" spc="-220"/>
              <a:t>L</a:t>
            </a:r>
            <a:r>
              <a:rPr dirty="0" sz="4150" spc="-484"/>
              <a:t> </a:t>
            </a:r>
            <a:r>
              <a:rPr dirty="0" sz="4150" spc="260"/>
              <a:t>O</a:t>
            </a:r>
            <a:r>
              <a:rPr dirty="0" sz="4150" spc="-480"/>
              <a:t> </a:t>
            </a:r>
            <a:r>
              <a:rPr dirty="0" sz="4150" spc="30"/>
              <a:t>W	</a:t>
            </a:r>
            <a:r>
              <a:rPr dirty="0" sz="4150" spc="-55"/>
              <a:t>C</a:t>
            </a:r>
            <a:r>
              <a:rPr dirty="0" sz="4150" spc="-950"/>
              <a:t> </a:t>
            </a:r>
            <a:r>
              <a:rPr dirty="0" sz="4150" spc="-210"/>
              <a:t>Z </a:t>
            </a:r>
            <a:r>
              <a:rPr dirty="0" sz="4150" spc="-290"/>
              <a:t>E </a:t>
            </a:r>
            <a:r>
              <a:rPr dirty="0" sz="4150" spc="-55"/>
              <a:t>C</a:t>
            </a:r>
            <a:r>
              <a:rPr dirty="0" sz="4150" spc="-480"/>
              <a:t> </a:t>
            </a:r>
            <a:r>
              <a:rPr dirty="0" sz="4150" spc="20"/>
              <a:t>H	</a:t>
            </a:r>
            <a:r>
              <a:rPr dirty="0" sz="4150" spc="-65"/>
              <a:t>I</a:t>
            </a:r>
            <a:r>
              <a:rPr dirty="0" sz="4150" spc="-484"/>
              <a:t> </a:t>
            </a:r>
            <a:r>
              <a:rPr dirty="0" sz="4150" spc="260"/>
              <a:t>O</a:t>
            </a:r>
            <a:r>
              <a:rPr dirty="0" sz="4150" spc="-484"/>
              <a:t> </a:t>
            </a:r>
            <a:r>
              <a:rPr dirty="0" sz="4150" spc="254"/>
              <a:t>N</a:t>
            </a:r>
            <a:r>
              <a:rPr dirty="0" sz="4150" spc="-480"/>
              <a:t> </a:t>
            </a:r>
            <a:r>
              <a:rPr dirty="0" sz="4150" spc="-65"/>
              <a:t>I</a:t>
            </a:r>
            <a:r>
              <a:rPr dirty="0" sz="4150" spc="-484"/>
              <a:t> </a:t>
            </a:r>
            <a:r>
              <a:rPr dirty="0" sz="4150" spc="-55"/>
              <a:t>C	C</a:t>
            </a:r>
            <a:r>
              <a:rPr dirty="0" sz="4150" spc="-495"/>
              <a:t> </a:t>
            </a:r>
            <a:r>
              <a:rPr dirty="0" sz="4150" spc="260"/>
              <a:t>O</a:t>
            </a:r>
            <a:r>
              <a:rPr dirty="0" sz="4150" spc="-495"/>
              <a:t> </a:t>
            </a:r>
            <a:r>
              <a:rPr dirty="0" sz="4150" spc="260"/>
              <a:t>M</a:t>
            </a:r>
            <a:r>
              <a:rPr dirty="0" sz="4150" spc="-495"/>
              <a:t> </a:t>
            </a:r>
            <a:r>
              <a:rPr dirty="0" sz="4150" spc="260"/>
              <a:t>M</a:t>
            </a:r>
            <a:r>
              <a:rPr dirty="0" sz="4150" spc="-495"/>
              <a:t> </a:t>
            </a:r>
            <a:r>
              <a:rPr dirty="0" sz="4150" spc="-135"/>
              <a:t>U</a:t>
            </a:r>
            <a:r>
              <a:rPr dirty="0" sz="4150" spc="-490"/>
              <a:t> </a:t>
            </a:r>
            <a:r>
              <a:rPr dirty="0" sz="4150" spc="254"/>
              <a:t>N</a:t>
            </a:r>
            <a:r>
              <a:rPr dirty="0" sz="4150" spc="-495"/>
              <a:t> </a:t>
            </a:r>
            <a:r>
              <a:rPr dirty="0" sz="4150" spc="-65"/>
              <a:t>I</a:t>
            </a:r>
            <a:r>
              <a:rPr dirty="0" sz="4150" spc="-495"/>
              <a:t> </a:t>
            </a:r>
            <a:r>
              <a:rPr dirty="0" sz="4150" spc="-135"/>
              <a:t>T</a:t>
            </a:r>
            <a:r>
              <a:rPr dirty="0" sz="4150" spc="-495"/>
              <a:t> </a:t>
            </a:r>
            <a:r>
              <a:rPr dirty="0" sz="4150" spc="-370"/>
              <a:t>Y</a:t>
            </a:r>
            <a:endParaRPr sz="4150"/>
          </a:p>
        </p:txBody>
      </p:sp>
      <p:sp>
        <p:nvSpPr>
          <p:cNvPr id="3" name="object 3"/>
          <p:cNvSpPr/>
          <p:nvPr/>
        </p:nvSpPr>
        <p:spPr>
          <a:xfrm>
            <a:off x="4457700" y="3225800"/>
            <a:ext cx="4089400" cy="408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49600" y="7391400"/>
            <a:ext cx="66960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2800">
              <a:lnSpc>
                <a:spcPct val="114300"/>
              </a:lnSpc>
              <a:spcBef>
                <a:spcPts val="100"/>
              </a:spcBef>
            </a:pPr>
            <a:r>
              <a:rPr dirty="0" u="heavy" sz="35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@ionicCzech </a:t>
            </a:r>
            <a:r>
              <a:rPr dirty="0" sz="35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5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facebook.com/g</a:t>
            </a:r>
            <a:r>
              <a:rPr dirty="0" u="heavy" sz="35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5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oups/ionicCzech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54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0891" y="3924300"/>
            <a:ext cx="2803525" cy="1092200"/>
          </a:xfrm>
          <a:prstGeom prst="rect">
            <a:avLst/>
          </a:prstGeom>
          <a:solidFill>
            <a:srgbClr val="1190EB"/>
          </a:solidFill>
        </p:spPr>
        <p:txBody>
          <a:bodyPr wrap="square" lIns="0" tIns="3429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27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44900" y="6972300"/>
            <a:ext cx="572325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00" marR="953135" indent="673100">
              <a:lnSpc>
                <a:spcPct val="122200"/>
              </a:lnSpc>
              <a:spcBef>
                <a:spcPts val="100"/>
              </a:spcBef>
            </a:pPr>
            <a:r>
              <a:rPr dirty="0" sz="3000" spc="225">
                <a:solidFill>
                  <a:srgbClr val="FF2E00"/>
                </a:solidFill>
                <a:latin typeface="Verdana"/>
                <a:cs typeface="Verdana"/>
              </a:rPr>
              <a:t>Entry 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point 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The </a:t>
            </a:r>
            <a:r>
              <a:rPr dirty="0" sz="3000" spc="95">
                <a:solidFill>
                  <a:srgbClr val="FF2E00"/>
                </a:solidFill>
                <a:latin typeface="Verdana"/>
                <a:cs typeface="Verdana"/>
              </a:rPr>
              <a:t>same </a:t>
            </a:r>
            <a:r>
              <a:rPr dirty="0" sz="3000" spc="75">
                <a:solidFill>
                  <a:srgbClr val="FF2E00"/>
                </a:solidFill>
                <a:latin typeface="Verdana"/>
                <a:cs typeface="Verdana"/>
              </a:rPr>
              <a:t>app</a:t>
            </a:r>
            <a:r>
              <a:rPr dirty="0" sz="3000" spc="99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for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000" spc="130">
                <a:solidFill>
                  <a:srgbClr val="FF2E00"/>
                </a:solidFill>
                <a:latin typeface="Verdana"/>
                <a:cs typeface="Verdana"/>
              </a:rPr>
              <a:t>each </a:t>
            </a: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platform </a:t>
            </a:r>
            <a:r>
              <a:rPr dirty="0" sz="3000" spc="330">
                <a:solidFill>
                  <a:srgbClr val="FF2E00"/>
                </a:solidFill>
                <a:latin typeface="Verdana"/>
                <a:cs typeface="Verdana"/>
              </a:rPr>
              <a:t>in 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our</a:t>
            </a:r>
            <a:r>
              <a:rPr dirty="0" sz="3000" spc="969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30">
                <a:solidFill>
                  <a:srgbClr val="FF2E00"/>
                </a:solidFill>
                <a:latin typeface="Verdana"/>
                <a:cs typeface="Verdana"/>
              </a:rPr>
              <a:t>case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1155" y="5017490"/>
            <a:ext cx="302221" cy="1948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100891" y="3924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0891" y="4254500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900" y="59817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2700"/>
              </a:spcBef>
            </a:pP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78613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27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8619" y="5016500"/>
            <a:ext cx="1325880" cy="843280"/>
          </a:xfrm>
          <a:custGeom>
            <a:avLst/>
            <a:gdLst/>
            <a:ahLst/>
            <a:cxnLst/>
            <a:rect l="l" t="t" r="r" b="b"/>
            <a:pathLst>
              <a:path w="1325879" h="843279">
                <a:moveTo>
                  <a:pt x="0" y="843177"/>
                </a:moveTo>
                <a:lnTo>
                  <a:pt x="26788" y="826135"/>
                </a:lnTo>
                <a:lnTo>
                  <a:pt x="70077" y="798595"/>
                </a:lnTo>
                <a:lnTo>
                  <a:pt x="113366" y="771055"/>
                </a:lnTo>
                <a:lnTo>
                  <a:pt x="156654" y="743516"/>
                </a:lnTo>
                <a:lnTo>
                  <a:pt x="199943" y="715977"/>
                </a:lnTo>
                <a:lnTo>
                  <a:pt x="243231" y="688438"/>
                </a:lnTo>
                <a:lnTo>
                  <a:pt x="286518" y="660899"/>
                </a:lnTo>
                <a:lnTo>
                  <a:pt x="329806" y="633360"/>
                </a:lnTo>
                <a:lnTo>
                  <a:pt x="373093" y="605822"/>
                </a:lnTo>
                <a:lnTo>
                  <a:pt x="416380" y="578283"/>
                </a:lnTo>
                <a:lnTo>
                  <a:pt x="459667" y="550745"/>
                </a:lnTo>
                <a:lnTo>
                  <a:pt x="502953" y="523207"/>
                </a:lnTo>
                <a:lnTo>
                  <a:pt x="546240" y="495669"/>
                </a:lnTo>
                <a:lnTo>
                  <a:pt x="589526" y="468131"/>
                </a:lnTo>
                <a:lnTo>
                  <a:pt x="632812" y="440593"/>
                </a:lnTo>
                <a:lnTo>
                  <a:pt x="676098" y="413056"/>
                </a:lnTo>
                <a:lnTo>
                  <a:pt x="719384" y="385518"/>
                </a:lnTo>
                <a:lnTo>
                  <a:pt x="762669" y="357981"/>
                </a:lnTo>
                <a:lnTo>
                  <a:pt x="805955" y="330443"/>
                </a:lnTo>
                <a:lnTo>
                  <a:pt x="849240" y="302906"/>
                </a:lnTo>
                <a:lnTo>
                  <a:pt x="892525" y="275369"/>
                </a:lnTo>
                <a:lnTo>
                  <a:pt x="935810" y="247832"/>
                </a:lnTo>
                <a:lnTo>
                  <a:pt x="979095" y="220295"/>
                </a:lnTo>
                <a:lnTo>
                  <a:pt x="1022380" y="192757"/>
                </a:lnTo>
                <a:lnTo>
                  <a:pt x="1065665" y="165221"/>
                </a:lnTo>
                <a:lnTo>
                  <a:pt x="1108950" y="137684"/>
                </a:lnTo>
                <a:lnTo>
                  <a:pt x="1152235" y="110147"/>
                </a:lnTo>
                <a:lnTo>
                  <a:pt x="1195520" y="82610"/>
                </a:lnTo>
                <a:lnTo>
                  <a:pt x="1238805" y="55073"/>
                </a:lnTo>
                <a:lnTo>
                  <a:pt x="1282089" y="27536"/>
                </a:lnTo>
                <a:lnTo>
                  <a:pt x="132537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6814" y="5733338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49059" y="0"/>
                </a:moveTo>
                <a:lnTo>
                  <a:pt x="0" y="248361"/>
                </a:lnTo>
                <a:lnTo>
                  <a:pt x="288124" y="218592"/>
                </a:lnTo>
                <a:lnTo>
                  <a:pt x="149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8421" y="7073900"/>
            <a:ext cx="0" cy="560070"/>
          </a:xfrm>
          <a:custGeom>
            <a:avLst/>
            <a:gdLst/>
            <a:ahLst/>
            <a:cxnLst/>
            <a:rect l="l" t="t" r="r" b="b"/>
            <a:pathLst>
              <a:path w="0" h="560070">
                <a:moveTo>
                  <a:pt x="0" y="560070"/>
                </a:moveTo>
                <a:lnTo>
                  <a:pt x="0" y="560070"/>
                </a:lnTo>
                <a:lnTo>
                  <a:pt x="0" y="52832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8868" y="7602219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52" y="259079"/>
                </a:lnTo>
                <a:lnTo>
                  <a:pt x="25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554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346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0"/>
              <a:t>T	T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100891" y="3924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0891" y="4254500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900" y="59817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2700"/>
              </a:spcBef>
            </a:pP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MovieList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7861300"/>
            <a:ext cx="2803525" cy="1092200"/>
          </a:xfrm>
          <a:prstGeom prst="rect">
            <a:avLst/>
          </a:prstGeom>
          <a:solidFill>
            <a:srgbClr val="AD2000"/>
          </a:solidFill>
        </p:spPr>
        <p:txBody>
          <a:bodyPr wrap="square" lIns="0" tIns="342900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27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8619" y="5016500"/>
            <a:ext cx="1325880" cy="843280"/>
          </a:xfrm>
          <a:custGeom>
            <a:avLst/>
            <a:gdLst/>
            <a:ahLst/>
            <a:cxnLst/>
            <a:rect l="l" t="t" r="r" b="b"/>
            <a:pathLst>
              <a:path w="1325879" h="843279">
                <a:moveTo>
                  <a:pt x="0" y="843177"/>
                </a:moveTo>
                <a:lnTo>
                  <a:pt x="26788" y="826135"/>
                </a:lnTo>
                <a:lnTo>
                  <a:pt x="70077" y="798595"/>
                </a:lnTo>
                <a:lnTo>
                  <a:pt x="113366" y="771055"/>
                </a:lnTo>
                <a:lnTo>
                  <a:pt x="156654" y="743516"/>
                </a:lnTo>
                <a:lnTo>
                  <a:pt x="199943" y="715977"/>
                </a:lnTo>
                <a:lnTo>
                  <a:pt x="243231" y="688438"/>
                </a:lnTo>
                <a:lnTo>
                  <a:pt x="286518" y="660899"/>
                </a:lnTo>
                <a:lnTo>
                  <a:pt x="329806" y="633360"/>
                </a:lnTo>
                <a:lnTo>
                  <a:pt x="373093" y="605822"/>
                </a:lnTo>
                <a:lnTo>
                  <a:pt x="416380" y="578283"/>
                </a:lnTo>
                <a:lnTo>
                  <a:pt x="459667" y="550745"/>
                </a:lnTo>
                <a:lnTo>
                  <a:pt x="502953" y="523207"/>
                </a:lnTo>
                <a:lnTo>
                  <a:pt x="546240" y="495669"/>
                </a:lnTo>
                <a:lnTo>
                  <a:pt x="589526" y="468131"/>
                </a:lnTo>
                <a:lnTo>
                  <a:pt x="632812" y="440593"/>
                </a:lnTo>
                <a:lnTo>
                  <a:pt x="676098" y="413056"/>
                </a:lnTo>
                <a:lnTo>
                  <a:pt x="719384" y="385518"/>
                </a:lnTo>
                <a:lnTo>
                  <a:pt x="762669" y="357981"/>
                </a:lnTo>
                <a:lnTo>
                  <a:pt x="805955" y="330443"/>
                </a:lnTo>
                <a:lnTo>
                  <a:pt x="849240" y="302906"/>
                </a:lnTo>
                <a:lnTo>
                  <a:pt x="892525" y="275369"/>
                </a:lnTo>
                <a:lnTo>
                  <a:pt x="935810" y="247832"/>
                </a:lnTo>
                <a:lnTo>
                  <a:pt x="979095" y="220295"/>
                </a:lnTo>
                <a:lnTo>
                  <a:pt x="1022380" y="192757"/>
                </a:lnTo>
                <a:lnTo>
                  <a:pt x="1065665" y="165221"/>
                </a:lnTo>
                <a:lnTo>
                  <a:pt x="1108950" y="137684"/>
                </a:lnTo>
                <a:lnTo>
                  <a:pt x="1152235" y="110147"/>
                </a:lnTo>
                <a:lnTo>
                  <a:pt x="1195520" y="82610"/>
                </a:lnTo>
                <a:lnTo>
                  <a:pt x="1238805" y="55073"/>
                </a:lnTo>
                <a:lnTo>
                  <a:pt x="1282089" y="27536"/>
                </a:lnTo>
                <a:lnTo>
                  <a:pt x="132537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6814" y="5733338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49059" y="0"/>
                </a:moveTo>
                <a:lnTo>
                  <a:pt x="0" y="248361"/>
                </a:lnTo>
                <a:lnTo>
                  <a:pt x="288124" y="218592"/>
                </a:lnTo>
                <a:lnTo>
                  <a:pt x="149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6378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29" y="0"/>
                </a:lnTo>
                <a:lnTo>
                  <a:pt x="2803029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16378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1245" marR="606425" indent="-4572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(iOS)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8421" y="7073900"/>
            <a:ext cx="0" cy="560070"/>
          </a:xfrm>
          <a:custGeom>
            <a:avLst/>
            <a:gdLst/>
            <a:ahLst/>
            <a:cxnLst/>
            <a:rect l="l" t="t" r="r" b="b"/>
            <a:pathLst>
              <a:path w="0" h="560070">
                <a:moveTo>
                  <a:pt x="0" y="560070"/>
                </a:moveTo>
                <a:lnTo>
                  <a:pt x="0" y="560070"/>
                </a:lnTo>
                <a:lnTo>
                  <a:pt x="0" y="52832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8868" y="7602219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52" y="259079"/>
                </a:lnTo>
                <a:lnTo>
                  <a:pt x="25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3460" y="3111500"/>
            <a:ext cx="1082040" cy="690880"/>
          </a:xfrm>
          <a:custGeom>
            <a:avLst/>
            <a:gdLst/>
            <a:ahLst/>
            <a:cxnLst/>
            <a:rect l="l" t="t" r="r" b="b"/>
            <a:pathLst>
              <a:path w="1082039" h="690879">
                <a:moveTo>
                  <a:pt x="1081764" y="690488"/>
                </a:moveTo>
                <a:lnTo>
                  <a:pt x="1012798" y="646467"/>
                </a:lnTo>
                <a:lnTo>
                  <a:pt x="970595" y="619529"/>
                </a:lnTo>
                <a:lnTo>
                  <a:pt x="928392" y="592591"/>
                </a:lnTo>
                <a:lnTo>
                  <a:pt x="886190" y="565653"/>
                </a:lnTo>
                <a:lnTo>
                  <a:pt x="843988" y="538716"/>
                </a:lnTo>
                <a:lnTo>
                  <a:pt x="801786" y="511778"/>
                </a:lnTo>
                <a:lnTo>
                  <a:pt x="759585" y="484841"/>
                </a:lnTo>
                <a:lnTo>
                  <a:pt x="717384" y="457904"/>
                </a:lnTo>
                <a:lnTo>
                  <a:pt x="675183" y="430968"/>
                </a:lnTo>
                <a:lnTo>
                  <a:pt x="632983" y="404031"/>
                </a:lnTo>
                <a:lnTo>
                  <a:pt x="590783" y="377095"/>
                </a:lnTo>
                <a:lnTo>
                  <a:pt x="548583" y="350159"/>
                </a:lnTo>
                <a:lnTo>
                  <a:pt x="506383" y="323223"/>
                </a:lnTo>
                <a:lnTo>
                  <a:pt x="464184" y="296287"/>
                </a:lnTo>
                <a:lnTo>
                  <a:pt x="421985" y="269352"/>
                </a:lnTo>
                <a:lnTo>
                  <a:pt x="379786" y="242416"/>
                </a:lnTo>
                <a:lnTo>
                  <a:pt x="337587" y="215481"/>
                </a:lnTo>
                <a:lnTo>
                  <a:pt x="295388" y="188545"/>
                </a:lnTo>
                <a:lnTo>
                  <a:pt x="253189" y="161610"/>
                </a:lnTo>
                <a:lnTo>
                  <a:pt x="210991" y="134675"/>
                </a:lnTo>
                <a:lnTo>
                  <a:pt x="168793" y="107740"/>
                </a:lnTo>
                <a:lnTo>
                  <a:pt x="126594" y="80805"/>
                </a:lnTo>
                <a:lnTo>
                  <a:pt x="84396" y="53870"/>
                </a:lnTo>
                <a:lnTo>
                  <a:pt x="42198" y="26935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8765" y="3675710"/>
            <a:ext cx="288290" cy="248920"/>
          </a:xfrm>
          <a:custGeom>
            <a:avLst/>
            <a:gdLst/>
            <a:ahLst/>
            <a:cxnLst/>
            <a:rect l="l" t="t" r="r" b="b"/>
            <a:pathLst>
              <a:path w="288289" h="248920">
                <a:moveTo>
                  <a:pt x="139395" y="0"/>
                </a:moveTo>
                <a:lnTo>
                  <a:pt x="0" y="218389"/>
                </a:lnTo>
                <a:lnTo>
                  <a:pt x="288074" y="248589"/>
                </a:lnTo>
                <a:lnTo>
                  <a:pt x="139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31491" y="2019300"/>
            <a:ext cx="2803525" cy="1092200"/>
          </a:xfrm>
          <a:custGeom>
            <a:avLst/>
            <a:gdLst/>
            <a:ahLst/>
            <a:cxnLst/>
            <a:rect l="l" t="t" r="r" b="b"/>
            <a:pathLst>
              <a:path w="2803525" h="1092200">
                <a:moveTo>
                  <a:pt x="0" y="0"/>
                </a:moveTo>
                <a:lnTo>
                  <a:pt x="2803017" y="0"/>
                </a:lnTo>
                <a:lnTo>
                  <a:pt x="2803017" y="1092200"/>
                </a:lnTo>
                <a:lnTo>
                  <a:pt x="0" y="1092200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31491" y="2080260"/>
            <a:ext cx="28035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 marR="606425" indent="-139700">
              <a:lnSpc>
                <a:spcPct val="114599"/>
              </a:lnSpc>
              <a:spcBef>
                <a:spcPts val="100"/>
              </a:spcBef>
            </a:pP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MoviesApp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(Android)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14567" y="3111500"/>
            <a:ext cx="1306830" cy="704850"/>
          </a:xfrm>
          <a:custGeom>
            <a:avLst/>
            <a:gdLst/>
            <a:ahLst/>
            <a:cxnLst/>
            <a:rect l="l" t="t" r="r" b="b"/>
            <a:pathLst>
              <a:path w="1306829" h="704850">
                <a:moveTo>
                  <a:pt x="0" y="704851"/>
                </a:moveTo>
                <a:lnTo>
                  <a:pt x="27941" y="689775"/>
                </a:lnTo>
                <a:lnTo>
                  <a:pt x="72027" y="665987"/>
                </a:lnTo>
                <a:lnTo>
                  <a:pt x="116113" y="642200"/>
                </a:lnTo>
                <a:lnTo>
                  <a:pt x="160198" y="618413"/>
                </a:lnTo>
                <a:lnTo>
                  <a:pt x="204283" y="594626"/>
                </a:lnTo>
                <a:lnTo>
                  <a:pt x="248367" y="570839"/>
                </a:lnTo>
                <a:lnTo>
                  <a:pt x="292451" y="547053"/>
                </a:lnTo>
                <a:lnTo>
                  <a:pt x="336535" y="523266"/>
                </a:lnTo>
                <a:lnTo>
                  <a:pt x="380619" y="499480"/>
                </a:lnTo>
                <a:lnTo>
                  <a:pt x="424702" y="475694"/>
                </a:lnTo>
                <a:lnTo>
                  <a:pt x="468785" y="451909"/>
                </a:lnTo>
                <a:lnTo>
                  <a:pt x="512867" y="428123"/>
                </a:lnTo>
                <a:lnTo>
                  <a:pt x="556950" y="404338"/>
                </a:lnTo>
                <a:lnTo>
                  <a:pt x="601032" y="380552"/>
                </a:lnTo>
                <a:lnTo>
                  <a:pt x="645113" y="356767"/>
                </a:lnTo>
                <a:lnTo>
                  <a:pt x="689195" y="332982"/>
                </a:lnTo>
                <a:lnTo>
                  <a:pt x="733276" y="309197"/>
                </a:lnTo>
                <a:lnTo>
                  <a:pt x="777357" y="285412"/>
                </a:lnTo>
                <a:lnTo>
                  <a:pt x="821438" y="261628"/>
                </a:lnTo>
                <a:lnTo>
                  <a:pt x="865519" y="237843"/>
                </a:lnTo>
                <a:lnTo>
                  <a:pt x="909599" y="214058"/>
                </a:lnTo>
                <a:lnTo>
                  <a:pt x="953680" y="190274"/>
                </a:lnTo>
                <a:lnTo>
                  <a:pt x="997760" y="166490"/>
                </a:lnTo>
                <a:lnTo>
                  <a:pt x="1041840" y="142705"/>
                </a:lnTo>
                <a:lnTo>
                  <a:pt x="1085920" y="118921"/>
                </a:lnTo>
                <a:lnTo>
                  <a:pt x="1130000" y="95137"/>
                </a:lnTo>
                <a:lnTo>
                  <a:pt x="1174080" y="71352"/>
                </a:lnTo>
                <a:lnTo>
                  <a:pt x="1218160" y="47568"/>
                </a:lnTo>
                <a:lnTo>
                  <a:pt x="1262239" y="23784"/>
                </a:lnTo>
                <a:lnTo>
                  <a:pt x="1306319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14501" y="3687267"/>
            <a:ext cx="289560" cy="237490"/>
          </a:xfrm>
          <a:custGeom>
            <a:avLst/>
            <a:gdLst/>
            <a:ahLst/>
            <a:cxnLst/>
            <a:rect l="l" t="t" r="r" b="b"/>
            <a:pathLst>
              <a:path w="289559" h="237489">
                <a:moveTo>
                  <a:pt x="166497" y="0"/>
                </a:moveTo>
                <a:lnTo>
                  <a:pt x="0" y="237032"/>
                </a:lnTo>
                <a:lnTo>
                  <a:pt x="289521" y="228015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23200" y="7010400"/>
            <a:ext cx="394207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5">
                <a:solidFill>
                  <a:srgbClr val="FF2E00"/>
                </a:solidFill>
                <a:latin typeface="Verdana"/>
                <a:cs typeface="Verdana"/>
              </a:rPr>
              <a:t>Pages 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our</a:t>
            </a:r>
            <a:r>
              <a:rPr dirty="0" sz="3000" spc="7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75">
                <a:solidFill>
                  <a:srgbClr val="FF2E00"/>
                </a:solidFill>
                <a:latin typeface="Verdana"/>
                <a:cs typeface="Verdana"/>
              </a:rPr>
              <a:t>app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68799" y="6473215"/>
            <a:ext cx="2974918" cy="188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12</a:t>
            </a:fld>
            <a:r>
              <a:rPr dirty="0" baseline="1543" sz="2700" spc="15"/>
              <a:t>/66</a:t>
            </a:r>
            <a:endParaRPr baseline="1543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2019-08-15T00:39:37Z</dcterms:created>
  <dcterms:modified xsi:type="dcterms:W3CDTF">2019-08-15T00:39:37Z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