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Default Extension="jpg" ContentType="image/jpg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</p:sldIdLst>
  <p:sldSz cx="13004800" cy="9753600"/>
  <p:notesSz cx="13004800" cy="9753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07359" y="647700"/>
            <a:ext cx="699008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#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#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#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#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#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21175" y="4203700"/>
            <a:ext cx="436245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55D7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8634" y="2997200"/>
            <a:ext cx="11987530" cy="527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2208129" y="9296400"/>
            <a:ext cx="598804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91919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#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ovies.com/api/movies" TargetMode="Externa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ovies.com/api/movies/6" TargetMode="Externa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ovies.com/api/movies/6/rating" TargetMode="Externa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ovies.com/api/movies/6" TargetMode="Externa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ovies.com/api/movies/6" TargetMode="Externa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ovies.com/api/movies" TargetMode="Externa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ovies.com/api/movies/6" TargetMode="Externa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ovies.com/api/movies/6/rating" TargetMode="Externa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ovies.com/api/movies/6" TargetMode="Externa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ovies.com/api/movies/6" TargetMode="Externa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25GoJv5" TargetMode="Externa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hyperlink" Target="http://WWW.USERTECHNOLOGIES.COM/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3700" y="4572000"/>
            <a:ext cx="9671050" cy="157480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algn="ctr" marL="5715">
              <a:lnSpc>
                <a:spcPct val="100000"/>
              </a:lnSpc>
              <a:spcBef>
                <a:spcPts val="800"/>
              </a:spcBef>
              <a:tabLst>
                <a:tab pos="5589270" algn="l"/>
              </a:tabLst>
            </a:pP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42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17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25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16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dirty="0" sz="4500" spc="8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4500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70">
                <a:solidFill>
                  <a:srgbClr val="FFFFFF"/>
                </a:solidFill>
                <a:latin typeface="Arial"/>
                <a:cs typeface="Arial"/>
              </a:rPr>
              <a:t>ATA</a:t>
            </a:r>
            <a:endParaRPr sz="4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  <a:tabLst>
                <a:tab pos="5824855" algn="l"/>
                <a:tab pos="7521575" algn="l"/>
              </a:tabLst>
            </a:pP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42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17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25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16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4500" spc="-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dirty="0" sz="4500" spc="-254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500" spc="-8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25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45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4500" spc="-5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42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4500" spc="-5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4500" spc="-5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25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4500" spc="-5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24500" y="4025900"/>
            <a:ext cx="19634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0539" algn="l"/>
              </a:tabLst>
            </a:pPr>
            <a:r>
              <a:rPr dirty="0" sz="2400" spc="265">
                <a:solidFill>
                  <a:srgbClr val="55D7FF"/>
                </a:solidFill>
                <a:latin typeface="Verdana"/>
                <a:cs typeface="Verdana"/>
              </a:rPr>
              <a:t>LECTUR</a:t>
            </a:r>
            <a:r>
              <a:rPr dirty="0" sz="2400" spc="-110">
                <a:solidFill>
                  <a:srgbClr val="55D7FF"/>
                </a:solidFill>
                <a:latin typeface="Verdana"/>
                <a:cs typeface="Verdana"/>
              </a:rPr>
              <a:t>E</a:t>
            </a:r>
            <a:r>
              <a:rPr dirty="0" sz="2400">
                <a:solidFill>
                  <a:srgbClr val="55D7FF"/>
                </a:solidFill>
                <a:latin typeface="Verdana"/>
                <a:cs typeface="Verdana"/>
              </a:rPr>
              <a:t>	</a:t>
            </a:r>
            <a:r>
              <a:rPr dirty="0" sz="2400" spc="-195">
                <a:solidFill>
                  <a:srgbClr val="55D7FF"/>
                </a:solidFill>
                <a:latin typeface="Verdana"/>
                <a:cs typeface="Verdana"/>
              </a:rPr>
              <a:t>5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7900" y="7848600"/>
            <a:ext cx="3418204" cy="1066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7500">
              <a:lnSpc>
                <a:spcPct val="113900"/>
              </a:lnSpc>
              <a:spcBef>
                <a:spcPts val="100"/>
              </a:spcBef>
              <a:tabLst>
                <a:tab pos="1116965" algn="l"/>
                <a:tab pos="2252980" algn="l"/>
              </a:tabLst>
            </a:pPr>
            <a:r>
              <a:rPr dirty="0" sz="3000" spc="415">
                <a:solidFill>
                  <a:srgbClr val="55D7FF"/>
                </a:solidFill>
                <a:latin typeface="Arial"/>
                <a:cs typeface="Arial"/>
              </a:rPr>
              <a:t>DANIEL	</a:t>
            </a:r>
            <a:r>
              <a:rPr dirty="0" sz="3000" spc="-335">
                <a:solidFill>
                  <a:srgbClr val="55D7FF"/>
                </a:solidFill>
                <a:latin typeface="Arial"/>
                <a:cs typeface="Arial"/>
              </a:rPr>
              <a:t>R </a:t>
            </a:r>
            <a:r>
              <a:rPr dirty="0" sz="3000" spc="-10">
                <a:solidFill>
                  <a:srgbClr val="55D7FF"/>
                </a:solidFill>
                <a:latin typeface="Arial"/>
                <a:cs typeface="Arial"/>
              </a:rPr>
              <a:t>YS  </a:t>
            </a:r>
            <a:r>
              <a:rPr dirty="0" sz="3000" spc="409">
                <a:solidFill>
                  <a:srgbClr val="55D7FF"/>
                </a:solidFill>
                <a:latin typeface="Arial"/>
                <a:cs typeface="Arial"/>
              </a:rPr>
              <a:t>JAN	</a:t>
            </a:r>
            <a:r>
              <a:rPr dirty="0" sz="3000" spc="280">
                <a:solidFill>
                  <a:srgbClr val="55D7FF"/>
                </a:solidFill>
                <a:latin typeface="Arial"/>
                <a:cs typeface="Arial"/>
              </a:rPr>
              <a:t>VÁCL</a:t>
            </a:r>
            <a:r>
              <a:rPr dirty="0" sz="3000" spc="-40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000" spc="310">
                <a:solidFill>
                  <a:srgbClr val="55D7FF"/>
                </a:solidFill>
                <a:latin typeface="Arial"/>
                <a:cs typeface="Arial"/>
              </a:rPr>
              <a:t>AVÍK</a:t>
            </a:r>
            <a:r>
              <a:rPr dirty="0" sz="3000" spc="-355">
                <a:solidFill>
                  <a:srgbClr val="55D7FF"/>
                </a:solidFill>
                <a:latin typeface="Arial"/>
                <a:cs typeface="Arial"/>
              </a:rPr>
              <a:t> 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57800" y="787400"/>
            <a:ext cx="248920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55281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  <a:tab pos="3552190" algn="l"/>
                <a:tab pos="5304790" algn="l"/>
              </a:tabLst>
            </a:pPr>
            <a:r>
              <a:rPr dirty="0"/>
              <a:t>W</a:t>
            </a:r>
            <a:r>
              <a:rPr dirty="0" spc="-535"/>
              <a:t> </a:t>
            </a:r>
            <a:r>
              <a:rPr dirty="0" spc="-5"/>
              <a:t>H</a:t>
            </a:r>
            <a:r>
              <a:rPr dirty="0" spc="-535"/>
              <a:t> </a:t>
            </a:r>
            <a:r>
              <a:rPr dirty="0" spc="160"/>
              <a:t>AT	</a:t>
            </a:r>
            <a:r>
              <a:rPr dirty="0"/>
              <a:t>W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-85"/>
              <a:t>C</a:t>
            </a:r>
            <a:r>
              <a:rPr dirty="0" spc="-530"/>
              <a:t> 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250"/>
              <a:t>N	O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-170"/>
              <a:t>T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50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-250"/>
              <a:t>Z</a:t>
            </a:r>
            <a:r>
              <a:rPr dirty="0" spc="-545"/>
              <a:t> </a:t>
            </a:r>
            <a:r>
              <a:rPr dirty="0" spc="-335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500" y="2743200"/>
            <a:ext cx="4011295" cy="17297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Native</a:t>
            </a:r>
            <a:r>
              <a:rPr dirty="0" sz="3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Arial"/>
                <a:cs typeface="Arial"/>
              </a:rPr>
              <a:t>scroll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dirty="0" sz="36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repeat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500" y="5054600"/>
            <a:ext cx="21551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50">
                <a:solidFill>
                  <a:srgbClr val="FFFFFF"/>
                </a:solidFill>
                <a:latin typeface="Arial"/>
                <a:cs typeface="Arial"/>
              </a:rPr>
              <a:t>Track</a:t>
            </a:r>
            <a:r>
              <a:rPr dirty="0" sz="36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8500" y="6210300"/>
            <a:ext cx="5120640" cy="17297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dirty="0" sz="3600" spc="8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3600" spc="-3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00">
                <a:solidFill>
                  <a:srgbClr val="FFFFFF"/>
                </a:solidFill>
                <a:latin typeface="Arial"/>
                <a:cs typeface="Arial"/>
              </a:rPr>
              <a:t>binding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85">
                <a:solidFill>
                  <a:srgbClr val="FFFFFF"/>
                </a:solidFill>
                <a:latin typeface="Arial"/>
                <a:cs typeface="Arial"/>
              </a:rPr>
              <a:t>Crosswalk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25939" y="5230710"/>
            <a:ext cx="3900919" cy="304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670800" y="5041900"/>
            <a:ext cx="387794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45">
                <a:solidFill>
                  <a:srgbClr val="FF2E00"/>
                </a:solidFill>
                <a:latin typeface="Verdana"/>
                <a:cs typeface="Verdana"/>
              </a:rPr>
              <a:t>Works</a:t>
            </a:r>
            <a:r>
              <a:rPr dirty="0" sz="3000" spc="40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100">
                <a:solidFill>
                  <a:srgbClr val="FF2E00"/>
                </a:solidFill>
                <a:latin typeface="Verdana"/>
                <a:cs typeface="Verdana"/>
              </a:rPr>
              <a:t>everywhere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10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55281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  <a:tab pos="3552190" algn="l"/>
                <a:tab pos="5304790" algn="l"/>
              </a:tabLst>
            </a:pPr>
            <a:r>
              <a:rPr dirty="0"/>
              <a:t>W</a:t>
            </a:r>
            <a:r>
              <a:rPr dirty="0" spc="-535"/>
              <a:t> </a:t>
            </a:r>
            <a:r>
              <a:rPr dirty="0" spc="-5"/>
              <a:t>H</a:t>
            </a:r>
            <a:r>
              <a:rPr dirty="0" spc="-535"/>
              <a:t> </a:t>
            </a:r>
            <a:r>
              <a:rPr dirty="0" spc="160"/>
              <a:t>AT	</a:t>
            </a:r>
            <a:r>
              <a:rPr dirty="0"/>
              <a:t>W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-85"/>
              <a:t>C</a:t>
            </a:r>
            <a:r>
              <a:rPr dirty="0" spc="-530"/>
              <a:t> 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250"/>
              <a:t>N	O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-170"/>
              <a:t>T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50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-250"/>
              <a:t>Z</a:t>
            </a:r>
            <a:r>
              <a:rPr dirty="0" spc="-545"/>
              <a:t> </a:t>
            </a:r>
            <a:r>
              <a:rPr dirty="0" spc="-335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500" y="2743200"/>
            <a:ext cx="4011295" cy="288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Native</a:t>
            </a:r>
            <a:r>
              <a:rPr dirty="0" sz="3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Arial"/>
                <a:cs typeface="Arial"/>
              </a:rPr>
              <a:t>scroll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dirty="0" sz="36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repeat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50">
                <a:solidFill>
                  <a:srgbClr val="FFFFFF"/>
                </a:solidFill>
                <a:latin typeface="Arial"/>
                <a:cs typeface="Arial"/>
              </a:rPr>
              <a:t>Track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500" y="6210300"/>
            <a:ext cx="51206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dirty="0" sz="3600" spc="8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3600" spc="-3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00">
                <a:solidFill>
                  <a:srgbClr val="FFFFFF"/>
                </a:solidFill>
                <a:latin typeface="Arial"/>
                <a:cs typeface="Arial"/>
              </a:rPr>
              <a:t>binding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8500" y="7366000"/>
            <a:ext cx="25120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85">
                <a:solidFill>
                  <a:srgbClr val="FFFFFF"/>
                </a:solidFill>
                <a:latin typeface="Arial"/>
                <a:cs typeface="Arial"/>
              </a:rPr>
              <a:t>Crosswalk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43218" y="6510629"/>
            <a:ext cx="2398255" cy="307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547100" y="6337300"/>
            <a:ext cx="387794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45">
                <a:solidFill>
                  <a:srgbClr val="FF2E00"/>
                </a:solidFill>
                <a:latin typeface="Verdana"/>
                <a:cs typeface="Verdana"/>
              </a:rPr>
              <a:t>Works</a:t>
            </a:r>
            <a:r>
              <a:rPr dirty="0" sz="3000" spc="40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100">
                <a:solidFill>
                  <a:srgbClr val="FF2E00"/>
                </a:solidFill>
                <a:latin typeface="Verdana"/>
                <a:cs typeface="Verdana"/>
              </a:rPr>
              <a:t>everywhere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10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55281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  <a:tab pos="3552190" algn="l"/>
                <a:tab pos="5304790" algn="l"/>
              </a:tabLst>
            </a:pPr>
            <a:r>
              <a:rPr dirty="0"/>
              <a:t>W</a:t>
            </a:r>
            <a:r>
              <a:rPr dirty="0" spc="-535"/>
              <a:t> </a:t>
            </a:r>
            <a:r>
              <a:rPr dirty="0" spc="-5"/>
              <a:t>H</a:t>
            </a:r>
            <a:r>
              <a:rPr dirty="0" spc="-535"/>
              <a:t> </a:t>
            </a:r>
            <a:r>
              <a:rPr dirty="0" spc="160"/>
              <a:t>AT	</a:t>
            </a:r>
            <a:r>
              <a:rPr dirty="0"/>
              <a:t>W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-85"/>
              <a:t>C</a:t>
            </a:r>
            <a:r>
              <a:rPr dirty="0" spc="-530"/>
              <a:t> 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250"/>
              <a:t>N	O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-170"/>
              <a:t>T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50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-250"/>
              <a:t>Z</a:t>
            </a:r>
            <a:r>
              <a:rPr dirty="0" spc="-545"/>
              <a:t> </a:t>
            </a:r>
            <a:r>
              <a:rPr dirty="0" spc="-335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500" y="2743200"/>
            <a:ext cx="5120640" cy="404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Native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Arial"/>
                <a:cs typeface="Arial"/>
              </a:rPr>
              <a:t>scroll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dirty="0" sz="3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repeat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50">
                <a:solidFill>
                  <a:srgbClr val="FFFFFF"/>
                </a:solidFill>
                <a:latin typeface="Arial"/>
                <a:cs typeface="Arial"/>
              </a:rPr>
              <a:t>Track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dirty="0" sz="3600" spc="8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3600" spc="-3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00">
                <a:solidFill>
                  <a:srgbClr val="FFFFFF"/>
                </a:solidFill>
                <a:latin typeface="Arial"/>
                <a:cs typeface="Arial"/>
              </a:rPr>
              <a:t>binding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500" y="7366000"/>
            <a:ext cx="25120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85">
                <a:solidFill>
                  <a:srgbClr val="FFFFFF"/>
                </a:solidFill>
                <a:latin typeface="Arial"/>
                <a:cs typeface="Arial"/>
              </a:rPr>
              <a:t>Crosswalk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40086" y="7558887"/>
            <a:ext cx="3900919" cy="304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785100" y="7340600"/>
            <a:ext cx="29660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65">
                <a:solidFill>
                  <a:srgbClr val="FF2E00"/>
                </a:solidFill>
                <a:latin typeface="Verdana"/>
                <a:cs typeface="Verdana"/>
              </a:rPr>
              <a:t>Android</a:t>
            </a:r>
            <a:r>
              <a:rPr dirty="0" sz="3000" spc="35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285">
                <a:solidFill>
                  <a:srgbClr val="FF2E00"/>
                </a:solidFill>
                <a:latin typeface="Verdana"/>
                <a:cs typeface="Verdana"/>
              </a:rPr>
              <a:t>only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10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33019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2725" algn="l"/>
              </a:tabLst>
            </a:pPr>
            <a:r>
              <a:rPr dirty="0" spc="250"/>
              <a:t>N</a:t>
            </a:r>
            <a:r>
              <a:rPr dirty="0" spc="-535"/>
              <a:t> </a:t>
            </a:r>
            <a:r>
              <a:rPr dirty="0" spc="160"/>
              <a:t>AT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0"/>
              <a:t> </a:t>
            </a:r>
            <a:r>
              <a:rPr dirty="0" spc="-335"/>
              <a:t>V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-500"/>
              <a:t>S</a:t>
            </a:r>
            <a:r>
              <a:rPr dirty="0" spc="-550"/>
              <a:t> </a:t>
            </a:r>
            <a:r>
              <a:rPr dirty="0" spc="-85"/>
              <a:t>C</a:t>
            </a:r>
            <a:r>
              <a:rPr dirty="0" spc="-550"/>
              <a:t> </a:t>
            </a:r>
            <a:r>
              <a:rPr dirty="0" spc="-585"/>
              <a:t>R</a:t>
            </a:r>
            <a:r>
              <a:rPr dirty="0" spc="-555"/>
              <a:t> </a:t>
            </a:r>
            <a:r>
              <a:rPr dirty="0" spc="250"/>
              <a:t>O</a:t>
            </a:r>
            <a:r>
              <a:rPr dirty="0" spc="-550"/>
              <a:t> </a:t>
            </a:r>
            <a:r>
              <a:rPr dirty="0" spc="-254"/>
              <a:t>L</a:t>
            </a:r>
            <a:r>
              <a:rPr dirty="0" spc="-550"/>
              <a:t> </a:t>
            </a:r>
            <a:r>
              <a:rPr dirty="0" spc="-254"/>
              <a:t>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10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2933700"/>
            <a:ext cx="10838180" cy="288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0">
                <a:solidFill>
                  <a:srgbClr val="FFFFFF"/>
                </a:solidFill>
                <a:latin typeface="Arial"/>
                <a:cs typeface="Arial"/>
              </a:rPr>
              <a:t>Greatly </a:t>
            </a:r>
            <a:r>
              <a:rPr dirty="0" sz="3600" spc="-110" b="1">
                <a:solidFill>
                  <a:srgbClr val="FFFFFF"/>
                </a:solidFill>
                <a:latin typeface="Arial"/>
                <a:cs typeface="Arial"/>
              </a:rPr>
              <a:t>increasing </a:t>
            </a:r>
            <a:r>
              <a:rPr dirty="0" sz="3600" spc="-114" b="1">
                <a:solidFill>
                  <a:srgbClr val="FFFFFF"/>
                </a:solidFill>
                <a:latin typeface="Arial"/>
                <a:cs typeface="Arial"/>
              </a:rPr>
              <a:t>scrolling</a:t>
            </a:r>
            <a:r>
              <a:rPr dirty="0" sz="3600" spc="1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30" b="1">
                <a:solidFill>
                  <a:srgbClr val="FFFFFF"/>
                </a:solidFill>
                <a:latin typeface="Arial"/>
                <a:cs typeface="Arial"/>
              </a:rPr>
              <a:t>smoothness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55">
                <a:solidFill>
                  <a:srgbClr val="FFFFFF"/>
                </a:solidFill>
                <a:latin typeface="Arial"/>
                <a:cs typeface="Arial"/>
              </a:rPr>
              <a:t>Works </a:t>
            </a:r>
            <a:r>
              <a:rPr dirty="0" sz="3600" spc="15">
                <a:solidFill>
                  <a:srgbClr val="FFFFFF"/>
                </a:solidFill>
                <a:latin typeface="Arial"/>
                <a:cs typeface="Arial"/>
              </a:rPr>
              <a:t>only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80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r>
              <a:rPr dirty="0" sz="3600" spc="-2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70">
                <a:solidFill>
                  <a:srgbClr val="FFFFFF"/>
                </a:solidFill>
                <a:latin typeface="Arial"/>
                <a:cs typeface="Arial"/>
              </a:rPr>
              <a:t>platform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2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enable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native </a:t>
            </a: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scroll, </a:t>
            </a:r>
            <a:r>
              <a:rPr dirty="0" sz="3600" spc="15">
                <a:solidFill>
                  <a:srgbClr val="FFFFFF"/>
                </a:solidFill>
                <a:latin typeface="Arial"/>
                <a:cs typeface="Arial"/>
              </a:rPr>
              <a:t>disable 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r>
              <a:rPr dirty="0" sz="3600" spc="-3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scrolling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59561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1300" algn="l"/>
                <a:tab pos="4251960" algn="l"/>
                <a:tab pos="7147559" algn="l"/>
              </a:tabLst>
            </a:pPr>
            <a:r>
              <a:rPr dirty="0" spc="-500"/>
              <a:t>S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170"/>
              <a:t>T	</a:t>
            </a:r>
            <a:r>
              <a:rPr dirty="0" spc="250"/>
              <a:t>N</a:t>
            </a:r>
            <a:r>
              <a:rPr dirty="0" spc="-535"/>
              <a:t> </a:t>
            </a:r>
            <a:r>
              <a:rPr dirty="0" spc="160"/>
              <a:t>AT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-335"/>
              <a:t>V</a:t>
            </a:r>
            <a:r>
              <a:rPr dirty="0" spc="-530"/>
              <a:t> </a:t>
            </a:r>
            <a:r>
              <a:rPr dirty="0" spc="-335"/>
              <a:t>E	</a:t>
            </a:r>
            <a:r>
              <a:rPr dirty="0" spc="-500"/>
              <a:t>S </a:t>
            </a:r>
            <a:r>
              <a:rPr dirty="0" spc="-85"/>
              <a:t>C </a:t>
            </a:r>
            <a:r>
              <a:rPr dirty="0" spc="-585"/>
              <a:t>R </a:t>
            </a:r>
            <a:r>
              <a:rPr dirty="0" spc="250"/>
              <a:t>O</a:t>
            </a:r>
            <a:r>
              <a:rPr dirty="0" spc="-965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254"/>
              <a:t>L	</a:t>
            </a:r>
            <a:r>
              <a:rPr dirty="0"/>
              <a:t>G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50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50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50"/>
              <a:t> </a:t>
            </a:r>
            <a:r>
              <a:rPr dirty="0" spc="-229"/>
              <a:t>LY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10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62000" y="3543300"/>
            <a:ext cx="9902825" cy="2283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www/app/routes.js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  <a:spcBef>
                <a:spcPts val="1700"/>
              </a:spcBef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app.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config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function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($ionicConfigProvider,...){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$ionicConfigProvider.scrolling.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jsScrolling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false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44892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1300" algn="l"/>
                <a:tab pos="4251960" algn="l"/>
                <a:tab pos="7147559" algn="l"/>
                <a:tab pos="8795385" algn="l"/>
              </a:tabLst>
            </a:pPr>
            <a:r>
              <a:rPr dirty="0" spc="-500"/>
              <a:t>S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170"/>
              <a:t>T	</a:t>
            </a:r>
            <a:r>
              <a:rPr dirty="0" spc="250"/>
              <a:t>N</a:t>
            </a:r>
            <a:r>
              <a:rPr dirty="0" spc="-535"/>
              <a:t> </a:t>
            </a:r>
            <a:r>
              <a:rPr dirty="0" spc="160"/>
              <a:t>AT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-335"/>
              <a:t>V</a:t>
            </a:r>
            <a:r>
              <a:rPr dirty="0" spc="-530"/>
              <a:t> </a:t>
            </a:r>
            <a:r>
              <a:rPr dirty="0" spc="-335"/>
              <a:t>E	</a:t>
            </a:r>
            <a:r>
              <a:rPr dirty="0" spc="-500"/>
              <a:t>S </a:t>
            </a:r>
            <a:r>
              <a:rPr dirty="0" spc="-85"/>
              <a:t>C </a:t>
            </a:r>
            <a:r>
              <a:rPr dirty="0" spc="-585"/>
              <a:t>R </a:t>
            </a:r>
            <a:r>
              <a:rPr dirty="0" spc="250"/>
              <a:t>O</a:t>
            </a:r>
            <a:r>
              <a:rPr dirty="0" spc="-965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254"/>
              <a:t>L	</a:t>
            </a:r>
            <a:r>
              <a:rPr dirty="0" spc="-250"/>
              <a:t>F</a:t>
            </a:r>
            <a:r>
              <a:rPr dirty="0" spc="-530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585"/>
              <a:t>R	</a:t>
            </a:r>
            <a:r>
              <a:rPr dirty="0" spc="-335"/>
              <a:t>V </a:t>
            </a:r>
            <a:r>
              <a:rPr dirty="0" spc="-85"/>
              <a:t>I</a:t>
            </a:r>
            <a:r>
              <a:rPr dirty="0" spc="-1019"/>
              <a:t> </a:t>
            </a:r>
            <a:r>
              <a:rPr dirty="0" spc="-335"/>
              <a:t>E </a:t>
            </a:r>
            <a:r>
              <a:rPr dirty="0"/>
              <a:t>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10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812800" y="4127500"/>
            <a:ext cx="6610350" cy="1076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  <a:tabLst>
                <a:tab pos="239014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&lt;ion-content	</a:t>
            </a:r>
            <a:r>
              <a:rPr dirty="0" sz="2400" b="1">
                <a:solidFill>
                  <a:srgbClr val="F5A68B"/>
                </a:solidFill>
                <a:latin typeface="Courier New"/>
                <a:cs typeface="Courier New"/>
              </a:rPr>
              <a:t>overflow-scroll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"true"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&lt;/ion-content&gt;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252334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0" algn="l"/>
              </a:tabLst>
            </a:pPr>
            <a:r>
              <a:rPr dirty="0" spc="-85"/>
              <a:t>C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0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-85"/>
              <a:t>C</a:t>
            </a:r>
            <a:r>
              <a:rPr dirty="0" spc="-535"/>
              <a:t> </a:t>
            </a:r>
            <a:r>
              <a:rPr dirty="0" spc="-170"/>
              <a:t>T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0"/>
              <a:t> </a:t>
            </a:r>
            <a:r>
              <a:rPr dirty="0" spc="250"/>
              <a:t>N	</a:t>
            </a:r>
            <a:r>
              <a:rPr dirty="0" spc="-585"/>
              <a:t>R </a:t>
            </a:r>
            <a:r>
              <a:rPr dirty="0" spc="-335"/>
              <a:t>E </a:t>
            </a:r>
            <a:r>
              <a:rPr dirty="0" spc="-420"/>
              <a:t>P </a:t>
            </a:r>
            <a:r>
              <a:rPr dirty="0" spc="-335"/>
              <a:t>E</a:t>
            </a:r>
            <a:r>
              <a:rPr dirty="0" spc="-885"/>
              <a:t> </a:t>
            </a:r>
            <a:r>
              <a:rPr dirty="0" spc="160"/>
              <a:t>AT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10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2009952"/>
            <a:ext cx="11130280" cy="661670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419100" indent="-406400">
              <a:lnSpc>
                <a:spcPct val="100000"/>
              </a:lnSpc>
              <a:spcBef>
                <a:spcPts val="570"/>
              </a:spcBef>
              <a:buClr>
                <a:srgbClr val="646464"/>
              </a:buClr>
              <a:buSzPct val="90322"/>
              <a:buChar char="•"/>
              <a:tabLst>
                <a:tab pos="418465" algn="l"/>
                <a:tab pos="419100" algn="l"/>
              </a:tabLst>
            </a:pPr>
            <a:r>
              <a:rPr dirty="0" sz="3100" spc="50">
                <a:solidFill>
                  <a:srgbClr val="FFFFFF"/>
                </a:solidFill>
                <a:latin typeface="Arial"/>
                <a:cs typeface="Arial"/>
              </a:rPr>
              <a:t>Collection-repeat </a:t>
            </a:r>
            <a:r>
              <a:rPr dirty="0" sz="3100" spc="-15">
                <a:solidFill>
                  <a:srgbClr val="FFFFFF"/>
                </a:solidFill>
                <a:latin typeface="Arial"/>
                <a:cs typeface="Arial"/>
              </a:rPr>
              <a:t>allows </a:t>
            </a:r>
            <a:r>
              <a:rPr dirty="0" sz="3100" spc="-45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dirty="0" sz="3100" spc="90">
                <a:solidFill>
                  <a:srgbClr val="FFFFFF"/>
                </a:solidFill>
                <a:latin typeface="Arial"/>
                <a:cs typeface="Arial"/>
              </a:rPr>
              <a:t>app </a:t>
            </a:r>
            <a:r>
              <a:rPr dirty="0" sz="3100" spc="100" b="1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3100" spc="-85" b="1">
                <a:solidFill>
                  <a:srgbClr val="FFFFFF"/>
                </a:solidFill>
                <a:latin typeface="Arial"/>
                <a:cs typeface="Arial"/>
              </a:rPr>
              <a:t>show </a:t>
            </a:r>
            <a:r>
              <a:rPr dirty="0" sz="3100" spc="-10" b="1">
                <a:solidFill>
                  <a:srgbClr val="FFFFFF"/>
                </a:solidFill>
                <a:latin typeface="Arial"/>
                <a:cs typeface="Arial"/>
              </a:rPr>
              <a:t>huge </a:t>
            </a:r>
            <a:r>
              <a:rPr dirty="0" sz="3100" spc="-114" b="1">
                <a:solidFill>
                  <a:srgbClr val="FFFFFF"/>
                </a:solidFill>
                <a:latin typeface="Arial"/>
                <a:cs typeface="Arial"/>
              </a:rPr>
              <a:t>lists </a:t>
            </a:r>
            <a:r>
              <a:rPr dirty="0" sz="3100" spc="4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3100" spc="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100" spc="-35" b="1">
                <a:solidFill>
                  <a:srgbClr val="FFFFFF"/>
                </a:solidFill>
                <a:latin typeface="Arial"/>
                <a:cs typeface="Arial"/>
              </a:rPr>
              <a:t>items</a:t>
            </a:r>
            <a:endParaRPr sz="3100">
              <a:latin typeface="Arial"/>
              <a:cs typeface="Arial"/>
            </a:endParaRPr>
          </a:p>
          <a:p>
            <a:pPr marL="419100">
              <a:lnSpc>
                <a:spcPct val="100000"/>
              </a:lnSpc>
              <a:spcBef>
                <a:spcPts val="480"/>
              </a:spcBef>
            </a:pPr>
            <a:r>
              <a:rPr dirty="0" sz="3100" spc="15">
                <a:solidFill>
                  <a:srgbClr val="FFFFFF"/>
                </a:solidFill>
                <a:latin typeface="Arial"/>
                <a:cs typeface="Arial"/>
              </a:rPr>
              <a:t>much </a:t>
            </a:r>
            <a:r>
              <a:rPr dirty="0" sz="3100" spc="45">
                <a:solidFill>
                  <a:srgbClr val="FFFFFF"/>
                </a:solidFill>
                <a:latin typeface="Arial"/>
                <a:cs typeface="Arial"/>
              </a:rPr>
              <a:t>more performantly </a:t>
            </a:r>
            <a:r>
              <a:rPr dirty="0" sz="3100" spc="25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dirty="0" sz="3100" spc="-3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100" spc="50">
                <a:solidFill>
                  <a:srgbClr val="FFFFFF"/>
                </a:solidFill>
                <a:latin typeface="Arial"/>
                <a:cs typeface="Arial"/>
              </a:rPr>
              <a:t>ng-repeat</a:t>
            </a:r>
            <a:endParaRPr sz="3100">
              <a:latin typeface="Arial"/>
              <a:cs typeface="Arial"/>
            </a:endParaRPr>
          </a:p>
          <a:p>
            <a:pPr marL="419100" marR="508634" indent="-406400">
              <a:lnSpc>
                <a:spcPct val="112900"/>
              </a:lnSpc>
              <a:spcBef>
                <a:spcPts val="3700"/>
              </a:spcBef>
              <a:buClr>
                <a:srgbClr val="646464"/>
              </a:buClr>
              <a:buSzPct val="90322"/>
              <a:buChar char="•"/>
              <a:tabLst>
                <a:tab pos="418465" algn="l"/>
                <a:tab pos="419100" algn="l"/>
              </a:tabLst>
            </a:pPr>
            <a:r>
              <a:rPr dirty="0" sz="3100" spc="-50">
                <a:solidFill>
                  <a:srgbClr val="FFFFFF"/>
                </a:solidFill>
                <a:latin typeface="Arial"/>
                <a:cs typeface="Arial"/>
              </a:rPr>
              <a:t>Renders </a:t>
            </a:r>
            <a:r>
              <a:rPr dirty="0" sz="3100" spc="95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dirty="0" sz="3100" spc="7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3100" spc="160">
                <a:solidFill>
                  <a:srgbClr val="FFFFFF"/>
                </a:solidFill>
                <a:latin typeface="Arial"/>
                <a:cs typeface="Arial"/>
              </a:rPr>
              <a:t>DOM </a:t>
            </a:r>
            <a:r>
              <a:rPr dirty="0" sz="3100" spc="25">
                <a:solidFill>
                  <a:srgbClr val="FFFFFF"/>
                </a:solidFill>
                <a:latin typeface="Arial"/>
                <a:cs typeface="Arial"/>
              </a:rPr>
              <a:t>only </a:t>
            </a:r>
            <a:r>
              <a:rPr dirty="0" sz="3100" spc="-16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dirty="0" sz="3100" spc="-25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dirty="0" sz="3100" spc="25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dirty="0" sz="3100" spc="-16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dirty="0" sz="3100" spc="-45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3100" spc="-4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100" spc="10">
                <a:solidFill>
                  <a:srgbClr val="FFFFFF"/>
                </a:solidFill>
                <a:latin typeface="Arial"/>
                <a:cs typeface="Arial"/>
              </a:rPr>
              <a:t>currently  visible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550">
              <a:latin typeface="Times New Roman"/>
              <a:cs typeface="Times New Roman"/>
            </a:endParaRPr>
          </a:p>
          <a:p>
            <a:pPr marL="419100" indent="-406400">
              <a:lnSpc>
                <a:spcPct val="100000"/>
              </a:lnSpc>
              <a:buClr>
                <a:srgbClr val="646464"/>
              </a:buClr>
              <a:buSzPct val="90322"/>
              <a:buChar char="•"/>
              <a:tabLst>
                <a:tab pos="418465" algn="l"/>
                <a:tab pos="419100" algn="l"/>
              </a:tabLst>
            </a:pPr>
            <a:r>
              <a:rPr dirty="0" sz="3100" spc="-5" b="1">
                <a:solidFill>
                  <a:srgbClr val="FFFFFF"/>
                </a:solidFill>
                <a:latin typeface="Arial"/>
                <a:cs typeface="Arial"/>
              </a:rPr>
              <a:t>Doesn’t </a:t>
            </a:r>
            <a:r>
              <a:rPr dirty="0" sz="3100" spc="-45" b="1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dirty="0" sz="3100" spc="-5" b="1">
                <a:solidFill>
                  <a:srgbClr val="FFFFFF"/>
                </a:solidFill>
                <a:latin typeface="Arial"/>
                <a:cs typeface="Arial"/>
              </a:rPr>
              <a:t>native</a:t>
            </a:r>
            <a:r>
              <a:rPr dirty="0" sz="3100" spc="2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100" spc="-114" b="1">
                <a:solidFill>
                  <a:srgbClr val="FFFFFF"/>
                </a:solidFill>
                <a:latin typeface="Arial"/>
                <a:cs typeface="Arial"/>
              </a:rPr>
              <a:t>scroll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Times New Roman"/>
              <a:cs typeface="Times New Roman"/>
            </a:endParaRPr>
          </a:p>
          <a:p>
            <a:pPr marL="419100" indent="-406400">
              <a:lnSpc>
                <a:spcPct val="100000"/>
              </a:lnSpc>
              <a:buClr>
                <a:srgbClr val="646464"/>
              </a:buClr>
              <a:buSzPct val="90322"/>
              <a:buChar char="•"/>
              <a:tabLst>
                <a:tab pos="418465" algn="l"/>
                <a:tab pos="419100" algn="l"/>
              </a:tabLst>
            </a:pPr>
            <a:r>
              <a:rPr dirty="0" sz="3100" spc="45">
                <a:solidFill>
                  <a:srgbClr val="FFFFFF"/>
                </a:solidFill>
                <a:latin typeface="Arial"/>
                <a:cs typeface="Arial"/>
              </a:rPr>
              <a:t>Only </a:t>
            </a:r>
            <a:r>
              <a:rPr dirty="0" sz="3100" spc="7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31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100" spc="-85">
                <a:solidFill>
                  <a:srgbClr val="FFFFFF"/>
                </a:solidFill>
                <a:latin typeface="Arial"/>
                <a:cs typeface="Arial"/>
              </a:rPr>
              <a:t>arrays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646464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419100" indent="-406400">
              <a:lnSpc>
                <a:spcPct val="100000"/>
              </a:lnSpc>
              <a:buClr>
                <a:srgbClr val="646464"/>
              </a:buClr>
              <a:buSzPct val="90322"/>
              <a:buChar char="•"/>
              <a:tabLst>
                <a:tab pos="418465" algn="l"/>
                <a:tab pos="419100" algn="l"/>
              </a:tabLst>
            </a:pPr>
            <a:r>
              <a:rPr dirty="0" sz="3100" spc="10">
                <a:solidFill>
                  <a:srgbClr val="FFFFFF"/>
                </a:solidFill>
                <a:latin typeface="Arial"/>
                <a:cs typeface="Arial"/>
              </a:rPr>
              <a:t>Fixed</a:t>
            </a:r>
            <a:r>
              <a:rPr dirty="0" sz="31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100" spc="80">
                <a:solidFill>
                  <a:srgbClr val="FFFFFF"/>
                </a:solidFill>
                <a:latin typeface="Arial"/>
                <a:cs typeface="Arial"/>
              </a:rPr>
              <a:t>height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46464"/>
              </a:buClr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419100" indent="-406400">
              <a:lnSpc>
                <a:spcPct val="100000"/>
              </a:lnSpc>
              <a:buClr>
                <a:srgbClr val="646464"/>
              </a:buClr>
              <a:buSzPct val="90322"/>
              <a:buChar char="•"/>
              <a:tabLst>
                <a:tab pos="418465" algn="l"/>
                <a:tab pos="419100" algn="l"/>
              </a:tabLst>
            </a:pPr>
            <a:r>
              <a:rPr dirty="0" sz="3100" spc="20">
                <a:solidFill>
                  <a:srgbClr val="FFFFFF"/>
                </a:solidFill>
                <a:latin typeface="Arial"/>
                <a:cs typeface="Arial"/>
              </a:rPr>
              <a:t>Inspired </a:t>
            </a:r>
            <a:r>
              <a:rPr dirty="0" sz="3100" spc="4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dirty="0" sz="3100" spc="-105">
                <a:solidFill>
                  <a:srgbClr val="FFFFFF"/>
                </a:solidFill>
                <a:latin typeface="Arial"/>
                <a:cs typeface="Arial"/>
              </a:rPr>
              <a:t>iOS’s</a:t>
            </a:r>
            <a:r>
              <a:rPr dirty="0" sz="31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100" spc="-55">
                <a:solidFill>
                  <a:srgbClr val="FFFFFF"/>
                </a:solidFill>
                <a:latin typeface="Arial"/>
                <a:cs typeface="Arial"/>
              </a:rPr>
              <a:t>UITableView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252334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0" algn="l"/>
              </a:tabLst>
            </a:pPr>
            <a:r>
              <a:rPr dirty="0" spc="-85"/>
              <a:t>C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0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-85"/>
              <a:t>C</a:t>
            </a:r>
            <a:r>
              <a:rPr dirty="0" spc="-535"/>
              <a:t> </a:t>
            </a:r>
            <a:r>
              <a:rPr dirty="0" spc="-170"/>
              <a:t>T</a:t>
            </a:r>
            <a:r>
              <a:rPr dirty="0" spc="-530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0"/>
              <a:t> </a:t>
            </a:r>
            <a:r>
              <a:rPr dirty="0" spc="250"/>
              <a:t>N	</a:t>
            </a:r>
            <a:r>
              <a:rPr dirty="0" spc="-585"/>
              <a:t>R </a:t>
            </a:r>
            <a:r>
              <a:rPr dirty="0" spc="-335"/>
              <a:t>E </a:t>
            </a:r>
            <a:r>
              <a:rPr dirty="0" spc="-420"/>
              <a:t>P </a:t>
            </a:r>
            <a:r>
              <a:rPr dirty="0" spc="-335"/>
              <a:t>E</a:t>
            </a:r>
            <a:r>
              <a:rPr dirty="0" spc="-885"/>
              <a:t> </a:t>
            </a:r>
            <a:r>
              <a:rPr dirty="0" spc="160"/>
              <a:t>AT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10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812800" y="4432300"/>
            <a:ext cx="10085705" cy="1762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&lt;ion-list&gt;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  <a:tabLst>
                <a:tab pos="257302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&lt;ion-item	</a:t>
            </a:r>
            <a:r>
              <a:rPr dirty="0" sz="2400" spc="-5" b="1">
                <a:solidFill>
                  <a:srgbClr val="F5A68B"/>
                </a:solidFill>
                <a:latin typeface="Courier New"/>
                <a:cs typeface="Courier New"/>
              </a:rPr>
              <a:t>collection-repeat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"movie in</a:t>
            </a:r>
            <a:r>
              <a:rPr dirty="0" sz="2400" spc="-1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data.movies"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70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{{movie.title}}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&lt;/ion-item&gt;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&lt;/ion-list&gt;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331216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19680" algn="l"/>
              </a:tabLst>
            </a:pPr>
            <a:r>
              <a:rPr dirty="0" spc="-170"/>
              <a:t>T </a:t>
            </a:r>
            <a:r>
              <a:rPr dirty="0" spc="-585"/>
              <a:t>R </a:t>
            </a:r>
            <a:r>
              <a:rPr dirty="0" spc="80"/>
              <a:t>A</a:t>
            </a:r>
            <a:r>
              <a:rPr dirty="0" spc="-844"/>
              <a:t> </a:t>
            </a:r>
            <a:r>
              <a:rPr dirty="0" spc="-85"/>
              <a:t>C</a:t>
            </a:r>
            <a:r>
              <a:rPr dirty="0" spc="-535"/>
              <a:t> </a:t>
            </a:r>
            <a:r>
              <a:rPr dirty="0" spc="-254"/>
              <a:t>K	</a:t>
            </a:r>
            <a:r>
              <a:rPr dirty="0" spc="-170"/>
              <a:t>B</a:t>
            </a:r>
            <a:r>
              <a:rPr dirty="0" spc="-615"/>
              <a:t> </a:t>
            </a:r>
            <a:r>
              <a:rPr dirty="0" spc="-420"/>
              <a:t>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10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901700" y="4965700"/>
            <a:ext cx="11000105" cy="3134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&lt;ion-list&gt;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  <a:tabLst>
                <a:tab pos="257302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&lt;ion-item	</a:t>
            </a:r>
            <a:r>
              <a:rPr dirty="0" sz="2400" spc="-5" b="1">
                <a:solidFill>
                  <a:srgbClr val="F5A68B"/>
                </a:solidFill>
                <a:latin typeface="Courier New"/>
                <a:cs typeface="Courier New"/>
              </a:rPr>
              <a:t>ng-repeat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"movie in movies track by</a:t>
            </a:r>
            <a:r>
              <a:rPr dirty="0" sz="2400" spc="-35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movie.id"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70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{{movie.title}}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9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&lt;/ion-item&gt;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744220">
              <a:lnSpc>
                <a:spcPts val="2790"/>
              </a:lnSpc>
              <a:tabLst>
                <a:tab pos="257302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&lt;ion-item	</a:t>
            </a:r>
            <a:r>
              <a:rPr dirty="0" sz="2400" spc="-5" b="1">
                <a:solidFill>
                  <a:srgbClr val="F5A68B"/>
                </a:solidFill>
                <a:latin typeface="Courier New"/>
                <a:cs typeface="Courier New"/>
              </a:rPr>
              <a:t>ng-repeat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"movie in movies track by</a:t>
            </a:r>
            <a:r>
              <a:rPr dirty="0" sz="2400" spc="-3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$index"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70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{{movie.title}}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&lt;/ion-item&gt;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&lt;/ion-list&gt;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1968500"/>
            <a:ext cx="921194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5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dirty="0" sz="4000" spc="7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4000" spc="25">
                <a:solidFill>
                  <a:srgbClr val="FFFFFF"/>
                </a:solidFill>
                <a:latin typeface="Arial"/>
                <a:cs typeface="Arial"/>
              </a:rPr>
              <a:t>avoid </a:t>
            </a:r>
            <a:r>
              <a:rPr dirty="0" sz="4000" spc="-120">
                <a:solidFill>
                  <a:srgbClr val="FFFFFF"/>
                </a:solidFill>
                <a:latin typeface="Arial"/>
                <a:cs typeface="Arial"/>
              </a:rPr>
              <a:t>useless </a:t>
            </a:r>
            <a:r>
              <a:rPr dirty="0" sz="4000" spc="170">
                <a:solidFill>
                  <a:srgbClr val="FFFFFF"/>
                </a:solidFill>
                <a:latin typeface="Arial"/>
                <a:cs typeface="Arial"/>
              </a:rPr>
              <a:t>DOM</a:t>
            </a:r>
            <a:r>
              <a:rPr dirty="0" sz="40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45">
                <a:solidFill>
                  <a:srgbClr val="FFFFFF"/>
                </a:solidFill>
                <a:latin typeface="Arial"/>
                <a:cs typeface="Arial"/>
              </a:rPr>
              <a:t>manipulation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331216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19680" algn="l"/>
              </a:tabLst>
            </a:pPr>
            <a:r>
              <a:rPr dirty="0" spc="-170"/>
              <a:t>T </a:t>
            </a:r>
            <a:r>
              <a:rPr dirty="0" spc="-585"/>
              <a:t>R </a:t>
            </a:r>
            <a:r>
              <a:rPr dirty="0" spc="80"/>
              <a:t>A</a:t>
            </a:r>
            <a:r>
              <a:rPr dirty="0" spc="-844"/>
              <a:t> </a:t>
            </a:r>
            <a:r>
              <a:rPr dirty="0" spc="-85"/>
              <a:t>C</a:t>
            </a:r>
            <a:r>
              <a:rPr dirty="0" spc="-535"/>
              <a:t> </a:t>
            </a:r>
            <a:r>
              <a:rPr dirty="0" spc="-254"/>
              <a:t>K	</a:t>
            </a:r>
            <a:r>
              <a:rPr dirty="0" spc="-170"/>
              <a:t>B</a:t>
            </a:r>
            <a:r>
              <a:rPr dirty="0" spc="-615"/>
              <a:t> </a:t>
            </a:r>
            <a:r>
              <a:rPr dirty="0" spc="-42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3765435"/>
            <a:ext cx="11000105" cy="4335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42865">
              <a:lnSpc>
                <a:spcPct val="100000"/>
              </a:lnSpc>
              <a:spcBef>
                <a:spcPts val="100"/>
              </a:spcBef>
            </a:pPr>
            <a:r>
              <a:rPr dirty="0" sz="3000" spc="530">
                <a:solidFill>
                  <a:srgbClr val="FF2E00"/>
                </a:solidFill>
                <a:latin typeface="Verdana"/>
                <a:cs typeface="Verdana"/>
              </a:rPr>
              <a:t>If </a:t>
            </a:r>
            <a:r>
              <a:rPr dirty="0" sz="3000" spc="135">
                <a:solidFill>
                  <a:srgbClr val="FF2E00"/>
                </a:solidFill>
                <a:latin typeface="Verdana"/>
                <a:cs typeface="Verdana"/>
              </a:rPr>
              <a:t>items </a:t>
            </a:r>
            <a:r>
              <a:rPr dirty="0" sz="3000" spc="35">
                <a:solidFill>
                  <a:srgbClr val="FF2E00"/>
                </a:solidFill>
                <a:latin typeface="Verdana"/>
                <a:cs typeface="Verdana"/>
              </a:rPr>
              <a:t>have </a:t>
            </a:r>
            <a:r>
              <a:rPr dirty="0" sz="3000" spc="190">
                <a:solidFill>
                  <a:srgbClr val="FF2E00"/>
                </a:solidFill>
                <a:latin typeface="Verdana"/>
                <a:cs typeface="Verdana"/>
              </a:rPr>
              <a:t>unique</a:t>
            </a:r>
            <a:r>
              <a:rPr dirty="0" sz="3000" spc="-8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155">
                <a:solidFill>
                  <a:srgbClr val="FF2E00"/>
                </a:solidFill>
                <a:latin typeface="Verdana"/>
                <a:cs typeface="Verdana"/>
              </a:rPr>
              <a:t>ID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50">
              <a:latin typeface="Times New Roman"/>
              <a:cs typeface="Times New Roman"/>
            </a:endParaRPr>
          </a:p>
          <a:p>
            <a:pPr marL="12700">
              <a:lnSpc>
                <a:spcPts val="279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&lt;ion-list&gt;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  <a:tabLst>
                <a:tab pos="257302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&lt;ion-item	</a:t>
            </a:r>
            <a:r>
              <a:rPr dirty="0" sz="2400" spc="-5" b="1">
                <a:solidFill>
                  <a:srgbClr val="F5A68B"/>
                </a:solidFill>
                <a:latin typeface="Courier New"/>
                <a:cs typeface="Courier New"/>
              </a:rPr>
              <a:t>ng-repeat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"movie in movies track by</a:t>
            </a:r>
            <a:r>
              <a:rPr dirty="0" sz="2400" spc="-35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movie.id"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70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{{movie.title}}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9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&lt;/ion-item&gt;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744220">
              <a:lnSpc>
                <a:spcPts val="2790"/>
              </a:lnSpc>
              <a:tabLst>
                <a:tab pos="257302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&lt;ion-item	</a:t>
            </a:r>
            <a:r>
              <a:rPr dirty="0" sz="2400" spc="-5" b="1">
                <a:solidFill>
                  <a:srgbClr val="F5A68B"/>
                </a:solidFill>
                <a:latin typeface="Courier New"/>
                <a:cs typeface="Courier New"/>
              </a:rPr>
              <a:t>ng-repeat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"movie in movies track by</a:t>
            </a:r>
            <a:r>
              <a:rPr dirty="0" sz="2400" spc="-3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$index"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70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{{movie.title}}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&lt;/ion-item&gt;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&lt;/ion-list&gt;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00061" y="4302061"/>
            <a:ext cx="1191558" cy="1060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5800" y="1968500"/>
            <a:ext cx="921194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5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dirty="0" sz="4000" spc="7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4000" spc="25">
                <a:solidFill>
                  <a:srgbClr val="FFFFFF"/>
                </a:solidFill>
                <a:latin typeface="Arial"/>
                <a:cs typeface="Arial"/>
              </a:rPr>
              <a:t>avoid </a:t>
            </a:r>
            <a:r>
              <a:rPr dirty="0" sz="4000" spc="-120">
                <a:solidFill>
                  <a:srgbClr val="FFFFFF"/>
                </a:solidFill>
                <a:latin typeface="Arial"/>
                <a:cs typeface="Arial"/>
              </a:rPr>
              <a:t>useless </a:t>
            </a:r>
            <a:r>
              <a:rPr dirty="0" sz="4000" spc="170">
                <a:solidFill>
                  <a:srgbClr val="FFFFFF"/>
                </a:solidFill>
                <a:latin typeface="Arial"/>
                <a:cs typeface="Arial"/>
              </a:rPr>
              <a:t>DOM</a:t>
            </a:r>
            <a:r>
              <a:rPr dirty="0" sz="40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45">
                <a:solidFill>
                  <a:srgbClr val="FFFFFF"/>
                </a:solidFill>
                <a:latin typeface="Arial"/>
                <a:cs typeface="Arial"/>
              </a:rPr>
              <a:t>manipulation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10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352869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O</a:t>
            </a:r>
            <a:r>
              <a:rPr dirty="0" spc="-550"/>
              <a:t> </a:t>
            </a:r>
            <a:r>
              <a:rPr dirty="0" spc="-335"/>
              <a:t>V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15"/>
              <a:t> </a:t>
            </a:r>
            <a:r>
              <a:rPr dirty="0" spc="-335"/>
              <a:t>V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/>
              <a:t>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10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2104135"/>
            <a:ext cx="6350000" cy="64846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419100" indent="-406400">
              <a:lnSpc>
                <a:spcPct val="100000"/>
              </a:lnSpc>
              <a:spcBef>
                <a:spcPts val="130"/>
              </a:spcBef>
              <a:buClr>
                <a:srgbClr val="646464"/>
              </a:buClr>
              <a:buSzPct val="90322"/>
              <a:buChar char="•"/>
              <a:tabLst>
                <a:tab pos="418465" algn="l"/>
                <a:tab pos="419100" algn="l"/>
              </a:tabLst>
            </a:pPr>
            <a:r>
              <a:rPr dirty="0" sz="3100" spc="70">
                <a:solidFill>
                  <a:srgbClr val="FFFFFF"/>
                </a:solidFill>
                <a:latin typeface="Arial"/>
                <a:cs typeface="Arial"/>
              </a:rPr>
              <a:t>Optimization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46464"/>
              </a:buClr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419100" indent="-406400">
              <a:lnSpc>
                <a:spcPct val="100000"/>
              </a:lnSpc>
              <a:buClr>
                <a:srgbClr val="646464"/>
              </a:buClr>
              <a:buSzPct val="90322"/>
              <a:buChar char="•"/>
              <a:tabLst>
                <a:tab pos="418465" algn="l"/>
                <a:tab pos="419100" algn="l"/>
              </a:tabLst>
            </a:pPr>
            <a:r>
              <a:rPr dirty="0" sz="3100" spc="-25">
                <a:solidFill>
                  <a:srgbClr val="FFFFFF"/>
                </a:solidFill>
                <a:latin typeface="Arial"/>
                <a:cs typeface="Arial"/>
              </a:rPr>
              <a:t>Callbacks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46464"/>
              </a:buClr>
              <a:buFont typeface="Arial"/>
              <a:buChar char="•"/>
            </a:pPr>
            <a:endParaRPr sz="3550">
              <a:latin typeface="Times New Roman"/>
              <a:cs typeface="Times New Roman"/>
            </a:endParaRPr>
          </a:p>
          <a:p>
            <a:pPr marL="419100" indent="-406400">
              <a:lnSpc>
                <a:spcPct val="100000"/>
              </a:lnSpc>
              <a:buClr>
                <a:srgbClr val="646464"/>
              </a:buClr>
              <a:buSzPct val="90322"/>
              <a:buChar char="•"/>
              <a:tabLst>
                <a:tab pos="418465" algn="l"/>
                <a:tab pos="419100" algn="l"/>
              </a:tabLst>
            </a:pPr>
            <a:r>
              <a:rPr dirty="0" sz="3100" spc="-60">
                <a:solidFill>
                  <a:srgbClr val="FFFFFF"/>
                </a:solidFill>
                <a:latin typeface="Arial"/>
                <a:cs typeface="Arial"/>
              </a:rPr>
              <a:t>Promises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46464"/>
              </a:buClr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419100" indent="-406400">
              <a:lnSpc>
                <a:spcPct val="100000"/>
              </a:lnSpc>
              <a:buClr>
                <a:srgbClr val="646464"/>
              </a:buClr>
              <a:buSzPct val="90322"/>
              <a:buChar char="•"/>
              <a:tabLst>
                <a:tab pos="418465" algn="l"/>
                <a:tab pos="419100" algn="l"/>
              </a:tabLst>
            </a:pPr>
            <a:r>
              <a:rPr dirty="0" sz="3100" spc="35">
                <a:solidFill>
                  <a:srgbClr val="FFFFFF"/>
                </a:solidFill>
                <a:latin typeface="Arial"/>
                <a:cs typeface="Arial"/>
              </a:rPr>
              <a:t>Angular </a:t>
            </a:r>
            <a:r>
              <a:rPr dirty="0" sz="3100" spc="-25">
                <a:solidFill>
                  <a:srgbClr val="FFFFFF"/>
                </a:solidFill>
                <a:latin typeface="Arial"/>
                <a:cs typeface="Arial"/>
              </a:rPr>
              <a:t>resource</a:t>
            </a:r>
            <a:r>
              <a:rPr dirty="0" sz="31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100" spc="-65">
                <a:solidFill>
                  <a:srgbClr val="FFFFFF"/>
                </a:solidFill>
                <a:latin typeface="Arial"/>
                <a:cs typeface="Arial"/>
              </a:rPr>
              <a:t>($resource)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646464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419100" indent="-406400">
              <a:lnSpc>
                <a:spcPct val="100000"/>
              </a:lnSpc>
              <a:buClr>
                <a:srgbClr val="646464"/>
              </a:buClr>
              <a:buSzPct val="90322"/>
              <a:buChar char="•"/>
              <a:tabLst>
                <a:tab pos="418465" algn="l"/>
                <a:tab pos="419100" algn="l"/>
              </a:tabLst>
            </a:pPr>
            <a:r>
              <a:rPr dirty="0" sz="3100" spc="-5">
                <a:solidFill>
                  <a:srgbClr val="FFFFFF"/>
                </a:solidFill>
                <a:latin typeface="Arial"/>
                <a:cs typeface="Arial"/>
              </a:rPr>
              <a:t>Life</a:t>
            </a:r>
            <a:r>
              <a:rPr dirty="0" sz="31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Arial"/>
                <a:cs typeface="Arial"/>
              </a:rPr>
              <a:t>cycle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46464"/>
              </a:buClr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419100" indent="-406400">
              <a:lnSpc>
                <a:spcPct val="100000"/>
              </a:lnSpc>
              <a:buClr>
                <a:srgbClr val="646464"/>
              </a:buClr>
              <a:buSzPct val="90322"/>
              <a:buChar char="•"/>
              <a:tabLst>
                <a:tab pos="418465" algn="l"/>
                <a:tab pos="419100" algn="l"/>
              </a:tabLst>
            </a:pPr>
            <a:r>
              <a:rPr dirty="0" sz="3100" spc="20">
                <a:solidFill>
                  <a:srgbClr val="FFFFFF"/>
                </a:solidFill>
                <a:latin typeface="Arial"/>
                <a:cs typeface="Arial"/>
              </a:rPr>
              <a:t>Generate </a:t>
            </a:r>
            <a:r>
              <a:rPr dirty="0" sz="3100" spc="-45">
                <a:solidFill>
                  <a:srgbClr val="FFFFFF"/>
                </a:solidFill>
                <a:latin typeface="Arial"/>
                <a:cs typeface="Arial"/>
              </a:rPr>
              <a:t>splash screen </a:t>
            </a:r>
            <a:r>
              <a:rPr dirty="0" sz="3100" spc="3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1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Arial"/>
                <a:cs typeface="Arial"/>
              </a:rPr>
              <a:t>icons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646464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419100" indent="-406400">
              <a:lnSpc>
                <a:spcPct val="100000"/>
              </a:lnSpc>
              <a:buClr>
                <a:srgbClr val="646464"/>
              </a:buClr>
              <a:buSzPct val="90322"/>
              <a:buChar char="•"/>
              <a:tabLst>
                <a:tab pos="418465" algn="l"/>
                <a:tab pos="419100" algn="l"/>
              </a:tabLst>
            </a:pPr>
            <a:r>
              <a:rPr dirty="0" sz="3100" spc="9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dirty="0" sz="31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Arial"/>
                <a:cs typeface="Arial"/>
              </a:rPr>
              <a:t>Analytics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331216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19680" algn="l"/>
              </a:tabLst>
            </a:pPr>
            <a:r>
              <a:rPr dirty="0" spc="-170"/>
              <a:t>T </a:t>
            </a:r>
            <a:r>
              <a:rPr dirty="0" spc="-585"/>
              <a:t>R </a:t>
            </a:r>
            <a:r>
              <a:rPr dirty="0" spc="80"/>
              <a:t>A</a:t>
            </a:r>
            <a:r>
              <a:rPr dirty="0" spc="-844"/>
              <a:t> </a:t>
            </a:r>
            <a:r>
              <a:rPr dirty="0" spc="-85"/>
              <a:t>C</a:t>
            </a:r>
            <a:r>
              <a:rPr dirty="0" spc="-535"/>
              <a:t> </a:t>
            </a:r>
            <a:r>
              <a:rPr dirty="0" spc="-254"/>
              <a:t>K	</a:t>
            </a:r>
            <a:r>
              <a:rPr dirty="0" spc="-170"/>
              <a:t>B</a:t>
            </a:r>
            <a:r>
              <a:rPr dirty="0" spc="-615"/>
              <a:t> </a:t>
            </a:r>
            <a:r>
              <a:rPr dirty="0" spc="-42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9172473" y="7122693"/>
            <a:ext cx="1151419" cy="1397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1700" y="3765435"/>
            <a:ext cx="11000105" cy="5325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42865">
              <a:lnSpc>
                <a:spcPct val="100000"/>
              </a:lnSpc>
              <a:spcBef>
                <a:spcPts val="100"/>
              </a:spcBef>
            </a:pPr>
            <a:r>
              <a:rPr dirty="0" sz="3000" spc="530">
                <a:solidFill>
                  <a:srgbClr val="FF2E00"/>
                </a:solidFill>
                <a:latin typeface="Verdana"/>
                <a:cs typeface="Verdana"/>
              </a:rPr>
              <a:t>If </a:t>
            </a:r>
            <a:r>
              <a:rPr dirty="0" sz="3000" spc="135">
                <a:solidFill>
                  <a:srgbClr val="FF2E00"/>
                </a:solidFill>
                <a:latin typeface="Verdana"/>
                <a:cs typeface="Verdana"/>
              </a:rPr>
              <a:t>items </a:t>
            </a:r>
            <a:r>
              <a:rPr dirty="0" sz="3000" spc="35">
                <a:solidFill>
                  <a:srgbClr val="FF2E00"/>
                </a:solidFill>
                <a:latin typeface="Verdana"/>
                <a:cs typeface="Verdana"/>
              </a:rPr>
              <a:t>have </a:t>
            </a:r>
            <a:r>
              <a:rPr dirty="0" sz="3000" spc="190">
                <a:solidFill>
                  <a:srgbClr val="FF2E00"/>
                </a:solidFill>
                <a:latin typeface="Verdana"/>
                <a:cs typeface="Verdana"/>
              </a:rPr>
              <a:t>unique</a:t>
            </a:r>
            <a:r>
              <a:rPr dirty="0" sz="3000" spc="-8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155">
                <a:solidFill>
                  <a:srgbClr val="FF2E00"/>
                </a:solidFill>
                <a:latin typeface="Verdana"/>
                <a:cs typeface="Verdana"/>
              </a:rPr>
              <a:t>ID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50">
              <a:latin typeface="Times New Roman"/>
              <a:cs typeface="Times New Roman"/>
            </a:endParaRPr>
          </a:p>
          <a:p>
            <a:pPr marL="12700">
              <a:lnSpc>
                <a:spcPts val="279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&lt;ion-list&gt;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  <a:tabLst>
                <a:tab pos="257302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&lt;ion-item	</a:t>
            </a:r>
            <a:r>
              <a:rPr dirty="0" sz="2400" spc="-5" b="1">
                <a:solidFill>
                  <a:srgbClr val="F5A68B"/>
                </a:solidFill>
                <a:latin typeface="Courier New"/>
                <a:cs typeface="Courier New"/>
              </a:rPr>
              <a:t>ng-repeat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"movie in movies track by</a:t>
            </a:r>
            <a:r>
              <a:rPr dirty="0" sz="2400" spc="-35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movie.id"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70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{{movie.title}}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9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&lt;/ion-item&gt;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744220">
              <a:lnSpc>
                <a:spcPts val="2790"/>
              </a:lnSpc>
              <a:tabLst>
                <a:tab pos="257302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&lt;ion-item	</a:t>
            </a:r>
            <a:r>
              <a:rPr dirty="0" sz="2400" spc="-5" b="1">
                <a:solidFill>
                  <a:srgbClr val="F5A68B"/>
                </a:solidFill>
                <a:latin typeface="Courier New"/>
                <a:cs typeface="Courier New"/>
              </a:rPr>
              <a:t>ng-repeat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"movie in movies track by</a:t>
            </a:r>
            <a:r>
              <a:rPr dirty="0" sz="2400" spc="-3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$index"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70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{{movie.title}}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&lt;/ion-item&gt;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&lt;/ion-list&gt;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Times New Roman"/>
              <a:cs typeface="Times New Roman"/>
            </a:endParaRPr>
          </a:p>
          <a:p>
            <a:pPr marL="4374515">
              <a:lnSpc>
                <a:spcPct val="100000"/>
              </a:lnSpc>
            </a:pPr>
            <a:r>
              <a:rPr dirty="0" sz="3000" spc="530">
                <a:solidFill>
                  <a:srgbClr val="FF2E00"/>
                </a:solidFill>
                <a:latin typeface="Verdana"/>
                <a:cs typeface="Verdana"/>
              </a:rPr>
              <a:t>If </a:t>
            </a:r>
            <a:r>
              <a:rPr dirty="0" sz="3000" spc="40">
                <a:solidFill>
                  <a:srgbClr val="FF2E00"/>
                </a:solidFill>
                <a:latin typeface="Verdana"/>
                <a:cs typeface="Verdana"/>
              </a:rPr>
              <a:t>item’s </a:t>
            </a:r>
            <a:r>
              <a:rPr dirty="0" sz="3000" spc="160">
                <a:solidFill>
                  <a:srgbClr val="FF2E00"/>
                </a:solidFill>
                <a:latin typeface="Verdana"/>
                <a:cs typeface="Verdana"/>
              </a:rPr>
              <a:t>don’t </a:t>
            </a:r>
            <a:r>
              <a:rPr dirty="0" sz="3000" spc="35">
                <a:solidFill>
                  <a:srgbClr val="FF2E00"/>
                </a:solidFill>
                <a:latin typeface="Verdana"/>
                <a:cs typeface="Verdana"/>
              </a:rPr>
              <a:t>have </a:t>
            </a:r>
            <a:r>
              <a:rPr dirty="0" sz="3000" spc="190">
                <a:solidFill>
                  <a:srgbClr val="FF2E00"/>
                </a:solidFill>
                <a:latin typeface="Verdana"/>
                <a:cs typeface="Verdana"/>
              </a:rPr>
              <a:t>unique</a:t>
            </a:r>
            <a:r>
              <a:rPr dirty="0" sz="3000" spc="138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155">
                <a:solidFill>
                  <a:srgbClr val="FF2E00"/>
                </a:solidFill>
                <a:latin typeface="Verdana"/>
                <a:cs typeface="Verdana"/>
              </a:rPr>
              <a:t>ID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00061" y="4302061"/>
            <a:ext cx="1191558" cy="1060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85800" y="1968500"/>
            <a:ext cx="921194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5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dirty="0" sz="4000" spc="7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4000" spc="25">
                <a:solidFill>
                  <a:srgbClr val="FFFFFF"/>
                </a:solidFill>
                <a:latin typeface="Arial"/>
                <a:cs typeface="Arial"/>
              </a:rPr>
              <a:t>avoid </a:t>
            </a:r>
            <a:r>
              <a:rPr dirty="0" sz="4000" spc="-120">
                <a:solidFill>
                  <a:srgbClr val="FFFFFF"/>
                </a:solidFill>
                <a:latin typeface="Arial"/>
                <a:cs typeface="Arial"/>
              </a:rPr>
              <a:t>useless </a:t>
            </a:r>
            <a:r>
              <a:rPr dirty="0" sz="4000" spc="170">
                <a:solidFill>
                  <a:srgbClr val="FFFFFF"/>
                </a:solidFill>
                <a:latin typeface="Arial"/>
                <a:cs typeface="Arial"/>
              </a:rPr>
              <a:t>DOM</a:t>
            </a:r>
            <a:r>
              <a:rPr dirty="0" sz="40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45">
                <a:solidFill>
                  <a:srgbClr val="FFFFFF"/>
                </a:solidFill>
                <a:latin typeface="Arial"/>
                <a:cs typeface="Arial"/>
              </a:rPr>
              <a:t>manipulation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10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75538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6889" algn="l"/>
                <a:tab pos="3716020" algn="l"/>
                <a:tab pos="5778500" algn="l"/>
              </a:tabLst>
            </a:pP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-170"/>
              <a:t>T </a:t>
            </a:r>
            <a:r>
              <a:rPr dirty="0" spc="-85"/>
              <a:t>I</a:t>
            </a:r>
            <a:r>
              <a:rPr dirty="0" spc="-894"/>
              <a:t> </a:t>
            </a:r>
            <a:r>
              <a:rPr dirty="0" spc="250"/>
              <a:t>M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80"/>
              <a:t>D</a:t>
            </a:r>
            <a:r>
              <a:rPr dirty="0" spc="-530"/>
              <a:t> </a:t>
            </a:r>
            <a:r>
              <a:rPr dirty="0" spc="270"/>
              <a:t>ATA	</a:t>
            </a:r>
            <a:r>
              <a:rPr dirty="0" spc="-170"/>
              <a:t>B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50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80"/>
              <a:t>D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50"/>
              <a:t> 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500" y="2882900"/>
            <a:ext cx="11620500" cy="2352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5">
                <a:solidFill>
                  <a:srgbClr val="FFFFFF"/>
                </a:solidFill>
                <a:latin typeface="Arial"/>
                <a:cs typeface="Arial"/>
              </a:rPr>
              <a:t>does</a:t>
            </a:r>
            <a:r>
              <a:rPr dirty="0" sz="36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1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3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dirty="0" sz="36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synchronized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36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6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36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controller</a:t>
            </a:r>
            <a:endParaRPr sz="3600">
              <a:latin typeface="Arial"/>
              <a:cs typeface="Arial"/>
            </a:endParaRPr>
          </a:p>
          <a:p>
            <a:pPr marL="482600" marR="700405" indent="-469900">
              <a:lnSpc>
                <a:spcPct val="113399"/>
              </a:lnSpc>
              <a:spcBef>
                <a:spcPts val="42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80">
                <a:solidFill>
                  <a:srgbClr val="FFFFFF"/>
                </a:solidFill>
                <a:latin typeface="Arial"/>
                <a:cs typeface="Arial"/>
              </a:rPr>
              <a:t>Don’t </a:t>
            </a:r>
            <a:r>
              <a:rPr dirty="0" sz="3600" spc="-9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angular </a:t>
            </a:r>
            <a:r>
              <a:rPr dirty="0" sz="3600" spc="55">
                <a:solidFill>
                  <a:srgbClr val="FFFFFF"/>
                </a:solidFill>
                <a:latin typeface="Arial"/>
                <a:cs typeface="Arial"/>
              </a:rPr>
              <a:t>one-time </a:t>
            </a:r>
            <a:r>
              <a:rPr dirty="0" sz="3600" spc="100">
                <a:solidFill>
                  <a:srgbClr val="FFFFFF"/>
                </a:solidFill>
                <a:latin typeface="Arial"/>
                <a:cs typeface="Arial"/>
              </a:rPr>
              <a:t>binding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3600" spc="-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collection- 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repeat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6362700"/>
            <a:ext cx="10956925" cy="2728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&lt;ion-list&gt;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  <a:tabLst>
                <a:tab pos="257302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&lt;ion-item	</a:t>
            </a:r>
            <a:r>
              <a:rPr dirty="0" sz="2400" spc="-5" b="1">
                <a:solidFill>
                  <a:srgbClr val="F5A68B"/>
                </a:solidFill>
                <a:latin typeface="Courier New"/>
                <a:cs typeface="Courier New"/>
              </a:rPr>
              <a:t>ng-repeat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=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"movie in</a:t>
            </a:r>
            <a:r>
              <a:rPr dirty="0" sz="2400" spc="-10">
                <a:solidFill>
                  <a:srgbClr val="96E284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movies"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70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{{::movie.title}}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&lt;/ion-item&gt;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&lt;/ion-list&gt;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Times New Roman"/>
              <a:cs typeface="Times New Roman"/>
            </a:endParaRPr>
          </a:p>
          <a:p>
            <a:pPr marL="4211955">
              <a:lnSpc>
                <a:spcPct val="100000"/>
              </a:lnSpc>
              <a:spcBef>
                <a:spcPts val="5"/>
              </a:spcBef>
            </a:pPr>
            <a:r>
              <a:rPr dirty="0" sz="3000" spc="-135">
                <a:solidFill>
                  <a:srgbClr val="FF2E00"/>
                </a:solidFill>
                <a:latin typeface="Verdana"/>
                <a:cs typeface="Verdana"/>
              </a:rPr>
              <a:t>“::” </a:t>
            </a:r>
            <a:r>
              <a:rPr dirty="0" sz="3000" spc="155">
                <a:solidFill>
                  <a:srgbClr val="FF2E00"/>
                </a:solidFill>
                <a:latin typeface="Verdana"/>
                <a:cs typeface="Verdana"/>
              </a:rPr>
              <a:t>is </a:t>
            </a:r>
            <a:r>
              <a:rPr dirty="0" sz="3000" spc="70">
                <a:solidFill>
                  <a:srgbClr val="FF2E00"/>
                </a:solidFill>
                <a:latin typeface="Verdana"/>
                <a:cs typeface="Verdana"/>
              </a:rPr>
              <a:t>where </a:t>
            </a:r>
            <a:r>
              <a:rPr dirty="0" sz="3000" spc="90">
                <a:solidFill>
                  <a:srgbClr val="FF2E00"/>
                </a:solidFill>
                <a:latin typeface="Verdana"/>
                <a:cs typeface="Verdana"/>
              </a:rPr>
              <a:t>the </a:t>
            </a:r>
            <a:r>
              <a:rPr dirty="0" sz="3000" spc="240">
                <a:solidFill>
                  <a:srgbClr val="FF2E00"/>
                </a:solidFill>
                <a:latin typeface="Verdana"/>
                <a:cs typeface="Verdana"/>
              </a:rPr>
              <a:t>magic</a:t>
            </a:r>
            <a:r>
              <a:rPr dirty="0" sz="3000" spc="535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80">
                <a:solidFill>
                  <a:srgbClr val="FF2E00"/>
                </a:solidFill>
                <a:latin typeface="Verdana"/>
                <a:cs typeface="Verdana"/>
              </a:rPr>
              <a:t>happens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38068" y="7477188"/>
            <a:ext cx="2804301" cy="1050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9600" y="4203700"/>
            <a:ext cx="416623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C</a:t>
            </a:r>
            <a:r>
              <a:rPr dirty="0" spc="-550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5"/>
              <a:t> </a:t>
            </a:r>
            <a:r>
              <a:rPr dirty="0"/>
              <a:t>W</a:t>
            </a:r>
            <a:r>
              <a:rPr dirty="0" spc="-620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50"/>
              <a:t> </a:t>
            </a:r>
            <a:r>
              <a:rPr dirty="0" spc="-254"/>
              <a:t>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416623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C</a:t>
            </a:r>
            <a:r>
              <a:rPr dirty="0" spc="-550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5"/>
              <a:t> </a:t>
            </a:r>
            <a:r>
              <a:rPr dirty="0"/>
              <a:t>W</a:t>
            </a:r>
            <a:r>
              <a:rPr dirty="0" spc="-620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50"/>
              <a:t> </a:t>
            </a:r>
            <a:r>
              <a:rPr dirty="0" spc="-254"/>
              <a:t>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3594100"/>
            <a:ext cx="11497945" cy="3507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85" b="1">
                <a:solidFill>
                  <a:srgbClr val="FFFFFF"/>
                </a:solidFill>
                <a:latin typeface="Arial"/>
                <a:cs typeface="Arial"/>
              </a:rPr>
              <a:t>Replacing </a:t>
            </a:r>
            <a:r>
              <a:rPr dirty="0" sz="3600" spc="-25" b="1">
                <a:solidFill>
                  <a:srgbClr val="FFFFFF"/>
                </a:solidFill>
                <a:latin typeface="Arial"/>
                <a:cs typeface="Arial"/>
              </a:rPr>
              <a:t>native </a:t>
            </a:r>
            <a:r>
              <a:rPr dirty="0" sz="3600" spc="-40" b="1">
                <a:solidFill>
                  <a:srgbClr val="FFFFFF"/>
                </a:solidFill>
                <a:latin typeface="Arial"/>
                <a:cs typeface="Arial"/>
              </a:rPr>
              <a:t>browser </a:t>
            </a:r>
            <a:r>
              <a:rPr dirty="0" sz="3600" spc="15" b="1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3600" spc="4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85" b="1">
                <a:solidFill>
                  <a:srgbClr val="FFFFFF"/>
                </a:solidFill>
                <a:latin typeface="Arial"/>
                <a:cs typeface="Arial"/>
              </a:rPr>
              <a:t>Chromium–based</a:t>
            </a:r>
            <a:endParaRPr sz="3600">
              <a:latin typeface="Arial"/>
              <a:cs typeface="Arial"/>
            </a:endParaRPr>
          </a:p>
          <a:p>
            <a:pPr marL="482600" marR="5080" indent="-469900">
              <a:lnSpc>
                <a:spcPct val="113399"/>
              </a:lnSpc>
              <a:spcBef>
                <a:spcPts val="42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50">
                <a:solidFill>
                  <a:srgbClr val="FFFFFF"/>
                </a:solidFill>
                <a:latin typeface="Arial"/>
                <a:cs typeface="Arial"/>
              </a:rPr>
              <a:t>Useful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75">
                <a:solidFill>
                  <a:srgbClr val="FFFFFF"/>
                </a:solidFill>
                <a:latin typeface="Arial"/>
                <a:cs typeface="Arial"/>
              </a:rPr>
              <a:t>older </a:t>
            </a:r>
            <a:r>
              <a:rPr dirty="0" sz="3600" spc="80">
                <a:solidFill>
                  <a:srgbClr val="FFFFFF"/>
                </a:solidFill>
                <a:latin typeface="Arial"/>
                <a:cs typeface="Arial"/>
              </a:rPr>
              <a:t>Android </a:t>
            </a: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devices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3600" spc="80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r>
              <a:rPr dirty="0" sz="3600" spc="-5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Arial"/>
                <a:cs typeface="Arial"/>
              </a:rPr>
              <a:t>browser  </a:t>
            </a:r>
            <a:r>
              <a:rPr dirty="0" sz="3600" spc="40">
                <a:solidFill>
                  <a:srgbClr val="FFFFFF"/>
                </a:solidFill>
                <a:latin typeface="Arial"/>
                <a:cs typeface="Arial"/>
              </a:rPr>
              <a:t>(Android </a:t>
            </a:r>
            <a:r>
              <a:rPr dirty="0" sz="3600" spc="295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dirty="0" sz="3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50">
                <a:solidFill>
                  <a:srgbClr val="FFFFFF"/>
                </a:solidFill>
                <a:latin typeface="Arial"/>
                <a:cs typeface="Arial"/>
              </a:rPr>
              <a:t>4.4)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85" b="1">
                <a:solidFill>
                  <a:srgbClr val="FFFFFF"/>
                </a:solidFill>
                <a:latin typeface="Arial"/>
                <a:cs typeface="Arial"/>
              </a:rPr>
              <a:t>Significantly </a:t>
            </a:r>
            <a:r>
              <a:rPr dirty="0" sz="3600" spc="100" b="1">
                <a:solidFill>
                  <a:srgbClr val="FFFFFF"/>
                </a:solidFill>
                <a:latin typeface="Arial"/>
                <a:cs typeface="Arial"/>
              </a:rPr>
              <a:t>better </a:t>
            </a:r>
            <a:r>
              <a:rPr dirty="0" sz="3600" spc="-20" b="1">
                <a:solidFill>
                  <a:srgbClr val="FFFFFF"/>
                </a:solidFill>
                <a:latin typeface="Arial"/>
                <a:cs typeface="Arial"/>
              </a:rPr>
              <a:t>performance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3600" spc="-290">
                <a:solidFill>
                  <a:srgbClr val="FFFFFF"/>
                </a:solidFill>
                <a:latin typeface="Arial"/>
                <a:cs typeface="Arial"/>
              </a:rPr>
              <a:t>CSS</a:t>
            </a:r>
            <a:r>
              <a:rPr dirty="0" sz="3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0400" y="8712200"/>
            <a:ext cx="405447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500" spc="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ht</a:t>
            </a:r>
            <a:r>
              <a:rPr dirty="0" u="heavy" sz="2500" spc="5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tps://c</a:t>
            </a:r>
            <a:r>
              <a:rPr dirty="0" u="heavy" sz="2500" spc="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</a:t>
            </a:r>
            <a:r>
              <a:rPr dirty="0" u="heavy" sz="2500" spc="-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osswal</a:t>
            </a:r>
            <a:r>
              <a:rPr dirty="0" u="heavy" sz="2500" spc="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k-p</a:t>
            </a:r>
            <a:r>
              <a:rPr dirty="0" u="heavy" sz="2500" spc="-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</a:t>
            </a:r>
            <a:r>
              <a:rPr dirty="0" u="heavy" sz="2500" spc="3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oject.o</a:t>
            </a:r>
            <a:r>
              <a:rPr dirty="0" u="heavy" sz="2500" spc="-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</a:t>
            </a:r>
            <a:r>
              <a:rPr dirty="0" u="heavy" sz="2500" spc="13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g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911098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6810" algn="l"/>
              </a:tabLst>
            </a:pPr>
            <a:r>
              <a:rPr dirty="0" spc="80"/>
              <a:t>A</a:t>
            </a:r>
            <a:r>
              <a:rPr dirty="0" spc="-535"/>
              <a:t> </a:t>
            </a:r>
            <a:r>
              <a:rPr dirty="0" spc="80"/>
              <a:t>D</a:t>
            </a:r>
            <a:r>
              <a:rPr dirty="0" spc="-535"/>
              <a:t> </a:t>
            </a:r>
            <a:r>
              <a:rPr dirty="0" spc="80"/>
              <a:t>D</a:t>
            </a:r>
            <a:r>
              <a:rPr dirty="0" spc="-530"/>
              <a:t> </a:t>
            </a:r>
            <a:r>
              <a:rPr dirty="0" spc="409"/>
              <a:t>/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250"/>
              <a:t>M</a:t>
            </a:r>
            <a:r>
              <a:rPr dirty="0" spc="-530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-335"/>
              <a:t>V</a:t>
            </a:r>
            <a:r>
              <a:rPr dirty="0" spc="-530"/>
              <a:t> </a:t>
            </a:r>
            <a:r>
              <a:rPr dirty="0" spc="-335"/>
              <a:t>E	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5"/>
              <a:t> </a:t>
            </a:r>
            <a:r>
              <a:rPr dirty="0"/>
              <a:t>W</a:t>
            </a:r>
            <a:r>
              <a:rPr dirty="0" spc="-62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254"/>
              <a:t>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60400" y="4809147"/>
            <a:ext cx="11684000" cy="1151890"/>
          </a:xfrm>
          <a:prstGeom prst="rect">
            <a:avLst/>
          </a:prstGeom>
          <a:solidFill>
            <a:srgbClr val="212121"/>
          </a:solidFill>
          <a:ln w="12700">
            <a:solidFill>
              <a:srgbClr val="363636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330"/>
              </a:spcBef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ionic browser add</a:t>
            </a:r>
            <a:r>
              <a:rPr dirty="0" sz="2700" spc="-2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crosswalk</a:t>
            </a:r>
            <a:endParaRPr sz="2700">
              <a:latin typeface="Courier New"/>
              <a:cs typeface="Courier New"/>
            </a:endParaRPr>
          </a:p>
          <a:p>
            <a:pPr marL="152400">
              <a:lnSpc>
                <a:spcPct val="100000"/>
              </a:lnSpc>
              <a:spcBef>
                <a:spcPts val="560"/>
              </a:spcBef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ionic browser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rm</a:t>
            </a:r>
            <a:r>
              <a:rPr dirty="0" sz="2700" spc="-2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crosswalk</a:t>
            </a:r>
            <a:endParaRPr sz="2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900" y="4203700"/>
            <a:ext cx="394335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C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-254"/>
              <a:t>K</a:t>
            </a:r>
            <a:r>
              <a:rPr dirty="0" spc="-545"/>
              <a:t> </a:t>
            </a:r>
            <a:r>
              <a:rPr dirty="0" spc="-500"/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394335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C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-254"/>
              <a:t>K</a:t>
            </a:r>
            <a:r>
              <a:rPr dirty="0" spc="-545"/>
              <a:t> </a:t>
            </a:r>
            <a:r>
              <a:rPr dirty="0" spc="-50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3898900"/>
            <a:ext cx="8561705" cy="288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15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Passed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argument </a:t>
            </a:r>
            <a:r>
              <a:rPr dirty="0" sz="3600" spc="1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another</a:t>
            </a:r>
            <a:r>
              <a:rPr dirty="0" sz="3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Called </a:t>
            </a: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after 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event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3600" spc="-3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394335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C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-254"/>
              <a:t>K</a:t>
            </a:r>
            <a:r>
              <a:rPr dirty="0" spc="-545"/>
              <a:t> </a:t>
            </a:r>
            <a:r>
              <a:rPr dirty="0" spc="-50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49300" y="3263900"/>
            <a:ext cx="6610350" cy="2791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  <a:tabLst>
                <a:tab pos="165862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getMoviesFromApi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(callback){</a:t>
            </a:r>
            <a:endParaRPr sz="2400">
              <a:latin typeface="Courier New"/>
              <a:cs typeface="Courier New"/>
            </a:endParaRPr>
          </a:p>
          <a:p>
            <a:pPr marL="378460" marR="3480435">
              <a:lnSpc>
                <a:spcPts val="2700"/>
              </a:lnSpc>
              <a:spcBef>
                <a:spcPts val="150"/>
              </a:spcBef>
            </a:pPr>
            <a:r>
              <a:rPr dirty="0" sz="2400" spc="-5">
                <a:solidFill>
                  <a:srgbClr val="D9D8AF"/>
                </a:solidFill>
                <a:latin typeface="Courier New"/>
                <a:cs typeface="Courier New"/>
              </a:rPr>
              <a:t>// Do</a:t>
            </a:r>
            <a:r>
              <a:rPr dirty="0" sz="2400" spc="-95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something  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callback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78460" marR="1468120" indent="-366395">
              <a:lnSpc>
                <a:spcPts val="2700"/>
              </a:lnSpc>
            </a:pP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getMoviesFromApi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function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(){  console.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log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"Hello!"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})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394335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C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-254"/>
              <a:t>K</a:t>
            </a:r>
            <a:r>
              <a:rPr dirty="0" spc="-545"/>
              <a:t> </a:t>
            </a:r>
            <a:r>
              <a:rPr dirty="0" spc="-50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5432438" y="5592114"/>
            <a:ext cx="2888615" cy="1422400"/>
          </a:xfrm>
          <a:custGeom>
            <a:avLst/>
            <a:gdLst/>
            <a:ahLst/>
            <a:cxnLst/>
            <a:rect l="l" t="t" r="r" b="b"/>
            <a:pathLst>
              <a:path w="2888615" h="1422400">
                <a:moveTo>
                  <a:pt x="2828783" y="1409700"/>
                </a:moveTo>
                <a:lnTo>
                  <a:pt x="2823697" y="1409700"/>
                </a:lnTo>
                <a:lnTo>
                  <a:pt x="2825172" y="1422400"/>
                </a:lnTo>
                <a:lnTo>
                  <a:pt x="2828783" y="1409700"/>
                </a:lnTo>
                <a:close/>
              </a:path>
              <a:path w="2888615" h="1422400">
                <a:moveTo>
                  <a:pt x="2848961" y="1409700"/>
                </a:moveTo>
                <a:lnTo>
                  <a:pt x="2840531" y="1409700"/>
                </a:lnTo>
                <a:lnTo>
                  <a:pt x="2845121" y="1422400"/>
                </a:lnTo>
                <a:lnTo>
                  <a:pt x="2848961" y="1409700"/>
                </a:lnTo>
                <a:close/>
              </a:path>
              <a:path w="2888615" h="1422400">
                <a:moveTo>
                  <a:pt x="2854603" y="1409700"/>
                </a:moveTo>
                <a:lnTo>
                  <a:pt x="2851711" y="1409700"/>
                </a:lnTo>
                <a:lnTo>
                  <a:pt x="2850437" y="1422400"/>
                </a:lnTo>
                <a:lnTo>
                  <a:pt x="2855911" y="1422400"/>
                </a:lnTo>
                <a:lnTo>
                  <a:pt x="2854603" y="1409700"/>
                </a:lnTo>
                <a:close/>
              </a:path>
              <a:path w="2888615" h="1422400">
                <a:moveTo>
                  <a:pt x="2868166" y="1409700"/>
                </a:moveTo>
                <a:lnTo>
                  <a:pt x="2858222" y="1409700"/>
                </a:lnTo>
                <a:lnTo>
                  <a:pt x="2862146" y="1422400"/>
                </a:lnTo>
                <a:lnTo>
                  <a:pt x="2871694" y="1422400"/>
                </a:lnTo>
                <a:lnTo>
                  <a:pt x="2868166" y="1409700"/>
                </a:lnTo>
                <a:close/>
              </a:path>
              <a:path w="2888615" h="1422400">
                <a:moveTo>
                  <a:pt x="2809822" y="1397000"/>
                </a:moveTo>
                <a:lnTo>
                  <a:pt x="2802476" y="1397000"/>
                </a:lnTo>
                <a:lnTo>
                  <a:pt x="2801047" y="1409700"/>
                </a:lnTo>
                <a:lnTo>
                  <a:pt x="2813924" y="1409700"/>
                </a:lnTo>
                <a:lnTo>
                  <a:pt x="2809822" y="1397000"/>
                </a:lnTo>
                <a:close/>
              </a:path>
              <a:path w="2888615" h="1422400">
                <a:moveTo>
                  <a:pt x="2866096" y="1397000"/>
                </a:moveTo>
                <a:lnTo>
                  <a:pt x="2824607" y="1397000"/>
                </a:lnTo>
                <a:lnTo>
                  <a:pt x="2821968" y="1409700"/>
                </a:lnTo>
                <a:lnTo>
                  <a:pt x="2870147" y="1409700"/>
                </a:lnTo>
                <a:lnTo>
                  <a:pt x="2866096" y="1397000"/>
                </a:lnTo>
                <a:close/>
              </a:path>
              <a:path w="2888615" h="1422400">
                <a:moveTo>
                  <a:pt x="2877521" y="1397000"/>
                </a:moveTo>
                <a:lnTo>
                  <a:pt x="2866096" y="1397000"/>
                </a:lnTo>
                <a:lnTo>
                  <a:pt x="2872573" y="1409700"/>
                </a:lnTo>
                <a:lnTo>
                  <a:pt x="2879352" y="1409700"/>
                </a:lnTo>
                <a:lnTo>
                  <a:pt x="2877521" y="1397000"/>
                </a:lnTo>
                <a:close/>
              </a:path>
              <a:path w="2888615" h="1422400">
                <a:moveTo>
                  <a:pt x="2761641" y="1372263"/>
                </a:moveTo>
                <a:lnTo>
                  <a:pt x="2749650" y="1384300"/>
                </a:lnTo>
                <a:lnTo>
                  <a:pt x="2760721" y="1397000"/>
                </a:lnTo>
                <a:lnTo>
                  <a:pt x="2765385" y="1384300"/>
                </a:lnTo>
                <a:lnTo>
                  <a:pt x="2761256" y="1384300"/>
                </a:lnTo>
                <a:lnTo>
                  <a:pt x="2761641" y="1372263"/>
                </a:lnTo>
                <a:close/>
              </a:path>
              <a:path w="2888615" h="1422400">
                <a:moveTo>
                  <a:pt x="2772087" y="1384300"/>
                </a:moveTo>
                <a:lnTo>
                  <a:pt x="2767763" y="1384300"/>
                </a:lnTo>
                <a:lnTo>
                  <a:pt x="2771976" y="1397000"/>
                </a:lnTo>
                <a:lnTo>
                  <a:pt x="2772087" y="1384300"/>
                </a:lnTo>
                <a:close/>
              </a:path>
              <a:path w="2888615" h="1422400">
                <a:moveTo>
                  <a:pt x="2800750" y="1384300"/>
                </a:moveTo>
                <a:lnTo>
                  <a:pt x="2788035" y="1384300"/>
                </a:lnTo>
                <a:lnTo>
                  <a:pt x="2794862" y="1397000"/>
                </a:lnTo>
                <a:lnTo>
                  <a:pt x="2796214" y="1397000"/>
                </a:lnTo>
                <a:lnTo>
                  <a:pt x="2799323" y="1392981"/>
                </a:lnTo>
                <a:lnTo>
                  <a:pt x="2800750" y="1384300"/>
                </a:lnTo>
                <a:close/>
              </a:path>
              <a:path w="2888615" h="1422400">
                <a:moveTo>
                  <a:pt x="2810437" y="1384300"/>
                </a:moveTo>
                <a:lnTo>
                  <a:pt x="2806038" y="1384300"/>
                </a:lnTo>
                <a:lnTo>
                  <a:pt x="2799323" y="1392981"/>
                </a:lnTo>
                <a:lnTo>
                  <a:pt x="2798662" y="1397000"/>
                </a:lnTo>
                <a:lnTo>
                  <a:pt x="2808926" y="1397000"/>
                </a:lnTo>
                <a:lnTo>
                  <a:pt x="2810437" y="1384300"/>
                </a:lnTo>
                <a:close/>
              </a:path>
              <a:path w="2888615" h="1422400">
                <a:moveTo>
                  <a:pt x="2885454" y="1384300"/>
                </a:moveTo>
                <a:lnTo>
                  <a:pt x="2813373" y="1384300"/>
                </a:lnTo>
                <a:lnTo>
                  <a:pt x="2813289" y="1397000"/>
                </a:lnTo>
                <a:lnTo>
                  <a:pt x="2888267" y="1397000"/>
                </a:lnTo>
                <a:lnTo>
                  <a:pt x="2885454" y="1384300"/>
                </a:lnTo>
                <a:close/>
              </a:path>
              <a:path w="2888615" h="1422400">
                <a:moveTo>
                  <a:pt x="2806038" y="1384300"/>
                </a:moveTo>
                <a:lnTo>
                  <a:pt x="2800750" y="1384300"/>
                </a:lnTo>
                <a:lnTo>
                  <a:pt x="2799323" y="1392981"/>
                </a:lnTo>
                <a:lnTo>
                  <a:pt x="2806038" y="1384300"/>
                </a:lnTo>
                <a:close/>
              </a:path>
              <a:path w="2888615" h="1422400">
                <a:moveTo>
                  <a:pt x="2737052" y="1371600"/>
                </a:moveTo>
                <a:lnTo>
                  <a:pt x="2733267" y="1371600"/>
                </a:lnTo>
                <a:lnTo>
                  <a:pt x="2728669" y="1384300"/>
                </a:lnTo>
                <a:lnTo>
                  <a:pt x="2742817" y="1384300"/>
                </a:lnTo>
                <a:lnTo>
                  <a:pt x="2737052" y="1371600"/>
                </a:lnTo>
                <a:close/>
              </a:path>
              <a:path w="2888615" h="1422400">
                <a:moveTo>
                  <a:pt x="2803117" y="1371600"/>
                </a:moveTo>
                <a:lnTo>
                  <a:pt x="2765810" y="1371600"/>
                </a:lnTo>
                <a:lnTo>
                  <a:pt x="2769144" y="1384300"/>
                </a:lnTo>
                <a:lnTo>
                  <a:pt x="2803955" y="1384300"/>
                </a:lnTo>
                <a:lnTo>
                  <a:pt x="2803117" y="1371600"/>
                </a:lnTo>
                <a:close/>
              </a:path>
              <a:path w="2888615" h="1422400">
                <a:moveTo>
                  <a:pt x="2806203" y="1371600"/>
                </a:moveTo>
                <a:lnTo>
                  <a:pt x="2803117" y="1371600"/>
                </a:lnTo>
                <a:lnTo>
                  <a:pt x="2803955" y="1384300"/>
                </a:lnTo>
                <a:lnTo>
                  <a:pt x="2806203" y="1371600"/>
                </a:lnTo>
                <a:close/>
              </a:path>
              <a:path w="2888615" h="1422400">
                <a:moveTo>
                  <a:pt x="2807105" y="1371600"/>
                </a:moveTo>
                <a:lnTo>
                  <a:pt x="2806203" y="1371600"/>
                </a:lnTo>
                <a:lnTo>
                  <a:pt x="2803955" y="1384300"/>
                </a:lnTo>
                <a:lnTo>
                  <a:pt x="2805802" y="1384300"/>
                </a:lnTo>
                <a:lnTo>
                  <a:pt x="2807105" y="1371600"/>
                </a:lnTo>
                <a:close/>
              </a:path>
              <a:path w="2888615" h="1422400">
                <a:moveTo>
                  <a:pt x="2809103" y="1371600"/>
                </a:moveTo>
                <a:lnTo>
                  <a:pt x="2807105" y="1371600"/>
                </a:lnTo>
                <a:lnTo>
                  <a:pt x="2805802" y="1384300"/>
                </a:lnTo>
                <a:lnTo>
                  <a:pt x="2810826" y="1384300"/>
                </a:lnTo>
                <a:lnTo>
                  <a:pt x="2809103" y="1371600"/>
                </a:lnTo>
                <a:close/>
              </a:path>
              <a:path w="2888615" h="1422400">
                <a:moveTo>
                  <a:pt x="2860699" y="1371600"/>
                </a:moveTo>
                <a:lnTo>
                  <a:pt x="2809103" y="1371600"/>
                </a:lnTo>
                <a:lnTo>
                  <a:pt x="2810826" y="1384300"/>
                </a:lnTo>
                <a:lnTo>
                  <a:pt x="2859441" y="1384300"/>
                </a:lnTo>
                <a:lnTo>
                  <a:pt x="2860699" y="1371600"/>
                </a:lnTo>
                <a:close/>
              </a:path>
              <a:path w="2888615" h="1422400">
                <a:moveTo>
                  <a:pt x="2868067" y="1371600"/>
                </a:moveTo>
                <a:lnTo>
                  <a:pt x="2863527" y="1371600"/>
                </a:lnTo>
                <a:lnTo>
                  <a:pt x="2859764" y="1384300"/>
                </a:lnTo>
                <a:lnTo>
                  <a:pt x="2870719" y="1384300"/>
                </a:lnTo>
                <a:lnTo>
                  <a:pt x="2868067" y="1371600"/>
                </a:lnTo>
                <a:close/>
              </a:path>
              <a:path w="2888615" h="1422400">
                <a:moveTo>
                  <a:pt x="2762302" y="1371600"/>
                </a:moveTo>
                <a:lnTo>
                  <a:pt x="2761662" y="1371600"/>
                </a:lnTo>
                <a:lnTo>
                  <a:pt x="2761641" y="1372263"/>
                </a:lnTo>
                <a:lnTo>
                  <a:pt x="2762302" y="1371600"/>
                </a:lnTo>
                <a:close/>
              </a:path>
              <a:path w="2888615" h="1422400">
                <a:moveTo>
                  <a:pt x="2704991" y="1358900"/>
                </a:moveTo>
                <a:lnTo>
                  <a:pt x="2704844" y="1371600"/>
                </a:lnTo>
                <a:lnTo>
                  <a:pt x="2710092" y="1371600"/>
                </a:lnTo>
                <a:lnTo>
                  <a:pt x="2704991" y="1358900"/>
                </a:lnTo>
                <a:close/>
              </a:path>
              <a:path w="2888615" h="1422400">
                <a:moveTo>
                  <a:pt x="2741752" y="1358900"/>
                </a:moveTo>
                <a:lnTo>
                  <a:pt x="2728161" y="1358900"/>
                </a:lnTo>
                <a:lnTo>
                  <a:pt x="2721044" y="1371600"/>
                </a:lnTo>
                <a:lnTo>
                  <a:pt x="2737653" y="1371600"/>
                </a:lnTo>
                <a:lnTo>
                  <a:pt x="2741752" y="1358900"/>
                </a:lnTo>
                <a:close/>
              </a:path>
              <a:path w="2888615" h="1422400">
                <a:moveTo>
                  <a:pt x="2741752" y="1358900"/>
                </a:moveTo>
                <a:lnTo>
                  <a:pt x="2737653" y="1371600"/>
                </a:lnTo>
                <a:lnTo>
                  <a:pt x="2739553" y="1371600"/>
                </a:lnTo>
                <a:lnTo>
                  <a:pt x="2741752" y="1358900"/>
                </a:lnTo>
                <a:close/>
              </a:path>
              <a:path w="2888615" h="1422400">
                <a:moveTo>
                  <a:pt x="2817024" y="1358900"/>
                </a:moveTo>
                <a:lnTo>
                  <a:pt x="2741752" y="1358900"/>
                </a:lnTo>
                <a:lnTo>
                  <a:pt x="2739553" y="1371600"/>
                </a:lnTo>
                <a:lnTo>
                  <a:pt x="2812567" y="1371600"/>
                </a:lnTo>
                <a:lnTo>
                  <a:pt x="2817024" y="1358900"/>
                </a:lnTo>
                <a:close/>
              </a:path>
              <a:path w="2888615" h="1422400">
                <a:moveTo>
                  <a:pt x="2800120" y="1346200"/>
                </a:moveTo>
                <a:lnTo>
                  <a:pt x="2726510" y="1346200"/>
                </a:lnTo>
                <a:lnTo>
                  <a:pt x="2730079" y="1358900"/>
                </a:lnTo>
                <a:lnTo>
                  <a:pt x="2817024" y="1358900"/>
                </a:lnTo>
                <a:lnTo>
                  <a:pt x="2812567" y="1371600"/>
                </a:lnTo>
                <a:lnTo>
                  <a:pt x="2816093" y="1371600"/>
                </a:lnTo>
                <a:lnTo>
                  <a:pt x="2817773" y="1358900"/>
                </a:lnTo>
                <a:lnTo>
                  <a:pt x="2800120" y="1346200"/>
                </a:lnTo>
                <a:close/>
              </a:path>
              <a:path w="2888615" h="1422400">
                <a:moveTo>
                  <a:pt x="2830765" y="1358900"/>
                </a:moveTo>
                <a:lnTo>
                  <a:pt x="2817773" y="1358900"/>
                </a:lnTo>
                <a:lnTo>
                  <a:pt x="2816093" y="1371600"/>
                </a:lnTo>
                <a:lnTo>
                  <a:pt x="2824885" y="1371600"/>
                </a:lnTo>
                <a:lnTo>
                  <a:pt x="2830765" y="1358900"/>
                </a:lnTo>
                <a:close/>
              </a:path>
              <a:path w="2888615" h="1422400">
                <a:moveTo>
                  <a:pt x="2830765" y="1358900"/>
                </a:moveTo>
                <a:lnTo>
                  <a:pt x="2824885" y="1371600"/>
                </a:lnTo>
                <a:lnTo>
                  <a:pt x="2825964" y="1371600"/>
                </a:lnTo>
                <a:lnTo>
                  <a:pt x="2830765" y="1358900"/>
                </a:lnTo>
                <a:close/>
              </a:path>
              <a:path w="2888615" h="1422400">
                <a:moveTo>
                  <a:pt x="2842902" y="1358900"/>
                </a:moveTo>
                <a:lnTo>
                  <a:pt x="2830765" y="1358900"/>
                </a:lnTo>
                <a:lnTo>
                  <a:pt x="2825964" y="1371600"/>
                </a:lnTo>
                <a:lnTo>
                  <a:pt x="2842766" y="1371600"/>
                </a:lnTo>
                <a:lnTo>
                  <a:pt x="2842902" y="1358900"/>
                </a:lnTo>
                <a:close/>
              </a:path>
              <a:path w="2888615" h="1422400">
                <a:moveTo>
                  <a:pt x="2853117" y="1358900"/>
                </a:moveTo>
                <a:lnTo>
                  <a:pt x="2857143" y="1371600"/>
                </a:lnTo>
                <a:lnTo>
                  <a:pt x="2859581" y="1371600"/>
                </a:lnTo>
                <a:lnTo>
                  <a:pt x="2853117" y="1358900"/>
                </a:lnTo>
                <a:close/>
              </a:path>
              <a:path w="2888615" h="1422400">
                <a:moveTo>
                  <a:pt x="2681839" y="1346200"/>
                </a:moveTo>
                <a:lnTo>
                  <a:pt x="2670326" y="1346200"/>
                </a:lnTo>
                <a:lnTo>
                  <a:pt x="2674437" y="1358900"/>
                </a:lnTo>
                <a:lnTo>
                  <a:pt x="2676553" y="1358900"/>
                </a:lnTo>
                <a:lnTo>
                  <a:pt x="2681839" y="1346200"/>
                </a:lnTo>
                <a:close/>
              </a:path>
              <a:path w="2888615" h="1422400">
                <a:moveTo>
                  <a:pt x="2700581" y="1358144"/>
                </a:moveTo>
                <a:lnTo>
                  <a:pt x="2700247" y="1358900"/>
                </a:lnTo>
                <a:lnTo>
                  <a:pt x="2700559" y="1358900"/>
                </a:lnTo>
                <a:lnTo>
                  <a:pt x="2700581" y="1358144"/>
                </a:lnTo>
                <a:close/>
              </a:path>
              <a:path w="2888615" h="1422400">
                <a:moveTo>
                  <a:pt x="2721976" y="1346200"/>
                </a:moveTo>
                <a:lnTo>
                  <a:pt x="2712177" y="1346200"/>
                </a:lnTo>
                <a:lnTo>
                  <a:pt x="2716095" y="1358900"/>
                </a:lnTo>
                <a:lnTo>
                  <a:pt x="2730079" y="1358900"/>
                </a:lnTo>
                <a:lnTo>
                  <a:pt x="2721976" y="1346200"/>
                </a:lnTo>
                <a:close/>
              </a:path>
              <a:path w="2888615" h="1422400">
                <a:moveTo>
                  <a:pt x="2705860" y="1346200"/>
                </a:moveTo>
                <a:lnTo>
                  <a:pt x="2700922" y="1346200"/>
                </a:lnTo>
                <a:lnTo>
                  <a:pt x="2700581" y="1358144"/>
                </a:lnTo>
                <a:lnTo>
                  <a:pt x="2705860" y="1346200"/>
                </a:lnTo>
                <a:close/>
              </a:path>
              <a:path w="2888615" h="1422400">
                <a:moveTo>
                  <a:pt x="2631489" y="1333500"/>
                </a:moveTo>
                <a:lnTo>
                  <a:pt x="2624885" y="1333500"/>
                </a:lnTo>
                <a:lnTo>
                  <a:pt x="2625368" y="1346200"/>
                </a:lnTo>
                <a:lnTo>
                  <a:pt x="2631489" y="1333500"/>
                </a:lnTo>
                <a:close/>
              </a:path>
              <a:path w="2888615" h="1422400">
                <a:moveTo>
                  <a:pt x="2644851" y="1333500"/>
                </a:moveTo>
                <a:lnTo>
                  <a:pt x="2643194" y="1333500"/>
                </a:lnTo>
                <a:lnTo>
                  <a:pt x="2648697" y="1346200"/>
                </a:lnTo>
                <a:lnTo>
                  <a:pt x="2644851" y="1333500"/>
                </a:lnTo>
                <a:close/>
              </a:path>
              <a:path w="2888615" h="1422400">
                <a:moveTo>
                  <a:pt x="2675894" y="1333500"/>
                </a:moveTo>
                <a:lnTo>
                  <a:pt x="2661424" y="1333500"/>
                </a:lnTo>
                <a:lnTo>
                  <a:pt x="2657305" y="1346200"/>
                </a:lnTo>
                <a:lnTo>
                  <a:pt x="2668814" y="1346200"/>
                </a:lnTo>
                <a:lnTo>
                  <a:pt x="2675894" y="1333500"/>
                </a:lnTo>
                <a:close/>
              </a:path>
              <a:path w="2888615" h="1422400">
                <a:moveTo>
                  <a:pt x="2767976" y="1333500"/>
                </a:moveTo>
                <a:lnTo>
                  <a:pt x="2675894" y="1333500"/>
                </a:lnTo>
                <a:lnTo>
                  <a:pt x="2677539" y="1346200"/>
                </a:lnTo>
                <a:lnTo>
                  <a:pt x="2765296" y="1346200"/>
                </a:lnTo>
                <a:lnTo>
                  <a:pt x="2767976" y="1333500"/>
                </a:lnTo>
                <a:close/>
              </a:path>
              <a:path w="2888615" h="1422400">
                <a:moveTo>
                  <a:pt x="2775018" y="1333500"/>
                </a:moveTo>
                <a:lnTo>
                  <a:pt x="2769106" y="1346200"/>
                </a:lnTo>
                <a:lnTo>
                  <a:pt x="2780646" y="1346200"/>
                </a:lnTo>
                <a:lnTo>
                  <a:pt x="2775018" y="1333500"/>
                </a:lnTo>
                <a:close/>
              </a:path>
              <a:path w="2888615" h="1422400">
                <a:moveTo>
                  <a:pt x="2608332" y="1320800"/>
                </a:moveTo>
                <a:lnTo>
                  <a:pt x="2605556" y="1320800"/>
                </a:lnTo>
                <a:lnTo>
                  <a:pt x="2607204" y="1333500"/>
                </a:lnTo>
                <a:lnTo>
                  <a:pt x="2608332" y="1320800"/>
                </a:lnTo>
                <a:close/>
              </a:path>
              <a:path w="2888615" h="1422400">
                <a:moveTo>
                  <a:pt x="2649115" y="1320800"/>
                </a:moveTo>
                <a:lnTo>
                  <a:pt x="2618962" y="1320800"/>
                </a:lnTo>
                <a:lnTo>
                  <a:pt x="2622916" y="1333500"/>
                </a:lnTo>
                <a:lnTo>
                  <a:pt x="2643194" y="1333500"/>
                </a:lnTo>
                <a:lnTo>
                  <a:pt x="2649115" y="1320800"/>
                </a:lnTo>
                <a:close/>
              </a:path>
              <a:path w="2888615" h="1422400">
                <a:moveTo>
                  <a:pt x="2723633" y="1320800"/>
                </a:moveTo>
                <a:lnTo>
                  <a:pt x="2657872" y="1320800"/>
                </a:lnTo>
                <a:lnTo>
                  <a:pt x="2660877" y="1333500"/>
                </a:lnTo>
                <a:lnTo>
                  <a:pt x="2728873" y="1333500"/>
                </a:lnTo>
                <a:lnTo>
                  <a:pt x="2723633" y="1320800"/>
                </a:lnTo>
                <a:close/>
              </a:path>
              <a:path w="2888615" h="1422400">
                <a:moveTo>
                  <a:pt x="2748640" y="1320800"/>
                </a:moveTo>
                <a:lnTo>
                  <a:pt x="2737610" y="1333500"/>
                </a:lnTo>
                <a:lnTo>
                  <a:pt x="2752891" y="1333500"/>
                </a:lnTo>
                <a:lnTo>
                  <a:pt x="2748640" y="1320800"/>
                </a:lnTo>
                <a:close/>
              </a:path>
              <a:path w="2888615" h="1422400">
                <a:moveTo>
                  <a:pt x="2582902" y="1308100"/>
                </a:moveTo>
                <a:lnTo>
                  <a:pt x="2579113" y="1308100"/>
                </a:lnTo>
                <a:lnTo>
                  <a:pt x="2576483" y="1320800"/>
                </a:lnTo>
                <a:lnTo>
                  <a:pt x="2581489" y="1320800"/>
                </a:lnTo>
                <a:lnTo>
                  <a:pt x="2582902" y="1308100"/>
                </a:lnTo>
                <a:close/>
              </a:path>
              <a:path w="2888615" h="1422400">
                <a:moveTo>
                  <a:pt x="2591959" y="1316197"/>
                </a:moveTo>
                <a:lnTo>
                  <a:pt x="2590017" y="1320800"/>
                </a:lnTo>
                <a:lnTo>
                  <a:pt x="2593346" y="1320800"/>
                </a:lnTo>
                <a:lnTo>
                  <a:pt x="2591959" y="1316197"/>
                </a:lnTo>
                <a:close/>
              </a:path>
              <a:path w="2888615" h="1422400">
                <a:moveTo>
                  <a:pt x="2610302" y="1308100"/>
                </a:moveTo>
                <a:lnTo>
                  <a:pt x="2604006" y="1308100"/>
                </a:lnTo>
                <a:lnTo>
                  <a:pt x="2603784" y="1320800"/>
                </a:lnTo>
                <a:lnTo>
                  <a:pt x="2605475" y="1320800"/>
                </a:lnTo>
                <a:lnTo>
                  <a:pt x="2610302" y="1308100"/>
                </a:lnTo>
                <a:close/>
              </a:path>
              <a:path w="2888615" h="1422400">
                <a:moveTo>
                  <a:pt x="2688823" y="1295400"/>
                </a:moveTo>
                <a:lnTo>
                  <a:pt x="2689401" y="1308100"/>
                </a:lnTo>
                <a:lnTo>
                  <a:pt x="2610302" y="1308100"/>
                </a:lnTo>
                <a:lnTo>
                  <a:pt x="2619487" y="1320800"/>
                </a:lnTo>
                <a:lnTo>
                  <a:pt x="2720440" y="1320800"/>
                </a:lnTo>
                <a:lnTo>
                  <a:pt x="2707380" y="1308100"/>
                </a:lnTo>
                <a:lnTo>
                  <a:pt x="2688823" y="1295400"/>
                </a:lnTo>
                <a:close/>
              </a:path>
              <a:path w="2888615" h="1422400">
                <a:moveTo>
                  <a:pt x="2595375" y="1308100"/>
                </a:moveTo>
                <a:lnTo>
                  <a:pt x="2589519" y="1308100"/>
                </a:lnTo>
                <a:lnTo>
                  <a:pt x="2591959" y="1316197"/>
                </a:lnTo>
                <a:lnTo>
                  <a:pt x="2595375" y="1308100"/>
                </a:lnTo>
                <a:close/>
              </a:path>
              <a:path w="2888615" h="1422400">
                <a:moveTo>
                  <a:pt x="2567811" y="1295400"/>
                </a:moveTo>
                <a:lnTo>
                  <a:pt x="2566729" y="1295400"/>
                </a:lnTo>
                <a:lnTo>
                  <a:pt x="2560737" y="1308100"/>
                </a:lnTo>
                <a:lnTo>
                  <a:pt x="2564954" y="1308100"/>
                </a:lnTo>
                <a:lnTo>
                  <a:pt x="2567811" y="1295400"/>
                </a:lnTo>
                <a:close/>
              </a:path>
              <a:path w="2888615" h="1422400">
                <a:moveTo>
                  <a:pt x="2675835" y="1295400"/>
                </a:moveTo>
                <a:lnTo>
                  <a:pt x="2573340" y="1295400"/>
                </a:lnTo>
                <a:lnTo>
                  <a:pt x="2569592" y="1308100"/>
                </a:lnTo>
                <a:lnTo>
                  <a:pt x="2680089" y="1308100"/>
                </a:lnTo>
                <a:lnTo>
                  <a:pt x="2675835" y="1295400"/>
                </a:lnTo>
                <a:close/>
              </a:path>
              <a:path w="2888615" h="1422400">
                <a:moveTo>
                  <a:pt x="2517993" y="1282700"/>
                </a:moveTo>
                <a:lnTo>
                  <a:pt x="2517608" y="1282700"/>
                </a:lnTo>
                <a:lnTo>
                  <a:pt x="2518040" y="1295400"/>
                </a:lnTo>
                <a:lnTo>
                  <a:pt x="2517993" y="1282700"/>
                </a:lnTo>
                <a:close/>
              </a:path>
              <a:path w="2888615" h="1422400">
                <a:moveTo>
                  <a:pt x="2550768" y="1282700"/>
                </a:moveTo>
                <a:lnTo>
                  <a:pt x="2540930" y="1282700"/>
                </a:lnTo>
                <a:lnTo>
                  <a:pt x="2540290" y="1295400"/>
                </a:lnTo>
                <a:lnTo>
                  <a:pt x="2546837" y="1295400"/>
                </a:lnTo>
                <a:lnTo>
                  <a:pt x="2550768" y="1282700"/>
                </a:lnTo>
                <a:close/>
              </a:path>
              <a:path w="2888615" h="1422400">
                <a:moveTo>
                  <a:pt x="2644054" y="1282700"/>
                </a:moveTo>
                <a:lnTo>
                  <a:pt x="2556549" y="1282700"/>
                </a:lnTo>
                <a:lnTo>
                  <a:pt x="2552001" y="1295400"/>
                </a:lnTo>
                <a:lnTo>
                  <a:pt x="2643854" y="1295400"/>
                </a:lnTo>
                <a:lnTo>
                  <a:pt x="2644054" y="1282700"/>
                </a:lnTo>
                <a:close/>
              </a:path>
              <a:path w="2888615" h="1422400">
                <a:moveTo>
                  <a:pt x="2654057" y="1282700"/>
                </a:moveTo>
                <a:lnTo>
                  <a:pt x="2645276" y="1295400"/>
                </a:lnTo>
                <a:lnTo>
                  <a:pt x="2654176" y="1295400"/>
                </a:lnTo>
                <a:lnTo>
                  <a:pt x="2654057" y="1282700"/>
                </a:lnTo>
                <a:close/>
              </a:path>
              <a:path w="2888615" h="1422400">
                <a:moveTo>
                  <a:pt x="2569259" y="1270000"/>
                </a:moveTo>
                <a:lnTo>
                  <a:pt x="2497261" y="1270000"/>
                </a:lnTo>
                <a:lnTo>
                  <a:pt x="2523018" y="1282700"/>
                </a:lnTo>
                <a:lnTo>
                  <a:pt x="2569602" y="1282700"/>
                </a:lnTo>
                <a:lnTo>
                  <a:pt x="2569259" y="1270000"/>
                </a:lnTo>
                <a:close/>
              </a:path>
              <a:path w="2888615" h="1422400">
                <a:moveTo>
                  <a:pt x="2607372" y="1270000"/>
                </a:moveTo>
                <a:lnTo>
                  <a:pt x="2569259" y="1270000"/>
                </a:lnTo>
                <a:lnTo>
                  <a:pt x="2569602" y="1282700"/>
                </a:lnTo>
                <a:lnTo>
                  <a:pt x="2615868" y="1282700"/>
                </a:lnTo>
                <a:lnTo>
                  <a:pt x="2607372" y="1270000"/>
                </a:lnTo>
                <a:close/>
              </a:path>
              <a:path w="2888615" h="1422400">
                <a:moveTo>
                  <a:pt x="2626417" y="1270000"/>
                </a:moveTo>
                <a:lnTo>
                  <a:pt x="2623078" y="1282700"/>
                </a:lnTo>
                <a:lnTo>
                  <a:pt x="2623297" y="1282700"/>
                </a:lnTo>
                <a:lnTo>
                  <a:pt x="2626417" y="1270000"/>
                </a:lnTo>
                <a:close/>
              </a:path>
              <a:path w="2888615" h="1422400">
                <a:moveTo>
                  <a:pt x="2494202" y="1244600"/>
                </a:moveTo>
                <a:lnTo>
                  <a:pt x="2460885" y="1244600"/>
                </a:lnTo>
                <a:lnTo>
                  <a:pt x="2471132" y="1257300"/>
                </a:lnTo>
                <a:lnTo>
                  <a:pt x="2467087" y="1257300"/>
                </a:lnTo>
                <a:lnTo>
                  <a:pt x="2458800" y="1270000"/>
                </a:lnTo>
                <a:lnTo>
                  <a:pt x="2486469" y="1270000"/>
                </a:lnTo>
                <a:lnTo>
                  <a:pt x="2490493" y="1264822"/>
                </a:lnTo>
                <a:lnTo>
                  <a:pt x="2491620" y="1257300"/>
                </a:lnTo>
                <a:lnTo>
                  <a:pt x="2494202" y="1244600"/>
                </a:lnTo>
                <a:close/>
              </a:path>
              <a:path w="2888615" h="1422400">
                <a:moveTo>
                  <a:pt x="2518022" y="1231900"/>
                </a:moveTo>
                <a:lnTo>
                  <a:pt x="2500247" y="1231900"/>
                </a:lnTo>
                <a:lnTo>
                  <a:pt x="2500695" y="1244600"/>
                </a:lnTo>
                <a:lnTo>
                  <a:pt x="2496340" y="1257300"/>
                </a:lnTo>
                <a:lnTo>
                  <a:pt x="2490493" y="1264822"/>
                </a:lnTo>
                <a:lnTo>
                  <a:pt x="2489717" y="1270000"/>
                </a:lnTo>
                <a:lnTo>
                  <a:pt x="2579712" y="1270000"/>
                </a:lnTo>
                <a:lnTo>
                  <a:pt x="2577185" y="1257300"/>
                </a:lnTo>
                <a:lnTo>
                  <a:pt x="2543911" y="1257300"/>
                </a:lnTo>
                <a:lnTo>
                  <a:pt x="2542640" y="1244600"/>
                </a:lnTo>
                <a:lnTo>
                  <a:pt x="2521097" y="1244600"/>
                </a:lnTo>
                <a:lnTo>
                  <a:pt x="2518022" y="1231900"/>
                </a:lnTo>
                <a:close/>
              </a:path>
              <a:path w="2888615" h="1422400">
                <a:moveTo>
                  <a:pt x="2501338" y="1219200"/>
                </a:moveTo>
                <a:lnTo>
                  <a:pt x="2401452" y="1219200"/>
                </a:lnTo>
                <a:lnTo>
                  <a:pt x="2410692" y="1231900"/>
                </a:lnTo>
                <a:lnTo>
                  <a:pt x="2499117" y="1231900"/>
                </a:lnTo>
                <a:lnTo>
                  <a:pt x="2491268" y="1244600"/>
                </a:lnTo>
                <a:lnTo>
                  <a:pt x="2494202" y="1244600"/>
                </a:lnTo>
                <a:lnTo>
                  <a:pt x="2491620" y="1257300"/>
                </a:lnTo>
                <a:lnTo>
                  <a:pt x="2490493" y="1264822"/>
                </a:lnTo>
                <a:lnTo>
                  <a:pt x="2496340" y="1257300"/>
                </a:lnTo>
                <a:lnTo>
                  <a:pt x="2500695" y="1244600"/>
                </a:lnTo>
                <a:lnTo>
                  <a:pt x="2500247" y="1231900"/>
                </a:lnTo>
                <a:lnTo>
                  <a:pt x="2501338" y="1219200"/>
                </a:lnTo>
                <a:close/>
              </a:path>
              <a:path w="2888615" h="1422400">
                <a:moveTo>
                  <a:pt x="2499117" y="1231900"/>
                </a:moveTo>
                <a:lnTo>
                  <a:pt x="2421522" y="1231900"/>
                </a:lnTo>
                <a:lnTo>
                  <a:pt x="2431418" y="1244600"/>
                </a:lnTo>
                <a:lnTo>
                  <a:pt x="2439321" y="1257300"/>
                </a:lnTo>
                <a:lnTo>
                  <a:pt x="2442660" y="1250231"/>
                </a:lnTo>
                <a:lnTo>
                  <a:pt x="2437394" y="1244600"/>
                </a:lnTo>
                <a:lnTo>
                  <a:pt x="2491268" y="1244600"/>
                </a:lnTo>
                <a:lnTo>
                  <a:pt x="2499117" y="1231900"/>
                </a:lnTo>
                <a:close/>
              </a:path>
              <a:path w="2888615" h="1422400">
                <a:moveTo>
                  <a:pt x="2445067" y="1245134"/>
                </a:moveTo>
                <a:lnTo>
                  <a:pt x="2442660" y="1250231"/>
                </a:lnTo>
                <a:lnTo>
                  <a:pt x="2449269" y="1257300"/>
                </a:lnTo>
                <a:lnTo>
                  <a:pt x="2456581" y="1257300"/>
                </a:lnTo>
                <a:lnTo>
                  <a:pt x="2445067" y="1245134"/>
                </a:lnTo>
                <a:close/>
              </a:path>
              <a:path w="2888615" h="1422400">
                <a:moveTo>
                  <a:pt x="2553797" y="1244600"/>
                </a:moveTo>
                <a:lnTo>
                  <a:pt x="2550374" y="1244600"/>
                </a:lnTo>
                <a:lnTo>
                  <a:pt x="2543911" y="1257300"/>
                </a:lnTo>
                <a:lnTo>
                  <a:pt x="2553066" y="1257300"/>
                </a:lnTo>
                <a:lnTo>
                  <a:pt x="2553797" y="1244600"/>
                </a:lnTo>
                <a:close/>
              </a:path>
              <a:path w="2888615" h="1422400">
                <a:moveTo>
                  <a:pt x="2558135" y="1244600"/>
                </a:moveTo>
                <a:lnTo>
                  <a:pt x="2553797" y="1244600"/>
                </a:lnTo>
                <a:lnTo>
                  <a:pt x="2556300" y="1257300"/>
                </a:lnTo>
                <a:lnTo>
                  <a:pt x="2562724" y="1257300"/>
                </a:lnTo>
                <a:lnTo>
                  <a:pt x="2558135" y="1244600"/>
                </a:lnTo>
                <a:close/>
              </a:path>
              <a:path w="2888615" h="1422400">
                <a:moveTo>
                  <a:pt x="2445320" y="1244600"/>
                </a:moveTo>
                <a:lnTo>
                  <a:pt x="2444561" y="1244600"/>
                </a:lnTo>
                <a:lnTo>
                  <a:pt x="2445067" y="1245134"/>
                </a:lnTo>
                <a:lnTo>
                  <a:pt x="2445320" y="1244600"/>
                </a:lnTo>
                <a:close/>
              </a:path>
              <a:path w="2888615" h="1422400">
                <a:moveTo>
                  <a:pt x="2375664" y="1219200"/>
                </a:moveTo>
                <a:lnTo>
                  <a:pt x="2368535" y="1231900"/>
                </a:lnTo>
                <a:lnTo>
                  <a:pt x="2378871" y="1231900"/>
                </a:lnTo>
                <a:lnTo>
                  <a:pt x="2377845" y="1226005"/>
                </a:lnTo>
                <a:lnTo>
                  <a:pt x="2375664" y="1219200"/>
                </a:lnTo>
                <a:close/>
              </a:path>
              <a:path w="2888615" h="1422400">
                <a:moveTo>
                  <a:pt x="2390800" y="1219200"/>
                </a:moveTo>
                <a:lnTo>
                  <a:pt x="2376660" y="1219200"/>
                </a:lnTo>
                <a:lnTo>
                  <a:pt x="2377845" y="1226005"/>
                </a:lnTo>
                <a:lnTo>
                  <a:pt x="2379734" y="1231900"/>
                </a:lnTo>
                <a:lnTo>
                  <a:pt x="2387712" y="1231900"/>
                </a:lnTo>
                <a:lnTo>
                  <a:pt x="2390800" y="1219200"/>
                </a:lnTo>
                <a:close/>
              </a:path>
              <a:path w="2888615" h="1422400">
                <a:moveTo>
                  <a:pt x="2350037" y="1206500"/>
                </a:moveTo>
                <a:lnTo>
                  <a:pt x="2335325" y="1206500"/>
                </a:lnTo>
                <a:lnTo>
                  <a:pt x="2346318" y="1219200"/>
                </a:lnTo>
                <a:lnTo>
                  <a:pt x="2352457" y="1219200"/>
                </a:lnTo>
                <a:lnTo>
                  <a:pt x="2350037" y="1206500"/>
                </a:lnTo>
                <a:close/>
              </a:path>
              <a:path w="2888615" h="1422400">
                <a:moveTo>
                  <a:pt x="2437408" y="1193800"/>
                </a:moveTo>
                <a:lnTo>
                  <a:pt x="2341552" y="1193800"/>
                </a:lnTo>
                <a:lnTo>
                  <a:pt x="2333788" y="1206500"/>
                </a:lnTo>
                <a:lnTo>
                  <a:pt x="2358899" y="1206500"/>
                </a:lnTo>
                <a:lnTo>
                  <a:pt x="2352457" y="1219200"/>
                </a:lnTo>
                <a:lnTo>
                  <a:pt x="2439424" y="1219200"/>
                </a:lnTo>
                <a:lnTo>
                  <a:pt x="2439032" y="1206500"/>
                </a:lnTo>
                <a:lnTo>
                  <a:pt x="2437408" y="1193800"/>
                </a:lnTo>
                <a:close/>
              </a:path>
              <a:path w="2888615" h="1422400">
                <a:moveTo>
                  <a:pt x="2458737" y="1206500"/>
                </a:moveTo>
                <a:lnTo>
                  <a:pt x="2447822" y="1206500"/>
                </a:lnTo>
                <a:lnTo>
                  <a:pt x="2439424" y="1219200"/>
                </a:lnTo>
                <a:lnTo>
                  <a:pt x="2455911" y="1219200"/>
                </a:lnTo>
                <a:lnTo>
                  <a:pt x="2458737" y="1206500"/>
                </a:lnTo>
                <a:close/>
              </a:path>
              <a:path w="2888615" h="1422400">
                <a:moveTo>
                  <a:pt x="2472067" y="1206500"/>
                </a:moveTo>
                <a:lnTo>
                  <a:pt x="2460450" y="1206500"/>
                </a:lnTo>
                <a:lnTo>
                  <a:pt x="2455911" y="1219200"/>
                </a:lnTo>
                <a:lnTo>
                  <a:pt x="2479877" y="1219200"/>
                </a:lnTo>
                <a:lnTo>
                  <a:pt x="2472067" y="1206500"/>
                </a:lnTo>
                <a:close/>
              </a:path>
              <a:path w="2888615" h="1422400">
                <a:moveTo>
                  <a:pt x="2284256" y="1181100"/>
                </a:moveTo>
                <a:lnTo>
                  <a:pt x="2288767" y="1193800"/>
                </a:lnTo>
                <a:lnTo>
                  <a:pt x="2289740" y="1193800"/>
                </a:lnTo>
                <a:lnTo>
                  <a:pt x="2284256" y="1181100"/>
                </a:lnTo>
                <a:close/>
              </a:path>
              <a:path w="2888615" h="1422400">
                <a:moveTo>
                  <a:pt x="2345764" y="1168400"/>
                </a:moveTo>
                <a:lnTo>
                  <a:pt x="2280376" y="1168400"/>
                </a:lnTo>
                <a:lnTo>
                  <a:pt x="2287430" y="1181100"/>
                </a:lnTo>
                <a:lnTo>
                  <a:pt x="2290917" y="1193800"/>
                </a:lnTo>
                <a:lnTo>
                  <a:pt x="2378925" y="1193800"/>
                </a:lnTo>
                <a:lnTo>
                  <a:pt x="2374974" y="1181100"/>
                </a:lnTo>
                <a:lnTo>
                  <a:pt x="2348190" y="1181100"/>
                </a:lnTo>
                <a:lnTo>
                  <a:pt x="2345764" y="1168400"/>
                </a:lnTo>
                <a:close/>
              </a:path>
              <a:path w="2888615" h="1422400">
                <a:moveTo>
                  <a:pt x="2401333" y="1181100"/>
                </a:moveTo>
                <a:lnTo>
                  <a:pt x="2388703" y="1181100"/>
                </a:lnTo>
                <a:lnTo>
                  <a:pt x="2389275" y="1193800"/>
                </a:lnTo>
                <a:lnTo>
                  <a:pt x="2403003" y="1193800"/>
                </a:lnTo>
                <a:lnTo>
                  <a:pt x="2401333" y="1181100"/>
                </a:lnTo>
                <a:close/>
              </a:path>
              <a:path w="2888615" h="1422400">
                <a:moveTo>
                  <a:pt x="2255403" y="1173330"/>
                </a:moveTo>
                <a:lnTo>
                  <a:pt x="2255836" y="1181100"/>
                </a:lnTo>
                <a:lnTo>
                  <a:pt x="2259295" y="1176703"/>
                </a:lnTo>
                <a:lnTo>
                  <a:pt x="2255403" y="1173330"/>
                </a:lnTo>
                <a:close/>
              </a:path>
              <a:path w="2888615" h="1422400">
                <a:moveTo>
                  <a:pt x="2269406" y="1168400"/>
                </a:moveTo>
                <a:lnTo>
                  <a:pt x="2265830" y="1168400"/>
                </a:lnTo>
                <a:lnTo>
                  <a:pt x="2259295" y="1176703"/>
                </a:lnTo>
                <a:lnTo>
                  <a:pt x="2264367" y="1181100"/>
                </a:lnTo>
                <a:lnTo>
                  <a:pt x="2268688" y="1181100"/>
                </a:lnTo>
                <a:lnTo>
                  <a:pt x="2269406" y="1168400"/>
                </a:lnTo>
                <a:close/>
              </a:path>
              <a:path w="2888615" h="1422400">
                <a:moveTo>
                  <a:pt x="2280376" y="1168400"/>
                </a:moveTo>
                <a:lnTo>
                  <a:pt x="2271256" y="1168400"/>
                </a:lnTo>
                <a:lnTo>
                  <a:pt x="2268688" y="1181100"/>
                </a:lnTo>
                <a:lnTo>
                  <a:pt x="2271825" y="1181100"/>
                </a:lnTo>
                <a:lnTo>
                  <a:pt x="2280376" y="1168400"/>
                </a:lnTo>
                <a:close/>
              </a:path>
              <a:path w="2888615" h="1422400">
                <a:moveTo>
                  <a:pt x="2369981" y="1168400"/>
                </a:moveTo>
                <a:lnTo>
                  <a:pt x="2348736" y="1168400"/>
                </a:lnTo>
                <a:lnTo>
                  <a:pt x="2348190" y="1181100"/>
                </a:lnTo>
                <a:lnTo>
                  <a:pt x="2369315" y="1181100"/>
                </a:lnTo>
                <a:lnTo>
                  <a:pt x="2370389" y="1178547"/>
                </a:lnTo>
                <a:lnTo>
                  <a:pt x="2369981" y="1168400"/>
                </a:lnTo>
                <a:close/>
              </a:path>
              <a:path w="2888615" h="1422400">
                <a:moveTo>
                  <a:pt x="2370389" y="1178547"/>
                </a:moveTo>
                <a:lnTo>
                  <a:pt x="2369315" y="1181100"/>
                </a:lnTo>
                <a:lnTo>
                  <a:pt x="2370491" y="1181100"/>
                </a:lnTo>
                <a:lnTo>
                  <a:pt x="2370389" y="1178547"/>
                </a:lnTo>
                <a:close/>
              </a:path>
              <a:path w="2888615" h="1422400">
                <a:moveTo>
                  <a:pt x="2374657" y="1168400"/>
                </a:moveTo>
                <a:lnTo>
                  <a:pt x="2370389" y="1178547"/>
                </a:lnTo>
                <a:lnTo>
                  <a:pt x="2370491" y="1181100"/>
                </a:lnTo>
                <a:lnTo>
                  <a:pt x="2386406" y="1181100"/>
                </a:lnTo>
                <a:lnTo>
                  <a:pt x="2374657" y="1168400"/>
                </a:lnTo>
                <a:close/>
              </a:path>
              <a:path w="2888615" h="1422400">
                <a:moveTo>
                  <a:pt x="2255128" y="1168400"/>
                </a:moveTo>
                <a:lnTo>
                  <a:pt x="2249715" y="1168400"/>
                </a:lnTo>
                <a:lnTo>
                  <a:pt x="2255403" y="1173330"/>
                </a:lnTo>
                <a:lnTo>
                  <a:pt x="2255128" y="1168400"/>
                </a:lnTo>
                <a:close/>
              </a:path>
              <a:path w="2888615" h="1422400">
                <a:moveTo>
                  <a:pt x="2225617" y="1168306"/>
                </a:moveTo>
                <a:close/>
              </a:path>
              <a:path w="2888615" h="1422400">
                <a:moveTo>
                  <a:pt x="2330461" y="1155700"/>
                </a:moveTo>
                <a:lnTo>
                  <a:pt x="2248995" y="1155700"/>
                </a:lnTo>
                <a:lnTo>
                  <a:pt x="2262803" y="1168400"/>
                </a:lnTo>
                <a:lnTo>
                  <a:pt x="2336536" y="1168400"/>
                </a:lnTo>
                <a:lnTo>
                  <a:pt x="2330461" y="1155700"/>
                </a:lnTo>
                <a:close/>
              </a:path>
              <a:path w="2888615" h="1422400">
                <a:moveTo>
                  <a:pt x="2348044" y="1155700"/>
                </a:moveTo>
                <a:lnTo>
                  <a:pt x="2336697" y="1155700"/>
                </a:lnTo>
                <a:lnTo>
                  <a:pt x="2345281" y="1168400"/>
                </a:lnTo>
                <a:lnTo>
                  <a:pt x="2355431" y="1168400"/>
                </a:lnTo>
                <a:lnTo>
                  <a:pt x="2348044" y="1155700"/>
                </a:lnTo>
                <a:close/>
              </a:path>
              <a:path w="2888615" h="1422400">
                <a:moveTo>
                  <a:pt x="2235833" y="1155700"/>
                </a:moveTo>
                <a:lnTo>
                  <a:pt x="2226009" y="1155700"/>
                </a:lnTo>
                <a:lnTo>
                  <a:pt x="2225617" y="1168306"/>
                </a:lnTo>
                <a:lnTo>
                  <a:pt x="2235833" y="1155700"/>
                </a:lnTo>
                <a:close/>
              </a:path>
              <a:path w="2888615" h="1422400">
                <a:moveTo>
                  <a:pt x="2217085" y="1130300"/>
                </a:moveTo>
                <a:lnTo>
                  <a:pt x="2195176" y="1130300"/>
                </a:lnTo>
                <a:lnTo>
                  <a:pt x="2198927" y="1143000"/>
                </a:lnTo>
                <a:lnTo>
                  <a:pt x="2199925" y="1155700"/>
                </a:lnTo>
                <a:lnTo>
                  <a:pt x="2204871" y="1143000"/>
                </a:lnTo>
                <a:lnTo>
                  <a:pt x="2219993" y="1143000"/>
                </a:lnTo>
                <a:lnTo>
                  <a:pt x="2217085" y="1130300"/>
                </a:lnTo>
                <a:close/>
              </a:path>
              <a:path w="2888615" h="1422400">
                <a:moveTo>
                  <a:pt x="2223387" y="1143000"/>
                </a:moveTo>
                <a:lnTo>
                  <a:pt x="2217495" y="1143000"/>
                </a:lnTo>
                <a:lnTo>
                  <a:pt x="2216682" y="1155700"/>
                </a:lnTo>
                <a:lnTo>
                  <a:pt x="2223197" y="1155700"/>
                </a:lnTo>
                <a:lnTo>
                  <a:pt x="2223387" y="1143000"/>
                </a:lnTo>
                <a:close/>
              </a:path>
              <a:path w="2888615" h="1422400">
                <a:moveTo>
                  <a:pt x="2323337" y="1143000"/>
                </a:moveTo>
                <a:lnTo>
                  <a:pt x="2223387" y="1143000"/>
                </a:lnTo>
                <a:lnTo>
                  <a:pt x="2223197" y="1155700"/>
                </a:lnTo>
                <a:lnTo>
                  <a:pt x="2331032" y="1155700"/>
                </a:lnTo>
                <a:lnTo>
                  <a:pt x="2323337" y="1143000"/>
                </a:lnTo>
                <a:close/>
              </a:path>
              <a:path w="2888615" h="1422400">
                <a:moveTo>
                  <a:pt x="2164637" y="1130300"/>
                </a:moveTo>
                <a:lnTo>
                  <a:pt x="2163100" y="1130300"/>
                </a:lnTo>
                <a:lnTo>
                  <a:pt x="2156738" y="1143000"/>
                </a:lnTo>
                <a:lnTo>
                  <a:pt x="2164637" y="1130300"/>
                </a:lnTo>
                <a:close/>
              </a:path>
              <a:path w="2888615" h="1422400">
                <a:moveTo>
                  <a:pt x="2195176" y="1130300"/>
                </a:moveTo>
                <a:lnTo>
                  <a:pt x="2166321" y="1130300"/>
                </a:lnTo>
                <a:lnTo>
                  <a:pt x="2174789" y="1143000"/>
                </a:lnTo>
                <a:lnTo>
                  <a:pt x="2181972" y="1143000"/>
                </a:lnTo>
                <a:lnTo>
                  <a:pt x="2195176" y="1130300"/>
                </a:lnTo>
                <a:close/>
              </a:path>
              <a:path w="2888615" h="1422400">
                <a:moveTo>
                  <a:pt x="2273692" y="1130300"/>
                </a:moveTo>
                <a:lnTo>
                  <a:pt x="2234398" y="1130300"/>
                </a:lnTo>
                <a:lnTo>
                  <a:pt x="2230715" y="1143000"/>
                </a:lnTo>
                <a:lnTo>
                  <a:pt x="2281813" y="1143000"/>
                </a:lnTo>
                <a:lnTo>
                  <a:pt x="2273692" y="1130300"/>
                </a:lnTo>
                <a:close/>
              </a:path>
              <a:path w="2888615" h="1422400">
                <a:moveTo>
                  <a:pt x="2295472" y="1130300"/>
                </a:moveTo>
                <a:lnTo>
                  <a:pt x="2291280" y="1143000"/>
                </a:lnTo>
                <a:lnTo>
                  <a:pt x="2301525" y="1143000"/>
                </a:lnTo>
                <a:lnTo>
                  <a:pt x="2295472" y="1130300"/>
                </a:lnTo>
                <a:close/>
              </a:path>
              <a:path w="2888615" h="1422400">
                <a:moveTo>
                  <a:pt x="2130347" y="1117600"/>
                </a:moveTo>
                <a:lnTo>
                  <a:pt x="2131592" y="1130300"/>
                </a:lnTo>
                <a:lnTo>
                  <a:pt x="2136316" y="1130300"/>
                </a:lnTo>
                <a:lnTo>
                  <a:pt x="2130347" y="1117600"/>
                </a:lnTo>
                <a:close/>
              </a:path>
              <a:path w="2888615" h="1422400">
                <a:moveTo>
                  <a:pt x="2150935" y="1104900"/>
                </a:moveTo>
                <a:lnTo>
                  <a:pt x="2136855" y="1104900"/>
                </a:lnTo>
                <a:lnTo>
                  <a:pt x="2138078" y="1117600"/>
                </a:lnTo>
                <a:lnTo>
                  <a:pt x="2141355" y="1117600"/>
                </a:lnTo>
                <a:lnTo>
                  <a:pt x="2142125" y="1130300"/>
                </a:lnTo>
                <a:lnTo>
                  <a:pt x="2148533" y="1130300"/>
                </a:lnTo>
                <a:lnTo>
                  <a:pt x="2150911" y="1118971"/>
                </a:lnTo>
                <a:lnTo>
                  <a:pt x="2150476" y="1117600"/>
                </a:lnTo>
                <a:lnTo>
                  <a:pt x="2150935" y="1104900"/>
                </a:lnTo>
                <a:close/>
              </a:path>
              <a:path w="2888615" h="1422400">
                <a:moveTo>
                  <a:pt x="2166401" y="1092200"/>
                </a:moveTo>
                <a:lnTo>
                  <a:pt x="2162465" y="1092200"/>
                </a:lnTo>
                <a:lnTo>
                  <a:pt x="2159864" y="1096726"/>
                </a:lnTo>
                <a:lnTo>
                  <a:pt x="2157087" y="1104900"/>
                </a:lnTo>
                <a:lnTo>
                  <a:pt x="2151199" y="1117600"/>
                </a:lnTo>
                <a:lnTo>
                  <a:pt x="2150911" y="1118971"/>
                </a:lnTo>
                <a:lnTo>
                  <a:pt x="2154502" y="1130300"/>
                </a:lnTo>
                <a:lnTo>
                  <a:pt x="2276913" y="1130300"/>
                </a:lnTo>
                <a:lnTo>
                  <a:pt x="2261042" y="1117600"/>
                </a:lnTo>
                <a:lnTo>
                  <a:pt x="2229937" y="1117600"/>
                </a:lnTo>
                <a:lnTo>
                  <a:pt x="2226435" y="1104900"/>
                </a:lnTo>
                <a:lnTo>
                  <a:pt x="2166520" y="1104900"/>
                </a:lnTo>
                <a:lnTo>
                  <a:pt x="2166401" y="1092200"/>
                </a:lnTo>
                <a:close/>
              </a:path>
              <a:path w="2888615" h="1422400">
                <a:moveTo>
                  <a:pt x="2159864" y="1096726"/>
                </a:moveTo>
                <a:lnTo>
                  <a:pt x="2155168" y="1104900"/>
                </a:lnTo>
                <a:lnTo>
                  <a:pt x="2150935" y="1104900"/>
                </a:lnTo>
                <a:lnTo>
                  <a:pt x="2150476" y="1117600"/>
                </a:lnTo>
                <a:lnTo>
                  <a:pt x="2150911" y="1118971"/>
                </a:lnTo>
                <a:lnTo>
                  <a:pt x="2151199" y="1117600"/>
                </a:lnTo>
                <a:lnTo>
                  <a:pt x="2157087" y="1104900"/>
                </a:lnTo>
                <a:lnTo>
                  <a:pt x="2159864" y="1096726"/>
                </a:lnTo>
                <a:close/>
              </a:path>
              <a:path w="2888615" h="1422400">
                <a:moveTo>
                  <a:pt x="2104020" y="1104900"/>
                </a:moveTo>
                <a:lnTo>
                  <a:pt x="2101048" y="1104900"/>
                </a:lnTo>
                <a:lnTo>
                  <a:pt x="2105331" y="1117600"/>
                </a:lnTo>
                <a:lnTo>
                  <a:pt x="2106154" y="1106442"/>
                </a:lnTo>
                <a:lnTo>
                  <a:pt x="2104020" y="1104900"/>
                </a:lnTo>
                <a:close/>
              </a:path>
              <a:path w="2888615" h="1422400">
                <a:moveTo>
                  <a:pt x="2132430" y="1104900"/>
                </a:moveTo>
                <a:lnTo>
                  <a:pt x="2106268" y="1104900"/>
                </a:lnTo>
                <a:lnTo>
                  <a:pt x="2106154" y="1106442"/>
                </a:lnTo>
                <a:lnTo>
                  <a:pt x="2121588" y="1117600"/>
                </a:lnTo>
                <a:lnTo>
                  <a:pt x="2136477" y="1117600"/>
                </a:lnTo>
                <a:lnTo>
                  <a:pt x="2132430" y="1104900"/>
                </a:lnTo>
                <a:close/>
              </a:path>
              <a:path w="2888615" h="1422400">
                <a:moveTo>
                  <a:pt x="2239518" y="1104900"/>
                </a:moveTo>
                <a:lnTo>
                  <a:pt x="2237738" y="1117600"/>
                </a:lnTo>
                <a:lnTo>
                  <a:pt x="2245568" y="1117600"/>
                </a:lnTo>
                <a:lnTo>
                  <a:pt x="2239518" y="1104900"/>
                </a:lnTo>
                <a:close/>
              </a:path>
              <a:path w="2888615" h="1422400">
                <a:moveTo>
                  <a:pt x="2087667" y="1102199"/>
                </a:moveTo>
                <a:lnTo>
                  <a:pt x="2086341" y="1104900"/>
                </a:lnTo>
                <a:lnTo>
                  <a:pt x="2089328" y="1104900"/>
                </a:lnTo>
                <a:lnTo>
                  <a:pt x="2087667" y="1102199"/>
                </a:lnTo>
                <a:close/>
              </a:path>
              <a:path w="2888615" h="1422400">
                <a:moveTo>
                  <a:pt x="2101134" y="1092200"/>
                </a:moveTo>
                <a:lnTo>
                  <a:pt x="2092642" y="1092200"/>
                </a:lnTo>
                <a:lnTo>
                  <a:pt x="2089561" y="1104900"/>
                </a:lnTo>
                <a:lnTo>
                  <a:pt x="2095220" y="1104900"/>
                </a:lnTo>
                <a:lnTo>
                  <a:pt x="2101134" y="1092200"/>
                </a:lnTo>
                <a:close/>
              </a:path>
              <a:path w="2888615" h="1422400">
                <a:moveTo>
                  <a:pt x="2159227" y="1066800"/>
                </a:moveTo>
                <a:lnTo>
                  <a:pt x="2149638" y="1079500"/>
                </a:lnTo>
                <a:lnTo>
                  <a:pt x="2079406" y="1079500"/>
                </a:lnTo>
                <a:lnTo>
                  <a:pt x="2088281" y="1092200"/>
                </a:lnTo>
                <a:lnTo>
                  <a:pt x="2109011" y="1092200"/>
                </a:lnTo>
                <a:lnTo>
                  <a:pt x="2116225" y="1104900"/>
                </a:lnTo>
                <a:lnTo>
                  <a:pt x="2155168" y="1104900"/>
                </a:lnTo>
                <a:lnTo>
                  <a:pt x="2159864" y="1096726"/>
                </a:lnTo>
                <a:lnTo>
                  <a:pt x="2161403" y="1092200"/>
                </a:lnTo>
                <a:lnTo>
                  <a:pt x="2159354" y="1079500"/>
                </a:lnTo>
                <a:lnTo>
                  <a:pt x="2159227" y="1066800"/>
                </a:lnTo>
                <a:close/>
              </a:path>
              <a:path w="2888615" h="1422400">
                <a:moveTo>
                  <a:pt x="2197314" y="1092200"/>
                </a:moveTo>
                <a:lnTo>
                  <a:pt x="2170441" y="1092200"/>
                </a:lnTo>
                <a:lnTo>
                  <a:pt x="2166605" y="1104900"/>
                </a:lnTo>
                <a:lnTo>
                  <a:pt x="2208404" y="1104900"/>
                </a:lnTo>
                <a:lnTo>
                  <a:pt x="2197314" y="1092200"/>
                </a:lnTo>
                <a:close/>
              </a:path>
              <a:path w="2888615" h="1422400">
                <a:moveTo>
                  <a:pt x="2092573" y="1092200"/>
                </a:moveTo>
                <a:lnTo>
                  <a:pt x="2081515" y="1092200"/>
                </a:lnTo>
                <a:lnTo>
                  <a:pt x="2087667" y="1102199"/>
                </a:lnTo>
                <a:lnTo>
                  <a:pt x="2092573" y="1092200"/>
                </a:lnTo>
                <a:close/>
              </a:path>
              <a:path w="2888615" h="1422400">
                <a:moveTo>
                  <a:pt x="2180517" y="1079500"/>
                </a:moveTo>
                <a:lnTo>
                  <a:pt x="2173800" y="1079500"/>
                </a:lnTo>
                <a:lnTo>
                  <a:pt x="2167492" y="1092200"/>
                </a:lnTo>
                <a:lnTo>
                  <a:pt x="2178797" y="1092200"/>
                </a:lnTo>
                <a:lnTo>
                  <a:pt x="2180517" y="1079500"/>
                </a:lnTo>
                <a:close/>
              </a:path>
              <a:path w="2888615" h="1422400">
                <a:moveTo>
                  <a:pt x="2027596" y="1066800"/>
                </a:moveTo>
                <a:lnTo>
                  <a:pt x="2027896" y="1079500"/>
                </a:lnTo>
                <a:lnTo>
                  <a:pt x="2030211" y="1079500"/>
                </a:lnTo>
                <a:lnTo>
                  <a:pt x="2027596" y="1066800"/>
                </a:lnTo>
                <a:close/>
              </a:path>
              <a:path w="2888615" h="1422400">
                <a:moveTo>
                  <a:pt x="2042649" y="1066800"/>
                </a:moveTo>
                <a:lnTo>
                  <a:pt x="2033281" y="1066800"/>
                </a:lnTo>
                <a:lnTo>
                  <a:pt x="2036926" y="1079500"/>
                </a:lnTo>
                <a:lnTo>
                  <a:pt x="2042649" y="1066800"/>
                </a:lnTo>
                <a:close/>
              </a:path>
              <a:path w="2888615" h="1422400">
                <a:moveTo>
                  <a:pt x="2141918" y="1066800"/>
                </a:moveTo>
                <a:lnTo>
                  <a:pt x="2063202" y="1066800"/>
                </a:lnTo>
                <a:lnTo>
                  <a:pt x="2076067" y="1079500"/>
                </a:lnTo>
                <a:lnTo>
                  <a:pt x="2145663" y="1079500"/>
                </a:lnTo>
                <a:lnTo>
                  <a:pt x="2141918" y="1066800"/>
                </a:lnTo>
                <a:close/>
              </a:path>
              <a:path w="2888615" h="1422400">
                <a:moveTo>
                  <a:pt x="2043581" y="1041400"/>
                </a:moveTo>
                <a:lnTo>
                  <a:pt x="1994059" y="1041400"/>
                </a:lnTo>
                <a:lnTo>
                  <a:pt x="1991083" y="1046893"/>
                </a:lnTo>
                <a:lnTo>
                  <a:pt x="1989700" y="1054100"/>
                </a:lnTo>
                <a:lnTo>
                  <a:pt x="1995028" y="1066800"/>
                </a:lnTo>
                <a:lnTo>
                  <a:pt x="2001995" y="1054100"/>
                </a:lnTo>
                <a:lnTo>
                  <a:pt x="2043873" y="1054100"/>
                </a:lnTo>
                <a:lnTo>
                  <a:pt x="2043581" y="1041400"/>
                </a:lnTo>
                <a:close/>
              </a:path>
              <a:path w="2888615" h="1422400">
                <a:moveTo>
                  <a:pt x="2036189" y="1054100"/>
                </a:moveTo>
                <a:lnTo>
                  <a:pt x="2025178" y="1054100"/>
                </a:lnTo>
                <a:lnTo>
                  <a:pt x="2014230" y="1066800"/>
                </a:lnTo>
                <a:lnTo>
                  <a:pt x="2036100" y="1066800"/>
                </a:lnTo>
                <a:lnTo>
                  <a:pt x="2036189" y="1054100"/>
                </a:lnTo>
                <a:close/>
              </a:path>
              <a:path w="2888615" h="1422400">
                <a:moveTo>
                  <a:pt x="2088650" y="1054100"/>
                </a:moveTo>
                <a:lnTo>
                  <a:pt x="2036189" y="1054100"/>
                </a:lnTo>
                <a:lnTo>
                  <a:pt x="2036100" y="1066800"/>
                </a:lnTo>
                <a:lnTo>
                  <a:pt x="2095812" y="1066800"/>
                </a:lnTo>
                <a:lnTo>
                  <a:pt x="2088650" y="1054100"/>
                </a:lnTo>
                <a:close/>
              </a:path>
              <a:path w="2888615" h="1422400">
                <a:moveTo>
                  <a:pt x="2104920" y="1054100"/>
                </a:moveTo>
                <a:lnTo>
                  <a:pt x="2098023" y="1054100"/>
                </a:lnTo>
                <a:lnTo>
                  <a:pt x="2105666" y="1066800"/>
                </a:lnTo>
                <a:lnTo>
                  <a:pt x="2115704" y="1066800"/>
                </a:lnTo>
                <a:lnTo>
                  <a:pt x="2104920" y="1054100"/>
                </a:lnTo>
                <a:close/>
              </a:path>
              <a:path w="2888615" h="1422400">
                <a:moveTo>
                  <a:pt x="2124602" y="1057589"/>
                </a:moveTo>
                <a:lnTo>
                  <a:pt x="2125757" y="1066800"/>
                </a:lnTo>
                <a:lnTo>
                  <a:pt x="2131493" y="1066800"/>
                </a:lnTo>
                <a:lnTo>
                  <a:pt x="2124602" y="1057589"/>
                </a:lnTo>
                <a:close/>
              </a:path>
              <a:path w="2888615" h="1422400">
                <a:moveTo>
                  <a:pt x="2124164" y="1054100"/>
                </a:moveTo>
                <a:lnTo>
                  <a:pt x="2121990" y="1054100"/>
                </a:lnTo>
                <a:lnTo>
                  <a:pt x="2124602" y="1057589"/>
                </a:lnTo>
                <a:lnTo>
                  <a:pt x="2124164" y="1054100"/>
                </a:lnTo>
                <a:close/>
              </a:path>
              <a:path w="2888615" h="1422400">
                <a:moveTo>
                  <a:pt x="1977259" y="1041400"/>
                </a:moveTo>
                <a:lnTo>
                  <a:pt x="1972531" y="1041400"/>
                </a:lnTo>
                <a:lnTo>
                  <a:pt x="1969222" y="1054100"/>
                </a:lnTo>
                <a:lnTo>
                  <a:pt x="1977542" y="1041762"/>
                </a:lnTo>
                <a:lnTo>
                  <a:pt x="1977259" y="1041400"/>
                </a:lnTo>
                <a:close/>
              </a:path>
              <a:path w="2888615" h="1422400">
                <a:moveTo>
                  <a:pt x="1992138" y="1041400"/>
                </a:moveTo>
                <a:lnTo>
                  <a:pt x="1977786" y="1041400"/>
                </a:lnTo>
                <a:lnTo>
                  <a:pt x="1977542" y="1041762"/>
                </a:lnTo>
                <a:lnTo>
                  <a:pt x="1987180" y="1054100"/>
                </a:lnTo>
                <a:lnTo>
                  <a:pt x="1991083" y="1046893"/>
                </a:lnTo>
                <a:lnTo>
                  <a:pt x="1992138" y="1041400"/>
                </a:lnTo>
                <a:close/>
              </a:path>
              <a:path w="2888615" h="1422400">
                <a:moveTo>
                  <a:pt x="2085695" y="1041400"/>
                </a:moveTo>
                <a:lnTo>
                  <a:pt x="2043581" y="1041400"/>
                </a:lnTo>
                <a:lnTo>
                  <a:pt x="2043873" y="1054100"/>
                </a:lnTo>
                <a:lnTo>
                  <a:pt x="2089108" y="1054100"/>
                </a:lnTo>
                <a:lnTo>
                  <a:pt x="2085695" y="1041400"/>
                </a:lnTo>
                <a:close/>
              </a:path>
              <a:path w="2888615" h="1422400">
                <a:moveTo>
                  <a:pt x="1994059" y="1041400"/>
                </a:moveTo>
                <a:lnTo>
                  <a:pt x="1992138" y="1041400"/>
                </a:lnTo>
                <a:lnTo>
                  <a:pt x="1991083" y="1046893"/>
                </a:lnTo>
                <a:lnTo>
                  <a:pt x="1994059" y="1041400"/>
                </a:lnTo>
                <a:close/>
              </a:path>
              <a:path w="2888615" h="1422400">
                <a:moveTo>
                  <a:pt x="1977786" y="1041400"/>
                </a:moveTo>
                <a:lnTo>
                  <a:pt x="1977259" y="1041400"/>
                </a:lnTo>
                <a:lnTo>
                  <a:pt x="1977542" y="1041762"/>
                </a:lnTo>
                <a:lnTo>
                  <a:pt x="1977786" y="1041400"/>
                </a:lnTo>
                <a:close/>
              </a:path>
              <a:path w="2888615" h="1422400">
                <a:moveTo>
                  <a:pt x="1972323" y="1016000"/>
                </a:moveTo>
                <a:lnTo>
                  <a:pt x="1934196" y="1016000"/>
                </a:lnTo>
                <a:lnTo>
                  <a:pt x="1931020" y="1028700"/>
                </a:lnTo>
                <a:lnTo>
                  <a:pt x="1937954" y="1041400"/>
                </a:lnTo>
                <a:lnTo>
                  <a:pt x="1943951" y="1028700"/>
                </a:lnTo>
                <a:lnTo>
                  <a:pt x="1985376" y="1028700"/>
                </a:lnTo>
                <a:lnTo>
                  <a:pt x="1972323" y="1016000"/>
                </a:lnTo>
                <a:close/>
              </a:path>
              <a:path w="2888615" h="1422400">
                <a:moveTo>
                  <a:pt x="2061973" y="1028700"/>
                </a:moveTo>
                <a:lnTo>
                  <a:pt x="1966796" y="1028700"/>
                </a:lnTo>
                <a:lnTo>
                  <a:pt x="1963752" y="1041400"/>
                </a:lnTo>
                <a:lnTo>
                  <a:pt x="2064650" y="1041400"/>
                </a:lnTo>
                <a:lnTo>
                  <a:pt x="2061973" y="1028700"/>
                </a:lnTo>
                <a:close/>
              </a:path>
              <a:path w="2888615" h="1422400">
                <a:moveTo>
                  <a:pt x="1927287" y="1016000"/>
                </a:moveTo>
                <a:lnTo>
                  <a:pt x="1926139" y="1016000"/>
                </a:lnTo>
                <a:lnTo>
                  <a:pt x="1919589" y="1028700"/>
                </a:lnTo>
                <a:lnTo>
                  <a:pt x="1927287" y="1016000"/>
                </a:lnTo>
                <a:close/>
              </a:path>
              <a:path w="2888615" h="1422400">
                <a:moveTo>
                  <a:pt x="1997921" y="1003300"/>
                </a:moveTo>
                <a:lnTo>
                  <a:pt x="1988215" y="1003300"/>
                </a:lnTo>
                <a:lnTo>
                  <a:pt x="1984957" y="1016000"/>
                </a:lnTo>
                <a:lnTo>
                  <a:pt x="1985376" y="1028700"/>
                </a:lnTo>
                <a:lnTo>
                  <a:pt x="2029055" y="1028700"/>
                </a:lnTo>
                <a:lnTo>
                  <a:pt x="2022602" y="1016000"/>
                </a:lnTo>
                <a:lnTo>
                  <a:pt x="1998394" y="1016000"/>
                </a:lnTo>
                <a:lnTo>
                  <a:pt x="2002994" y="1006704"/>
                </a:lnTo>
                <a:lnTo>
                  <a:pt x="1997921" y="1003300"/>
                </a:lnTo>
                <a:close/>
              </a:path>
              <a:path w="2888615" h="1422400">
                <a:moveTo>
                  <a:pt x="2052161" y="1016000"/>
                </a:moveTo>
                <a:lnTo>
                  <a:pt x="2049842" y="1016000"/>
                </a:lnTo>
                <a:lnTo>
                  <a:pt x="2053658" y="1028700"/>
                </a:lnTo>
                <a:lnTo>
                  <a:pt x="2052161" y="1016000"/>
                </a:lnTo>
                <a:close/>
              </a:path>
              <a:path w="2888615" h="1422400">
                <a:moveTo>
                  <a:pt x="1900366" y="1003300"/>
                </a:moveTo>
                <a:lnTo>
                  <a:pt x="1886494" y="1003300"/>
                </a:lnTo>
                <a:lnTo>
                  <a:pt x="1897926" y="1016000"/>
                </a:lnTo>
                <a:lnTo>
                  <a:pt x="1900366" y="1003300"/>
                </a:lnTo>
                <a:close/>
              </a:path>
              <a:path w="2888615" h="1422400">
                <a:moveTo>
                  <a:pt x="1930516" y="1003300"/>
                </a:moveTo>
                <a:lnTo>
                  <a:pt x="1906068" y="1003300"/>
                </a:lnTo>
                <a:lnTo>
                  <a:pt x="1927287" y="1016000"/>
                </a:lnTo>
                <a:lnTo>
                  <a:pt x="1929195" y="1016000"/>
                </a:lnTo>
                <a:lnTo>
                  <a:pt x="1930516" y="1003300"/>
                </a:lnTo>
                <a:close/>
              </a:path>
              <a:path w="2888615" h="1422400">
                <a:moveTo>
                  <a:pt x="1973016" y="1003300"/>
                </a:moveTo>
                <a:lnTo>
                  <a:pt x="1933117" y="1003300"/>
                </a:lnTo>
                <a:lnTo>
                  <a:pt x="1933078" y="1016000"/>
                </a:lnTo>
                <a:lnTo>
                  <a:pt x="1970259" y="1016000"/>
                </a:lnTo>
                <a:lnTo>
                  <a:pt x="1973016" y="1003300"/>
                </a:lnTo>
                <a:close/>
              </a:path>
              <a:path w="2888615" h="1422400">
                <a:moveTo>
                  <a:pt x="1983630" y="1003300"/>
                </a:moveTo>
                <a:lnTo>
                  <a:pt x="1974429" y="1003300"/>
                </a:lnTo>
                <a:lnTo>
                  <a:pt x="1980730" y="1016000"/>
                </a:lnTo>
                <a:lnTo>
                  <a:pt x="1983630" y="1003300"/>
                </a:lnTo>
                <a:close/>
              </a:path>
              <a:path w="2888615" h="1422400">
                <a:moveTo>
                  <a:pt x="2004719" y="1007861"/>
                </a:moveTo>
                <a:lnTo>
                  <a:pt x="2004790" y="1016000"/>
                </a:lnTo>
                <a:lnTo>
                  <a:pt x="2016847" y="1016000"/>
                </a:lnTo>
                <a:lnTo>
                  <a:pt x="2004719" y="1007861"/>
                </a:lnTo>
                <a:close/>
              </a:path>
              <a:path w="2888615" h="1422400">
                <a:moveTo>
                  <a:pt x="2004679" y="1003300"/>
                </a:moveTo>
                <a:lnTo>
                  <a:pt x="2002994" y="1006704"/>
                </a:lnTo>
                <a:lnTo>
                  <a:pt x="2004719" y="1007861"/>
                </a:lnTo>
                <a:lnTo>
                  <a:pt x="2004679" y="1003300"/>
                </a:lnTo>
                <a:close/>
              </a:path>
              <a:path w="2888615" h="1422400">
                <a:moveTo>
                  <a:pt x="1978658" y="990600"/>
                </a:moveTo>
                <a:lnTo>
                  <a:pt x="1875336" y="990600"/>
                </a:lnTo>
                <a:lnTo>
                  <a:pt x="1892755" y="1003300"/>
                </a:lnTo>
                <a:lnTo>
                  <a:pt x="1982987" y="1003300"/>
                </a:lnTo>
                <a:lnTo>
                  <a:pt x="1978658" y="990600"/>
                </a:lnTo>
                <a:close/>
              </a:path>
              <a:path w="2888615" h="1422400">
                <a:moveTo>
                  <a:pt x="1847835" y="977900"/>
                </a:moveTo>
                <a:lnTo>
                  <a:pt x="1836625" y="977900"/>
                </a:lnTo>
                <a:lnTo>
                  <a:pt x="1836761" y="990600"/>
                </a:lnTo>
                <a:lnTo>
                  <a:pt x="1844745" y="990600"/>
                </a:lnTo>
                <a:lnTo>
                  <a:pt x="1847835" y="977900"/>
                </a:lnTo>
                <a:close/>
              </a:path>
              <a:path w="2888615" h="1422400">
                <a:moveTo>
                  <a:pt x="1854366" y="978404"/>
                </a:moveTo>
                <a:lnTo>
                  <a:pt x="1857196" y="990600"/>
                </a:lnTo>
                <a:lnTo>
                  <a:pt x="1858190" y="981373"/>
                </a:lnTo>
                <a:lnTo>
                  <a:pt x="1854366" y="978404"/>
                </a:lnTo>
                <a:close/>
              </a:path>
              <a:path w="2888615" h="1422400">
                <a:moveTo>
                  <a:pt x="1956295" y="977900"/>
                </a:moveTo>
                <a:lnTo>
                  <a:pt x="1858564" y="977900"/>
                </a:lnTo>
                <a:lnTo>
                  <a:pt x="1858190" y="981373"/>
                </a:lnTo>
                <a:lnTo>
                  <a:pt x="1870073" y="990600"/>
                </a:lnTo>
                <a:lnTo>
                  <a:pt x="1962002" y="990600"/>
                </a:lnTo>
                <a:lnTo>
                  <a:pt x="1956295" y="977900"/>
                </a:lnTo>
                <a:close/>
              </a:path>
              <a:path w="2888615" h="1422400">
                <a:moveTo>
                  <a:pt x="1854249" y="977900"/>
                </a:moveTo>
                <a:lnTo>
                  <a:pt x="1853717" y="977900"/>
                </a:lnTo>
                <a:lnTo>
                  <a:pt x="1854366" y="978404"/>
                </a:lnTo>
                <a:lnTo>
                  <a:pt x="1854249" y="977900"/>
                </a:lnTo>
                <a:close/>
              </a:path>
              <a:path w="2888615" h="1422400">
                <a:moveTo>
                  <a:pt x="1808885" y="965200"/>
                </a:moveTo>
                <a:lnTo>
                  <a:pt x="1799215" y="965200"/>
                </a:lnTo>
                <a:lnTo>
                  <a:pt x="1804852" y="977900"/>
                </a:lnTo>
                <a:lnTo>
                  <a:pt x="1812923" y="977900"/>
                </a:lnTo>
                <a:lnTo>
                  <a:pt x="1808885" y="965200"/>
                </a:lnTo>
                <a:close/>
              </a:path>
              <a:path w="2888615" h="1422400">
                <a:moveTo>
                  <a:pt x="1827671" y="965200"/>
                </a:moveTo>
                <a:lnTo>
                  <a:pt x="1812769" y="965200"/>
                </a:lnTo>
                <a:lnTo>
                  <a:pt x="1814166" y="977900"/>
                </a:lnTo>
                <a:lnTo>
                  <a:pt x="1820162" y="977900"/>
                </a:lnTo>
                <a:lnTo>
                  <a:pt x="1827671" y="965200"/>
                </a:lnTo>
                <a:close/>
              </a:path>
              <a:path w="2888615" h="1422400">
                <a:moveTo>
                  <a:pt x="1837829" y="965200"/>
                </a:moveTo>
                <a:lnTo>
                  <a:pt x="1827671" y="965200"/>
                </a:lnTo>
                <a:lnTo>
                  <a:pt x="1833376" y="977900"/>
                </a:lnTo>
                <a:lnTo>
                  <a:pt x="1841803" y="977900"/>
                </a:lnTo>
                <a:lnTo>
                  <a:pt x="1837829" y="965200"/>
                </a:lnTo>
                <a:close/>
              </a:path>
              <a:path w="2888615" h="1422400">
                <a:moveTo>
                  <a:pt x="1888361" y="965200"/>
                </a:moveTo>
                <a:lnTo>
                  <a:pt x="1842532" y="965200"/>
                </a:lnTo>
                <a:lnTo>
                  <a:pt x="1846870" y="977900"/>
                </a:lnTo>
                <a:lnTo>
                  <a:pt x="1888602" y="977900"/>
                </a:lnTo>
                <a:lnTo>
                  <a:pt x="1888361" y="965200"/>
                </a:lnTo>
                <a:close/>
              </a:path>
              <a:path w="2888615" h="1422400">
                <a:moveTo>
                  <a:pt x="1912801" y="965200"/>
                </a:moveTo>
                <a:lnTo>
                  <a:pt x="1888361" y="965200"/>
                </a:lnTo>
                <a:lnTo>
                  <a:pt x="1888602" y="977900"/>
                </a:lnTo>
                <a:lnTo>
                  <a:pt x="1918435" y="977900"/>
                </a:lnTo>
                <a:lnTo>
                  <a:pt x="1912801" y="965200"/>
                </a:lnTo>
                <a:close/>
              </a:path>
              <a:path w="2888615" h="1422400">
                <a:moveTo>
                  <a:pt x="1930993" y="965200"/>
                </a:moveTo>
                <a:lnTo>
                  <a:pt x="1925918" y="965200"/>
                </a:lnTo>
                <a:lnTo>
                  <a:pt x="1923705" y="977900"/>
                </a:lnTo>
                <a:lnTo>
                  <a:pt x="1938691" y="977900"/>
                </a:lnTo>
                <a:lnTo>
                  <a:pt x="1940495" y="973908"/>
                </a:lnTo>
                <a:lnTo>
                  <a:pt x="1930993" y="965200"/>
                </a:lnTo>
                <a:close/>
              </a:path>
              <a:path w="2888615" h="1422400">
                <a:moveTo>
                  <a:pt x="1943787" y="976924"/>
                </a:moveTo>
                <a:lnTo>
                  <a:pt x="1943733" y="977900"/>
                </a:lnTo>
                <a:lnTo>
                  <a:pt x="1944851" y="977900"/>
                </a:lnTo>
                <a:lnTo>
                  <a:pt x="1943787" y="976924"/>
                </a:lnTo>
                <a:close/>
              </a:path>
              <a:path w="2888615" h="1422400">
                <a:moveTo>
                  <a:pt x="1944432" y="965200"/>
                </a:moveTo>
                <a:lnTo>
                  <a:pt x="1940495" y="973908"/>
                </a:lnTo>
                <a:lnTo>
                  <a:pt x="1943787" y="976924"/>
                </a:lnTo>
                <a:lnTo>
                  <a:pt x="1944432" y="965200"/>
                </a:lnTo>
                <a:close/>
              </a:path>
              <a:path w="2888615" h="1422400">
                <a:moveTo>
                  <a:pt x="1786175" y="952500"/>
                </a:moveTo>
                <a:lnTo>
                  <a:pt x="1781808" y="952500"/>
                </a:lnTo>
                <a:lnTo>
                  <a:pt x="1784832" y="965200"/>
                </a:lnTo>
                <a:lnTo>
                  <a:pt x="1786175" y="952500"/>
                </a:lnTo>
                <a:close/>
              </a:path>
              <a:path w="2888615" h="1422400">
                <a:moveTo>
                  <a:pt x="1825348" y="914400"/>
                </a:moveTo>
                <a:lnTo>
                  <a:pt x="1811104" y="914400"/>
                </a:lnTo>
                <a:lnTo>
                  <a:pt x="1801299" y="923509"/>
                </a:lnTo>
                <a:lnTo>
                  <a:pt x="1801498" y="927100"/>
                </a:lnTo>
                <a:lnTo>
                  <a:pt x="1796708" y="939800"/>
                </a:lnTo>
                <a:lnTo>
                  <a:pt x="1789157" y="948447"/>
                </a:lnTo>
                <a:lnTo>
                  <a:pt x="1789576" y="952500"/>
                </a:lnTo>
                <a:lnTo>
                  <a:pt x="1793871" y="965200"/>
                </a:lnTo>
                <a:lnTo>
                  <a:pt x="1799534" y="953599"/>
                </a:lnTo>
                <a:lnTo>
                  <a:pt x="1797471" y="952500"/>
                </a:lnTo>
                <a:lnTo>
                  <a:pt x="1854274" y="952500"/>
                </a:lnTo>
                <a:lnTo>
                  <a:pt x="1842483" y="939800"/>
                </a:lnTo>
                <a:lnTo>
                  <a:pt x="1836228" y="939800"/>
                </a:lnTo>
                <a:lnTo>
                  <a:pt x="1833497" y="927100"/>
                </a:lnTo>
                <a:lnTo>
                  <a:pt x="1825348" y="914400"/>
                </a:lnTo>
                <a:close/>
              </a:path>
              <a:path w="2888615" h="1422400">
                <a:moveTo>
                  <a:pt x="1799962" y="953827"/>
                </a:moveTo>
                <a:lnTo>
                  <a:pt x="1799029" y="965200"/>
                </a:lnTo>
                <a:lnTo>
                  <a:pt x="1821305" y="965200"/>
                </a:lnTo>
                <a:lnTo>
                  <a:pt x="1799962" y="953827"/>
                </a:lnTo>
                <a:close/>
              </a:path>
              <a:path w="2888615" h="1422400">
                <a:moveTo>
                  <a:pt x="1901929" y="952500"/>
                </a:moveTo>
                <a:lnTo>
                  <a:pt x="1816066" y="952500"/>
                </a:lnTo>
                <a:lnTo>
                  <a:pt x="1833387" y="965200"/>
                </a:lnTo>
                <a:lnTo>
                  <a:pt x="1907951" y="965200"/>
                </a:lnTo>
                <a:lnTo>
                  <a:pt x="1901929" y="952500"/>
                </a:lnTo>
                <a:close/>
              </a:path>
              <a:path w="2888615" h="1422400">
                <a:moveTo>
                  <a:pt x="1800071" y="952500"/>
                </a:moveTo>
                <a:lnTo>
                  <a:pt x="1799534" y="953599"/>
                </a:lnTo>
                <a:lnTo>
                  <a:pt x="1799962" y="953827"/>
                </a:lnTo>
                <a:lnTo>
                  <a:pt x="1800071" y="952500"/>
                </a:lnTo>
                <a:close/>
              </a:path>
              <a:path w="2888615" h="1422400">
                <a:moveTo>
                  <a:pt x="1788264" y="939800"/>
                </a:moveTo>
                <a:lnTo>
                  <a:pt x="1758534" y="939800"/>
                </a:lnTo>
                <a:lnTo>
                  <a:pt x="1766323" y="952500"/>
                </a:lnTo>
                <a:lnTo>
                  <a:pt x="1785618" y="952500"/>
                </a:lnTo>
                <a:lnTo>
                  <a:pt x="1789157" y="948447"/>
                </a:lnTo>
                <a:lnTo>
                  <a:pt x="1788264" y="939800"/>
                </a:lnTo>
                <a:close/>
              </a:path>
              <a:path w="2888615" h="1422400">
                <a:moveTo>
                  <a:pt x="1869614" y="939800"/>
                </a:moveTo>
                <a:lnTo>
                  <a:pt x="1863944" y="939800"/>
                </a:lnTo>
                <a:lnTo>
                  <a:pt x="1859319" y="952500"/>
                </a:lnTo>
                <a:lnTo>
                  <a:pt x="1877795" y="952500"/>
                </a:lnTo>
                <a:lnTo>
                  <a:pt x="1869614" y="939800"/>
                </a:lnTo>
                <a:close/>
              </a:path>
              <a:path w="2888615" h="1422400">
                <a:moveTo>
                  <a:pt x="1801299" y="923509"/>
                </a:moveTo>
                <a:lnTo>
                  <a:pt x="1797435" y="927100"/>
                </a:lnTo>
                <a:lnTo>
                  <a:pt x="1791016" y="939800"/>
                </a:lnTo>
                <a:lnTo>
                  <a:pt x="1788264" y="939800"/>
                </a:lnTo>
                <a:lnTo>
                  <a:pt x="1789157" y="948447"/>
                </a:lnTo>
                <a:lnTo>
                  <a:pt x="1796708" y="939800"/>
                </a:lnTo>
                <a:lnTo>
                  <a:pt x="1801498" y="927100"/>
                </a:lnTo>
                <a:lnTo>
                  <a:pt x="1801299" y="923509"/>
                </a:lnTo>
                <a:close/>
              </a:path>
              <a:path w="2888615" h="1422400">
                <a:moveTo>
                  <a:pt x="1729704" y="927100"/>
                </a:moveTo>
                <a:lnTo>
                  <a:pt x="1722907" y="927100"/>
                </a:lnTo>
                <a:lnTo>
                  <a:pt x="1731995" y="939800"/>
                </a:lnTo>
                <a:lnTo>
                  <a:pt x="1735728" y="932720"/>
                </a:lnTo>
                <a:lnTo>
                  <a:pt x="1729704" y="927100"/>
                </a:lnTo>
                <a:close/>
              </a:path>
              <a:path w="2888615" h="1422400">
                <a:moveTo>
                  <a:pt x="1738415" y="927625"/>
                </a:moveTo>
                <a:lnTo>
                  <a:pt x="1735728" y="932720"/>
                </a:lnTo>
                <a:lnTo>
                  <a:pt x="1743314" y="939800"/>
                </a:lnTo>
                <a:lnTo>
                  <a:pt x="1751562" y="939800"/>
                </a:lnTo>
                <a:lnTo>
                  <a:pt x="1738415" y="927625"/>
                </a:lnTo>
                <a:close/>
              </a:path>
              <a:path w="2888615" h="1422400">
                <a:moveTo>
                  <a:pt x="1800795" y="914400"/>
                </a:moveTo>
                <a:lnTo>
                  <a:pt x="1734709" y="914400"/>
                </a:lnTo>
                <a:lnTo>
                  <a:pt x="1728265" y="927100"/>
                </a:lnTo>
                <a:lnTo>
                  <a:pt x="1756376" y="927100"/>
                </a:lnTo>
                <a:lnTo>
                  <a:pt x="1768095" y="939800"/>
                </a:lnTo>
                <a:lnTo>
                  <a:pt x="1791016" y="939800"/>
                </a:lnTo>
                <a:lnTo>
                  <a:pt x="1797435" y="927100"/>
                </a:lnTo>
                <a:lnTo>
                  <a:pt x="1801299" y="923509"/>
                </a:lnTo>
                <a:lnTo>
                  <a:pt x="1800795" y="914400"/>
                </a:lnTo>
                <a:close/>
              </a:path>
              <a:path w="2888615" h="1422400">
                <a:moveTo>
                  <a:pt x="1838864" y="934330"/>
                </a:moveTo>
                <a:lnTo>
                  <a:pt x="1836228" y="939800"/>
                </a:lnTo>
                <a:lnTo>
                  <a:pt x="1841155" y="939800"/>
                </a:lnTo>
                <a:lnTo>
                  <a:pt x="1838864" y="934330"/>
                </a:lnTo>
                <a:close/>
              </a:path>
              <a:path w="2888615" h="1422400">
                <a:moveTo>
                  <a:pt x="1845791" y="927100"/>
                </a:moveTo>
                <a:lnTo>
                  <a:pt x="1842349" y="927100"/>
                </a:lnTo>
                <a:lnTo>
                  <a:pt x="1841459" y="928946"/>
                </a:lnTo>
                <a:lnTo>
                  <a:pt x="1841155" y="939800"/>
                </a:lnTo>
                <a:lnTo>
                  <a:pt x="1853881" y="939800"/>
                </a:lnTo>
                <a:lnTo>
                  <a:pt x="1845791" y="927100"/>
                </a:lnTo>
                <a:close/>
              </a:path>
              <a:path w="2888615" h="1422400">
                <a:moveTo>
                  <a:pt x="1841511" y="927100"/>
                </a:moveTo>
                <a:lnTo>
                  <a:pt x="1835834" y="927100"/>
                </a:lnTo>
                <a:lnTo>
                  <a:pt x="1838864" y="934330"/>
                </a:lnTo>
                <a:lnTo>
                  <a:pt x="1841459" y="928946"/>
                </a:lnTo>
                <a:lnTo>
                  <a:pt x="1841511" y="927100"/>
                </a:lnTo>
                <a:close/>
              </a:path>
              <a:path w="2888615" h="1422400">
                <a:moveTo>
                  <a:pt x="1738692" y="927100"/>
                </a:moveTo>
                <a:lnTo>
                  <a:pt x="1737847" y="927100"/>
                </a:lnTo>
                <a:lnTo>
                  <a:pt x="1738415" y="927625"/>
                </a:lnTo>
                <a:lnTo>
                  <a:pt x="1738692" y="927100"/>
                </a:lnTo>
                <a:close/>
              </a:path>
              <a:path w="2888615" h="1422400">
                <a:moveTo>
                  <a:pt x="1704783" y="914400"/>
                </a:moveTo>
                <a:lnTo>
                  <a:pt x="1698818" y="914400"/>
                </a:lnTo>
                <a:lnTo>
                  <a:pt x="1703849" y="927100"/>
                </a:lnTo>
                <a:lnTo>
                  <a:pt x="1709347" y="927100"/>
                </a:lnTo>
                <a:lnTo>
                  <a:pt x="1704783" y="914400"/>
                </a:lnTo>
                <a:close/>
              </a:path>
              <a:path w="2888615" h="1422400">
                <a:moveTo>
                  <a:pt x="1721878" y="925951"/>
                </a:moveTo>
                <a:lnTo>
                  <a:pt x="1721278" y="927100"/>
                </a:lnTo>
                <a:lnTo>
                  <a:pt x="1722907" y="927100"/>
                </a:lnTo>
                <a:lnTo>
                  <a:pt x="1721878" y="925951"/>
                </a:lnTo>
                <a:close/>
              </a:path>
              <a:path w="2888615" h="1422400">
                <a:moveTo>
                  <a:pt x="1727903" y="914400"/>
                </a:moveTo>
                <a:lnTo>
                  <a:pt x="1711526" y="914400"/>
                </a:lnTo>
                <a:lnTo>
                  <a:pt x="1721878" y="925951"/>
                </a:lnTo>
                <a:lnTo>
                  <a:pt x="1727903" y="914400"/>
                </a:lnTo>
                <a:close/>
              </a:path>
              <a:path w="2888615" h="1422400">
                <a:moveTo>
                  <a:pt x="1691819" y="901700"/>
                </a:moveTo>
                <a:lnTo>
                  <a:pt x="1682647" y="901700"/>
                </a:lnTo>
                <a:lnTo>
                  <a:pt x="1690762" y="914400"/>
                </a:lnTo>
                <a:lnTo>
                  <a:pt x="1691819" y="901700"/>
                </a:lnTo>
                <a:close/>
              </a:path>
              <a:path w="2888615" h="1422400">
                <a:moveTo>
                  <a:pt x="1791382" y="901700"/>
                </a:moveTo>
                <a:lnTo>
                  <a:pt x="1699155" y="901700"/>
                </a:lnTo>
                <a:lnTo>
                  <a:pt x="1697950" y="914400"/>
                </a:lnTo>
                <a:lnTo>
                  <a:pt x="1801910" y="914400"/>
                </a:lnTo>
                <a:lnTo>
                  <a:pt x="1791382" y="901700"/>
                </a:lnTo>
                <a:close/>
              </a:path>
              <a:path w="2888615" h="1422400">
                <a:moveTo>
                  <a:pt x="1659388" y="889000"/>
                </a:moveTo>
                <a:lnTo>
                  <a:pt x="1651354" y="901700"/>
                </a:lnTo>
                <a:lnTo>
                  <a:pt x="1663063" y="901700"/>
                </a:lnTo>
                <a:lnTo>
                  <a:pt x="1661827" y="895688"/>
                </a:lnTo>
                <a:lnTo>
                  <a:pt x="1659388" y="889000"/>
                </a:lnTo>
                <a:close/>
              </a:path>
              <a:path w="2888615" h="1422400">
                <a:moveTo>
                  <a:pt x="1676487" y="889000"/>
                </a:moveTo>
                <a:lnTo>
                  <a:pt x="1660453" y="889000"/>
                </a:lnTo>
                <a:lnTo>
                  <a:pt x="1661827" y="895688"/>
                </a:lnTo>
                <a:lnTo>
                  <a:pt x="1664020" y="901700"/>
                </a:lnTo>
                <a:lnTo>
                  <a:pt x="1673134" y="901700"/>
                </a:lnTo>
                <a:lnTo>
                  <a:pt x="1676487" y="889000"/>
                </a:lnTo>
                <a:close/>
              </a:path>
              <a:path w="2888615" h="1422400">
                <a:moveTo>
                  <a:pt x="1768452" y="889000"/>
                </a:moveTo>
                <a:lnTo>
                  <a:pt x="1676487" y="889000"/>
                </a:lnTo>
                <a:lnTo>
                  <a:pt x="1688581" y="901700"/>
                </a:lnTo>
                <a:lnTo>
                  <a:pt x="1777392" y="901700"/>
                </a:lnTo>
                <a:lnTo>
                  <a:pt x="1768452" y="889000"/>
                </a:lnTo>
                <a:close/>
              </a:path>
              <a:path w="2888615" h="1422400">
                <a:moveTo>
                  <a:pt x="1630071" y="876300"/>
                </a:moveTo>
                <a:lnTo>
                  <a:pt x="1613558" y="876300"/>
                </a:lnTo>
                <a:lnTo>
                  <a:pt x="1626076" y="889000"/>
                </a:lnTo>
                <a:lnTo>
                  <a:pt x="1632990" y="889000"/>
                </a:lnTo>
                <a:lnTo>
                  <a:pt x="1630071" y="876300"/>
                </a:lnTo>
                <a:close/>
              </a:path>
              <a:path w="2888615" h="1422400">
                <a:moveTo>
                  <a:pt x="1728888" y="876300"/>
                </a:moveTo>
                <a:lnTo>
                  <a:pt x="1640151" y="876300"/>
                </a:lnTo>
                <a:lnTo>
                  <a:pt x="1632990" y="889000"/>
                </a:lnTo>
                <a:lnTo>
                  <a:pt x="1730889" y="889000"/>
                </a:lnTo>
                <a:lnTo>
                  <a:pt x="1728888" y="876300"/>
                </a:lnTo>
                <a:close/>
              </a:path>
              <a:path w="2888615" h="1422400">
                <a:moveTo>
                  <a:pt x="1595626" y="863600"/>
                </a:moveTo>
                <a:lnTo>
                  <a:pt x="1593907" y="863600"/>
                </a:lnTo>
                <a:lnTo>
                  <a:pt x="1599550" y="876300"/>
                </a:lnTo>
                <a:lnTo>
                  <a:pt x="1595626" y="863600"/>
                </a:lnTo>
                <a:close/>
              </a:path>
              <a:path w="2888615" h="1422400">
                <a:moveTo>
                  <a:pt x="1668672" y="863600"/>
                </a:moveTo>
                <a:lnTo>
                  <a:pt x="1620360" y="863600"/>
                </a:lnTo>
                <a:lnTo>
                  <a:pt x="1611717" y="876300"/>
                </a:lnTo>
                <a:lnTo>
                  <a:pt x="1673510" y="876300"/>
                </a:lnTo>
                <a:lnTo>
                  <a:pt x="1668672" y="863600"/>
                </a:lnTo>
                <a:close/>
              </a:path>
              <a:path w="2888615" h="1422400">
                <a:moveTo>
                  <a:pt x="1710066" y="863600"/>
                </a:moveTo>
                <a:lnTo>
                  <a:pt x="1674277" y="863600"/>
                </a:lnTo>
                <a:lnTo>
                  <a:pt x="1673510" y="876300"/>
                </a:lnTo>
                <a:lnTo>
                  <a:pt x="1715146" y="876300"/>
                </a:lnTo>
                <a:lnTo>
                  <a:pt x="1710066" y="863600"/>
                </a:lnTo>
                <a:close/>
              </a:path>
              <a:path w="2888615" h="1422400">
                <a:moveTo>
                  <a:pt x="1583698" y="863125"/>
                </a:moveTo>
                <a:lnTo>
                  <a:pt x="1583626" y="863600"/>
                </a:lnTo>
                <a:lnTo>
                  <a:pt x="1583826" y="863600"/>
                </a:lnTo>
                <a:lnTo>
                  <a:pt x="1583698" y="863125"/>
                </a:lnTo>
                <a:close/>
              </a:path>
              <a:path w="2888615" h="1422400">
                <a:moveTo>
                  <a:pt x="1600628" y="850900"/>
                </a:moveTo>
                <a:lnTo>
                  <a:pt x="1585562" y="850900"/>
                </a:lnTo>
                <a:lnTo>
                  <a:pt x="1595398" y="863600"/>
                </a:lnTo>
                <a:lnTo>
                  <a:pt x="1600871" y="863600"/>
                </a:lnTo>
                <a:lnTo>
                  <a:pt x="1600628" y="850900"/>
                </a:lnTo>
                <a:close/>
              </a:path>
              <a:path w="2888615" h="1422400">
                <a:moveTo>
                  <a:pt x="1657970" y="850900"/>
                </a:moveTo>
                <a:lnTo>
                  <a:pt x="1611401" y="850900"/>
                </a:lnTo>
                <a:lnTo>
                  <a:pt x="1600871" y="863600"/>
                </a:lnTo>
                <a:lnTo>
                  <a:pt x="1662560" y="863600"/>
                </a:lnTo>
                <a:lnTo>
                  <a:pt x="1657970" y="850900"/>
                </a:lnTo>
                <a:close/>
              </a:path>
              <a:path w="2888615" h="1422400">
                <a:moveTo>
                  <a:pt x="1681202" y="850900"/>
                </a:moveTo>
                <a:lnTo>
                  <a:pt x="1666205" y="850900"/>
                </a:lnTo>
                <a:lnTo>
                  <a:pt x="1673496" y="863600"/>
                </a:lnTo>
                <a:lnTo>
                  <a:pt x="1687810" y="863600"/>
                </a:lnTo>
                <a:lnTo>
                  <a:pt x="1681202" y="850900"/>
                </a:lnTo>
                <a:close/>
              </a:path>
              <a:path w="2888615" h="1422400">
                <a:moveTo>
                  <a:pt x="1585562" y="850900"/>
                </a:moveTo>
                <a:lnTo>
                  <a:pt x="1580399" y="850900"/>
                </a:lnTo>
                <a:lnTo>
                  <a:pt x="1583698" y="863125"/>
                </a:lnTo>
                <a:lnTo>
                  <a:pt x="1585562" y="850900"/>
                </a:lnTo>
                <a:close/>
              </a:path>
              <a:path w="2888615" h="1422400">
                <a:moveTo>
                  <a:pt x="1538412" y="825500"/>
                </a:moveTo>
                <a:lnTo>
                  <a:pt x="1534407" y="825500"/>
                </a:lnTo>
                <a:lnTo>
                  <a:pt x="1527124" y="833751"/>
                </a:lnTo>
                <a:lnTo>
                  <a:pt x="1532971" y="838200"/>
                </a:lnTo>
                <a:lnTo>
                  <a:pt x="1547013" y="850900"/>
                </a:lnTo>
                <a:lnTo>
                  <a:pt x="1541308" y="838200"/>
                </a:lnTo>
                <a:lnTo>
                  <a:pt x="1537714" y="838200"/>
                </a:lnTo>
                <a:lnTo>
                  <a:pt x="1538412" y="825500"/>
                </a:lnTo>
                <a:close/>
              </a:path>
              <a:path w="2888615" h="1422400">
                <a:moveTo>
                  <a:pt x="1589048" y="838200"/>
                </a:moveTo>
                <a:lnTo>
                  <a:pt x="1558909" y="838200"/>
                </a:lnTo>
                <a:lnTo>
                  <a:pt x="1563002" y="850900"/>
                </a:lnTo>
                <a:lnTo>
                  <a:pt x="1580130" y="850900"/>
                </a:lnTo>
                <a:lnTo>
                  <a:pt x="1589048" y="838200"/>
                </a:lnTo>
                <a:close/>
              </a:path>
              <a:path w="2888615" h="1422400">
                <a:moveTo>
                  <a:pt x="1590542" y="838200"/>
                </a:moveTo>
                <a:lnTo>
                  <a:pt x="1589048" y="838200"/>
                </a:lnTo>
                <a:lnTo>
                  <a:pt x="1580130" y="850900"/>
                </a:lnTo>
                <a:lnTo>
                  <a:pt x="1584099" y="850900"/>
                </a:lnTo>
                <a:lnTo>
                  <a:pt x="1590542" y="838200"/>
                </a:lnTo>
                <a:close/>
              </a:path>
              <a:path w="2888615" h="1422400">
                <a:moveTo>
                  <a:pt x="1652695" y="838200"/>
                </a:moveTo>
                <a:lnTo>
                  <a:pt x="1590542" y="838200"/>
                </a:lnTo>
                <a:lnTo>
                  <a:pt x="1584099" y="850900"/>
                </a:lnTo>
                <a:lnTo>
                  <a:pt x="1651395" y="850900"/>
                </a:lnTo>
                <a:lnTo>
                  <a:pt x="1652695" y="838200"/>
                </a:lnTo>
                <a:close/>
              </a:path>
              <a:path w="2888615" h="1422400">
                <a:moveTo>
                  <a:pt x="1657399" y="838200"/>
                </a:moveTo>
                <a:lnTo>
                  <a:pt x="1651395" y="850900"/>
                </a:lnTo>
                <a:lnTo>
                  <a:pt x="1670779" y="850900"/>
                </a:lnTo>
                <a:lnTo>
                  <a:pt x="1657399" y="838200"/>
                </a:lnTo>
                <a:close/>
              </a:path>
              <a:path w="2888615" h="1422400">
                <a:moveTo>
                  <a:pt x="1522618" y="830322"/>
                </a:moveTo>
                <a:lnTo>
                  <a:pt x="1523198" y="838200"/>
                </a:lnTo>
                <a:lnTo>
                  <a:pt x="1527124" y="833751"/>
                </a:lnTo>
                <a:lnTo>
                  <a:pt x="1522618" y="830322"/>
                </a:lnTo>
                <a:close/>
              </a:path>
              <a:path w="2888615" h="1422400">
                <a:moveTo>
                  <a:pt x="1614118" y="825500"/>
                </a:moveTo>
                <a:lnTo>
                  <a:pt x="1540495" y="825500"/>
                </a:lnTo>
                <a:lnTo>
                  <a:pt x="1537714" y="838200"/>
                </a:lnTo>
                <a:lnTo>
                  <a:pt x="1621926" y="838200"/>
                </a:lnTo>
                <a:lnTo>
                  <a:pt x="1614118" y="825500"/>
                </a:lnTo>
                <a:close/>
              </a:path>
              <a:path w="2888615" h="1422400">
                <a:moveTo>
                  <a:pt x="1627044" y="825500"/>
                </a:moveTo>
                <a:lnTo>
                  <a:pt x="1614155" y="825500"/>
                </a:lnTo>
                <a:lnTo>
                  <a:pt x="1624093" y="838200"/>
                </a:lnTo>
                <a:lnTo>
                  <a:pt x="1635471" y="838200"/>
                </a:lnTo>
                <a:lnTo>
                  <a:pt x="1627044" y="825500"/>
                </a:lnTo>
                <a:close/>
              </a:path>
              <a:path w="2888615" h="1422400">
                <a:moveTo>
                  <a:pt x="1640152" y="825500"/>
                </a:moveTo>
                <a:lnTo>
                  <a:pt x="1635471" y="838200"/>
                </a:lnTo>
                <a:lnTo>
                  <a:pt x="1652036" y="838200"/>
                </a:lnTo>
                <a:lnTo>
                  <a:pt x="1640152" y="825500"/>
                </a:lnTo>
                <a:close/>
              </a:path>
              <a:path w="2888615" h="1422400">
                <a:moveTo>
                  <a:pt x="1522262" y="825500"/>
                </a:moveTo>
                <a:lnTo>
                  <a:pt x="1516280" y="825500"/>
                </a:lnTo>
                <a:lnTo>
                  <a:pt x="1522618" y="830322"/>
                </a:lnTo>
                <a:lnTo>
                  <a:pt x="1522262" y="825500"/>
                </a:lnTo>
                <a:close/>
              </a:path>
              <a:path w="2888615" h="1422400">
                <a:moveTo>
                  <a:pt x="1574149" y="800100"/>
                </a:moveTo>
                <a:lnTo>
                  <a:pt x="1495469" y="800100"/>
                </a:lnTo>
                <a:lnTo>
                  <a:pt x="1515183" y="812800"/>
                </a:lnTo>
                <a:lnTo>
                  <a:pt x="1530912" y="825500"/>
                </a:lnTo>
                <a:lnTo>
                  <a:pt x="1595304" y="825500"/>
                </a:lnTo>
                <a:lnTo>
                  <a:pt x="1595740" y="812800"/>
                </a:lnTo>
                <a:lnTo>
                  <a:pt x="1586204" y="812800"/>
                </a:lnTo>
                <a:lnTo>
                  <a:pt x="1574149" y="800100"/>
                </a:lnTo>
                <a:close/>
              </a:path>
              <a:path w="2888615" h="1422400">
                <a:moveTo>
                  <a:pt x="1495469" y="800100"/>
                </a:moveTo>
                <a:lnTo>
                  <a:pt x="1478659" y="800100"/>
                </a:lnTo>
                <a:lnTo>
                  <a:pt x="1489314" y="812800"/>
                </a:lnTo>
                <a:lnTo>
                  <a:pt x="1500389" y="812800"/>
                </a:lnTo>
                <a:lnTo>
                  <a:pt x="1495469" y="800100"/>
                </a:lnTo>
                <a:close/>
              </a:path>
              <a:path w="2888615" h="1422400">
                <a:moveTo>
                  <a:pt x="1468527" y="787400"/>
                </a:moveTo>
                <a:lnTo>
                  <a:pt x="1458466" y="787400"/>
                </a:lnTo>
                <a:lnTo>
                  <a:pt x="1459748" y="800100"/>
                </a:lnTo>
                <a:lnTo>
                  <a:pt x="1465261" y="800100"/>
                </a:lnTo>
                <a:lnTo>
                  <a:pt x="1468527" y="787400"/>
                </a:lnTo>
                <a:close/>
              </a:path>
              <a:path w="2888615" h="1422400">
                <a:moveTo>
                  <a:pt x="1482171" y="787400"/>
                </a:moveTo>
                <a:lnTo>
                  <a:pt x="1468527" y="787400"/>
                </a:lnTo>
                <a:lnTo>
                  <a:pt x="1474689" y="800100"/>
                </a:lnTo>
                <a:lnTo>
                  <a:pt x="1489149" y="800100"/>
                </a:lnTo>
                <a:lnTo>
                  <a:pt x="1482171" y="787400"/>
                </a:lnTo>
                <a:close/>
              </a:path>
              <a:path w="2888615" h="1422400">
                <a:moveTo>
                  <a:pt x="1542604" y="787400"/>
                </a:moveTo>
                <a:lnTo>
                  <a:pt x="1498319" y="787400"/>
                </a:lnTo>
                <a:lnTo>
                  <a:pt x="1494255" y="800100"/>
                </a:lnTo>
                <a:lnTo>
                  <a:pt x="1551875" y="800100"/>
                </a:lnTo>
                <a:lnTo>
                  <a:pt x="1542604" y="787400"/>
                </a:lnTo>
                <a:close/>
              </a:path>
              <a:path w="2888615" h="1422400">
                <a:moveTo>
                  <a:pt x="1528048" y="774700"/>
                </a:moveTo>
                <a:lnTo>
                  <a:pt x="1432784" y="774700"/>
                </a:lnTo>
                <a:lnTo>
                  <a:pt x="1431630" y="787400"/>
                </a:lnTo>
                <a:lnTo>
                  <a:pt x="1542604" y="787400"/>
                </a:lnTo>
                <a:lnTo>
                  <a:pt x="1557775" y="800100"/>
                </a:lnTo>
                <a:lnTo>
                  <a:pt x="1546102" y="787400"/>
                </a:lnTo>
                <a:lnTo>
                  <a:pt x="1528048" y="774700"/>
                </a:lnTo>
                <a:close/>
              </a:path>
              <a:path w="2888615" h="1422400">
                <a:moveTo>
                  <a:pt x="1417953" y="774700"/>
                </a:moveTo>
                <a:lnTo>
                  <a:pt x="1410968" y="787400"/>
                </a:lnTo>
                <a:lnTo>
                  <a:pt x="1419795" y="787400"/>
                </a:lnTo>
                <a:lnTo>
                  <a:pt x="1417953" y="774700"/>
                </a:lnTo>
                <a:close/>
              </a:path>
              <a:path w="2888615" h="1422400">
                <a:moveTo>
                  <a:pt x="1428926" y="774700"/>
                </a:moveTo>
                <a:lnTo>
                  <a:pt x="1421619" y="774700"/>
                </a:lnTo>
                <a:lnTo>
                  <a:pt x="1431259" y="787400"/>
                </a:lnTo>
                <a:lnTo>
                  <a:pt x="1431630" y="787400"/>
                </a:lnTo>
                <a:lnTo>
                  <a:pt x="1428926" y="774700"/>
                </a:lnTo>
                <a:close/>
              </a:path>
              <a:path w="2888615" h="1422400">
                <a:moveTo>
                  <a:pt x="1387740" y="762000"/>
                </a:moveTo>
                <a:lnTo>
                  <a:pt x="1380920" y="762000"/>
                </a:lnTo>
                <a:lnTo>
                  <a:pt x="1382469" y="774700"/>
                </a:lnTo>
                <a:lnTo>
                  <a:pt x="1387740" y="762000"/>
                </a:lnTo>
                <a:close/>
              </a:path>
              <a:path w="2888615" h="1422400">
                <a:moveTo>
                  <a:pt x="1403601" y="762000"/>
                </a:moveTo>
                <a:lnTo>
                  <a:pt x="1393331" y="762000"/>
                </a:lnTo>
                <a:lnTo>
                  <a:pt x="1394269" y="774700"/>
                </a:lnTo>
                <a:lnTo>
                  <a:pt x="1401494" y="774700"/>
                </a:lnTo>
                <a:lnTo>
                  <a:pt x="1404024" y="763126"/>
                </a:lnTo>
                <a:lnTo>
                  <a:pt x="1403601" y="762000"/>
                </a:lnTo>
                <a:close/>
              </a:path>
              <a:path w="2888615" h="1422400">
                <a:moveTo>
                  <a:pt x="1416569" y="736600"/>
                </a:moveTo>
                <a:lnTo>
                  <a:pt x="1413647" y="741203"/>
                </a:lnTo>
                <a:lnTo>
                  <a:pt x="1410692" y="749300"/>
                </a:lnTo>
                <a:lnTo>
                  <a:pt x="1404270" y="762000"/>
                </a:lnTo>
                <a:lnTo>
                  <a:pt x="1404024" y="763126"/>
                </a:lnTo>
                <a:lnTo>
                  <a:pt x="1408365" y="774700"/>
                </a:lnTo>
                <a:lnTo>
                  <a:pt x="1501722" y="774700"/>
                </a:lnTo>
                <a:lnTo>
                  <a:pt x="1500930" y="762000"/>
                </a:lnTo>
                <a:lnTo>
                  <a:pt x="1475560" y="762000"/>
                </a:lnTo>
                <a:lnTo>
                  <a:pt x="1473178" y="749300"/>
                </a:lnTo>
                <a:lnTo>
                  <a:pt x="1421018" y="749300"/>
                </a:lnTo>
                <a:lnTo>
                  <a:pt x="1416569" y="736600"/>
                </a:lnTo>
                <a:close/>
              </a:path>
              <a:path w="2888615" h="1422400">
                <a:moveTo>
                  <a:pt x="1503613" y="762000"/>
                </a:moveTo>
                <a:lnTo>
                  <a:pt x="1501722" y="774700"/>
                </a:lnTo>
                <a:lnTo>
                  <a:pt x="1510512" y="774700"/>
                </a:lnTo>
                <a:lnTo>
                  <a:pt x="1503613" y="762000"/>
                </a:lnTo>
                <a:close/>
              </a:path>
              <a:path w="2888615" h="1422400">
                <a:moveTo>
                  <a:pt x="1413647" y="741203"/>
                </a:moveTo>
                <a:lnTo>
                  <a:pt x="1408509" y="749300"/>
                </a:lnTo>
                <a:lnTo>
                  <a:pt x="1403918" y="762000"/>
                </a:lnTo>
                <a:lnTo>
                  <a:pt x="1403601" y="762000"/>
                </a:lnTo>
                <a:lnTo>
                  <a:pt x="1404024" y="763126"/>
                </a:lnTo>
                <a:lnTo>
                  <a:pt x="1404270" y="762000"/>
                </a:lnTo>
                <a:lnTo>
                  <a:pt x="1410692" y="749300"/>
                </a:lnTo>
                <a:lnTo>
                  <a:pt x="1413647" y="741203"/>
                </a:lnTo>
                <a:close/>
              </a:path>
              <a:path w="2888615" h="1422400">
                <a:moveTo>
                  <a:pt x="1383092" y="749300"/>
                </a:moveTo>
                <a:lnTo>
                  <a:pt x="1370948" y="749300"/>
                </a:lnTo>
                <a:lnTo>
                  <a:pt x="1381161" y="762000"/>
                </a:lnTo>
                <a:lnTo>
                  <a:pt x="1387696" y="762000"/>
                </a:lnTo>
                <a:lnTo>
                  <a:pt x="1383092" y="749300"/>
                </a:lnTo>
                <a:close/>
              </a:path>
              <a:path w="2888615" h="1422400">
                <a:moveTo>
                  <a:pt x="1412416" y="711200"/>
                </a:moveTo>
                <a:lnTo>
                  <a:pt x="1364854" y="711200"/>
                </a:lnTo>
                <a:lnTo>
                  <a:pt x="1365070" y="723900"/>
                </a:lnTo>
                <a:lnTo>
                  <a:pt x="1325586" y="723900"/>
                </a:lnTo>
                <a:lnTo>
                  <a:pt x="1334570" y="736600"/>
                </a:lnTo>
                <a:lnTo>
                  <a:pt x="1367764" y="736600"/>
                </a:lnTo>
                <a:lnTo>
                  <a:pt x="1374832" y="749300"/>
                </a:lnTo>
                <a:lnTo>
                  <a:pt x="1389473" y="749300"/>
                </a:lnTo>
                <a:lnTo>
                  <a:pt x="1387696" y="762000"/>
                </a:lnTo>
                <a:lnTo>
                  <a:pt x="1403918" y="762000"/>
                </a:lnTo>
                <a:lnTo>
                  <a:pt x="1408509" y="749300"/>
                </a:lnTo>
                <a:lnTo>
                  <a:pt x="1413647" y="741203"/>
                </a:lnTo>
                <a:lnTo>
                  <a:pt x="1415328" y="736600"/>
                </a:lnTo>
                <a:lnTo>
                  <a:pt x="1412746" y="723900"/>
                </a:lnTo>
                <a:lnTo>
                  <a:pt x="1412416" y="711200"/>
                </a:lnTo>
                <a:close/>
              </a:path>
              <a:path w="2888615" h="1422400">
                <a:moveTo>
                  <a:pt x="1479221" y="749300"/>
                </a:moveTo>
                <a:lnTo>
                  <a:pt x="1473178" y="749300"/>
                </a:lnTo>
                <a:lnTo>
                  <a:pt x="1477427" y="762000"/>
                </a:lnTo>
                <a:lnTo>
                  <a:pt x="1488743" y="762000"/>
                </a:lnTo>
                <a:lnTo>
                  <a:pt x="1479221" y="749300"/>
                </a:lnTo>
                <a:close/>
              </a:path>
              <a:path w="2888615" h="1422400">
                <a:moveTo>
                  <a:pt x="1367764" y="736600"/>
                </a:moveTo>
                <a:lnTo>
                  <a:pt x="1353082" y="736600"/>
                </a:lnTo>
                <a:lnTo>
                  <a:pt x="1351075" y="749300"/>
                </a:lnTo>
                <a:lnTo>
                  <a:pt x="1365883" y="749300"/>
                </a:lnTo>
                <a:lnTo>
                  <a:pt x="1367764" y="736600"/>
                </a:lnTo>
                <a:close/>
              </a:path>
              <a:path w="2888615" h="1422400">
                <a:moveTo>
                  <a:pt x="1436617" y="723900"/>
                </a:moveTo>
                <a:lnTo>
                  <a:pt x="1429042" y="723900"/>
                </a:lnTo>
                <a:lnTo>
                  <a:pt x="1422060" y="736600"/>
                </a:lnTo>
                <a:lnTo>
                  <a:pt x="1425535" y="736600"/>
                </a:lnTo>
                <a:lnTo>
                  <a:pt x="1421378" y="749300"/>
                </a:lnTo>
                <a:lnTo>
                  <a:pt x="1446065" y="749300"/>
                </a:lnTo>
                <a:lnTo>
                  <a:pt x="1434920" y="736600"/>
                </a:lnTo>
                <a:lnTo>
                  <a:pt x="1436617" y="723900"/>
                </a:lnTo>
                <a:close/>
              </a:path>
              <a:path w="2888615" h="1422400">
                <a:moveTo>
                  <a:pt x="1451730" y="736600"/>
                </a:moveTo>
                <a:lnTo>
                  <a:pt x="1450081" y="736600"/>
                </a:lnTo>
                <a:lnTo>
                  <a:pt x="1446065" y="749300"/>
                </a:lnTo>
                <a:lnTo>
                  <a:pt x="1455774" y="749300"/>
                </a:lnTo>
                <a:lnTo>
                  <a:pt x="1451730" y="736600"/>
                </a:lnTo>
                <a:close/>
              </a:path>
              <a:path w="2888615" h="1422400">
                <a:moveTo>
                  <a:pt x="1364854" y="711200"/>
                </a:moveTo>
                <a:lnTo>
                  <a:pt x="1312586" y="711200"/>
                </a:lnTo>
                <a:lnTo>
                  <a:pt x="1323048" y="723900"/>
                </a:lnTo>
                <a:lnTo>
                  <a:pt x="1365070" y="723900"/>
                </a:lnTo>
                <a:lnTo>
                  <a:pt x="1364854" y="711200"/>
                </a:lnTo>
                <a:close/>
              </a:path>
              <a:path w="2888615" h="1422400">
                <a:moveTo>
                  <a:pt x="1281547" y="698500"/>
                </a:moveTo>
                <a:lnTo>
                  <a:pt x="1271040" y="698500"/>
                </a:lnTo>
                <a:lnTo>
                  <a:pt x="1275224" y="711200"/>
                </a:lnTo>
                <a:lnTo>
                  <a:pt x="1281547" y="698500"/>
                </a:lnTo>
                <a:close/>
              </a:path>
              <a:path w="2888615" h="1422400">
                <a:moveTo>
                  <a:pt x="1334540" y="698500"/>
                </a:moveTo>
                <a:lnTo>
                  <a:pt x="1304543" y="698500"/>
                </a:lnTo>
                <a:lnTo>
                  <a:pt x="1319109" y="711200"/>
                </a:lnTo>
                <a:lnTo>
                  <a:pt x="1352145" y="711200"/>
                </a:lnTo>
                <a:lnTo>
                  <a:pt x="1352010" y="711003"/>
                </a:lnTo>
                <a:lnTo>
                  <a:pt x="1334540" y="698500"/>
                </a:lnTo>
                <a:close/>
              </a:path>
              <a:path w="2888615" h="1422400">
                <a:moveTo>
                  <a:pt x="1352010" y="711003"/>
                </a:moveTo>
                <a:lnTo>
                  <a:pt x="1352145" y="711200"/>
                </a:lnTo>
                <a:lnTo>
                  <a:pt x="1352284" y="711200"/>
                </a:lnTo>
                <a:lnTo>
                  <a:pt x="1352010" y="711003"/>
                </a:lnTo>
                <a:close/>
              </a:path>
              <a:path w="2888615" h="1422400">
                <a:moveTo>
                  <a:pt x="1347176" y="685800"/>
                </a:moveTo>
                <a:lnTo>
                  <a:pt x="1335289" y="685800"/>
                </a:lnTo>
                <a:lnTo>
                  <a:pt x="1343391" y="698500"/>
                </a:lnTo>
                <a:lnTo>
                  <a:pt x="1352010" y="711003"/>
                </a:lnTo>
                <a:lnTo>
                  <a:pt x="1352284" y="711200"/>
                </a:lnTo>
                <a:lnTo>
                  <a:pt x="1372623" y="711200"/>
                </a:lnTo>
                <a:lnTo>
                  <a:pt x="1363356" y="698500"/>
                </a:lnTo>
                <a:lnTo>
                  <a:pt x="1354374" y="698500"/>
                </a:lnTo>
                <a:lnTo>
                  <a:pt x="1347176" y="685800"/>
                </a:lnTo>
                <a:close/>
              </a:path>
              <a:path w="2888615" h="1422400">
                <a:moveTo>
                  <a:pt x="1381103" y="698500"/>
                </a:moveTo>
                <a:lnTo>
                  <a:pt x="1372818" y="698500"/>
                </a:lnTo>
                <a:lnTo>
                  <a:pt x="1374678" y="711200"/>
                </a:lnTo>
                <a:lnTo>
                  <a:pt x="1388129" y="711200"/>
                </a:lnTo>
                <a:lnTo>
                  <a:pt x="1381103" y="698500"/>
                </a:lnTo>
                <a:close/>
              </a:path>
              <a:path w="2888615" h="1422400">
                <a:moveTo>
                  <a:pt x="1325713" y="685800"/>
                </a:moveTo>
                <a:lnTo>
                  <a:pt x="1249517" y="685800"/>
                </a:lnTo>
                <a:lnTo>
                  <a:pt x="1252893" y="698500"/>
                </a:lnTo>
                <a:lnTo>
                  <a:pt x="1332838" y="698500"/>
                </a:lnTo>
                <a:lnTo>
                  <a:pt x="1325713" y="685800"/>
                </a:lnTo>
                <a:close/>
              </a:path>
              <a:path w="2888615" h="1422400">
                <a:moveTo>
                  <a:pt x="1323927" y="673100"/>
                </a:moveTo>
                <a:lnTo>
                  <a:pt x="1224499" y="673100"/>
                </a:lnTo>
                <a:lnTo>
                  <a:pt x="1221918" y="685800"/>
                </a:lnTo>
                <a:lnTo>
                  <a:pt x="1329307" y="685800"/>
                </a:lnTo>
                <a:lnTo>
                  <a:pt x="1323927" y="673100"/>
                </a:lnTo>
                <a:close/>
              </a:path>
              <a:path w="2888615" h="1422400">
                <a:moveTo>
                  <a:pt x="1236318" y="660400"/>
                </a:moveTo>
                <a:lnTo>
                  <a:pt x="1197527" y="660400"/>
                </a:lnTo>
                <a:lnTo>
                  <a:pt x="1202455" y="673100"/>
                </a:lnTo>
                <a:lnTo>
                  <a:pt x="1233816" y="673100"/>
                </a:lnTo>
                <a:lnTo>
                  <a:pt x="1236318" y="660400"/>
                </a:lnTo>
                <a:close/>
              </a:path>
              <a:path w="2888615" h="1422400">
                <a:moveTo>
                  <a:pt x="1302380" y="660400"/>
                </a:moveTo>
                <a:lnTo>
                  <a:pt x="1236318" y="660400"/>
                </a:lnTo>
                <a:lnTo>
                  <a:pt x="1246810" y="673100"/>
                </a:lnTo>
                <a:lnTo>
                  <a:pt x="1305495" y="673100"/>
                </a:lnTo>
                <a:lnTo>
                  <a:pt x="1302380" y="660400"/>
                </a:lnTo>
                <a:close/>
              </a:path>
              <a:path w="2888615" h="1422400">
                <a:moveTo>
                  <a:pt x="1170354" y="635000"/>
                </a:moveTo>
                <a:lnTo>
                  <a:pt x="1159116" y="635000"/>
                </a:lnTo>
                <a:lnTo>
                  <a:pt x="1155711" y="647700"/>
                </a:lnTo>
                <a:lnTo>
                  <a:pt x="1163646" y="660400"/>
                </a:lnTo>
                <a:lnTo>
                  <a:pt x="1170335" y="660400"/>
                </a:lnTo>
                <a:lnTo>
                  <a:pt x="1172665" y="650909"/>
                </a:lnTo>
                <a:lnTo>
                  <a:pt x="1170671" y="647700"/>
                </a:lnTo>
                <a:lnTo>
                  <a:pt x="1166099" y="647700"/>
                </a:lnTo>
                <a:lnTo>
                  <a:pt x="1170354" y="635000"/>
                </a:lnTo>
                <a:close/>
              </a:path>
              <a:path w="2888615" h="1422400">
                <a:moveTo>
                  <a:pt x="1177223" y="647700"/>
                </a:moveTo>
                <a:lnTo>
                  <a:pt x="1173452" y="647700"/>
                </a:lnTo>
                <a:lnTo>
                  <a:pt x="1172665" y="650909"/>
                </a:lnTo>
                <a:lnTo>
                  <a:pt x="1178559" y="660400"/>
                </a:lnTo>
                <a:lnTo>
                  <a:pt x="1177223" y="647700"/>
                </a:lnTo>
                <a:close/>
              </a:path>
              <a:path w="2888615" h="1422400">
                <a:moveTo>
                  <a:pt x="1265342" y="647700"/>
                </a:moveTo>
                <a:lnTo>
                  <a:pt x="1195767" y="647700"/>
                </a:lnTo>
                <a:lnTo>
                  <a:pt x="1192497" y="660400"/>
                </a:lnTo>
                <a:lnTo>
                  <a:pt x="1272316" y="660400"/>
                </a:lnTo>
                <a:lnTo>
                  <a:pt x="1265342" y="647700"/>
                </a:lnTo>
                <a:close/>
              </a:path>
              <a:path w="2888615" h="1422400">
                <a:moveTo>
                  <a:pt x="1288204" y="647700"/>
                </a:moveTo>
                <a:lnTo>
                  <a:pt x="1288616" y="660400"/>
                </a:lnTo>
                <a:lnTo>
                  <a:pt x="1291212" y="660400"/>
                </a:lnTo>
                <a:lnTo>
                  <a:pt x="1288204" y="647700"/>
                </a:lnTo>
                <a:close/>
              </a:path>
              <a:path w="2888615" h="1422400">
                <a:moveTo>
                  <a:pt x="1173452" y="647700"/>
                </a:moveTo>
                <a:lnTo>
                  <a:pt x="1170671" y="647700"/>
                </a:lnTo>
                <a:lnTo>
                  <a:pt x="1172665" y="650909"/>
                </a:lnTo>
                <a:lnTo>
                  <a:pt x="1173452" y="647700"/>
                </a:lnTo>
                <a:close/>
              </a:path>
              <a:path w="2888615" h="1422400">
                <a:moveTo>
                  <a:pt x="1157626" y="622300"/>
                </a:moveTo>
                <a:lnTo>
                  <a:pt x="1127265" y="622300"/>
                </a:lnTo>
                <a:lnTo>
                  <a:pt x="1151228" y="635000"/>
                </a:lnTo>
                <a:lnTo>
                  <a:pt x="1142857" y="647700"/>
                </a:lnTo>
                <a:lnTo>
                  <a:pt x="1150159" y="647700"/>
                </a:lnTo>
                <a:lnTo>
                  <a:pt x="1159116" y="635000"/>
                </a:lnTo>
                <a:lnTo>
                  <a:pt x="1154746" y="635000"/>
                </a:lnTo>
                <a:lnTo>
                  <a:pt x="1157626" y="622300"/>
                </a:lnTo>
                <a:close/>
              </a:path>
              <a:path w="2888615" h="1422400">
                <a:moveTo>
                  <a:pt x="1199304" y="635000"/>
                </a:moveTo>
                <a:lnTo>
                  <a:pt x="1170354" y="635000"/>
                </a:lnTo>
                <a:lnTo>
                  <a:pt x="1173745" y="647700"/>
                </a:lnTo>
                <a:lnTo>
                  <a:pt x="1201732" y="647700"/>
                </a:lnTo>
                <a:lnTo>
                  <a:pt x="1199304" y="635000"/>
                </a:lnTo>
                <a:close/>
              </a:path>
              <a:path w="2888615" h="1422400">
                <a:moveTo>
                  <a:pt x="1204857" y="635000"/>
                </a:moveTo>
                <a:lnTo>
                  <a:pt x="1203857" y="647700"/>
                </a:lnTo>
                <a:lnTo>
                  <a:pt x="1209438" y="647700"/>
                </a:lnTo>
                <a:lnTo>
                  <a:pt x="1204857" y="635000"/>
                </a:lnTo>
                <a:close/>
              </a:path>
              <a:path w="2888615" h="1422400">
                <a:moveTo>
                  <a:pt x="1229991" y="622300"/>
                </a:moveTo>
                <a:lnTo>
                  <a:pt x="1219203" y="635000"/>
                </a:lnTo>
                <a:lnTo>
                  <a:pt x="1215795" y="647700"/>
                </a:lnTo>
                <a:lnTo>
                  <a:pt x="1251469" y="647700"/>
                </a:lnTo>
                <a:lnTo>
                  <a:pt x="1229991" y="622300"/>
                </a:lnTo>
                <a:close/>
              </a:path>
              <a:path w="2888615" h="1422400">
                <a:moveTo>
                  <a:pt x="1120968" y="622300"/>
                </a:moveTo>
                <a:lnTo>
                  <a:pt x="1105597" y="622300"/>
                </a:lnTo>
                <a:lnTo>
                  <a:pt x="1118393" y="635000"/>
                </a:lnTo>
                <a:lnTo>
                  <a:pt x="1120968" y="622300"/>
                </a:lnTo>
                <a:close/>
              </a:path>
              <a:path w="2888615" h="1422400">
                <a:moveTo>
                  <a:pt x="1170608" y="622300"/>
                </a:moveTo>
                <a:lnTo>
                  <a:pt x="1157626" y="622300"/>
                </a:lnTo>
                <a:lnTo>
                  <a:pt x="1157679" y="635000"/>
                </a:lnTo>
                <a:lnTo>
                  <a:pt x="1175264" y="635000"/>
                </a:lnTo>
                <a:lnTo>
                  <a:pt x="1170608" y="622300"/>
                </a:lnTo>
                <a:close/>
              </a:path>
              <a:path w="2888615" h="1422400">
                <a:moveTo>
                  <a:pt x="1213235" y="622300"/>
                </a:moveTo>
                <a:lnTo>
                  <a:pt x="1173108" y="622300"/>
                </a:lnTo>
                <a:lnTo>
                  <a:pt x="1175264" y="635000"/>
                </a:lnTo>
                <a:lnTo>
                  <a:pt x="1214183" y="635000"/>
                </a:lnTo>
                <a:lnTo>
                  <a:pt x="1213235" y="622300"/>
                </a:lnTo>
                <a:close/>
              </a:path>
              <a:path w="2888615" h="1422400">
                <a:moveTo>
                  <a:pt x="1100031" y="614270"/>
                </a:moveTo>
                <a:lnTo>
                  <a:pt x="1102843" y="622300"/>
                </a:lnTo>
                <a:lnTo>
                  <a:pt x="1104206" y="622300"/>
                </a:lnTo>
                <a:lnTo>
                  <a:pt x="1103505" y="616529"/>
                </a:lnTo>
                <a:lnTo>
                  <a:pt x="1100031" y="614270"/>
                </a:lnTo>
                <a:close/>
              </a:path>
              <a:path w="2888615" h="1422400">
                <a:moveTo>
                  <a:pt x="1189525" y="609600"/>
                </a:moveTo>
                <a:lnTo>
                  <a:pt x="1102664" y="609600"/>
                </a:lnTo>
                <a:lnTo>
                  <a:pt x="1103505" y="616529"/>
                </a:lnTo>
                <a:lnTo>
                  <a:pt x="1112378" y="622300"/>
                </a:lnTo>
                <a:lnTo>
                  <a:pt x="1195900" y="622300"/>
                </a:lnTo>
                <a:lnTo>
                  <a:pt x="1189525" y="609600"/>
                </a:lnTo>
                <a:close/>
              </a:path>
              <a:path w="2888615" h="1422400">
                <a:moveTo>
                  <a:pt x="1098396" y="609600"/>
                </a:moveTo>
                <a:lnTo>
                  <a:pt x="1092849" y="609600"/>
                </a:lnTo>
                <a:lnTo>
                  <a:pt x="1100031" y="614270"/>
                </a:lnTo>
                <a:lnTo>
                  <a:pt x="1098396" y="609600"/>
                </a:lnTo>
                <a:close/>
              </a:path>
              <a:path w="2888615" h="1422400">
                <a:moveTo>
                  <a:pt x="1148762" y="584200"/>
                </a:moveTo>
                <a:lnTo>
                  <a:pt x="1146360" y="596900"/>
                </a:lnTo>
                <a:lnTo>
                  <a:pt x="1086763" y="596900"/>
                </a:lnTo>
                <a:lnTo>
                  <a:pt x="1090347" y="609600"/>
                </a:lnTo>
                <a:lnTo>
                  <a:pt x="1170240" y="609600"/>
                </a:lnTo>
                <a:lnTo>
                  <a:pt x="1154477" y="596900"/>
                </a:lnTo>
                <a:lnTo>
                  <a:pt x="1148762" y="584200"/>
                </a:lnTo>
                <a:close/>
              </a:path>
              <a:path w="2888615" h="1422400">
                <a:moveTo>
                  <a:pt x="1043925" y="584200"/>
                </a:moveTo>
                <a:lnTo>
                  <a:pt x="1036420" y="584200"/>
                </a:lnTo>
                <a:lnTo>
                  <a:pt x="1040849" y="596900"/>
                </a:lnTo>
                <a:lnTo>
                  <a:pt x="1043925" y="584200"/>
                </a:lnTo>
                <a:close/>
              </a:path>
              <a:path w="2888615" h="1422400">
                <a:moveTo>
                  <a:pt x="1052487" y="584200"/>
                </a:moveTo>
                <a:lnTo>
                  <a:pt x="1045545" y="584200"/>
                </a:lnTo>
                <a:lnTo>
                  <a:pt x="1049327" y="596900"/>
                </a:lnTo>
                <a:lnTo>
                  <a:pt x="1051252" y="596900"/>
                </a:lnTo>
                <a:lnTo>
                  <a:pt x="1052487" y="584200"/>
                </a:lnTo>
                <a:close/>
              </a:path>
              <a:path w="2888615" h="1422400">
                <a:moveTo>
                  <a:pt x="1134105" y="584200"/>
                </a:moveTo>
                <a:lnTo>
                  <a:pt x="1055048" y="584200"/>
                </a:lnTo>
                <a:lnTo>
                  <a:pt x="1055140" y="596900"/>
                </a:lnTo>
                <a:lnTo>
                  <a:pt x="1140534" y="596900"/>
                </a:lnTo>
                <a:lnTo>
                  <a:pt x="1134105" y="584200"/>
                </a:lnTo>
                <a:close/>
              </a:path>
              <a:path w="2888615" h="1422400">
                <a:moveTo>
                  <a:pt x="1169465" y="584200"/>
                </a:moveTo>
                <a:lnTo>
                  <a:pt x="1163115" y="596900"/>
                </a:lnTo>
                <a:lnTo>
                  <a:pt x="1168893" y="596900"/>
                </a:lnTo>
                <a:lnTo>
                  <a:pt x="1169465" y="584200"/>
                </a:lnTo>
                <a:close/>
              </a:path>
              <a:path w="2888615" h="1422400">
                <a:moveTo>
                  <a:pt x="1035374" y="533400"/>
                </a:moveTo>
                <a:lnTo>
                  <a:pt x="1009067" y="533400"/>
                </a:lnTo>
                <a:lnTo>
                  <a:pt x="1003957" y="546100"/>
                </a:lnTo>
                <a:lnTo>
                  <a:pt x="995810" y="554581"/>
                </a:lnTo>
                <a:lnTo>
                  <a:pt x="996394" y="558800"/>
                </a:lnTo>
                <a:lnTo>
                  <a:pt x="1001361" y="571500"/>
                </a:lnTo>
                <a:lnTo>
                  <a:pt x="1007357" y="571500"/>
                </a:lnTo>
                <a:lnTo>
                  <a:pt x="1013762" y="584200"/>
                </a:lnTo>
                <a:lnTo>
                  <a:pt x="1051140" y="584200"/>
                </a:lnTo>
                <a:lnTo>
                  <a:pt x="1031924" y="571500"/>
                </a:lnTo>
                <a:lnTo>
                  <a:pt x="1006816" y="558800"/>
                </a:lnTo>
                <a:lnTo>
                  <a:pt x="1060666" y="558800"/>
                </a:lnTo>
                <a:lnTo>
                  <a:pt x="1067654" y="546100"/>
                </a:lnTo>
                <a:lnTo>
                  <a:pt x="1044764" y="546100"/>
                </a:lnTo>
                <a:lnTo>
                  <a:pt x="1035374" y="533400"/>
                </a:lnTo>
                <a:close/>
              </a:path>
              <a:path w="2888615" h="1422400">
                <a:moveTo>
                  <a:pt x="1121723" y="571500"/>
                </a:moveTo>
                <a:lnTo>
                  <a:pt x="1049176" y="571500"/>
                </a:lnTo>
                <a:lnTo>
                  <a:pt x="1051140" y="584200"/>
                </a:lnTo>
                <a:lnTo>
                  <a:pt x="1128544" y="584200"/>
                </a:lnTo>
                <a:lnTo>
                  <a:pt x="1121723" y="571500"/>
                </a:lnTo>
                <a:close/>
              </a:path>
              <a:path w="2888615" h="1422400">
                <a:moveTo>
                  <a:pt x="992625" y="558800"/>
                </a:moveTo>
                <a:lnTo>
                  <a:pt x="987715" y="558800"/>
                </a:lnTo>
                <a:lnTo>
                  <a:pt x="991153" y="571500"/>
                </a:lnTo>
                <a:lnTo>
                  <a:pt x="992625" y="558800"/>
                </a:lnTo>
                <a:close/>
              </a:path>
              <a:path w="2888615" h="1422400">
                <a:moveTo>
                  <a:pt x="1085275" y="558800"/>
                </a:moveTo>
                <a:lnTo>
                  <a:pt x="1017167" y="558800"/>
                </a:lnTo>
                <a:lnTo>
                  <a:pt x="1034896" y="571500"/>
                </a:lnTo>
                <a:lnTo>
                  <a:pt x="1094611" y="571500"/>
                </a:lnTo>
                <a:lnTo>
                  <a:pt x="1085275" y="558800"/>
                </a:lnTo>
                <a:close/>
              </a:path>
              <a:path w="2888615" h="1422400">
                <a:moveTo>
                  <a:pt x="994635" y="546100"/>
                </a:moveTo>
                <a:lnTo>
                  <a:pt x="970249" y="546100"/>
                </a:lnTo>
                <a:lnTo>
                  <a:pt x="971561" y="558800"/>
                </a:lnTo>
                <a:lnTo>
                  <a:pt x="991758" y="558800"/>
                </a:lnTo>
                <a:lnTo>
                  <a:pt x="995810" y="554581"/>
                </a:lnTo>
                <a:lnTo>
                  <a:pt x="994635" y="546100"/>
                </a:lnTo>
                <a:close/>
              </a:path>
              <a:path w="2888615" h="1422400">
                <a:moveTo>
                  <a:pt x="997267" y="508000"/>
                </a:moveTo>
                <a:lnTo>
                  <a:pt x="908519" y="508000"/>
                </a:lnTo>
                <a:lnTo>
                  <a:pt x="921443" y="520700"/>
                </a:lnTo>
                <a:lnTo>
                  <a:pt x="931763" y="533400"/>
                </a:lnTo>
                <a:lnTo>
                  <a:pt x="1004523" y="533400"/>
                </a:lnTo>
                <a:lnTo>
                  <a:pt x="997520" y="546100"/>
                </a:lnTo>
                <a:lnTo>
                  <a:pt x="994635" y="546100"/>
                </a:lnTo>
                <a:lnTo>
                  <a:pt x="995810" y="554581"/>
                </a:lnTo>
                <a:lnTo>
                  <a:pt x="1003957" y="546100"/>
                </a:lnTo>
                <a:lnTo>
                  <a:pt x="1009067" y="533400"/>
                </a:lnTo>
                <a:lnTo>
                  <a:pt x="1007997" y="520700"/>
                </a:lnTo>
                <a:lnTo>
                  <a:pt x="1009054" y="520700"/>
                </a:lnTo>
                <a:lnTo>
                  <a:pt x="997267" y="508000"/>
                </a:lnTo>
                <a:close/>
              </a:path>
              <a:path w="2888615" h="1422400">
                <a:moveTo>
                  <a:pt x="953565" y="533400"/>
                </a:moveTo>
                <a:lnTo>
                  <a:pt x="944434" y="533400"/>
                </a:lnTo>
                <a:lnTo>
                  <a:pt x="947317" y="546100"/>
                </a:lnTo>
                <a:lnTo>
                  <a:pt x="957108" y="546100"/>
                </a:lnTo>
                <a:lnTo>
                  <a:pt x="953565" y="533400"/>
                </a:lnTo>
                <a:close/>
              </a:path>
              <a:path w="2888615" h="1422400">
                <a:moveTo>
                  <a:pt x="1004523" y="533400"/>
                </a:moveTo>
                <a:lnTo>
                  <a:pt x="958827" y="533400"/>
                </a:lnTo>
                <a:lnTo>
                  <a:pt x="972032" y="546100"/>
                </a:lnTo>
                <a:lnTo>
                  <a:pt x="997520" y="546100"/>
                </a:lnTo>
                <a:lnTo>
                  <a:pt x="1004523" y="533400"/>
                </a:lnTo>
                <a:close/>
              </a:path>
              <a:path w="2888615" h="1422400">
                <a:moveTo>
                  <a:pt x="1053539" y="533400"/>
                </a:moveTo>
                <a:lnTo>
                  <a:pt x="1047278" y="533400"/>
                </a:lnTo>
                <a:lnTo>
                  <a:pt x="1053374" y="546100"/>
                </a:lnTo>
                <a:lnTo>
                  <a:pt x="1053539" y="533400"/>
                </a:lnTo>
                <a:close/>
              </a:path>
              <a:path w="2888615" h="1422400">
                <a:moveTo>
                  <a:pt x="880011" y="495300"/>
                </a:moveTo>
                <a:lnTo>
                  <a:pt x="876252" y="508000"/>
                </a:lnTo>
                <a:lnTo>
                  <a:pt x="886435" y="508000"/>
                </a:lnTo>
                <a:lnTo>
                  <a:pt x="880011" y="495300"/>
                </a:lnTo>
                <a:close/>
              </a:path>
              <a:path w="2888615" h="1422400">
                <a:moveTo>
                  <a:pt x="971415" y="495300"/>
                </a:moveTo>
                <a:lnTo>
                  <a:pt x="882658" y="495300"/>
                </a:lnTo>
                <a:lnTo>
                  <a:pt x="894587" y="508000"/>
                </a:lnTo>
                <a:lnTo>
                  <a:pt x="981494" y="508000"/>
                </a:lnTo>
                <a:lnTo>
                  <a:pt x="971415" y="495300"/>
                </a:lnTo>
                <a:close/>
              </a:path>
              <a:path w="2888615" h="1422400">
                <a:moveTo>
                  <a:pt x="850173" y="482600"/>
                </a:moveTo>
                <a:lnTo>
                  <a:pt x="841284" y="495300"/>
                </a:lnTo>
                <a:lnTo>
                  <a:pt x="854328" y="495300"/>
                </a:lnTo>
                <a:lnTo>
                  <a:pt x="852843" y="489140"/>
                </a:lnTo>
                <a:lnTo>
                  <a:pt x="850173" y="482600"/>
                </a:lnTo>
                <a:close/>
              </a:path>
              <a:path w="2888615" h="1422400">
                <a:moveTo>
                  <a:pt x="926953" y="469900"/>
                </a:moveTo>
                <a:lnTo>
                  <a:pt x="812914" y="469900"/>
                </a:lnTo>
                <a:lnTo>
                  <a:pt x="828346" y="482600"/>
                </a:lnTo>
                <a:lnTo>
                  <a:pt x="851266" y="482600"/>
                </a:lnTo>
                <a:lnTo>
                  <a:pt x="852843" y="489140"/>
                </a:lnTo>
                <a:lnTo>
                  <a:pt x="855357" y="495300"/>
                </a:lnTo>
                <a:lnTo>
                  <a:pt x="930169" y="495300"/>
                </a:lnTo>
                <a:lnTo>
                  <a:pt x="929414" y="482600"/>
                </a:lnTo>
                <a:lnTo>
                  <a:pt x="926953" y="469900"/>
                </a:lnTo>
                <a:close/>
              </a:path>
              <a:path w="2888615" h="1422400">
                <a:moveTo>
                  <a:pt x="954340" y="482600"/>
                </a:moveTo>
                <a:lnTo>
                  <a:pt x="940420" y="482600"/>
                </a:lnTo>
                <a:lnTo>
                  <a:pt x="930169" y="495300"/>
                </a:lnTo>
                <a:lnTo>
                  <a:pt x="951101" y="495300"/>
                </a:lnTo>
                <a:lnTo>
                  <a:pt x="954340" y="482600"/>
                </a:lnTo>
                <a:close/>
              </a:path>
              <a:path w="2888615" h="1422400">
                <a:moveTo>
                  <a:pt x="817070" y="457200"/>
                </a:moveTo>
                <a:lnTo>
                  <a:pt x="796669" y="457200"/>
                </a:lnTo>
                <a:lnTo>
                  <a:pt x="798865" y="469900"/>
                </a:lnTo>
                <a:lnTo>
                  <a:pt x="820558" y="469900"/>
                </a:lnTo>
                <a:lnTo>
                  <a:pt x="817070" y="457200"/>
                </a:lnTo>
                <a:close/>
              </a:path>
              <a:path w="2888615" h="1422400">
                <a:moveTo>
                  <a:pt x="841005" y="457200"/>
                </a:moveTo>
                <a:lnTo>
                  <a:pt x="823439" y="457200"/>
                </a:lnTo>
                <a:lnTo>
                  <a:pt x="828368" y="469900"/>
                </a:lnTo>
                <a:lnTo>
                  <a:pt x="839201" y="469900"/>
                </a:lnTo>
                <a:lnTo>
                  <a:pt x="841005" y="457200"/>
                </a:lnTo>
                <a:close/>
              </a:path>
              <a:path w="2888615" h="1422400">
                <a:moveTo>
                  <a:pt x="859888" y="457200"/>
                </a:moveTo>
                <a:lnTo>
                  <a:pt x="841005" y="457200"/>
                </a:lnTo>
                <a:lnTo>
                  <a:pt x="839201" y="469900"/>
                </a:lnTo>
                <a:lnTo>
                  <a:pt x="865303" y="469900"/>
                </a:lnTo>
                <a:lnTo>
                  <a:pt x="859888" y="457200"/>
                </a:lnTo>
                <a:close/>
              </a:path>
              <a:path w="2888615" h="1422400">
                <a:moveTo>
                  <a:pt x="905785" y="457200"/>
                </a:moveTo>
                <a:lnTo>
                  <a:pt x="866024" y="457200"/>
                </a:lnTo>
                <a:lnTo>
                  <a:pt x="865303" y="469900"/>
                </a:lnTo>
                <a:lnTo>
                  <a:pt x="911579" y="469900"/>
                </a:lnTo>
                <a:lnTo>
                  <a:pt x="905785" y="457200"/>
                </a:lnTo>
                <a:close/>
              </a:path>
              <a:path w="2888615" h="1422400">
                <a:moveTo>
                  <a:pt x="847685" y="444500"/>
                </a:moveTo>
                <a:lnTo>
                  <a:pt x="786611" y="444500"/>
                </a:lnTo>
                <a:lnTo>
                  <a:pt x="799327" y="457200"/>
                </a:lnTo>
                <a:lnTo>
                  <a:pt x="852956" y="457200"/>
                </a:lnTo>
                <a:lnTo>
                  <a:pt x="847685" y="444500"/>
                </a:lnTo>
                <a:close/>
              </a:path>
              <a:path w="2888615" h="1422400">
                <a:moveTo>
                  <a:pt x="873480" y="444500"/>
                </a:moveTo>
                <a:lnTo>
                  <a:pt x="856754" y="444500"/>
                </a:lnTo>
                <a:lnTo>
                  <a:pt x="864964" y="457200"/>
                </a:lnTo>
                <a:lnTo>
                  <a:pt x="880910" y="457200"/>
                </a:lnTo>
                <a:lnTo>
                  <a:pt x="873480" y="444500"/>
                </a:lnTo>
                <a:close/>
              </a:path>
              <a:path w="2888615" h="1422400">
                <a:moveTo>
                  <a:pt x="846758" y="431800"/>
                </a:moveTo>
                <a:lnTo>
                  <a:pt x="752512" y="431800"/>
                </a:lnTo>
                <a:lnTo>
                  <a:pt x="761528" y="444500"/>
                </a:lnTo>
                <a:lnTo>
                  <a:pt x="861776" y="444500"/>
                </a:lnTo>
                <a:lnTo>
                  <a:pt x="846758" y="431800"/>
                </a:lnTo>
                <a:close/>
              </a:path>
              <a:path w="2888615" h="1422400">
                <a:moveTo>
                  <a:pt x="714383" y="406400"/>
                </a:moveTo>
                <a:lnTo>
                  <a:pt x="689909" y="406400"/>
                </a:lnTo>
                <a:lnTo>
                  <a:pt x="708658" y="419100"/>
                </a:lnTo>
                <a:lnTo>
                  <a:pt x="724349" y="431800"/>
                </a:lnTo>
                <a:lnTo>
                  <a:pt x="717802" y="419100"/>
                </a:lnTo>
                <a:lnTo>
                  <a:pt x="713764" y="419100"/>
                </a:lnTo>
                <a:lnTo>
                  <a:pt x="714383" y="406400"/>
                </a:lnTo>
                <a:close/>
              </a:path>
              <a:path w="2888615" h="1422400">
                <a:moveTo>
                  <a:pt x="790472" y="406400"/>
                </a:moveTo>
                <a:lnTo>
                  <a:pt x="716694" y="406400"/>
                </a:lnTo>
                <a:lnTo>
                  <a:pt x="713764" y="419100"/>
                </a:lnTo>
                <a:lnTo>
                  <a:pt x="737362" y="419100"/>
                </a:lnTo>
                <a:lnTo>
                  <a:pt x="742132" y="431800"/>
                </a:lnTo>
                <a:lnTo>
                  <a:pt x="807202" y="431800"/>
                </a:lnTo>
                <a:lnTo>
                  <a:pt x="798381" y="419100"/>
                </a:lnTo>
                <a:lnTo>
                  <a:pt x="790472" y="406400"/>
                </a:lnTo>
                <a:close/>
              </a:path>
              <a:path w="2888615" h="1422400">
                <a:moveTo>
                  <a:pt x="803238" y="406400"/>
                </a:moveTo>
                <a:lnTo>
                  <a:pt x="798244" y="406400"/>
                </a:lnTo>
                <a:lnTo>
                  <a:pt x="809601" y="419100"/>
                </a:lnTo>
                <a:lnTo>
                  <a:pt x="807202" y="431800"/>
                </a:lnTo>
                <a:lnTo>
                  <a:pt x="813547" y="431800"/>
                </a:lnTo>
                <a:lnTo>
                  <a:pt x="810182" y="419100"/>
                </a:lnTo>
                <a:lnTo>
                  <a:pt x="812650" y="419100"/>
                </a:lnTo>
                <a:lnTo>
                  <a:pt x="803238" y="406400"/>
                </a:lnTo>
                <a:close/>
              </a:path>
              <a:path w="2888615" h="1422400">
                <a:moveTo>
                  <a:pt x="827314" y="419100"/>
                </a:moveTo>
                <a:lnTo>
                  <a:pt x="813738" y="419100"/>
                </a:lnTo>
                <a:lnTo>
                  <a:pt x="813547" y="431800"/>
                </a:lnTo>
                <a:lnTo>
                  <a:pt x="840700" y="431800"/>
                </a:lnTo>
                <a:lnTo>
                  <a:pt x="827314" y="419100"/>
                </a:lnTo>
                <a:close/>
              </a:path>
              <a:path w="2888615" h="1422400">
                <a:moveTo>
                  <a:pt x="678394" y="393700"/>
                </a:moveTo>
                <a:lnTo>
                  <a:pt x="674138" y="393700"/>
                </a:lnTo>
                <a:lnTo>
                  <a:pt x="671832" y="406400"/>
                </a:lnTo>
                <a:lnTo>
                  <a:pt x="677924" y="406400"/>
                </a:lnTo>
                <a:lnTo>
                  <a:pt x="678394" y="393700"/>
                </a:lnTo>
                <a:close/>
              </a:path>
              <a:path w="2888615" h="1422400">
                <a:moveTo>
                  <a:pt x="781011" y="393700"/>
                </a:moveTo>
                <a:lnTo>
                  <a:pt x="697701" y="393700"/>
                </a:lnTo>
                <a:lnTo>
                  <a:pt x="706182" y="406400"/>
                </a:lnTo>
                <a:lnTo>
                  <a:pt x="790967" y="406400"/>
                </a:lnTo>
                <a:lnTo>
                  <a:pt x="781011" y="393700"/>
                </a:lnTo>
                <a:close/>
              </a:path>
              <a:path w="2888615" h="1422400">
                <a:moveTo>
                  <a:pt x="647635" y="381000"/>
                </a:moveTo>
                <a:lnTo>
                  <a:pt x="647203" y="381000"/>
                </a:lnTo>
                <a:lnTo>
                  <a:pt x="652121" y="393700"/>
                </a:lnTo>
                <a:lnTo>
                  <a:pt x="652456" y="386092"/>
                </a:lnTo>
                <a:lnTo>
                  <a:pt x="647635" y="381000"/>
                </a:lnTo>
                <a:close/>
              </a:path>
              <a:path w="2888615" h="1422400">
                <a:moveTo>
                  <a:pt x="664195" y="381000"/>
                </a:moveTo>
                <a:lnTo>
                  <a:pt x="652680" y="381000"/>
                </a:lnTo>
                <a:lnTo>
                  <a:pt x="652456" y="386092"/>
                </a:lnTo>
                <a:lnTo>
                  <a:pt x="659659" y="393700"/>
                </a:lnTo>
                <a:lnTo>
                  <a:pt x="671968" y="393700"/>
                </a:lnTo>
                <a:lnTo>
                  <a:pt x="664195" y="381000"/>
                </a:lnTo>
                <a:close/>
              </a:path>
              <a:path w="2888615" h="1422400">
                <a:moveTo>
                  <a:pt x="735784" y="381000"/>
                </a:moveTo>
                <a:lnTo>
                  <a:pt x="664195" y="381000"/>
                </a:lnTo>
                <a:lnTo>
                  <a:pt x="678239" y="393700"/>
                </a:lnTo>
                <a:lnTo>
                  <a:pt x="740484" y="393700"/>
                </a:lnTo>
                <a:lnTo>
                  <a:pt x="735784" y="381000"/>
                </a:lnTo>
                <a:close/>
              </a:path>
              <a:path w="2888615" h="1422400">
                <a:moveTo>
                  <a:pt x="753394" y="381000"/>
                </a:moveTo>
                <a:lnTo>
                  <a:pt x="743013" y="381000"/>
                </a:lnTo>
                <a:lnTo>
                  <a:pt x="740484" y="393700"/>
                </a:lnTo>
                <a:lnTo>
                  <a:pt x="766853" y="393700"/>
                </a:lnTo>
                <a:lnTo>
                  <a:pt x="753394" y="381000"/>
                </a:lnTo>
                <a:close/>
              </a:path>
              <a:path w="2888615" h="1422400">
                <a:moveTo>
                  <a:pt x="718183" y="368300"/>
                </a:moveTo>
                <a:lnTo>
                  <a:pt x="643002" y="368300"/>
                </a:lnTo>
                <a:lnTo>
                  <a:pt x="648440" y="381000"/>
                </a:lnTo>
                <a:lnTo>
                  <a:pt x="728623" y="381000"/>
                </a:lnTo>
                <a:lnTo>
                  <a:pt x="718183" y="368300"/>
                </a:lnTo>
                <a:close/>
              </a:path>
              <a:path w="2888615" h="1422400">
                <a:moveTo>
                  <a:pt x="701647" y="355600"/>
                </a:moveTo>
                <a:lnTo>
                  <a:pt x="654861" y="355600"/>
                </a:lnTo>
                <a:lnTo>
                  <a:pt x="669047" y="368300"/>
                </a:lnTo>
                <a:lnTo>
                  <a:pt x="718183" y="368300"/>
                </a:lnTo>
                <a:lnTo>
                  <a:pt x="735064" y="381000"/>
                </a:lnTo>
                <a:lnTo>
                  <a:pt x="721893" y="368300"/>
                </a:lnTo>
                <a:lnTo>
                  <a:pt x="701647" y="355600"/>
                </a:lnTo>
                <a:close/>
              </a:path>
              <a:path w="2888615" h="1422400">
                <a:moveTo>
                  <a:pt x="647327" y="355600"/>
                </a:moveTo>
                <a:lnTo>
                  <a:pt x="621981" y="355600"/>
                </a:lnTo>
                <a:lnTo>
                  <a:pt x="622232" y="361324"/>
                </a:lnTo>
                <a:lnTo>
                  <a:pt x="625002" y="368300"/>
                </a:lnTo>
                <a:lnTo>
                  <a:pt x="651251" y="368300"/>
                </a:lnTo>
                <a:lnTo>
                  <a:pt x="647327" y="355600"/>
                </a:lnTo>
                <a:close/>
              </a:path>
              <a:path w="2888615" h="1422400">
                <a:moveTo>
                  <a:pt x="621981" y="355600"/>
                </a:moveTo>
                <a:lnTo>
                  <a:pt x="619960" y="355600"/>
                </a:lnTo>
                <a:lnTo>
                  <a:pt x="622232" y="361324"/>
                </a:lnTo>
                <a:lnTo>
                  <a:pt x="621981" y="355600"/>
                </a:lnTo>
                <a:close/>
              </a:path>
              <a:path w="2888615" h="1422400">
                <a:moveTo>
                  <a:pt x="574669" y="351608"/>
                </a:moveTo>
                <a:lnTo>
                  <a:pt x="572298" y="355600"/>
                </a:lnTo>
                <a:lnTo>
                  <a:pt x="576705" y="355600"/>
                </a:lnTo>
                <a:lnTo>
                  <a:pt x="574669" y="351608"/>
                </a:lnTo>
                <a:close/>
              </a:path>
              <a:path w="2888615" h="1422400">
                <a:moveTo>
                  <a:pt x="579842" y="342900"/>
                </a:moveTo>
                <a:lnTo>
                  <a:pt x="576611" y="348339"/>
                </a:lnTo>
                <a:lnTo>
                  <a:pt x="576705" y="355600"/>
                </a:lnTo>
                <a:lnTo>
                  <a:pt x="582014" y="355600"/>
                </a:lnTo>
                <a:lnTo>
                  <a:pt x="579842" y="342900"/>
                </a:lnTo>
                <a:close/>
              </a:path>
              <a:path w="2888615" h="1422400">
                <a:moveTo>
                  <a:pt x="591932" y="342900"/>
                </a:moveTo>
                <a:lnTo>
                  <a:pt x="583938" y="342900"/>
                </a:lnTo>
                <a:lnTo>
                  <a:pt x="594767" y="355600"/>
                </a:lnTo>
                <a:lnTo>
                  <a:pt x="595092" y="355600"/>
                </a:lnTo>
                <a:lnTo>
                  <a:pt x="591932" y="342900"/>
                </a:lnTo>
                <a:close/>
              </a:path>
              <a:path w="2888615" h="1422400">
                <a:moveTo>
                  <a:pt x="682080" y="342900"/>
                </a:moveTo>
                <a:lnTo>
                  <a:pt x="595281" y="342900"/>
                </a:lnTo>
                <a:lnTo>
                  <a:pt x="596271" y="355600"/>
                </a:lnTo>
                <a:lnTo>
                  <a:pt x="691221" y="355600"/>
                </a:lnTo>
                <a:lnTo>
                  <a:pt x="682080" y="342900"/>
                </a:lnTo>
                <a:close/>
              </a:path>
              <a:path w="2888615" h="1422400">
                <a:moveTo>
                  <a:pt x="576540" y="342900"/>
                </a:moveTo>
                <a:lnTo>
                  <a:pt x="570228" y="342900"/>
                </a:lnTo>
                <a:lnTo>
                  <a:pt x="574669" y="351608"/>
                </a:lnTo>
                <a:lnTo>
                  <a:pt x="576611" y="348339"/>
                </a:lnTo>
                <a:lnTo>
                  <a:pt x="576540" y="342900"/>
                </a:lnTo>
                <a:close/>
              </a:path>
              <a:path w="2888615" h="1422400">
                <a:moveTo>
                  <a:pt x="657655" y="330200"/>
                </a:moveTo>
                <a:lnTo>
                  <a:pt x="563724" y="330200"/>
                </a:lnTo>
                <a:lnTo>
                  <a:pt x="569301" y="342900"/>
                </a:lnTo>
                <a:lnTo>
                  <a:pt x="662378" y="342900"/>
                </a:lnTo>
                <a:lnTo>
                  <a:pt x="657655" y="330200"/>
                </a:lnTo>
                <a:close/>
              </a:path>
              <a:path w="2888615" h="1422400">
                <a:moveTo>
                  <a:pt x="577416" y="304800"/>
                </a:moveTo>
                <a:lnTo>
                  <a:pt x="526186" y="304800"/>
                </a:lnTo>
                <a:lnTo>
                  <a:pt x="539681" y="317500"/>
                </a:lnTo>
                <a:lnTo>
                  <a:pt x="549603" y="330200"/>
                </a:lnTo>
                <a:lnTo>
                  <a:pt x="563819" y="330200"/>
                </a:lnTo>
                <a:lnTo>
                  <a:pt x="568685" y="317500"/>
                </a:lnTo>
                <a:lnTo>
                  <a:pt x="577416" y="304800"/>
                </a:lnTo>
                <a:close/>
              </a:path>
              <a:path w="2888615" h="1422400">
                <a:moveTo>
                  <a:pt x="577416" y="304800"/>
                </a:moveTo>
                <a:lnTo>
                  <a:pt x="568685" y="317500"/>
                </a:lnTo>
                <a:lnTo>
                  <a:pt x="563819" y="330200"/>
                </a:lnTo>
                <a:lnTo>
                  <a:pt x="565548" y="330200"/>
                </a:lnTo>
                <a:lnTo>
                  <a:pt x="572032" y="317500"/>
                </a:lnTo>
                <a:lnTo>
                  <a:pt x="569074" y="317500"/>
                </a:lnTo>
                <a:lnTo>
                  <a:pt x="577806" y="305794"/>
                </a:lnTo>
                <a:lnTo>
                  <a:pt x="577416" y="304800"/>
                </a:lnTo>
                <a:close/>
              </a:path>
              <a:path w="2888615" h="1422400">
                <a:moveTo>
                  <a:pt x="616260" y="304800"/>
                </a:moveTo>
                <a:lnTo>
                  <a:pt x="614519" y="317500"/>
                </a:lnTo>
                <a:lnTo>
                  <a:pt x="572032" y="317500"/>
                </a:lnTo>
                <a:lnTo>
                  <a:pt x="565548" y="330200"/>
                </a:lnTo>
                <a:lnTo>
                  <a:pt x="634954" y="330200"/>
                </a:lnTo>
                <a:lnTo>
                  <a:pt x="620863" y="317500"/>
                </a:lnTo>
                <a:lnTo>
                  <a:pt x="616260" y="304800"/>
                </a:lnTo>
                <a:close/>
              </a:path>
              <a:path w="2888615" h="1422400">
                <a:moveTo>
                  <a:pt x="501083" y="292100"/>
                </a:moveTo>
                <a:lnTo>
                  <a:pt x="484249" y="292100"/>
                </a:lnTo>
                <a:lnTo>
                  <a:pt x="500626" y="317500"/>
                </a:lnTo>
                <a:lnTo>
                  <a:pt x="507235" y="317500"/>
                </a:lnTo>
                <a:lnTo>
                  <a:pt x="510497" y="304800"/>
                </a:lnTo>
                <a:lnTo>
                  <a:pt x="500957" y="304800"/>
                </a:lnTo>
                <a:lnTo>
                  <a:pt x="501083" y="292100"/>
                </a:lnTo>
                <a:close/>
              </a:path>
              <a:path w="2888615" h="1422400">
                <a:moveTo>
                  <a:pt x="516208" y="304800"/>
                </a:moveTo>
                <a:lnTo>
                  <a:pt x="510497" y="304800"/>
                </a:lnTo>
                <a:lnTo>
                  <a:pt x="516837" y="317500"/>
                </a:lnTo>
                <a:lnTo>
                  <a:pt x="516208" y="304800"/>
                </a:lnTo>
                <a:close/>
              </a:path>
              <a:path w="2888615" h="1422400">
                <a:moveTo>
                  <a:pt x="577806" y="305794"/>
                </a:moveTo>
                <a:lnTo>
                  <a:pt x="569074" y="317500"/>
                </a:lnTo>
                <a:lnTo>
                  <a:pt x="582394" y="317500"/>
                </a:lnTo>
                <a:lnTo>
                  <a:pt x="577806" y="305794"/>
                </a:lnTo>
                <a:close/>
              </a:path>
              <a:path w="2888615" h="1422400">
                <a:moveTo>
                  <a:pt x="590902" y="292100"/>
                </a:moveTo>
                <a:lnTo>
                  <a:pt x="583315" y="304800"/>
                </a:lnTo>
                <a:lnTo>
                  <a:pt x="587373" y="317500"/>
                </a:lnTo>
                <a:lnTo>
                  <a:pt x="597736" y="317500"/>
                </a:lnTo>
                <a:lnTo>
                  <a:pt x="599316" y="304800"/>
                </a:lnTo>
                <a:lnTo>
                  <a:pt x="590902" y="292100"/>
                </a:lnTo>
                <a:close/>
              </a:path>
              <a:path w="2888615" h="1422400">
                <a:moveTo>
                  <a:pt x="559516" y="281885"/>
                </a:moveTo>
                <a:lnTo>
                  <a:pt x="561997" y="292100"/>
                </a:lnTo>
                <a:lnTo>
                  <a:pt x="506800" y="292100"/>
                </a:lnTo>
                <a:lnTo>
                  <a:pt x="512265" y="304800"/>
                </a:lnTo>
                <a:lnTo>
                  <a:pt x="577416" y="304800"/>
                </a:lnTo>
                <a:lnTo>
                  <a:pt x="577806" y="305794"/>
                </a:lnTo>
                <a:lnTo>
                  <a:pt x="578548" y="304800"/>
                </a:lnTo>
                <a:lnTo>
                  <a:pt x="580366" y="292100"/>
                </a:lnTo>
                <a:lnTo>
                  <a:pt x="559516" y="281885"/>
                </a:lnTo>
                <a:close/>
              </a:path>
              <a:path w="2888615" h="1422400">
                <a:moveTo>
                  <a:pt x="464083" y="279400"/>
                </a:moveTo>
                <a:lnTo>
                  <a:pt x="460912" y="279400"/>
                </a:lnTo>
                <a:lnTo>
                  <a:pt x="460564" y="292100"/>
                </a:lnTo>
                <a:lnTo>
                  <a:pt x="474445" y="292100"/>
                </a:lnTo>
                <a:lnTo>
                  <a:pt x="464083" y="279400"/>
                </a:lnTo>
                <a:close/>
              </a:path>
              <a:path w="2888615" h="1422400">
                <a:moveTo>
                  <a:pt x="537168" y="266700"/>
                </a:moveTo>
                <a:lnTo>
                  <a:pt x="529080" y="266700"/>
                </a:lnTo>
                <a:lnTo>
                  <a:pt x="529076" y="270009"/>
                </a:lnTo>
                <a:lnTo>
                  <a:pt x="534327" y="279400"/>
                </a:lnTo>
                <a:lnTo>
                  <a:pt x="476012" y="279400"/>
                </a:lnTo>
                <a:lnTo>
                  <a:pt x="494102" y="292100"/>
                </a:lnTo>
                <a:lnTo>
                  <a:pt x="551978" y="292100"/>
                </a:lnTo>
                <a:lnTo>
                  <a:pt x="557969" y="281127"/>
                </a:lnTo>
                <a:lnTo>
                  <a:pt x="554442" y="279400"/>
                </a:lnTo>
                <a:lnTo>
                  <a:pt x="537168" y="266700"/>
                </a:lnTo>
                <a:close/>
              </a:path>
              <a:path w="2888615" h="1422400">
                <a:moveTo>
                  <a:pt x="558912" y="279400"/>
                </a:moveTo>
                <a:lnTo>
                  <a:pt x="557969" y="281127"/>
                </a:lnTo>
                <a:lnTo>
                  <a:pt x="559516" y="281885"/>
                </a:lnTo>
                <a:lnTo>
                  <a:pt x="558912" y="279400"/>
                </a:lnTo>
                <a:close/>
              </a:path>
              <a:path w="2888615" h="1422400">
                <a:moveTo>
                  <a:pt x="527226" y="266700"/>
                </a:moveTo>
                <a:lnTo>
                  <a:pt x="442511" y="266700"/>
                </a:lnTo>
                <a:lnTo>
                  <a:pt x="450150" y="279400"/>
                </a:lnTo>
                <a:lnTo>
                  <a:pt x="529065" y="279400"/>
                </a:lnTo>
                <a:lnTo>
                  <a:pt x="529076" y="270009"/>
                </a:lnTo>
                <a:lnTo>
                  <a:pt x="527226" y="266700"/>
                </a:lnTo>
                <a:close/>
              </a:path>
              <a:path w="2888615" h="1422400">
                <a:moveTo>
                  <a:pt x="529080" y="266700"/>
                </a:moveTo>
                <a:lnTo>
                  <a:pt x="527226" y="266700"/>
                </a:lnTo>
                <a:lnTo>
                  <a:pt x="529076" y="270009"/>
                </a:lnTo>
                <a:lnTo>
                  <a:pt x="529080" y="266700"/>
                </a:lnTo>
                <a:close/>
              </a:path>
              <a:path w="2888615" h="1422400">
                <a:moveTo>
                  <a:pt x="434176" y="241300"/>
                </a:moveTo>
                <a:lnTo>
                  <a:pt x="426545" y="241300"/>
                </a:lnTo>
                <a:lnTo>
                  <a:pt x="428853" y="254000"/>
                </a:lnTo>
                <a:lnTo>
                  <a:pt x="434774" y="254000"/>
                </a:lnTo>
                <a:lnTo>
                  <a:pt x="452232" y="266700"/>
                </a:lnTo>
                <a:lnTo>
                  <a:pt x="454611" y="266700"/>
                </a:lnTo>
                <a:lnTo>
                  <a:pt x="442852" y="254000"/>
                </a:lnTo>
                <a:lnTo>
                  <a:pt x="434176" y="241300"/>
                </a:lnTo>
                <a:close/>
              </a:path>
              <a:path w="2888615" h="1422400">
                <a:moveTo>
                  <a:pt x="485660" y="241300"/>
                </a:moveTo>
                <a:lnTo>
                  <a:pt x="434176" y="241300"/>
                </a:lnTo>
                <a:lnTo>
                  <a:pt x="449019" y="254000"/>
                </a:lnTo>
                <a:lnTo>
                  <a:pt x="454611" y="266700"/>
                </a:lnTo>
                <a:lnTo>
                  <a:pt x="509624" y="266700"/>
                </a:lnTo>
                <a:lnTo>
                  <a:pt x="504150" y="254000"/>
                </a:lnTo>
                <a:lnTo>
                  <a:pt x="489380" y="254000"/>
                </a:lnTo>
                <a:lnTo>
                  <a:pt x="485660" y="241300"/>
                </a:lnTo>
                <a:close/>
              </a:path>
              <a:path w="2888615" h="1422400">
                <a:moveTo>
                  <a:pt x="517904" y="254000"/>
                </a:moveTo>
                <a:lnTo>
                  <a:pt x="509624" y="266700"/>
                </a:lnTo>
                <a:lnTo>
                  <a:pt x="526037" y="266700"/>
                </a:lnTo>
                <a:lnTo>
                  <a:pt x="517904" y="254000"/>
                </a:lnTo>
                <a:close/>
              </a:path>
              <a:path w="2888615" h="1422400">
                <a:moveTo>
                  <a:pt x="387786" y="241300"/>
                </a:moveTo>
                <a:lnTo>
                  <a:pt x="389163" y="254000"/>
                </a:lnTo>
                <a:lnTo>
                  <a:pt x="395692" y="254000"/>
                </a:lnTo>
                <a:lnTo>
                  <a:pt x="387786" y="241300"/>
                </a:lnTo>
                <a:close/>
              </a:path>
              <a:path w="2888615" h="1422400">
                <a:moveTo>
                  <a:pt x="426545" y="241300"/>
                </a:moveTo>
                <a:lnTo>
                  <a:pt x="412844" y="241300"/>
                </a:lnTo>
                <a:lnTo>
                  <a:pt x="412700" y="254000"/>
                </a:lnTo>
                <a:lnTo>
                  <a:pt x="419924" y="254000"/>
                </a:lnTo>
                <a:lnTo>
                  <a:pt x="426545" y="241300"/>
                </a:lnTo>
                <a:close/>
              </a:path>
              <a:path w="2888615" h="1422400">
                <a:moveTo>
                  <a:pt x="507198" y="241300"/>
                </a:moveTo>
                <a:lnTo>
                  <a:pt x="497051" y="254000"/>
                </a:lnTo>
                <a:lnTo>
                  <a:pt x="504150" y="254000"/>
                </a:lnTo>
                <a:lnTo>
                  <a:pt x="507198" y="241300"/>
                </a:lnTo>
                <a:close/>
              </a:path>
              <a:path w="2888615" h="1422400">
                <a:moveTo>
                  <a:pt x="451323" y="228600"/>
                </a:moveTo>
                <a:lnTo>
                  <a:pt x="369238" y="228600"/>
                </a:lnTo>
                <a:lnTo>
                  <a:pt x="375591" y="241300"/>
                </a:lnTo>
                <a:lnTo>
                  <a:pt x="459105" y="241300"/>
                </a:lnTo>
                <a:lnTo>
                  <a:pt x="451323" y="228600"/>
                </a:lnTo>
                <a:close/>
              </a:path>
              <a:path w="2888615" h="1422400">
                <a:moveTo>
                  <a:pt x="463650" y="228600"/>
                </a:moveTo>
                <a:lnTo>
                  <a:pt x="459105" y="241300"/>
                </a:lnTo>
                <a:lnTo>
                  <a:pt x="479286" y="241300"/>
                </a:lnTo>
                <a:lnTo>
                  <a:pt x="463650" y="228600"/>
                </a:lnTo>
                <a:close/>
              </a:path>
              <a:path w="2888615" h="1422400">
                <a:moveTo>
                  <a:pt x="381352" y="215900"/>
                </a:moveTo>
                <a:lnTo>
                  <a:pt x="355793" y="215900"/>
                </a:lnTo>
                <a:lnTo>
                  <a:pt x="350350" y="228600"/>
                </a:lnTo>
                <a:lnTo>
                  <a:pt x="379908" y="228600"/>
                </a:lnTo>
                <a:lnTo>
                  <a:pt x="381352" y="215900"/>
                </a:lnTo>
                <a:close/>
              </a:path>
              <a:path w="2888615" h="1422400">
                <a:moveTo>
                  <a:pt x="393462" y="190965"/>
                </a:moveTo>
                <a:lnTo>
                  <a:pt x="390254" y="203200"/>
                </a:lnTo>
                <a:lnTo>
                  <a:pt x="349978" y="203200"/>
                </a:lnTo>
                <a:lnTo>
                  <a:pt x="353655" y="213204"/>
                </a:lnTo>
                <a:lnTo>
                  <a:pt x="355636" y="215900"/>
                </a:lnTo>
                <a:lnTo>
                  <a:pt x="387945" y="215900"/>
                </a:lnTo>
                <a:lnTo>
                  <a:pt x="388250" y="228600"/>
                </a:lnTo>
                <a:lnTo>
                  <a:pt x="443395" y="228600"/>
                </a:lnTo>
                <a:lnTo>
                  <a:pt x="438415" y="215900"/>
                </a:lnTo>
                <a:lnTo>
                  <a:pt x="419578" y="203200"/>
                </a:lnTo>
                <a:lnTo>
                  <a:pt x="393462" y="190965"/>
                </a:lnTo>
                <a:close/>
              </a:path>
              <a:path w="2888615" h="1422400">
                <a:moveTo>
                  <a:pt x="304265" y="203200"/>
                </a:moveTo>
                <a:lnTo>
                  <a:pt x="305179" y="215900"/>
                </a:lnTo>
                <a:lnTo>
                  <a:pt x="313637" y="215900"/>
                </a:lnTo>
                <a:lnTo>
                  <a:pt x="304265" y="203200"/>
                </a:lnTo>
                <a:close/>
              </a:path>
              <a:path w="2888615" h="1422400">
                <a:moveTo>
                  <a:pt x="316115" y="203200"/>
                </a:moveTo>
                <a:lnTo>
                  <a:pt x="315510" y="215900"/>
                </a:lnTo>
                <a:lnTo>
                  <a:pt x="318943" y="215900"/>
                </a:lnTo>
                <a:lnTo>
                  <a:pt x="316115" y="203200"/>
                </a:lnTo>
                <a:close/>
              </a:path>
              <a:path w="2888615" h="1422400">
                <a:moveTo>
                  <a:pt x="329798" y="203200"/>
                </a:moveTo>
                <a:lnTo>
                  <a:pt x="319835" y="203200"/>
                </a:lnTo>
                <a:lnTo>
                  <a:pt x="326194" y="215900"/>
                </a:lnTo>
                <a:lnTo>
                  <a:pt x="338110" y="215900"/>
                </a:lnTo>
                <a:lnTo>
                  <a:pt x="329798" y="203200"/>
                </a:lnTo>
                <a:close/>
              </a:path>
              <a:path w="2888615" h="1422400">
                <a:moveTo>
                  <a:pt x="340553" y="203200"/>
                </a:moveTo>
                <a:lnTo>
                  <a:pt x="336280" y="203200"/>
                </a:lnTo>
                <a:lnTo>
                  <a:pt x="341196" y="215900"/>
                </a:lnTo>
                <a:lnTo>
                  <a:pt x="345149" y="215900"/>
                </a:lnTo>
                <a:lnTo>
                  <a:pt x="340553" y="203200"/>
                </a:lnTo>
                <a:close/>
              </a:path>
              <a:path w="2888615" h="1422400">
                <a:moveTo>
                  <a:pt x="346302" y="203200"/>
                </a:moveTo>
                <a:lnTo>
                  <a:pt x="347115" y="215900"/>
                </a:lnTo>
                <a:lnTo>
                  <a:pt x="354646" y="215900"/>
                </a:lnTo>
                <a:lnTo>
                  <a:pt x="353655" y="213204"/>
                </a:lnTo>
                <a:lnTo>
                  <a:pt x="346302" y="203200"/>
                </a:lnTo>
                <a:close/>
              </a:path>
              <a:path w="2888615" h="1422400">
                <a:moveTo>
                  <a:pt x="380338" y="190500"/>
                </a:moveTo>
                <a:lnTo>
                  <a:pt x="295125" y="190500"/>
                </a:lnTo>
                <a:lnTo>
                  <a:pt x="301077" y="203200"/>
                </a:lnTo>
                <a:lnTo>
                  <a:pt x="390254" y="203200"/>
                </a:lnTo>
                <a:lnTo>
                  <a:pt x="380338" y="190500"/>
                </a:lnTo>
                <a:close/>
              </a:path>
              <a:path w="2888615" h="1422400">
                <a:moveTo>
                  <a:pt x="393584" y="190500"/>
                </a:moveTo>
                <a:lnTo>
                  <a:pt x="392468" y="190500"/>
                </a:lnTo>
                <a:lnTo>
                  <a:pt x="393462" y="190965"/>
                </a:lnTo>
                <a:lnTo>
                  <a:pt x="393584" y="190500"/>
                </a:lnTo>
                <a:close/>
              </a:path>
              <a:path w="2888615" h="1422400">
                <a:moveTo>
                  <a:pt x="336994" y="177800"/>
                </a:moveTo>
                <a:lnTo>
                  <a:pt x="295197" y="177800"/>
                </a:lnTo>
                <a:lnTo>
                  <a:pt x="296134" y="190500"/>
                </a:lnTo>
                <a:lnTo>
                  <a:pt x="338694" y="190500"/>
                </a:lnTo>
                <a:lnTo>
                  <a:pt x="336994" y="177800"/>
                </a:lnTo>
                <a:close/>
              </a:path>
              <a:path w="2888615" h="1422400">
                <a:moveTo>
                  <a:pt x="357413" y="165100"/>
                </a:moveTo>
                <a:lnTo>
                  <a:pt x="268705" y="165100"/>
                </a:lnTo>
                <a:lnTo>
                  <a:pt x="273175" y="177800"/>
                </a:lnTo>
                <a:lnTo>
                  <a:pt x="336994" y="177800"/>
                </a:lnTo>
                <a:lnTo>
                  <a:pt x="343362" y="190500"/>
                </a:lnTo>
                <a:lnTo>
                  <a:pt x="381303" y="190500"/>
                </a:lnTo>
                <a:lnTo>
                  <a:pt x="357413" y="165100"/>
                </a:lnTo>
                <a:close/>
              </a:path>
              <a:path w="2888615" h="1422400">
                <a:moveTo>
                  <a:pt x="240155" y="165100"/>
                </a:moveTo>
                <a:lnTo>
                  <a:pt x="234583" y="165100"/>
                </a:lnTo>
                <a:lnTo>
                  <a:pt x="241616" y="177800"/>
                </a:lnTo>
                <a:lnTo>
                  <a:pt x="241971" y="177800"/>
                </a:lnTo>
                <a:lnTo>
                  <a:pt x="240155" y="165100"/>
                </a:lnTo>
                <a:close/>
              </a:path>
              <a:path w="2888615" h="1422400">
                <a:moveTo>
                  <a:pt x="327945" y="152400"/>
                </a:moveTo>
                <a:lnTo>
                  <a:pt x="240939" y="152400"/>
                </a:lnTo>
                <a:lnTo>
                  <a:pt x="252461" y="165100"/>
                </a:lnTo>
                <a:lnTo>
                  <a:pt x="258288" y="177800"/>
                </a:lnTo>
                <a:lnTo>
                  <a:pt x="261055" y="177800"/>
                </a:lnTo>
                <a:lnTo>
                  <a:pt x="268705" y="165100"/>
                </a:lnTo>
                <a:lnTo>
                  <a:pt x="327904" y="165100"/>
                </a:lnTo>
                <a:lnTo>
                  <a:pt x="327945" y="152400"/>
                </a:lnTo>
                <a:close/>
              </a:path>
              <a:path w="2888615" h="1422400">
                <a:moveTo>
                  <a:pt x="221156" y="139700"/>
                </a:moveTo>
                <a:lnTo>
                  <a:pt x="219358" y="139700"/>
                </a:lnTo>
                <a:lnTo>
                  <a:pt x="211707" y="152400"/>
                </a:lnTo>
                <a:lnTo>
                  <a:pt x="218365" y="165100"/>
                </a:lnTo>
                <a:lnTo>
                  <a:pt x="228462" y="165100"/>
                </a:lnTo>
                <a:lnTo>
                  <a:pt x="235267" y="152400"/>
                </a:lnTo>
                <a:lnTo>
                  <a:pt x="217486" y="152400"/>
                </a:lnTo>
                <a:lnTo>
                  <a:pt x="221156" y="139700"/>
                </a:lnTo>
                <a:close/>
              </a:path>
              <a:path w="2888615" h="1422400">
                <a:moveTo>
                  <a:pt x="234758" y="139700"/>
                </a:moveTo>
                <a:lnTo>
                  <a:pt x="221156" y="139700"/>
                </a:lnTo>
                <a:lnTo>
                  <a:pt x="229119" y="152400"/>
                </a:lnTo>
                <a:lnTo>
                  <a:pt x="235278" y="152400"/>
                </a:lnTo>
                <a:lnTo>
                  <a:pt x="234758" y="139700"/>
                </a:lnTo>
                <a:close/>
              </a:path>
              <a:path w="2888615" h="1422400">
                <a:moveTo>
                  <a:pt x="309180" y="139700"/>
                </a:moveTo>
                <a:lnTo>
                  <a:pt x="234758" y="139700"/>
                </a:lnTo>
                <a:lnTo>
                  <a:pt x="235278" y="152400"/>
                </a:lnTo>
                <a:lnTo>
                  <a:pt x="312534" y="152400"/>
                </a:lnTo>
                <a:lnTo>
                  <a:pt x="309180" y="139700"/>
                </a:lnTo>
                <a:close/>
              </a:path>
              <a:path w="2888615" h="1422400">
                <a:moveTo>
                  <a:pt x="221131" y="127000"/>
                </a:moveTo>
                <a:lnTo>
                  <a:pt x="182192" y="127000"/>
                </a:lnTo>
                <a:lnTo>
                  <a:pt x="192787" y="139700"/>
                </a:lnTo>
                <a:lnTo>
                  <a:pt x="232780" y="139700"/>
                </a:lnTo>
                <a:lnTo>
                  <a:pt x="221131" y="127000"/>
                </a:lnTo>
                <a:close/>
              </a:path>
              <a:path w="2888615" h="1422400">
                <a:moveTo>
                  <a:pt x="235912" y="114300"/>
                </a:moveTo>
                <a:lnTo>
                  <a:pt x="199148" y="114300"/>
                </a:lnTo>
                <a:lnTo>
                  <a:pt x="221131" y="127000"/>
                </a:lnTo>
                <a:lnTo>
                  <a:pt x="232780" y="139700"/>
                </a:lnTo>
                <a:lnTo>
                  <a:pt x="221789" y="127000"/>
                </a:lnTo>
                <a:lnTo>
                  <a:pt x="236790" y="127000"/>
                </a:lnTo>
                <a:lnTo>
                  <a:pt x="235912" y="114300"/>
                </a:lnTo>
                <a:close/>
              </a:path>
              <a:path w="2888615" h="1422400">
                <a:moveTo>
                  <a:pt x="253293" y="114300"/>
                </a:moveTo>
                <a:lnTo>
                  <a:pt x="244534" y="127000"/>
                </a:lnTo>
                <a:lnTo>
                  <a:pt x="221789" y="127000"/>
                </a:lnTo>
                <a:lnTo>
                  <a:pt x="232780" y="139700"/>
                </a:lnTo>
                <a:lnTo>
                  <a:pt x="275360" y="139700"/>
                </a:lnTo>
                <a:lnTo>
                  <a:pt x="263443" y="127000"/>
                </a:lnTo>
                <a:lnTo>
                  <a:pt x="253293" y="114300"/>
                </a:lnTo>
                <a:close/>
              </a:path>
              <a:path w="2888615" h="1422400">
                <a:moveTo>
                  <a:pt x="150244" y="114300"/>
                </a:moveTo>
                <a:lnTo>
                  <a:pt x="150112" y="114300"/>
                </a:lnTo>
                <a:lnTo>
                  <a:pt x="150849" y="127000"/>
                </a:lnTo>
                <a:lnTo>
                  <a:pt x="150244" y="114300"/>
                </a:lnTo>
                <a:close/>
              </a:path>
              <a:path w="2888615" h="1422400">
                <a:moveTo>
                  <a:pt x="167002" y="114823"/>
                </a:moveTo>
                <a:lnTo>
                  <a:pt x="165878" y="127000"/>
                </a:lnTo>
                <a:lnTo>
                  <a:pt x="170028" y="127000"/>
                </a:lnTo>
                <a:lnTo>
                  <a:pt x="167212" y="114988"/>
                </a:lnTo>
                <a:lnTo>
                  <a:pt x="167002" y="114823"/>
                </a:lnTo>
                <a:close/>
              </a:path>
              <a:path w="2888615" h="1422400">
                <a:moveTo>
                  <a:pt x="199148" y="114300"/>
                </a:moveTo>
                <a:lnTo>
                  <a:pt x="167051" y="114300"/>
                </a:lnTo>
                <a:lnTo>
                  <a:pt x="167212" y="114988"/>
                </a:lnTo>
                <a:lnTo>
                  <a:pt x="182519" y="127000"/>
                </a:lnTo>
                <a:lnTo>
                  <a:pt x="204973" y="127000"/>
                </a:lnTo>
                <a:lnTo>
                  <a:pt x="199148" y="114300"/>
                </a:lnTo>
                <a:close/>
              </a:path>
              <a:path w="2888615" h="1422400">
                <a:moveTo>
                  <a:pt x="167051" y="114300"/>
                </a:moveTo>
                <a:lnTo>
                  <a:pt x="166335" y="114300"/>
                </a:lnTo>
                <a:lnTo>
                  <a:pt x="167002" y="114823"/>
                </a:lnTo>
                <a:lnTo>
                  <a:pt x="167051" y="114300"/>
                </a:lnTo>
                <a:close/>
              </a:path>
              <a:path w="2888615" h="1422400">
                <a:moveTo>
                  <a:pt x="109578" y="87772"/>
                </a:moveTo>
                <a:lnTo>
                  <a:pt x="109401" y="88900"/>
                </a:lnTo>
                <a:lnTo>
                  <a:pt x="120603" y="101600"/>
                </a:lnTo>
                <a:lnTo>
                  <a:pt x="157059" y="114300"/>
                </a:lnTo>
                <a:lnTo>
                  <a:pt x="169356" y="114300"/>
                </a:lnTo>
                <a:lnTo>
                  <a:pt x="165934" y="101600"/>
                </a:lnTo>
                <a:lnTo>
                  <a:pt x="197890" y="101600"/>
                </a:lnTo>
                <a:lnTo>
                  <a:pt x="198186" y="88900"/>
                </a:lnTo>
                <a:lnTo>
                  <a:pt x="110437" y="88900"/>
                </a:lnTo>
                <a:lnTo>
                  <a:pt x="109578" y="87772"/>
                </a:lnTo>
                <a:close/>
              </a:path>
              <a:path w="2888615" h="1422400">
                <a:moveTo>
                  <a:pt x="165934" y="101600"/>
                </a:moveTo>
                <a:lnTo>
                  <a:pt x="169356" y="114300"/>
                </a:lnTo>
                <a:lnTo>
                  <a:pt x="173099" y="114300"/>
                </a:lnTo>
                <a:lnTo>
                  <a:pt x="165934" y="101600"/>
                </a:lnTo>
                <a:close/>
              </a:path>
              <a:path w="2888615" h="1422400">
                <a:moveTo>
                  <a:pt x="224099" y="101600"/>
                </a:moveTo>
                <a:lnTo>
                  <a:pt x="165934" y="101600"/>
                </a:lnTo>
                <a:lnTo>
                  <a:pt x="173099" y="114300"/>
                </a:lnTo>
                <a:lnTo>
                  <a:pt x="231770" y="114300"/>
                </a:lnTo>
                <a:lnTo>
                  <a:pt x="224099" y="101600"/>
                </a:lnTo>
                <a:close/>
              </a:path>
              <a:path w="2888615" h="1422400">
                <a:moveTo>
                  <a:pt x="99914" y="88900"/>
                </a:moveTo>
                <a:lnTo>
                  <a:pt x="99012" y="101600"/>
                </a:lnTo>
                <a:lnTo>
                  <a:pt x="107199" y="101600"/>
                </a:lnTo>
                <a:lnTo>
                  <a:pt x="99914" y="88900"/>
                </a:lnTo>
                <a:close/>
              </a:path>
              <a:path w="2888615" h="1422400">
                <a:moveTo>
                  <a:pt x="210840" y="88900"/>
                </a:moveTo>
                <a:lnTo>
                  <a:pt x="201966" y="88900"/>
                </a:lnTo>
                <a:lnTo>
                  <a:pt x="203708" y="101600"/>
                </a:lnTo>
                <a:lnTo>
                  <a:pt x="212634" y="101600"/>
                </a:lnTo>
                <a:lnTo>
                  <a:pt x="210840" y="88900"/>
                </a:lnTo>
                <a:close/>
              </a:path>
              <a:path w="2888615" h="1422400">
                <a:moveTo>
                  <a:pt x="104707" y="63500"/>
                </a:moveTo>
                <a:lnTo>
                  <a:pt x="53447" y="63500"/>
                </a:lnTo>
                <a:lnTo>
                  <a:pt x="61923" y="76200"/>
                </a:lnTo>
                <a:lnTo>
                  <a:pt x="76939" y="88900"/>
                </a:lnTo>
                <a:lnTo>
                  <a:pt x="109401" y="88900"/>
                </a:lnTo>
                <a:lnTo>
                  <a:pt x="109578" y="87772"/>
                </a:lnTo>
                <a:lnTo>
                  <a:pt x="104779" y="81474"/>
                </a:lnTo>
                <a:lnTo>
                  <a:pt x="99109" y="76200"/>
                </a:lnTo>
                <a:lnTo>
                  <a:pt x="109625" y="76200"/>
                </a:lnTo>
                <a:lnTo>
                  <a:pt x="104707" y="63500"/>
                </a:lnTo>
                <a:close/>
              </a:path>
              <a:path w="2888615" h="1422400">
                <a:moveTo>
                  <a:pt x="109830" y="86172"/>
                </a:moveTo>
                <a:lnTo>
                  <a:pt x="109578" y="87772"/>
                </a:lnTo>
                <a:lnTo>
                  <a:pt x="110437" y="88900"/>
                </a:lnTo>
                <a:lnTo>
                  <a:pt x="112761" y="88900"/>
                </a:lnTo>
                <a:lnTo>
                  <a:pt x="109830" y="86172"/>
                </a:lnTo>
                <a:close/>
              </a:path>
              <a:path w="2888615" h="1422400">
                <a:moveTo>
                  <a:pt x="109959" y="85351"/>
                </a:moveTo>
                <a:lnTo>
                  <a:pt x="109830" y="86172"/>
                </a:lnTo>
                <a:lnTo>
                  <a:pt x="112761" y="88900"/>
                </a:lnTo>
                <a:lnTo>
                  <a:pt x="109959" y="85351"/>
                </a:lnTo>
                <a:close/>
              </a:path>
              <a:path w="2888615" h="1422400">
                <a:moveTo>
                  <a:pt x="113405" y="68085"/>
                </a:moveTo>
                <a:lnTo>
                  <a:pt x="111398" y="76200"/>
                </a:lnTo>
                <a:lnTo>
                  <a:pt x="109959" y="85351"/>
                </a:lnTo>
                <a:lnTo>
                  <a:pt x="112761" y="88900"/>
                </a:lnTo>
                <a:lnTo>
                  <a:pt x="182332" y="88900"/>
                </a:lnTo>
                <a:lnTo>
                  <a:pt x="178393" y="76200"/>
                </a:lnTo>
                <a:lnTo>
                  <a:pt x="117752" y="76200"/>
                </a:lnTo>
                <a:lnTo>
                  <a:pt x="113405" y="68085"/>
                </a:lnTo>
                <a:close/>
              </a:path>
              <a:path w="2888615" h="1422400">
                <a:moveTo>
                  <a:pt x="104779" y="81474"/>
                </a:moveTo>
                <a:lnTo>
                  <a:pt x="109578" y="87772"/>
                </a:lnTo>
                <a:lnTo>
                  <a:pt x="109830" y="86172"/>
                </a:lnTo>
                <a:lnTo>
                  <a:pt x="104779" y="81474"/>
                </a:lnTo>
                <a:close/>
              </a:path>
              <a:path w="2888615" h="1422400">
                <a:moveTo>
                  <a:pt x="102732" y="76200"/>
                </a:moveTo>
                <a:lnTo>
                  <a:pt x="100760" y="76200"/>
                </a:lnTo>
                <a:lnTo>
                  <a:pt x="104779" y="81474"/>
                </a:lnTo>
                <a:lnTo>
                  <a:pt x="109830" y="86172"/>
                </a:lnTo>
                <a:lnTo>
                  <a:pt x="109959" y="85351"/>
                </a:lnTo>
                <a:lnTo>
                  <a:pt x="102732" y="76200"/>
                </a:lnTo>
                <a:close/>
              </a:path>
              <a:path w="2888615" h="1422400">
                <a:moveTo>
                  <a:pt x="119626" y="63500"/>
                </a:moveTo>
                <a:lnTo>
                  <a:pt x="114539" y="63500"/>
                </a:lnTo>
                <a:lnTo>
                  <a:pt x="113405" y="68085"/>
                </a:lnTo>
                <a:lnTo>
                  <a:pt x="117752" y="76200"/>
                </a:lnTo>
                <a:lnTo>
                  <a:pt x="121703" y="76200"/>
                </a:lnTo>
                <a:lnTo>
                  <a:pt x="119626" y="63500"/>
                </a:lnTo>
                <a:close/>
              </a:path>
              <a:path w="2888615" h="1422400">
                <a:moveTo>
                  <a:pt x="151588" y="63500"/>
                </a:moveTo>
                <a:lnTo>
                  <a:pt x="119626" y="63500"/>
                </a:lnTo>
                <a:lnTo>
                  <a:pt x="121703" y="76200"/>
                </a:lnTo>
                <a:lnTo>
                  <a:pt x="155618" y="76200"/>
                </a:lnTo>
                <a:lnTo>
                  <a:pt x="151588" y="63500"/>
                </a:lnTo>
                <a:close/>
              </a:path>
              <a:path w="2888615" h="1422400">
                <a:moveTo>
                  <a:pt x="114539" y="63500"/>
                </a:moveTo>
                <a:lnTo>
                  <a:pt x="110948" y="63500"/>
                </a:lnTo>
                <a:lnTo>
                  <a:pt x="113405" y="68085"/>
                </a:lnTo>
                <a:lnTo>
                  <a:pt x="114539" y="63500"/>
                </a:lnTo>
                <a:close/>
              </a:path>
              <a:path w="2888615" h="1422400">
                <a:moveTo>
                  <a:pt x="37011" y="50800"/>
                </a:moveTo>
                <a:lnTo>
                  <a:pt x="24785" y="50800"/>
                </a:lnTo>
                <a:lnTo>
                  <a:pt x="34834" y="63500"/>
                </a:lnTo>
                <a:lnTo>
                  <a:pt x="37011" y="50800"/>
                </a:lnTo>
                <a:close/>
              </a:path>
              <a:path w="2888615" h="1422400">
                <a:moveTo>
                  <a:pt x="45801" y="50800"/>
                </a:moveTo>
                <a:lnTo>
                  <a:pt x="43305" y="50800"/>
                </a:lnTo>
                <a:lnTo>
                  <a:pt x="47153" y="63500"/>
                </a:lnTo>
                <a:lnTo>
                  <a:pt x="52792" y="63500"/>
                </a:lnTo>
                <a:lnTo>
                  <a:pt x="45801" y="50800"/>
                </a:lnTo>
                <a:close/>
              </a:path>
              <a:path w="2888615" h="1422400">
                <a:moveTo>
                  <a:pt x="62215" y="50800"/>
                </a:moveTo>
                <a:lnTo>
                  <a:pt x="51447" y="50800"/>
                </a:lnTo>
                <a:lnTo>
                  <a:pt x="67511" y="63500"/>
                </a:lnTo>
                <a:lnTo>
                  <a:pt x="71017" y="63500"/>
                </a:lnTo>
                <a:lnTo>
                  <a:pt x="62215" y="50800"/>
                </a:lnTo>
                <a:close/>
              </a:path>
              <a:path w="2888615" h="1422400">
                <a:moveTo>
                  <a:pt x="80015" y="50800"/>
                </a:moveTo>
                <a:lnTo>
                  <a:pt x="73811" y="50800"/>
                </a:lnTo>
                <a:lnTo>
                  <a:pt x="77379" y="63500"/>
                </a:lnTo>
                <a:lnTo>
                  <a:pt x="79627" y="63500"/>
                </a:lnTo>
                <a:lnTo>
                  <a:pt x="80015" y="50800"/>
                </a:lnTo>
                <a:close/>
              </a:path>
              <a:path w="2888615" h="1422400">
                <a:moveTo>
                  <a:pt x="131515" y="50800"/>
                </a:moveTo>
                <a:lnTo>
                  <a:pt x="82337" y="50800"/>
                </a:lnTo>
                <a:lnTo>
                  <a:pt x="83304" y="63500"/>
                </a:lnTo>
                <a:lnTo>
                  <a:pt x="134724" y="63500"/>
                </a:lnTo>
                <a:lnTo>
                  <a:pt x="131515" y="50800"/>
                </a:lnTo>
                <a:close/>
              </a:path>
              <a:path w="2888615" h="1422400">
                <a:moveTo>
                  <a:pt x="64959" y="38100"/>
                </a:moveTo>
                <a:lnTo>
                  <a:pt x="0" y="38100"/>
                </a:lnTo>
                <a:lnTo>
                  <a:pt x="10398" y="50800"/>
                </a:lnTo>
                <a:lnTo>
                  <a:pt x="69797" y="50800"/>
                </a:lnTo>
                <a:lnTo>
                  <a:pt x="64959" y="38100"/>
                </a:lnTo>
                <a:close/>
              </a:path>
              <a:path w="2888615" h="1422400">
                <a:moveTo>
                  <a:pt x="108146" y="38100"/>
                </a:moveTo>
                <a:lnTo>
                  <a:pt x="71182" y="38100"/>
                </a:lnTo>
                <a:lnTo>
                  <a:pt x="69797" y="50800"/>
                </a:lnTo>
                <a:lnTo>
                  <a:pt x="114095" y="50800"/>
                </a:lnTo>
                <a:lnTo>
                  <a:pt x="108146" y="38100"/>
                </a:lnTo>
                <a:close/>
              </a:path>
              <a:path w="2888615" h="1422400">
                <a:moveTo>
                  <a:pt x="85869" y="25400"/>
                </a:moveTo>
                <a:lnTo>
                  <a:pt x="730" y="25400"/>
                </a:lnTo>
                <a:lnTo>
                  <a:pt x="9450" y="38100"/>
                </a:lnTo>
                <a:lnTo>
                  <a:pt x="79589" y="38100"/>
                </a:lnTo>
                <a:lnTo>
                  <a:pt x="85869" y="25400"/>
                </a:lnTo>
                <a:close/>
              </a:path>
              <a:path w="2888615" h="1422400">
                <a:moveTo>
                  <a:pt x="64814" y="12700"/>
                </a:moveTo>
                <a:lnTo>
                  <a:pt x="10438" y="12700"/>
                </a:lnTo>
                <a:lnTo>
                  <a:pt x="19899" y="25400"/>
                </a:lnTo>
                <a:lnTo>
                  <a:pt x="72541" y="25400"/>
                </a:lnTo>
                <a:lnTo>
                  <a:pt x="64814" y="12700"/>
                </a:lnTo>
                <a:close/>
              </a:path>
              <a:path w="2888615" h="1422400">
                <a:moveTo>
                  <a:pt x="82541" y="12700"/>
                </a:moveTo>
                <a:lnTo>
                  <a:pt x="72541" y="25400"/>
                </a:lnTo>
                <a:lnTo>
                  <a:pt x="86918" y="25400"/>
                </a:lnTo>
                <a:lnTo>
                  <a:pt x="82541" y="12700"/>
                </a:lnTo>
                <a:close/>
              </a:path>
              <a:path w="2888615" h="1422400">
                <a:moveTo>
                  <a:pt x="46125" y="0"/>
                </a:moveTo>
                <a:lnTo>
                  <a:pt x="16181" y="0"/>
                </a:lnTo>
                <a:lnTo>
                  <a:pt x="13922" y="12700"/>
                </a:lnTo>
                <a:lnTo>
                  <a:pt x="47728" y="12700"/>
                </a:lnTo>
                <a:lnTo>
                  <a:pt x="46125" y="0"/>
                </a:lnTo>
                <a:close/>
              </a:path>
              <a:path w="2888615" h="1422400">
                <a:moveTo>
                  <a:pt x="49985" y="0"/>
                </a:moveTo>
                <a:lnTo>
                  <a:pt x="47877" y="12700"/>
                </a:lnTo>
                <a:lnTo>
                  <a:pt x="57580" y="12700"/>
                </a:lnTo>
                <a:lnTo>
                  <a:pt x="49985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57126" y="5469483"/>
            <a:ext cx="279044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49300" y="3263900"/>
            <a:ext cx="10997565" cy="5521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  <a:tabLst>
                <a:tab pos="165862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getMoviesFromApi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(callback){</a:t>
            </a:r>
            <a:endParaRPr sz="2400">
              <a:latin typeface="Courier New"/>
              <a:cs typeface="Courier New"/>
            </a:endParaRPr>
          </a:p>
          <a:p>
            <a:pPr marL="378460" marR="7867015">
              <a:lnSpc>
                <a:spcPts val="2700"/>
              </a:lnSpc>
              <a:spcBef>
                <a:spcPts val="150"/>
              </a:spcBef>
            </a:pPr>
            <a:r>
              <a:rPr dirty="0" sz="2400" spc="-5">
                <a:solidFill>
                  <a:srgbClr val="D9D8AF"/>
                </a:solidFill>
                <a:latin typeface="Courier New"/>
                <a:cs typeface="Courier New"/>
              </a:rPr>
              <a:t>// Do</a:t>
            </a:r>
            <a:r>
              <a:rPr dirty="0" sz="2400" spc="-95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something  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callback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78460" marR="5854700" indent="-366395">
              <a:lnSpc>
                <a:spcPts val="2700"/>
              </a:lnSpc>
            </a:pP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getMoviesFromApi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function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(){  console.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log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"Hello!"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6502400">
              <a:lnSpc>
                <a:spcPct val="100000"/>
              </a:lnSpc>
              <a:spcBef>
                <a:spcPts val="2210"/>
              </a:spcBef>
            </a:pPr>
            <a:r>
              <a:rPr dirty="0" sz="3000" spc="210">
                <a:solidFill>
                  <a:srgbClr val="FF2E00"/>
                </a:solidFill>
                <a:latin typeface="Verdana"/>
                <a:cs typeface="Verdana"/>
              </a:rPr>
              <a:t>Anonymous</a:t>
            </a:r>
            <a:r>
              <a:rPr dirty="0" sz="3000" spc="385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270">
                <a:solidFill>
                  <a:srgbClr val="FF2E00"/>
                </a:solidFill>
                <a:latin typeface="Verdana"/>
                <a:cs typeface="Verdana"/>
              </a:rPr>
              <a:t>callback</a:t>
            </a:r>
            <a:endParaRPr sz="3000">
              <a:latin typeface="Verdana"/>
              <a:cs typeface="Verdana"/>
            </a:endParaRPr>
          </a:p>
          <a:p>
            <a:pPr marL="6918959" marR="228600" indent="-366395">
              <a:lnSpc>
                <a:spcPts val="2700"/>
              </a:lnSpc>
              <a:spcBef>
                <a:spcPts val="1440"/>
              </a:spcBef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function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(){  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log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"Hello!"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algn="ctr" marL="2291715">
              <a:lnSpc>
                <a:spcPts val="264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394335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C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-254"/>
              <a:t>K</a:t>
            </a:r>
            <a:r>
              <a:rPr dirty="0" spc="-545"/>
              <a:t> </a:t>
            </a:r>
            <a:r>
              <a:rPr dirty="0" spc="-50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3263900"/>
            <a:ext cx="6610350" cy="734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  <a:tabLst>
                <a:tab pos="165862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getMoviesFromApi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(callback){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ts val="2790"/>
              </a:lnSpc>
            </a:pPr>
            <a:r>
              <a:rPr dirty="0" sz="2400" spc="-5">
                <a:solidFill>
                  <a:srgbClr val="D9D8AF"/>
                </a:solidFill>
                <a:latin typeface="Courier New"/>
                <a:cs typeface="Courier New"/>
              </a:rPr>
              <a:t>// Do</a:t>
            </a:r>
            <a:r>
              <a:rPr dirty="0" sz="2400" spc="-15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something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3949700"/>
            <a:ext cx="5147310" cy="2105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8460">
              <a:lnSpc>
                <a:spcPts val="2790"/>
              </a:lnSpc>
              <a:spcBef>
                <a:spcPts val="100"/>
              </a:spcBef>
            </a:pP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callback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78460" marR="5080" indent="-366395">
              <a:lnSpc>
                <a:spcPts val="2700"/>
              </a:lnSpc>
            </a:pP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getMoviesFromApi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 b="1">
                <a:solidFill>
                  <a:srgbClr val="8FCCF2"/>
                </a:solidFill>
                <a:latin typeface="Courier New"/>
                <a:cs typeface="Courier New"/>
              </a:rPr>
              <a:t>function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(){  console.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log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"Hello!"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32438" y="5592114"/>
            <a:ext cx="2888615" cy="1422400"/>
          </a:xfrm>
          <a:custGeom>
            <a:avLst/>
            <a:gdLst/>
            <a:ahLst/>
            <a:cxnLst/>
            <a:rect l="l" t="t" r="r" b="b"/>
            <a:pathLst>
              <a:path w="2888615" h="1422400">
                <a:moveTo>
                  <a:pt x="2828783" y="1409700"/>
                </a:moveTo>
                <a:lnTo>
                  <a:pt x="2823697" y="1409700"/>
                </a:lnTo>
                <a:lnTo>
                  <a:pt x="2825172" y="1422400"/>
                </a:lnTo>
                <a:lnTo>
                  <a:pt x="2828783" y="1409700"/>
                </a:lnTo>
                <a:close/>
              </a:path>
              <a:path w="2888615" h="1422400">
                <a:moveTo>
                  <a:pt x="2848961" y="1409700"/>
                </a:moveTo>
                <a:lnTo>
                  <a:pt x="2840531" y="1409700"/>
                </a:lnTo>
                <a:lnTo>
                  <a:pt x="2845121" y="1422400"/>
                </a:lnTo>
                <a:lnTo>
                  <a:pt x="2848961" y="1409700"/>
                </a:lnTo>
                <a:close/>
              </a:path>
              <a:path w="2888615" h="1422400">
                <a:moveTo>
                  <a:pt x="2854603" y="1409700"/>
                </a:moveTo>
                <a:lnTo>
                  <a:pt x="2851711" y="1409700"/>
                </a:lnTo>
                <a:lnTo>
                  <a:pt x="2850437" y="1422400"/>
                </a:lnTo>
                <a:lnTo>
                  <a:pt x="2855911" y="1422400"/>
                </a:lnTo>
                <a:lnTo>
                  <a:pt x="2854603" y="1409700"/>
                </a:lnTo>
                <a:close/>
              </a:path>
              <a:path w="2888615" h="1422400">
                <a:moveTo>
                  <a:pt x="2868166" y="1409700"/>
                </a:moveTo>
                <a:lnTo>
                  <a:pt x="2858222" y="1409700"/>
                </a:lnTo>
                <a:lnTo>
                  <a:pt x="2862146" y="1422400"/>
                </a:lnTo>
                <a:lnTo>
                  <a:pt x="2871694" y="1422400"/>
                </a:lnTo>
                <a:lnTo>
                  <a:pt x="2868166" y="1409700"/>
                </a:lnTo>
                <a:close/>
              </a:path>
              <a:path w="2888615" h="1422400">
                <a:moveTo>
                  <a:pt x="2809822" y="1397000"/>
                </a:moveTo>
                <a:lnTo>
                  <a:pt x="2802476" y="1397000"/>
                </a:lnTo>
                <a:lnTo>
                  <a:pt x="2801047" y="1409700"/>
                </a:lnTo>
                <a:lnTo>
                  <a:pt x="2813924" y="1409700"/>
                </a:lnTo>
                <a:lnTo>
                  <a:pt x="2809822" y="1397000"/>
                </a:lnTo>
                <a:close/>
              </a:path>
              <a:path w="2888615" h="1422400">
                <a:moveTo>
                  <a:pt x="2866096" y="1397000"/>
                </a:moveTo>
                <a:lnTo>
                  <a:pt x="2824607" y="1397000"/>
                </a:lnTo>
                <a:lnTo>
                  <a:pt x="2821968" y="1409700"/>
                </a:lnTo>
                <a:lnTo>
                  <a:pt x="2870147" y="1409700"/>
                </a:lnTo>
                <a:lnTo>
                  <a:pt x="2866096" y="1397000"/>
                </a:lnTo>
                <a:close/>
              </a:path>
              <a:path w="2888615" h="1422400">
                <a:moveTo>
                  <a:pt x="2877521" y="1397000"/>
                </a:moveTo>
                <a:lnTo>
                  <a:pt x="2866096" y="1397000"/>
                </a:lnTo>
                <a:lnTo>
                  <a:pt x="2872573" y="1409700"/>
                </a:lnTo>
                <a:lnTo>
                  <a:pt x="2879352" y="1409700"/>
                </a:lnTo>
                <a:lnTo>
                  <a:pt x="2877521" y="1397000"/>
                </a:lnTo>
                <a:close/>
              </a:path>
              <a:path w="2888615" h="1422400">
                <a:moveTo>
                  <a:pt x="2761641" y="1372263"/>
                </a:moveTo>
                <a:lnTo>
                  <a:pt x="2749650" y="1384300"/>
                </a:lnTo>
                <a:lnTo>
                  <a:pt x="2760721" y="1397000"/>
                </a:lnTo>
                <a:lnTo>
                  <a:pt x="2765385" y="1384300"/>
                </a:lnTo>
                <a:lnTo>
                  <a:pt x="2761256" y="1384300"/>
                </a:lnTo>
                <a:lnTo>
                  <a:pt x="2761641" y="1372263"/>
                </a:lnTo>
                <a:close/>
              </a:path>
              <a:path w="2888615" h="1422400">
                <a:moveTo>
                  <a:pt x="2772087" y="1384300"/>
                </a:moveTo>
                <a:lnTo>
                  <a:pt x="2767763" y="1384300"/>
                </a:lnTo>
                <a:lnTo>
                  <a:pt x="2771976" y="1397000"/>
                </a:lnTo>
                <a:lnTo>
                  <a:pt x="2772087" y="1384300"/>
                </a:lnTo>
                <a:close/>
              </a:path>
              <a:path w="2888615" h="1422400">
                <a:moveTo>
                  <a:pt x="2800750" y="1384300"/>
                </a:moveTo>
                <a:lnTo>
                  <a:pt x="2788035" y="1384300"/>
                </a:lnTo>
                <a:lnTo>
                  <a:pt x="2794862" y="1397000"/>
                </a:lnTo>
                <a:lnTo>
                  <a:pt x="2796214" y="1397000"/>
                </a:lnTo>
                <a:lnTo>
                  <a:pt x="2799323" y="1392981"/>
                </a:lnTo>
                <a:lnTo>
                  <a:pt x="2800750" y="1384300"/>
                </a:lnTo>
                <a:close/>
              </a:path>
              <a:path w="2888615" h="1422400">
                <a:moveTo>
                  <a:pt x="2810437" y="1384300"/>
                </a:moveTo>
                <a:lnTo>
                  <a:pt x="2806038" y="1384300"/>
                </a:lnTo>
                <a:lnTo>
                  <a:pt x="2799323" y="1392981"/>
                </a:lnTo>
                <a:lnTo>
                  <a:pt x="2798662" y="1397000"/>
                </a:lnTo>
                <a:lnTo>
                  <a:pt x="2808926" y="1397000"/>
                </a:lnTo>
                <a:lnTo>
                  <a:pt x="2810437" y="1384300"/>
                </a:lnTo>
                <a:close/>
              </a:path>
              <a:path w="2888615" h="1422400">
                <a:moveTo>
                  <a:pt x="2885454" y="1384300"/>
                </a:moveTo>
                <a:lnTo>
                  <a:pt x="2813373" y="1384300"/>
                </a:lnTo>
                <a:lnTo>
                  <a:pt x="2813289" y="1397000"/>
                </a:lnTo>
                <a:lnTo>
                  <a:pt x="2888267" y="1397000"/>
                </a:lnTo>
                <a:lnTo>
                  <a:pt x="2885454" y="1384300"/>
                </a:lnTo>
                <a:close/>
              </a:path>
              <a:path w="2888615" h="1422400">
                <a:moveTo>
                  <a:pt x="2806038" y="1384300"/>
                </a:moveTo>
                <a:lnTo>
                  <a:pt x="2800750" y="1384300"/>
                </a:lnTo>
                <a:lnTo>
                  <a:pt x="2799323" y="1392981"/>
                </a:lnTo>
                <a:lnTo>
                  <a:pt x="2806038" y="1384300"/>
                </a:lnTo>
                <a:close/>
              </a:path>
              <a:path w="2888615" h="1422400">
                <a:moveTo>
                  <a:pt x="2737052" y="1371600"/>
                </a:moveTo>
                <a:lnTo>
                  <a:pt x="2733267" y="1371600"/>
                </a:lnTo>
                <a:lnTo>
                  <a:pt x="2728669" y="1384300"/>
                </a:lnTo>
                <a:lnTo>
                  <a:pt x="2742817" y="1384300"/>
                </a:lnTo>
                <a:lnTo>
                  <a:pt x="2737052" y="1371600"/>
                </a:lnTo>
                <a:close/>
              </a:path>
              <a:path w="2888615" h="1422400">
                <a:moveTo>
                  <a:pt x="2803117" y="1371600"/>
                </a:moveTo>
                <a:lnTo>
                  <a:pt x="2765810" y="1371600"/>
                </a:lnTo>
                <a:lnTo>
                  <a:pt x="2769144" y="1384300"/>
                </a:lnTo>
                <a:lnTo>
                  <a:pt x="2803955" y="1384300"/>
                </a:lnTo>
                <a:lnTo>
                  <a:pt x="2803117" y="1371600"/>
                </a:lnTo>
                <a:close/>
              </a:path>
              <a:path w="2888615" h="1422400">
                <a:moveTo>
                  <a:pt x="2806203" y="1371600"/>
                </a:moveTo>
                <a:lnTo>
                  <a:pt x="2803117" y="1371600"/>
                </a:lnTo>
                <a:lnTo>
                  <a:pt x="2803955" y="1384300"/>
                </a:lnTo>
                <a:lnTo>
                  <a:pt x="2806203" y="1371600"/>
                </a:lnTo>
                <a:close/>
              </a:path>
              <a:path w="2888615" h="1422400">
                <a:moveTo>
                  <a:pt x="2807105" y="1371600"/>
                </a:moveTo>
                <a:lnTo>
                  <a:pt x="2806203" y="1371600"/>
                </a:lnTo>
                <a:lnTo>
                  <a:pt x="2803955" y="1384300"/>
                </a:lnTo>
                <a:lnTo>
                  <a:pt x="2805802" y="1384300"/>
                </a:lnTo>
                <a:lnTo>
                  <a:pt x="2807105" y="1371600"/>
                </a:lnTo>
                <a:close/>
              </a:path>
              <a:path w="2888615" h="1422400">
                <a:moveTo>
                  <a:pt x="2809103" y="1371600"/>
                </a:moveTo>
                <a:lnTo>
                  <a:pt x="2807105" y="1371600"/>
                </a:lnTo>
                <a:lnTo>
                  <a:pt x="2805802" y="1384300"/>
                </a:lnTo>
                <a:lnTo>
                  <a:pt x="2810826" y="1384300"/>
                </a:lnTo>
                <a:lnTo>
                  <a:pt x="2809103" y="1371600"/>
                </a:lnTo>
                <a:close/>
              </a:path>
              <a:path w="2888615" h="1422400">
                <a:moveTo>
                  <a:pt x="2860699" y="1371600"/>
                </a:moveTo>
                <a:lnTo>
                  <a:pt x="2809103" y="1371600"/>
                </a:lnTo>
                <a:lnTo>
                  <a:pt x="2810826" y="1384300"/>
                </a:lnTo>
                <a:lnTo>
                  <a:pt x="2859441" y="1384300"/>
                </a:lnTo>
                <a:lnTo>
                  <a:pt x="2860699" y="1371600"/>
                </a:lnTo>
                <a:close/>
              </a:path>
              <a:path w="2888615" h="1422400">
                <a:moveTo>
                  <a:pt x="2868067" y="1371600"/>
                </a:moveTo>
                <a:lnTo>
                  <a:pt x="2863527" y="1371600"/>
                </a:lnTo>
                <a:lnTo>
                  <a:pt x="2859764" y="1384300"/>
                </a:lnTo>
                <a:lnTo>
                  <a:pt x="2870719" y="1384300"/>
                </a:lnTo>
                <a:lnTo>
                  <a:pt x="2868067" y="1371600"/>
                </a:lnTo>
                <a:close/>
              </a:path>
              <a:path w="2888615" h="1422400">
                <a:moveTo>
                  <a:pt x="2762302" y="1371600"/>
                </a:moveTo>
                <a:lnTo>
                  <a:pt x="2761662" y="1371600"/>
                </a:lnTo>
                <a:lnTo>
                  <a:pt x="2761641" y="1372263"/>
                </a:lnTo>
                <a:lnTo>
                  <a:pt x="2762302" y="1371600"/>
                </a:lnTo>
                <a:close/>
              </a:path>
              <a:path w="2888615" h="1422400">
                <a:moveTo>
                  <a:pt x="2704991" y="1358900"/>
                </a:moveTo>
                <a:lnTo>
                  <a:pt x="2704844" y="1371600"/>
                </a:lnTo>
                <a:lnTo>
                  <a:pt x="2710092" y="1371600"/>
                </a:lnTo>
                <a:lnTo>
                  <a:pt x="2704991" y="1358900"/>
                </a:lnTo>
                <a:close/>
              </a:path>
              <a:path w="2888615" h="1422400">
                <a:moveTo>
                  <a:pt x="2741752" y="1358900"/>
                </a:moveTo>
                <a:lnTo>
                  <a:pt x="2728161" y="1358900"/>
                </a:lnTo>
                <a:lnTo>
                  <a:pt x="2721044" y="1371600"/>
                </a:lnTo>
                <a:lnTo>
                  <a:pt x="2737653" y="1371600"/>
                </a:lnTo>
                <a:lnTo>
                  <a:pt x="2741752" y="1358900"/>
                </a:lnTo>
                <a:close/>
              </a:path>
              <a:path w="2888615" h="1422400">
                <a:moveTo>
                  <a:pt x="2741752" y="1358900"/>
                </a:moveTo>
                <a:lnTo>
                  <a:pt x="2737653" y="1371600"/>
                </a:lnTo>
                <a:lnTo>
                  <a:pt x="2739553" y="1371600"/>
                </a:lnTo>
                <a:lnTo>
                  <a:pt x="2741752" y="1358900"/>
                </a:lnTo>
                <a:close/>
              </a:path>
              <a:path w="2888615" h="1422400">
                <a:moveTo>
                  <a:pt x="2817024" y="1358900"/>
                </a:moveTo>
                <a:lnTo>
                  <a:pt x="2741752" y="1358900"/>
                </a:lnTo>
                <a:lnTo>
                  <a:pt x="2739553" y="1371600"/>
                </a:lnTo>
                <a:lnTo>
                  <a:pt x="2812567" y="1371600"/>
                </a:lnTo>
                <a:lnTo>
                  <a:pt x="2817024" y="1358900"/>
                </a:lnTo>
                <a:close/>
              </a:path>
              <a:path w="2888615" h="1422400">
                <a:moveTo>
                  <a:pt x="2800120" y="1346200"/>
                </a:moveTo>
                <a:lnTo>
                  <a:pt x="2726510" y="1346200"/>
                </a:lnTo>
                <a:lnTo>
                  <a:pt x="2730079" y="1358900"/>
                </a:lnTo>
                <a:lnTo>
                  <a:pt x="2817024" y="1358900"/>
                </a:lnTo>
                <a:lnTo>
                  <a:pt x="2812567" y="1371600"/>
                </a:lnTo>
                <a:lnTo>
                  <a:pt x="2816093" y="1371600"/>
                </a:lnTo>
                <a:lnTo>
                  <a:pt x="2817773" y="1358900"/>
                </a:lnTo>
                <a:lnTo>
                  <a:pt x="2800120" y="1346200"/>
                </a:lnTo>
                <a:close/>
              </a:path>
              <a:path w="2888615" h="1422400">
                <a:moveTo>
                  <a:pt x="2830765" y="1358900"/>
                </a:moveTo>
                <a:lnTo>
                  <a:pt x="2817773" y="1358900"/>
                </a:lnTo>
                <a:lnTo>
                  <a:pt x="2816093" y="1371600"/>
                </a:lnTo>
                <a:lnTo>
                  <a:pt x="2824885" y="1371600"/>
                </a:lnTo>
                <a:lnTo>
                  <a:pt x="2830765" y="1358900"/>
                </a:lnTo>
                <a:close/>
              </a:path>
              <a:path w="2888615" h="1422400">
                <a:moveTo>
                  <a:pt x="2830765" y="1358900"/>
                </a:moveTo>
                <a:lnTo>
                  <a:pt x="2824885" y="1371600"/>
                </a:lnTo>
                <a:lnTo>
                  <a:pt x="2825964" y="1371600"/>
                </a:lnTo>
                <a:lnTo>
                  <a:pt x="2830765" y="1358900"/>
                </a:lnTo>
                <a:close/>
              </a:path>
              <a:path w="2888615" h="1422400">
                <a:moveTo>
                  <a:pt x="2842902" y="1358900"/>
                </a:moveTo>
                <a:lnTo>
                  <a:pt x="2830765" y="1358900"/>
                </a:lnTo>
                <a:lnTo>
                  <a:pt x="2825964" y="1371600"/>
                </a:lnTo>
                <a:lnTo>
                  <a:pt x="2842766" y="1371600"/>
                </a:lnTo>
                <a:lnTo>
                  <a:pt x="2842902" y="1358900"/>
                </a:lnTo>
                <a:close/>
              </a:path>
              <a:path w="2888615" h="1422400">
                <a:moveTo>
                  <a:pt x="2853117" y="1358900"/>
                </a:moveTo>
                <a:lnTo>
                  <a:pt x="2857143" y="1371600"/>
                </a:lnTo>
                <a:lnTo>
                  <a:pt x="2859581" y="1371600"/>
                </a:lnTo>
                <a:lnTo>
                  <a:pt x="2853117" y="1358900"/>
                </a:lnTo>
                <a:close/>
              </a:path>
              <a:path w="2888615" h="1422400">
                <a:moveTo>
                  <a:pt x="2681839" y="1346200"/>
                </a:moveTo>
                <a:lnTo>
                  <a:pt x="2670326" y="1346200"/>
                </a:lnTo>
                <a:lnTo>
                  <a:pt x="2674437" y="1358900"/>
                </a:lnTo>
                <a:lnTo>
                  <a:pt x="2676553" y="1358900"/>
                </a:lnTo>
                <a:lnTo>
                  <a:pt x="2681839" y="1346200"/>
                </a:lnTo>
                <a:close/>
              </a:path>
              <a:path w="2888615" h="1422400">
                <a:moveTo>
                  <a:pt x="2700581" y="1358144"/>
                </a:moveTo>
                <a:lnTo>
                  <a:pt x="2700247" y="1358900"/>
                </a:lnTo>
                <a:lnTo>
                  <a:pt x="2700559" y="1358900"/>
                </a:lnTo>
                <a:lnTo>
                  <a:pt x="2700581" y="1358144"/>
                </a:lnTo>
                <a:close/>
              </a:path>
              <a:path w="2888615" h="1422400">
                <a:moveTo>
                  <a:pt x="2721976" y="1346200"/>
                </a:moveTo>
                <a:lnTo>
                  <a:pt x="2712177" y="1346200"/>
                </a:lnTo>
                <a:lnTo>
                  <a:pt x="2716095" y="1358900"/>
                </a:lnTo>
                <a:lnTo>
                  <a:pt x="2730079" y="1358900"/>
                </a:lnTo>
                <a:lnTo>
                  <a:pt x="2721976" y="1346200"/>
                </a:lnTo>
                <a:close/>
              </a:path>
              <a:path w="2888615" h="1422400">
                <a:moveTo>
                  <a:pt x="2705860" y="1346200"/>
                </a:moveTo>
                <a:lnTo>
                  <a:pt x="2700922" y="1346200"/>
                </a:lnTo>
                <a:lnTo>
                  <a:pt x="2700581" y="1358144"/>
                </a:lnTo>
                <a:lnTo>
                  <a:pt x="2705860" y="1346200"/>
                </a:lnTo>
                <a:close/>
              </a:path>
              <a:path w="2888615" h="1422400">
                <a:moveTo>
                  <a:pt x="2631489" y="1333500"/>
                </a:moveTo>
                <a:lnTo>
                  <a:pt x="2624885" y="1333500"/>
                </a:lnTo>
                <a:lnTo>
                  <a:pt x="2625368" y="1346200"/>
                </a:lnTo>
                <a:lnTo>
                  <a:pt x="2631489" y="1333500"/>
                </a:lnTo>
                <a:close/>
              </a:path>
              <a:path w="2888615" h="1422400">
                <a:moveTo>
                  <a:pt x="2644851" y="1333500"/>
                </a:moveTo>
                <a:lnTo>
                  <a:pt x="2643194" y="1333500"/>
                </a:lnTo>
                <a:lnTo>
                  <a:pt x="2648697" y="1346200"/>
                </a:lnTo>
                <a:lnTo>
                  <a:pt x="2644851" y="1333500"/>
                </a:lnTo>
                <a:close/>
              </a:path>
              <a:path w="2888615" h="1422400">
                <a:moveTo>
                  <a:pt x="2675894" y="1333500"/>
                </a:moveTo>
                <a:lnTo>
                  <a:pt x="2661424" y="1333500"/>
                </a:lnTo>
                <a:lnTo>
                  <a:pt x="2657305" y="1346200"/>
                </a:lnTo>
                <a:lnTo>
                  <a:pt x="2668814" y="1346200"/>
                </a:lnTo>
                <a:lnTo>
                  <a:pt x="2675894" y="1333500"/>
                </a:lnTo>
                <a:close/>
              </a:path>
              <a:path w="2888615" h="1422400">
                <a:moveTo>
                  <a:pt x="2767976" y="1333500"/>
                </a:moveTo>
                <a:lnTo>
                  <a:pt x="2675894" y="1333500"/>
                </a:lnTo>
                <a:lnTo>
                  <a:pt x="2677539" y="1346200"/>
                </a:lnTo>
                <a:lnTo>
                  <a:pt x="2765296" y="1346200"/>
                </a:lnTo>
                <a:lnTo>
                  <a:pt x="2767976" y="1333500"/>
                </a:lnTo>
                <a:close/>
              </a:path>
              <a:path w="2888615" h="1422400">
                <a:moveTo>
                  <a:pt x="2775018" y="1333500"/>
                </a:moveTo>
                <a:lnTo>
                  <a:pt x="2769106" y="1346200"/>
                </a:lnTo>
                <a:lnTo>
                  <a:pt x="2780646" y="1346200"/>
                </a:lnTo>
                <a:lnTo>
                  <a:pt x="2775018" y="1333500"/>
                </a:lnTo>
                <a:close/>
              </a:path>
              <a:path w="2888615" h="1422400">
                <a:moveTo>
                  <a:pt x="2608332" y="1320800"/>
                </a:moveTo>
                <a:lnTo>
                  <a:pt x="2605556" y="1320800"/>
                </a:lnTo>
                <a:lnTo>
                  <a:pt x="2607204" y="1333500"/>
                </a:lnTo>
                <a:lnTo>
                  <a:pt x="2608332" y="1320800"/>
                </a:lnTo>
                <a:close/>
              </a:path>
              <a:path w="2888615" h="1422400">
                <a:moveTo>
                  <a:pt x="2649115" y="1320800"/>
                </a:moveTo>
                <a:lnTo>
                  <a:pt x="2618962" y="1320800"/>
                </a:lnTo>
                <a:lnTo>
                  <a:pt x="2622916" y="1333500"/>
                </a:lnTo>
                <a:lnTo>
                  <a:pt x="2643194" y="1333500"/>
                </a:lnTo>
                <a:lnTo>
                  <a:pt x="2649115" y="1320800"/>
                </a:lnTo>
                <a:close/>
              </a:path>
              <a:path w="2888615" h="1422400">
                <a:moveTo>
                  <a:pt x="2723633" y="1320800"/>
                </a:moveTo>
                <a:lnTo>
                  <a:pt x="2657872" y="1320800"/>
                </a:lnTo>
                <a:lnTo>
                  <a:pt x="2660877" y="1333500"/>
                </a:lnTo>
                <a:lnTo>
                  <a:pt x="2728873" y="1333500"/>
                </a:lnTo>
                <a:lnTo>
                  <a:pt x="2723633" y="1320800"/>
                </a:lnTo>
                <a:close/>
              </a:path>
              <a:path w="2888615" h="1422400">
                <a:moveTo>
                  <a:pt x="2748640" y="1320800"/>
                </a:moveTo>
                <a:lnTo>
                  <a:pt x="2737610" y="1333500"/>
                </a:lnTo>
                <a:lnTo>
                  <a:pt x="2752891" y="1333500"/>
                </a:lnTo>
                <a:lnTo>
                  <a:pt x="2748640" y="1320800"/>
                </a:lnTo>
                <a:close/>
              </a:path>
              <a:path w="2888615" h="1422400">
                <a:moveTo>
                  <a:pt x="2582902" y="1308100"/>
                </a:moveTo>
                <a:lnTo>
                  <a:pt x="2579113" y="1308100"/>
                </a:lnTo>
                <a:lnTo>
                  <a:pt x="2576483" y="1320800"/>
                </a:lnTo>
                <a:lnTo>
                  <a:pt x="2581489" y="1320800"/>
                </a:lnTo>
                <a:lnTo>
                  <a:pt x="2582902" y="1308100"/>
                </a:lnTo>
                <a:close/>
              </a:path>
              <a:path w="2888615" h="1422400">
                <a:moveTo>
                  <a:pt x="2591959" y="1316197"/>
                </a:moveTo>
                <a:lnTo>
                  <a:pt x="2590017" y="1320800"/>
                </a:lnTo>
                <a:lnTo>
                  <a:pt x="2593346" y="1320800"/>
                </a:lnTo>
                <a:lnTo>
                  <a:pt x="2591959" y="1316197"/>
                </a:lnTo>
                <a:close/>
              </a:path>
              <a:path w="2888615" h="1422400">
                <a:moveTo>
                  <a:pt x="2610302" y="1308100"/>
                </a:moveTo>
                <a:lnTo>
                  <a:pt x="2604006" y="1308100"/>
                </a:lnTo>
                <a:lnTo>
                  <a:pt x="2603784" y="1320800"/>
                </a:lnTo>
                <a:lnTo>
                  <a:pt x="2605475" y="1320800"/>
                </a:lnTo>
                <a:lnTo>
                  <a:pt x="2610302" y="1308100"/>
                </a:lnTo>
                <a:close/>
              </a:path>
              <a:path w="2888615" h="1422400">
                <a:moveTo>
                  <a:pt x="2688823" y="1295400"/>
                </a:moveTo>
                <a:lnTo>
                  <a:pt x="2689401" y="1308100"/>
                </a:lnTo>
                <a:lnTo>
                  <a:pt x="2610302" y="1308100"/>
                </a:lnTo>
                <a:lnTo>
                  <a:pt x="2619487" y="1320800"/>
                </a:lnTo>
                <a:lnTo>
                  <a:pt x="2720440" y="1320800"/>
                </a:lnTo>
                <a:lnTo>
                  <a:pt x="2707380" y="1308100"/>
                </a:lnTo>
                <a:lnTo>
                  <a:pt x="2688823" y="1295400"/>
                </a:lnTo>
                <a:close/>
              </a:path>
              <a:path w="2888615" h="1422400">
                <a:moveTo>
                  <a:pt x="2595375" y="1308100"/>
                </a:moveTo>
                <a:lnTo>
                  <a:pt x="2589519" y="1308100"/>
                </a:lnTo>
                <a:lnTo>
                  <a:pt x="2591959" y="1316197"/>
                </a:lnTo>
                <a:lnTo>
                  <a:pt x="2595375" y="1308100"/>
                </a:lnTo>
                <a:close/>
              </a:path>
              <a:path w="2888615" h="1422400">
                <a:moveTo>
                  <a:pt x="2567811" y="1295400"/>
                </a:moveTo>
                <a:lnTo>
                  <a:pt x="2566729" y="1295400"/>
                </a:lnTo>
                <a:lnTo>
                  <a:pt x="2560737" y="1308100"/>
                </a:lnTo>
                <a:lnTo>
                  <a:pt x="2564954" y="1308100"/>
                </a:lnTo>
                <a:lnTo>
                  <a:pt x="2567811" y="1295400"/>
                </a:lnTo>
                <a:close/>
              </a:path>
              <a:path w="2888615" h="1422400">
                <a:moveTo>
                  <a:pt x="2675835" y="1295400"/>
                </a:moveTo>
                <a:lnTo>
                  <a:pt x="2573340" y="1295400"/>
                </a:lnTo>
                <a:lnTo>
                  <a:pt x="2569592" y="1308100"/>
                </a:lnTo>
                <a:lnTo>
                  <a:pt x="2680089" y="1308100"/>
                </a:lnTo>
                <a:lnTo>
                  <a:pt x="2675835" y="1295400"/>
                </a:lnTo>
                <a:close/>
              </a:path>
              <a:path w="2888615" h="1422400">
                <a:moveTo>
                  <a:pt x="2517993" y="1282700"/>
                </a:moveTo>
                <a:lnTo>
                  <a:pt x="2517608" y="1282700"/>
                </a:lnTo>
                <a:lnTo>
                  <a:pt x="2518040" y="1295400"/>
                </a:lnTo>
                <a:lnTo>
                  <a:pt x="2517993" y="1282700"/>
                </a:lnTo>
                <a:close/>
              </a:path>
              <a:path w="2888615" h="1422400">
                <a:moveTo>
                  <a:pt x="2550768" y="1282700"/>
                </a:moveTo>
                <a:lnTo>
                  <a:pt x="2540930" y="1282700"/>
                </a:lnTo>
                <a:lnTo>
                  <a:pt x="2540290" y="1295400"/>
                </a:lnTo>
                <a:lnTo>
                  <a:pt x="2546837" y="1295400"/>
                </a:lnTo>
                <a:lnTo>
                  <a:pt x="2550768" y="1282700"/>
                </a:lnTo>
                <a:close/>
              </a:path>
              <a:path w="2888615" h="1422400">
                <a:moveTo>
                  <a:pt x="2644054" y="1282700"/>
                </a:moveTo>
                <a:lnTo>
                  <a:pt x="2556549" y="1282700"/>
                </a:lnTo>
                <a:lnTo>
                  <a:pt x="2552001" y="1295400"/>
                </a:lnTo>
                <a:lnTo>
                  <a:pt x="2643854" y="1295400"/>
                </a:lnTo>
                <a:lnTo>
                  <a:pt x="2644054" y="1282700"/>
                </a:lnTo>
                <a:close/>
              </a:path>
              <a:path w="2888615" h="1422400">
                <a:moveTo>
                  <a:pt x="2654057" y="1282700"/>
                </a:moveTo>
                <a:lnTo>
                  <a:pt x="2645276" y="1295400"/>
                </a:lnTo>
                <a:lnTo>
                  <a:pt x="2654176" y="1295400"/>
                </a:lnTo>
                <a:lnTo>
                  <a:pt x="2654057" y="1282700"/>
                </a:lnTo>
                <a:close/>
              </a:path>
              <a:path w="2888615" h="1422400">
                <a:moveTo>
                  <a:pt x="2569259" y="1270000"/>
                </a:moveTo>
                <a:lnTo>
                  <a:pt x="2497261" y="1270000"/>
                </a:lnTo>
                <a:lnTo>
                  <a:pt x="2523018" y="1282700"/>
                </a:lnTo>
                <a:lnTo>
                  <a:pt x="2569602" y="1282700"/>
                </a:lnTo>
                <a:lnTo>
                  <a:pt x="2569259" y="1270000"/>
                </a:lnTo>
                <a:close/>
              </a:path>
              <a:path w="2888615" h="1422400">
                <a:moveTo>
                  <a:pt x="2607372" y="1270000"/>
                </a:moveTo>
                <a:lnTo>
                  <a:pt x="2569259" y="1270000"/>
                </a:lnTo>
                <a:lnTo>
                  <a:pt x="2569602" y="1282700"/>
                </a:lnTo>
                <a:lnTo>
                  <a:pt x="2615868" y="1282700"/>
                </a:lnTo>
                <a:lnTo>
                  <a:pt x="2607372" y="1270000"/>
                </a:lnTo>
                <a:close/>
              </a:path>
              <a:path w="2888615" h="1422400">
                <a:moveTo>
                  <a:pt x="2626417" y="1270000"/>
                </a:moveTo>
                <a:lnTo>
                  <a:pt x="2623078" y="1282700"/>
                </a:lnTo>
                <a:lnTo>
                  <a:pt x="2623297" y="1282700"/>
                </a:lnTo>
                <a:lnTo>
                  <a:pt x="2626417" y="1270000"/>
                </a:lnTo>
                <a:close/>
              </a:path>
              <a:path w="2888615" h="1422400">
                <a:moveTo>
                  <a:pt x="2494202" y="1244600"/>
                </a:moveTo>
                <a:lnTo>
                  <a:pt x="2460885" y="1244600"/>
                </a:lnTo>
                <a:lnTo>
                  <a:pt x="2471132" y="1257300"/>
                </a:lnTo>
                <a:lnTo>
                  <a:pt x="2467087" y="1257300"/>
                </a:lnTo>
                <a:lnTo>
                  <a:pt x="2458800" y="1270000"/>
                </a:lnTo>
                <a:lnTo>
                  <a:pt x="2486469" y="1270000"/>
                </a:lnTo>
                <a:lnTo>
                  <a:pt x="2490493" y="1264822"/>
                </a:lnTo>
                <a:lnTo>
                  <a:pt x="2491620" y="1257300"/>
                </a:lnTo>
                <a:lnTo>
                  <a:pt x="2494202" y="1244600"/>
                </a:lnTo>
                <a:close/>
              </a:path>
              <a:path w="2888615" h="1422400">
                <a:moveTo>
                  <a:pt x="2518022" y="1231900"/>
                </a:moveTo>
                <a:lnTo>
                  <a:pt x="2500247" y="1231900"/>
                </a:lnTo>
                <a:lnTo>
                  <a:pt x="2500695" y="1244600"/>
                </a:lnTo>
                <a:lnTo>
                  <a:pt x="2496340" y="1257300"/>
                </a:lnTo>
                <a:lnTo>
                  <a:pt x="2490493" y="1264822"/>
                </a:lnTo>
                <a:lnTo>
                  <a:pt x="2489717" y="1270000"/>
                </a:lnTo>
                <a:lnTo>
                  <a:pt x="2579712" y="1270000"/>
                </a:lnTo>
                <a:lnTo>
                  <a:pt x="2577185" y="1257300"/>
                </a:lnTo>
                <a:lnTo>
                  <a:pt x="2543911" y="1257300"/>
                </a:lnTo>
                <a:lnTo>
                  <a:pt x="2542640" y="1244600"/>
                </a:lnTo>
                <a:lnTo>
                  <a:pt x="2521097" y="1244600"/>
                </a:lnTo>
                <a:lnTo>
                  <a:pt x="2518022" y="1231900"/>
                </a:lnTo>
                <a:close/>
              </a:path>
              <a:path w="2888615" h="1422400">
                <a:moveTo>
                  <a:pt x="2501338" y="1219200"/>
                </a:moveTo>
                <a:lnTo>
                  <a:pt x="2401452" y="1219200"/>
                </a:lnTo>
                <a:lnTo>
                  <a:pt x="2410692" y="1231900"/>
                </a:lnTo>
                <a:lnTo>
                  <a:pt x="2499117" y="1231900"/>
                </a:lnTo>
                <a:lnTo>
                  <a:pt x="2491268" y="1244600"/>
                </a:lnTo>
                <a:lnTo>
                  <a:pt x="2494202" y="1244600"/>
                </a:lnTo>
                <a:lnTo>
                  <a:pt x="2491620" y="1257300"/>
                </a:lnTo>
                <a:lnTo>
                  <a:pt x="2490493" y="1264822"/>
                </a:lnTo>
                <a:lnTo>
                  <a:pt x="2496340" y="1257300"/>
                </a:lnTo>
                <a:lnTo>
                  <a:pt x="2500695" y="1244600"/>
                </a:lnTo>
                <a:lnTo>
                  <a:pt x="2500247" y="1231900"/>
                </a:lnTo>
                <a:lnTo>
                  <a:pt x="2501338" y="1219200"/>
                </a:lnTo>
                <a:close/>
              </a:path>
              <a:path w="2888615" h="1422400">
                <a:moveTo>
                  <a:pt x="2499117" y="1231900"/>
                </a:moveTo>
                <a:lnTo>
                  <a:pt x="2421522" y="1231900"/>
                </a:lnTo>
                <a:lnTo>
                  <a:pt x="2431418" y="1244600"/>
                </a:lnTo>
                <a:lnTo>
                  <a:pt x="2439321" y="1257300"/>
                </a:lnTo>
                <a:lnTo>
                  <a:pt x="2442660" y="1250231"/>
                </a:lnTo>
                <a:lnTo>
                  <a:pt x="2437394" y="1244600"/>
                </a:lnTo>
                <a:lnTo>
                  <a:pt x="2491268" y="1244600"/>
                </a:lnTo>
                <a:lnTo>
                  <a:pt x="2499117" y="1231900"/>
                </a:lnTo>
                <a:close/>
              </a:path>
              <a:path w="2888615" h="1422400">
                <a:moveTo>
                  <a:pt x="2445067" y="1245134"/>
                </a:moveTo>
                <a:lnTo>
                  <a:pt x="2442660" y="1250231"/>
                </a:lnTo>
                <a:lnTo>
                  <a:pt x="2449269" y="1257300"/>
                </a:lnTo>
                <a:lnTo>
                  <a:pt x="2456581" y="1257300"/>
                </a:lnTo>
                <a:lnTo>
                  <a:pt x="2445067" y="1245134"/>
                </a:lnTo>
                <a:close/>
              </a:path>
              <a:path w="2888615" h="1422400">
                <a:moveTo>
                  <a:pt x="2553797" y="1244600"/>
                </a:moveTo>
                <a:lnTo>
                  <a:pt x="2550374" y="1244600"/>
                </a:lnTo>
                <a:lnTo>
                  <a:pt x="2543911" y="1257300"/>
                </a:lnTo>
                <a:lnTo>
                  <a:pt x="2553066" y="1257300"/>
                </a:lnTo>
                <a:lnTo>
                  <a:pt x="2553797" y="1244600"/>
                </a:lnTo>
                <a:close/>
              </a:path>
              <a:path w="2888615" h="1422400">
                <a:moveTo>
                  <a:pt x="2558135" y="1244600"/>
                </a:moveTo>
                <a:lnTo>
                  <a:pt x="2553797" y="1244600"/>
                </a:lnTo>
                <a:lnTo>
                  <a:pt x="2556300" y="1257300"/>
                </a:lnTo>
                <a:lnTo>
                  <a:pt x="2562724" y="1257300"/>
                </a:lnTo>
                <a:lnTo>
                  <a:pt x="2558135" y="1244600"/>
                </a:lnTo>
                <a:close/>
              </a:path>
              <a:path w="2888615" h="1422400">
                <a:moveTo>
                  <a:pt x="2445320" y="1244600"/>
                </a:moveTo>
                <a:lnTo>
                  <a:pt x="2444561" y="1244600"/>
                </a:lnTo>
                <a:lnTo>
                  <a:pt x="2445067" y="1245134"/>
                </a:lnTo>
                <a:lnTo>
                  <a:pt x="2445320" y="1244600"/>
                </a:lnTo>
                <a:close/>
              </a:path>
              <a:path w="2888615" h="1422400">
                <a:moveTo>
                  <a:pt x="2375664" y="1219200"/>
                </a:moveTo>
                <a:lnTo>
                  <a:pt x="2368535" y="1231900"/>
                </a:lnTo>
                <a:lnTo>
                  <a:pt x="2378871" y="1231900"/>
                </a:lnTo>
                <a:lnTo>
                  <a:pt x="2377845" y="1226005"/>
                </a:lnTo>
                <a:lnTo>
                  <a:pt x="2375664" y="1219200"/>
                </a:lnTo>
                <a:close/>
              </a:path>
              <a:path w="2888615" h="1422400">
                <a:moveTo>
                  <a:pt x="2390800" y="1219200"/>
                </a:moveTo>
                <a:lnTo>
                  <a:pt x="2376660" y="1219200"/>
                </a:lnTo>
                <a:lnTo>
                  <a:pt x="2377845" y="1226005"/>
                </a:lnTo>
                <a:lnTo>
                  <a:pt x="2379734" y="1231900"/>
                </a:lnTo>
                <a:lnTo>
                  <a:pt x="2387712" y="1231900"/>
                </a:lnTo>
                <a:lnTo>
                  <a:pt x="2390800" y="1219200"/>
                </a:lnTo>
                <a:close/>
              </a:path>
              <a:path w="2888615" h="1422400">
                <a:moveTo>
                  <a:pt x="2350037" y="1206500"/>
                </a:moveTo>
                <a:lnTo>
                  <a:pt x="2335325" y="1206500"/>
                </a:lnTo>
                <a:lnTo>
                  <a:pt x="2346318" y="1219200"/>
                </a:lnTo>
                <a:lnTo>
                  <a:pt x="2352457" y="1219200"/>
                </a:lnTo>
                <a:lnTo>
                  <a:pt x="2350037" y="1206500"/>
                </a:lnTo>
                <a:close/>
              </a:path>
              <a:path w="2888615" h="1422400">
                <a:moveTo>
                  <a:pt x="2437408" y="1193800"/>
                </a:moveTo>
                <a:lnTo>
                  <a:pt x="2341552" y="1193800"/>
                </a:lnTo>
                <a:lnTo>
                  <a:pt x="2333788" y="1206500"/>
                </a:lnTo>
                <a:lnTo>
                  <a:pt x="2358899" y="1206500"/>
                </a:lnTo>
                <a:lnTo>
                  <a:pt x="2352457" y="1219200"/>
                </a:lnTo>
                <a:lnTo>
                  <a:pt x="2439424" y="1219200"/>
                </a:lnTo>
                <a:lnTo>
                  <a:pt x="2439032" y="1206500"/>
                </a:lnTo>
                <a:lnTo>
                  <a:pt x="2437408" y="1193800"/>
                </a:lnTo>
                <a:close/>
              </a:path>
              <a:path w="2888615" h="1422400">
                <a:moveTo>
                  <a:pt x="2458737" y="1206500"/>
                </a:moveTo>
                <a:lnTo>
                  <a:pt x="2447822" y="1206500"/>
                </a:lnTo>
                <a:lnTo>
                  <a:pt x="2439424" y="1219200"/>
                </a:lnTo>
                <a:lnTo>
                  <a:pt x="2455911" y="1219200"/>
                </a:lnTo>
                <a:lnTo>
                  <a:pt x="2458737" y="1206500"/>
                </a:lnTo>
                <a:close/>
              </a:path>
              <a:path w="2888615" h="1422400">
                <a:moveTo>
                  <a:pt x="2472067" y="1206500"/>
                </a:moveTo>
                <a:lnTo>
                  <a:pt x="2460450" y="1206500"/>
                </a:lnTo>
                <a:lnTo>
                  <a:pt x="2455911" y="1219200"/>
                </a:lnTo>
                <a:lnTo>
                  <a:pt x="2479877" y="1219200"/>
                </a:lnTo>
                <a:lnTo>
                  <a:pt x="2472067" y="1206500"/>
                </a:lnTo>
                <a:close/>
              </a:path>
              <a:path w="2888615" h="1422400">
                <a:moveTo>
                  <a:pt x="2284256" y="1181100"/>
                </a:moveTo>
                <a:lnTo>
                  <a:pt x="2288767" y="1193800"/>
                </a:lnTo>
                <a:lnTo>
                  <a:pt x="2289740" y="1193800"/>
                </a:lnTo>
                <a:lnTo>
                  <a:pt x="2284256" y="1181100"/>
                </a:lnTo>
                <a:close/>
              </a:path>
              <a:path w="2888615" h="1422400">
                <a:moveTo>
                  <a:pt x="2345764" y="1168400"/>
                </a:moveTo>
                <a:lnTo>
                  <a:pt x="2280376" y="1168400"/>
                </a:lnTo>
                <a:lnTo>
                  <a:pt x="2287430" y="1181100"/>
                </a:lnTo>
                <a:lnTo>
                  <a:pt x="2290917" y="1193800"/>
                </a:lnTo>
                <a:lnTo>
                  <a:pt x="2378925" y="1193800"/>
                </a:lnTo>
                <a:lnTo>
                  <a:pt x="2374974" y="1181100"/>
                </a:lnTo>
                <a:lnTo>
                  <a:pt x="2348190" y="1181100"/>
                </a:lnTo>
                <a:lnTo>
                  <a:pt x="2345764" y="1168400"/>
                </a:lnTo>
                <a:close/>
              </a:path>
              <a:path w="2888615" h="1422400">
                <a:moveTo>
                  <a:pt x="2401333" y="1181100"/>
                </a:moveTo>
                <a:lnTo>
                  <a:pt x="2388703" y="1181100"/>
                </a:lnTo>
                <a:lnTo>
                  <a:pt x="2389275" y="1193800"/>
                </a:lnTo>
                <a:lnTo>
                  <a:pt x="2403003" y="1193800"/>
                </a:lnTo>
                <a:lnTo>
                  <a:pt x="2401333" y="1181100"/>
                </a:lnTo>
                <a:close/>
              </a:path>
              <a:path w="2888615" h="1422400">
                <a:moveTo>
                  <a:pt x="2255403" y="1173330"/>
                </a:moveTo>
                <a:lnTo>
                  <a:pt x="2255836" y="1181100"/>
                </a:lnTo>
                <a:lnTo>
                  <a:pt x="2259295" y="1176703"/>
                </a:lnTo>
                <a:lnTo>
                  <a:pt x="2255403" y="1173330"/>
                </a:lnTo>
                <a:close/>
              </a:path>
              <a:path w="2888615" h="1422400">
                <a:moveTo>
                  <a:pt x="2269406" y="1168400"/>
                </a:moveTo>
                <a:lnTo>
                  <a:pt x="2265830" y="1168400"/>
                </a:lnTo>
                <a:lnTo>
                  <a:pt x="2259295" y="1176703"/>
                </a:lnTo>
                <a:lnTo>
                  <a:pt x="2264367" y="1181100"/>
                </a:lnTo>
                <a:lnTo>
                  <a:pt x="2268688" y="1181100"/>
                </a:lnTo>
                <a:lnTo>
                  <a:pt x="2269406" y="1168400"/>
                </a:lnTo>
                <a:close/>
              </a:path>
              <a:path w="2888615" h="1422400">
                <a:moveTo>
                  <a:pt x="2280376" y="1168400"/>
                </a:moveTo>
                <a:lnTo>
                  <a:pt x="2271256" y="1168400"/>
                </a:lnTo>
                <a:lnTo>
                  <a:pt x="2268688" y="1181100"/>
                </a:lnTo>
                <a:lnTo>
                  <a:pt x="2271825" y="1181100"/>
                </a:lnTo>
                <a:lnTo>
                  <a:pt x="2280376" y="1168400"/>
                </a:lnTo>
                <a:close/>
              </a:path>
              <a:path w="2888615" h="1422400">
                <a:moveTo>
                  <a:pt x="2369981" y="1168400"/>
                </a:moveTo>
                <a:lnTo>
                  <a:pt x="2348736" y="1168400"/>
                </a:lnTo>
                <a:lnTo>
                  <a:pt x="2348190" y="1181100"/>
                </a:lnTo>
                <a:lnTo>
                  <a:pt x="2369315" y="1181100"/>
                </a:lnTo>
                <a:lnTo>
                  <a:pt x="2370389" y="1178547"/>
                </a:lnTo>
                <a:lnTo>
                  <a:pt x="2369981" y="1168400"/>
                </a:lnTo>
                <a:close/>
              </a:path>
              <a:path w="2888615" h="1422400">
                <a:moveTo>
                  <a:pt x="2370389" y="1178547"/>
                </a:moveTo>
                <a:lnTo>
                  <a:pt x="2369315" y="1181100"/>
                </a:lnTo>
                <a:lnTo>
                  <a:pt x="2370491" y="1181100"/>
                </a:lnTo>
                <a:lnTo>
                  <a:pt x="2370389" y="1178547"/>
                </a:lnTo>
                <a:close/>
              </a:path>
              <a:path w="2888615" h="1422400">
                <a:moveTo>
                  <a:pt x="2374657" y="1168400"/>
                </a:moveTo>
                <a:lnTo>
                  <a:pt x="2370389" y="1178547"/>
                </a:lnTo>
                <a:lnTo>
                  <a:pt x="2370491" y="1181100"/>
                </a:lnTo>
                <a:lnTo>
                  <a:pt x="2386406" y="1181100"/>
                </a:lnTo>
                <a:lnTo>
                  <a:pt x="2374657" y="1168400"/>
                </a:lnTo>
                <a:close/>
              </a:path>
              <a:path w="2888615" h="1422400">
                <a:moveTo>
                  <a:pt x="2255128" y="1168400"/>
                </a:moveTo>
                <a:lnTo>
                  <a:pt x="2249715" y="1168400"/>
                </a:lnTo>
                <a:lnTo>
                  <a:pt x="2255403" y="1173330"/>
                </a:lnTo>
                <a:lnTo>
                  <a:pt x="2255128" y="1168400"/>
                </a:lnTo>
                <a:close/>
              </a:path>
              <a:path w="2888615" h="1422400">
                <a:moveTo>
                  <a:pt x="2225617" y="1168306"/>
                </a:moveTo>
                <a:close/>
              </a:path>
              <a:path w="2888615" h="1422400">
                <a:moveTo>
                  <a:pt x="2330461" y="1155700"/>
                </a:moveTo>
                <a:lnTo>
                  <a:pt x="2248995" y="1155700"/>
                </a:lnTo>
                <a:lnTo>
                  <a:pt x="2262803" y="1168400"/>
                </a:lnTo>
                <a:lnTo>
                  <a:pt x="2336536" y="1168400"/>
                </a:lnTo>
                <a:lnTo>
                  <a:pt x="2330461" y="1155700"/>
                </a:lnTo>
                <a:close/>
              </a:path>
              <a:path w="2888615" h="1422400">
                <a:moveTo>
                  <a:pt x="2348044" y="1155700"/>
                </a:moveTo>
                <a:lnTo>
                  <a:pt x="2336697" y="1155700"/>
                </a:lnTo>
                <a:lnTo>
                  <a:pt x="2345281" y="1168400"/>
                </a:lnTo>
                <a:lnTo>
                  <a:pt x="2355431" y="1168400"/>
                </a:lnTo>
                <a:lnTo>
                  <a:pt x="2348044" y="1155700"/>
                </a:lnTo>
                <a:close/>
              </a:path>
              <a:path w="2888615" h="1422400">
                <a:moveTo>
                  <a:pt x="2235833" y="1155700"/>
                </a:moveTo>
                <a:lnTo>
                  <a:pt x="2226009" y="1155700"/>
                </a:lnTo>
                <a:lnTo>
                  <a:pt x="2225617" y="1168306"/>
                </a:lnTo>
                <a:lnTo>
                  <a:pt x="2235833" y="1155700"/>
                </a:lnTo>
                <a:close/>
              </a:path>
              <a:path w="2888615" h="1422400">
                <a:moveTo>
                  <a:pt x="2217085" y="1130300"/>
                </a:moveTo>
                <a:lnTo>
                  <a:pt x="2195176" y="1130300"/>
                </a:lnTo>
                <a:lnTo>
                  <a:pt x="2198927" y="1143000"/>
                </a:lnTo>
                <a:lnTo>
                  <a:pt x="2199925" y="1155700"/>
                </a:lnTo>
                <a:lnTo>
                  <a:pt x="2204871" y="1143000"/>
                </a:lnTo>
                <a:lnTo>
                  <a:pt x="2219993" y="1143000"/>
                </a:lnTo>
                <a:lnTo>
                  <a:pt x="2217085" y="1130300"/>
                </a:lnTo>
                <a:close/>
              </a:path>
              <a:path w="2888615" h="1422400">
                <a:moveTo>
                  <a:pt x="2223387" y="1143000"/>
                </a:moveTo>
                <a:lnTo>
                  <a:pt x="2217495" y="1143000"/>
                </a:lnTo>
                <a:lnTo>
                  <a:pt x="2216682" y="1155700"/>
                </a:lnTo>
                <a:lnTo>
                  <a:pt x="2223197" y="1155700"/>
                </a:lnTo>
                <a:lnTo>
                  <a:pt x="2223387" y="1143000"/>
                </a:lnTo>
                <a:close/>
              </a:path>
              <a:path w="2888615" h="1422400">
                <a:moveTo>
                  <a:pt x="2323337" y="1143000"/>
                </a:moveTo>
                <a:lnTo>
                  <a:pt x="2223387" y="1143000"/>
                </a:lnTo>
                <a:lnTo>
                  <a:pt x="2223197" y="1155700"/>
                </a:lnTo>
                <a:lnTo>
                  <a:pt x="2331032" y="1155700"/>
                </a:lnTo>
                <a:lnTo>
                  <a:pt x="2323337" y="1143000"/>
                </a:lnTo>
                <a:close/>
              </a:path>
              <a:path w="2888615" h="1422400">
                <a:moveTo>
                  <a:pt x="2164637" y="1130300"/>
                </a:moveTo>
                <a:lnTo>
                  <a:pt x="2163100" y="1130300"/>
                </a:lnTo>
                <a:lnTo>
                  <a:pt x="2156738" y="1143000"/>
                </a:lnTo>
                <a:lnTo>
                  <a:pt x="2164637" y="1130300"/>
                </a:lnTo>
                <a:close/>
              </a:path>
              <a:path w="2888615" h="1422400">
                <a:moveTo>
                  <a:pt x="2195176" y="1130300"/>
                </a:moveTo>
                <a:lnTo>
                  <a:pt x="2166321" y="1130300"/>
                </a:lnTo>
                <a:lnTo>
                  <a:pt x="2174789" y="1143000"/>
                </a:lnTo>
                <a:lnTo>
                  <a:pt x="2181972" y="1143000"/>
                </a:lnTo>
                <a:lnTo>
                  <a:pt x="2195176" y="1130300"/>
                </a:lnTo>
                <a:close/>
              </a:path>
              <a:path w="2888615" h="1422400">
                <a:moveTo>
                  <a:pt x="2273692" y="1130300"/>
                </a:moveTo>
                <a:lnTo>
                  <a:pt x="2234398" y="1130300"/>
                </a:lnTo>
                <a:lnTo>
                  <a:pt x="2230715" y="1143000"/>
                </a:lnTo>
                <a:lnTo>
                  <a:pt x="2281813" y="1143000"/>
                </a:lnTo>
                <a:lnTo>
                  <a:pt x="2273692" y="1130300"/>
                </a:lnTo>
                <a:close/>
              </a:path>
              <a:path w="2888615" h="1422400">
                <a:moveTo>
                  <a:pt x="2295472" y="1130300"/>
                </a:moveTo>
                <a:lnTo>
                  <a:pt x="2291280" y="1143000"/>
                </a:lnTo>
                <a:lnTo>
                  <a:pt x="2301525" y="1143000"/>
                </a:lnTo>
                <a:lnTo>
                  <a:pt x="2295472" y="1130300"/>
                </a:lnTo>
                <a:close/>
              </a:path>
              <a:path w="2888615" h="1422400">
                <a:moveTo>
                  <a:pt x="2130347" y="1117600"/>
                </a:moveTo>
                <a:lnTo>
                  <a:pt x="2131592" y="1130300"/>
                </a:lnTo>
                <a:lnTo>
                  <a:pt x="2136316" y="1130300"/>
                </a:lnTo>
                <a:lnTo>
                  <a:pt x="2130347" y="1117600"/>
                </a:lnTo>
                <a:close/>
              </a:path>
              <a:path w="2888615" h="1422400">
                <a:moveTo>
                  <a:pt x="2150935" y="1104900"/>
                </a:moveTo>
                <a:lnTo>
                  <a:pt x="2136855" y="1104900"/>
                </a:lnTo>
                <a:lnTo>
                  <a:pt x="2138078" y="1117600"/>
                </a:lnTo>
                <a:lnTo>
                  <a:pt x="2141355" y="1117600"/>
                </a:lnTo>
                <a:lnTo>
                  <a:pt x="2142125" y="1130300"/>
                </a:lnTo>
                <a:lnTo>
                  <a:pt x="2148533" y="1130300"/>
                </a:lnTo>
                <a:lnTo>
                  <a:pt x="2150911" y="1118971"/>
                </a:lnTo>
                <a:lnTo>
                  <a:pt x="2150476" y="1117600"/>
                </a:lnTo>
                <a:lnTo>
                  <a:pt x="2150935" y="1104900"/>
                </a:lnTo>
                <a:close/>
              </a:path>
              <a:path w="2888615" h="1422400">
                <a:moveTo>
                  <a:pt x="2166401" y="1092200"/>
                </a:moveTo>
                <a:lnTo>
                  <a:pt x="2162465" y="1092200"/>
                </a:lnTo>
                <a:lnTo>
                  <a:pt x="2159864" y="1096726"/>
                </a:lnTo>
                <a:lnTo>
                  <a:pt x="2157087" y="1104900"/>
                </a:lnTo>
                <a:lnTo>
                  <a:pt x="2151199" y="1117600"/>
                </a:lnTo>
                <a:lnTo>
                  <a:pt x="2150911" y="1118971"/>
                </a:lnTo>
                <a:lnTo>
                  <a:pt x="2154502" y="1130300"/>
                </a:lnTo>
                <a:lnTo>
                  <a:pt x="2276913" y="1130300"/>
                </a:lnTo>
                <a:lnTo>
                  <a:pt x="2261042" y="1117600"/>
                </a:lnTo>
                <a:lnTo>
                  <a:pt x="2229937" y="1117600"/>
                </a:lnTo>
                <a:lnTo>
                  <a:pt x="2226435" y="1104900"/>
                </a:lnTo>
                <a:lnTo>
                  <a:pt x="2166520" y="1104900"/>
                </a:lnTo>
                <a:lnTo>
                  <a:pt x="2166401" y="1092200"/>
                </a:lnTo>
                <a:close/>
              </a:path>
              <a:path w="2888615" h="1422400">
                <a:moveTo>
                  <a:pt x="2159864" y="1096726"/>
                </a:moveTo>
                <a:lnTo>
                  <a:pt x="2155168" y="1104900"/>
                </a:lnTo>
                <a:lnTo>
                  <a:pt x="2150935" y="1104900"/>
                </a:lnTo>
                <a:lnTo>
                  <a:pt x="2150476" y="1117600"/>
                </a:lnTo>
                <a:lnTo>
                  <a:pt x="2150911" y="1118971"/>
                </a:lnTo>
                <a:lnTo>
                  <a:pt x="2151199" y="1117600"/>
                </a:lnTo>
                <a:lnTo>
                  <a:pt x="2157087" y="1104900"/>
                </a:lnTo>
                <a:lnTo>
                  <a:pt x="2159864" y="1096726"/>
                </a:lnTo>
                <a:close/>
              </a:path>
              <a:path w="2888615" h="1422400">
                <a:moveTo>
                  <a:pt x="2104020" y="1104900"/>
                </a:moveTo>
                <a:lnTo>
                  <a:pt x="2101048" y="1104900"/>
                </a:lnTo>
                <a:lnTo>
                  <a:pt x="2105331" y="1117600"/>
                </a:lnTo>
                <a:lnTo>
                  <a:pt x="2106154" y="1106442"/>
                </a:lnTo>
                <a:lnTo>
                  <a:pt x="2104020" y="1104900"/>
                </a:lnTo>
                <a:close/>
              </a:path>
              <a:path w="2888615" h="1422400">
                <a:moveTo>
                  <a:pt x="2132430" y="1104900"/>
                </a:moveTo>
                <a:lnTo>
                  <a:pt x="2106268" y="1104900"/>
                </a:lnTo>
                <a:lnTo>
                  <a:pt x="2106154" y="1106442"/>
                </a:lnTo>
                <a:lnTo>
                  <a:pt x="2121588" y="1117600"/>
                </a:lnTo>
                <a:lnTo>
                  <a:pt x="2136477" y="1117600"/>
                </a:lnTo>
                <a:lnTo>
                  <a:pt x="2132430" y="1104900"/>
                </a:lnTo>
                <a:close/>
              </a:path>
              <a:path w="2888615" h="1422400">
                <a:moveTo>
                  <a:pt x="2239518" y="1104900"/>
                </a:moveTo>
                <a:lnTo>
                  <a:pt x="2237738" y="1117600"/>
                </a:lnTo>
                <a:lnTo>
                  <a:pt x="2245568" y="1117600"/>
                </a:lnTo>
                <a:lnTo>
                  <a:pt x="2239518" y="1104900"/>
                </a:lnTo>
                <a:close/>
              </a:path>
              <a:path w="2888615" h="1422400">
                <a:moveTo>
                  <a:pt x="2087667" y="1102199"/>
                </a:moveTo>
                <a:lnTo>
                  <a:pt x="2086341" y="1104900"/>
                </a:lnTo>
                <a:lnTo>
                  <a:pt x="2089328" y="1104900"/>
                </a:lnTo>
                <a:lnTo>
                  <a:pt x="2087667" y="1102199"/>
                </a:lnTo>
                <a:close/>
              </a:path>
              <a:path w="2888615" h="1422400">
                <a:moveTo>
                  <a:pt x="2101134" y="1092200"/>
                </a:moveTo>
                <a:lnTo>
                  <a:pt x="2092642" y="1092200"/>
                </a:lnTo>
                <a:lnTo>
                  <a:pt x="2089561" y="1104900"/>
                </a:lnTo>
                <a:lnTo>
                  <a:pt x="2095220" y="1104900"/>
                </a:lnTo>
                <a:lnTo>
                  <a:pt x="2101134" y="1092200"/>
                </a:lnTo>
                <a:close/>
              </a:path>
              <a:path w="2888615" h="1422400">
                <a:moveTo>
                  <a:pt x="2159227" y="1066800"/>
                </a:moveTo>
                <a:lnTo>
                  <a:pt x="2149638" y="1079500"/>
                </a:lnTo>
                <a:lnTo>
                  <a:pt x="2079406" y="1079500"/>
                </a:lnTo>
                <a:lnTo>
                  <a:pt x="2088281" y="1092200"/>
                </a:lnTo>
                <a:lnTo>
                  <a:pt x="2109011" y="1092200"/>
                </a:lnTo>
                <a:lnTo>
                  <a:pt x="2116225" y="1104900"/>
                </a:lnTo>
                <a:lnTo>
                  <a:pt x="2155168" y="1104900"/>
                </a:lnTo>
                <a:lnTo>
                  <a:pt x="2159864" y="1096726"/>
                </a:lnTo>
                <a:lnTo>
                  <a:pt x="2161403" y="1092200"/>
                </a:lnTo>
                <a:lnTo>
                  <a:pt x="2159354" y="1079500"/>
                </a:lnTo>
                <a:lnTo>
                  <a:pt x="2159227" y="1066800"/>
                </a:lnTo>
                <a:close/>
              </a:path>
              <a:path w="2888615" h="1422400">
                <a:moveTo>
                  <a:pt x="2197314" y="1092200"/>
                </a:moveTo>
                <a:lnTo>
                  <a:pt x="2170441" y="1092200"/>
                </a:lnTo>
                <a:lnTo>
                  <a:pt x="2166605" y="1104900"/>
                </a:lnTo>
                <a:lnTo>
                  <a:pt x="2208404" y="1104900"/>
                </a:lnTo>
                <a:lnTo>
                  <a:pt x="2197314" y="1092200"/>
                </a:lnTo>
                <a:close/>
              </a:path>
              <a:path w="2888615" h="1422400">
                <a:moveTo>
                  <a:pt x="2092573" y="1092200"/>
                </a:moveTo>
                <a:lnTo>
                  <a:pt x="2081515" y="1092200"/>
                </a:lnTo>
                <a:lnTo>
                  <a:pt x="2087667" y="1102199"/>
                </a:lnTo>
                <a:lnTo>
                  <a:pt x="2092573" y="1092200"/>
                </a:lnTo>
                <a:close/>
              </a:path>
              <a:path w="2888615" h="1422400">
                <a:moveTo>
                  <a:pt x="2180517" y="1079500"/>
                </a:moveTo>
                <a:lnTo>
                  <a:pt x="2173800" y="1079500"/>
                </a:lnTo>
                <a:lnTo>
                  <a:pt x="2167492" y="1092200"/>
                </a:lnTo>
                <a:lnTo>
                  <a:pt x="2178797" y="1092200"/>
                </a:lnTo>
                <a:lnTo>
                  <a:pt x="2180517" y="1079500"/>
                </a:lnTo>
                <a:close/>
              </a:path>
              <a:path w="2888615" h="1422400">
                <a:moveTo>
                  <a:pt x="2027596" y="1066800"/>
                </a:moveTo>
                <a:lnTo>
                  <a:pt x="2027896" y="1079500"/>
                </a:lnTo>
                <a:lnTo>
                  <a:pt x="2030211" y="1079500"/>
                </a:lnTo>
                <a:lnTo>
                  <a:pt x="2027596" y="1066800"/>
                </a:lnTo>
                <a:close/>
              </a:path>
              <a:path w="2888615" h="1422400">
                <a:moveTo>
                  <a:pt x="2042649" y="1066800"/>
                </a:moveTo>
                <a:lnTo>
                  <a:pt x="2033281" y="1066800"/>
                </a:lnTo>
                <a:lnTo>
                  <a:pt x="2036926" y="1079500"/>
                </a:lnTo>
                <a:lnTo>
                  <a:pt x="2042649" y="1066800"/>
                </a:lnTo>
                <a:close/>
              </a:path>
              <a:path w="2888615" h="1422400">
                <a:moveTo>
                  <a:pt x="2141918" y="1066800"/>
                </a:moveTo>
                <a:lnTo>
                  <a:pt x="2063202" y="1066800"/>
                </a:lnTo>
                <a:lnTo>
                  <a:pt x="2076067" y="1079500"/>
                </a:lnTo>
                <a:lnTo>
                  <a:pt x="2145663" y="1079500"/>
                </a:lnTo>
                <a:lnTo>
                  <a:pt x="2141918" y="1066800"/>
                </a:lnTo>
                <a:close/>
              </a:path>
              <a:path w="2888615" h="1422400">
                <a:moveTo>
                  <a:pt x="2043581" y="1041400"/>
                </a:moveTo>
                <a:lnTo>
                  <a:pt x="1994059" y="1041400"/>
                </a:lnTo>
                <a:lnTo>
                  <a:pt x="1991083" y="1046893"/>
                </a:lnTo>
                <a:lnTo>
                  <a:pt x="1989700" y="1054100"/>
                </a:lnTo>
                <a:lnTo>
                  <a:pt x="1995028" y="1066800"/>
                </a:lnTo>
                <a:lnTo>
                  <a:pt x="2001995" y="1054100"/>
                </a:lnTo>
                <a:lnTo>
                  <a:pt x="2043873" y="1054100"/>
                </a:lnTo>
                <a:lnTo>
                  <a:pt x="2043581" y="1041400"/>
                </a:lnTo>
                <a:close/>
              </a:path>
              <a:path w="2888615" h="1422400">
                <a:moveTo>
                  <a:pt x="2036189" y="1054100"/>
                </a:moveTo>
                <a:lnTo>
                  <a:pt x="2025178" y="1054100"/>
                </a:lnTo>
                <a:lnTo>
                  <a:pt x="2014230" y="1066800"/>
                </a:lnTo>
                <a:lnTo>
                  <a:pt x="2036100" y="1066800"/>
                </a:lnTo>
                <a:lnTo>
                  <a:pt x="2036189" y="1054100"/>
                </a:lnTo>
                <a:close/>
              </a:path>
              <a:path w="2888615" h="1422400">
                <a:moveTo>
                  <a:pt x="2088650" y="1054100"/>
                </a:moveTo>
                <a:lnTo>
                  <a:pt x="2036189" y="1054100"/>
                </a:lnTo>
                <a:lnTo>
                  <a:pt x="2036100" y="1066800"/>
                </a:lnTo>
                <a:lnTo>
                  <a:pt x="2095812" y="1066800"/>
                </a:lnTo>
                <a:lnTo>
                  <a:pt x="2088650" y="1054100"/>
                </a:lnTo>
                <a:close/>
              </a:path>
              <a:path w="2888615" h="1422400">
                <a:moveTo>
                  <a:pt x="2104920" y="1054100"/>
                </a:moveTo>
                <a:lnTo>
                  <a:pt x="2098023" y="1054100"/>
                </a:lnTo>
                <a:lnTo>
                  <a:pt x="2105666" y="1066800"/>
                </a:lnTo>
                <a:lnTo>
                  <a:pt x="2115704" y="1066800"/>
                </a:lnTo>
                <a:lnTo>
                  <a:pt x="2104920" y="1054100"/>
                </a:lnTo>
                <a:close/>
              </a:path>
              <a:path w="2888615" h="1422400">
                <a:moveTo>
                  <a:pt x="2124602" y="1057589"/>
                </a:moveTo>
                <a:lnTo>
                  <a:pt x="2125757" y="1066800"/>
                </a:lnTo>
                <a:lnTo>
                  <a:pt x="2131493" y="1066800"/>
                </a:lnTo>
                <a:lnTo>
                  <a:pt x="2124602" y="1057589"/>
                </a:lnTo>
                <a:close/>
              </a:path>
              <a:path w="2888615" h="1422400">
                <a:moveTo>
                  <a:pt x="2124164" y="1054100"/>
                </a:moveTo>
                <a:lnTo>
                  <a:pt x="2121990" y="1054100"/>
                </a:lnTo>
                <a:lnTo>
                  <a:pt x="2124602" y="1057589"/>
                </a:lnTo>
                <a:lnTo>
                  <a:pt x="2124164" y="1054100"/>
                </a:lnTo>
                <a:close/>
              </a:path>
              <a:path w="2888615" h="1422400">
                <a:moveTo>
                  <a:pt x="1977259" y="1041400"/>
                </a:moveTo>
                <a:lnTo>
                  <a:pt x="1972531" y="1041400"/>
                </a:lnTo>
                <a:lnTo>
                  <a:pt x="1969222" y="1054100"/>
                </a:lnTo>
                <a:lnTo>
                  <a:pt x="1977542" y="1041762"/>
                </a:lnTo>
                <a:lnTo>
                  <a:pt x="1977259" y="1041400"/>
                </a:lnTo>
                <a:close/>
              </a:path>
              <a:path w="2888615" h="1422400">
                <a:moveTo>
                  <a:pt x="1992138" y="1041400"/>
                </a:moveTo>
                <a:lnTo>
                  <a:pt x="1977786" y="1041400"/>
                </a:lnTo>
                <a:lnTo>
                  <a:pt x="1977542" y="1041762"/>
                </a:lnTo>
                <a:lnTo>
                  <a:pt x="1987180" y="1054100"/>
                </a:lnTo>
                <a:lnTo>
                  <a:pt x="1991083" y="1046893"/>
                </a:lnTo>
                <a:lnTo>
                  <a:pt x="1992138" y="1041400"/>
                </a:lnTo>
                <a:close/>
              </a:path>
              <a:path w="2888615" h="1422400">
                <a:moveTo>
                  <a:pt x="2085695" y="1041400"/>
                </a:moveTo>
                <a:lnTo>
                  <a:pt x="2043581" y="1041400"/>
                </a:lnTo>
                <a:lnTo>
                  <a:pt x="2043873" y="1054100"/>
                </a:lnTo>
                <a:lnTo>
                  <a:pt x="2089108" y="1054100"/>
                </a:lnTo>
                <a:lnTo>
                  <a:pt x="2085695" y="1041400"/>
                </a:lnTo>
                <a:close/>
              </a:path>
              <a:path w="2888615" h="1422400">
                <a:moveTo>
                  <a:pt x="1994059" y="1041400"/>
                </a:moveTo>
                <a:lnTo>
                  <a:pt x="1992138" y="1041400"/>
                </a:lnTo>
                <a:lnTo>
                  <a:pt x="1991083" y="1046893"/>
                </a:lnTo>
                <a:lnTo>
                  <a:pt x="1994059" y="1041400"/>
                </a:lnTo>
                <a:close/>
              </a:path>
              <a:path w="2888615" h="1422400">
                <a:moveTo>
                  <a:pt x="1977786" y="1041400"/>
                </a:moveTo>
                <a:lnTo>
                  <a:pt x="1977259" y="1041400"/>
                </a:lnTo>
                <a:lnTo>
                  <a:pt x="1977542" y="1041762"/>
                </a:lnTo>
                <a:lnTo>
                  <a:pt x="1977786" y="1041400"/>
                </a:lnTo>
                <a:close/>
              </a:path>
              <a:path w="2888615" h="1422400">
                <a:moveTo>
                  <a:pt x="1972323" y="1016000"/>
                </a:moveTo>
                <a:lnTo>
                  <a:pt x="1934196" y="1016000"/>
                </a:lnTo>
                <a:lnTo>
                  <a:pt x="1931020" y="1028700"/>
                </a:lnTo>
                <a:lnTo>
                  <a:pt x="1937954" y="1041400"/>
                </a:lnTo>
                <a:lnTo>
                  <a:pt x="1943951" y="1028700"/>
                </a:lnTo>
                <a:lnTo>
                  <a:pt x="1985376" y="1028700"/>
                </a:lnTo>
                <a:lnTo>
                  <a:pt x="1972323" y="1016000"/>
                </a:lnTo>
                <a:close/>
              </a:path>
              <a:path w="2888615" h="1422400">
                <a:moveTo>
                  <a:pt x="2061973" y="1028700"/>
                </a:moveTo>
                <a:lnTo>
                  <a:pt x="1966796" y="1028700"/>
                </a:lnTo>
                <a:lnTo>
                  <a:pt x="1963752" y="1041400"/>
                </a:lnTo>
                <a:lnTo>
                  <a:pt x="2064650" y="1041400"/>
                </a:lnTo>
                <a:lnTo>
                  <a:pt x="2061973" y="1028700"/>
                </a:lnTo>
                <a:close/>
              </a:path>
              <a:path w="2888615" h="1422400">
                <a:moveTo>
                  <a:pt x="1927287" y="1016000"/>
                </a:moveTo>
                <a:lnTo>
                  <a:pt x="1926139" y="1016000"/>
                </a:lnTo>
                <a:lnTo>
                  <a:pt x="1919589" y="1028700"/>
                </a:lnTo>
                <a:lnTo>
                  <a:pt x="1927287" y="1016000"/>
                </a:lnTo>
                <a:close/>
              </a:path>
              <a:path w="2888615" h="1422400">
                <a:moveTo>
                  <a:pt x="1997921" y="1003300"/>
                </a:moveTo>
                <a:lnTo>
                  <a:pt x="1988215" y="1003300"/>
                </a:lnTo>
                <a:lnTo>
                  <a:pt x="1984957" y="1016000"/>
                </a:lnTo>
                <a:lnTo>
                  <a:pt x="1985376" y="1028700"/>
                </a:lnTo>
                <a:lnTo>
                  <a:pt x="2029055" y="1028700"/>
                </a:lnTo>
                <a:lnTo>
                  <a:pt x="2022602" y="1016000"/>
                </a:lnTo>
                <a:lnTo>
                  <a:pt x="1998394" y="1016000"/>
                </a:lnTo>
                <a:lnTo>
                  <a:pt x="2002994" y="1006704"/>
                </a:lnTo>
                <a:lnTo>
                  <a:pt x="1997921" y="1003300"/>
                </a:lnTo>
                <a:close/>
              </a:path>
              <a:path w="2888615" h="1422400">
                <a:moveTo>
                  <a:pt x="2052161" y="1016000"/>
                </a:moveTo>
                <a:lnTo>
                  <a:pt x="2049842" y="1016000"/>
                </a:lnTo>
                <a:lnTo>
                  <a:pt x="2053658" y="1028700"/>
                </a:lnTo>
                <a:lnTo>
                  <a:pt x="2052161" y="1016000"/>
                </a:lnTo>
                <a:close/>
              </a:path>
              <a:path w="2888615" h="1422400">
                <a:moveTo>
                  <a:pt x="1900366" y="1003300"/>
                </a:moveTo>
                <a:lnTo>
                  <a:pt x="1886494" y="1003300"/>
                </a:lnTo>
                <a:lnTo>
                  <a:pt x="1897926" y="1016000"/>
                </a:lnTo>
                <a:lnTo>
                  <a:pt x="1900366" y="1003300"/>
                </a:lnTo>
                <a:close/>
              </a:path>
              <a:path w="2888615" h="1422400">
                <a:moveTo>
                  <a:pt x="1930516" y="1003300"/>
                </a:moveTo>
                <a:lnTo>
                  <a:pt x="1906068" y="1003300"/>
                </a:lnTo>
                <a:lnTo>
                  <a:pt x="1927287" y="1016000"/>
                </a:lnTo>
                <a:lnTo>
                  <a:pt x="1929195" y="1016000"/>
                </a:lnTo>
                <a:lnTo>
                  <a:pt x="1930516" y="1003300"/>
                </a:lnTo>
                <a:close/>
              </a:path>
              <a:path w="2888615" h="1422400">
                <a:moveTo>
                  <a:pt x="1973016" y="1003300"/>
                </a:moveTo>
                <a:lnTo>
                  <a:pt x="1933117" y="1003300"/>
                </a:lnTo>
                <a:lnTo>
                  <a:pt x="1933078" y="1016000"/>
                </a:lnTo>
                <a:lnTo>
                  <a:pt x="1970259" y="1016000"/>
                </a:lnTo>
                <a:lnTo>
                  <a:pt x="1973016" y="1003300"/>
                </a:lnTo>
                <a:close/>
              </a:path>
              <a:path w="2888615" h="1422400">
                <a:moveTo>
                  <a:pt x="1983630" y="1003300"/>
                </a:moveTo>
                <a:lnTo>
                  <a:pt x="1974429" y="1003300"/>
                </a:lnTo>
                <a:lnTo>
                  <a:pt x="1980730" y="1016000"/>
                </a:lnTo>
                <a:lnTo>
                  <a:pt x="1983630" y="1003300"/>
                </a:lnTo>
                <a:close/>
              </a:path>
              <a:path w="2888615" h="1422400">
                <a:moveTo>
                  <a:pt x="2004719" y="1007861"/>
                </a:moveTo>
                <a:lnTo>
                  <a:pt x="2004790" y="1016000"/>
                </a:lnTo>
                <a:lnTo>
                  <a:pt x="2016847" y="1016000"/>
                </a:lnTo>
                <a:lnTo>
                  <a:pt x="2004719" y="1007861"/>
                </a:lnTo>
                <a:close/>
              </a:path>
              <a:path w="2888615" h="1422400">
                <a:moveTo>
                  <a:pt x="2004679" y="1003300"/>
                </a:moveTo>
                <a:lnTo>
                  <a:pt x="2002994" y="1006704"/>
                </a:lnTo>
                <a:lnTo>
                  <a:pt x="2004719" y="1007861"/>
                </a:lnTo>
                <a:lnTo>
                  <a:pt x="2004679" y="1003300"/>
                </a:lnTo>
                <a:close/>
              </a:path>
              <a:path w="2888615" h="1422400">
                <a:moveTo>
                  <a:pt x="1978658" y="990600"/>
                </a:moveTo>
                <a:lnTo>
                  <a:pt x="1875336" y="990600"/>
                </a:lnTo>
                <a:lnTo>
                  <a:pt x="1892755" y="1003300"/>
                </a:lnTo>
                <a:lnTo>
                  <a:pt x="1982987" y="1003300"/>
                </a:lnTo>
                <a:lnTo>
                  <a:pt x="1978658" y="990600"/>
                </a:lnTo>
                <a:close/>
              </a:path>
              <a:path w="2888615" h="1422400">
                <a:moveTo>
                  <a:pt x="1847835" y="977900"/>
                </a:moveTo>
                <a:lnTo>
                  <a:pt x="1836625" y="977900"/>
                </a:lnTo>
                <a:lnTo>
                  <a:pt x="1836761" y="990600"/>
                </a:lnTo>
                <a:lnTo>
                  <a:pt x="1844745" y="990600"/>
                </a:lnTo>
                <a:lnTo>
                  <a:pt x="1847835" y="977900"/>
                </a:lnTo>
                <a:close/>
              </a:path>
              <a:path w="2888615" h="1422400">
                <a:moveTo>
                  <a:pt x="1854366" y="978404"/>
                </a:moveTo>
                <a:lnTo>
                  <a:pt x="1857196" y="990600"/>
                </a:lnTo>
                <a:lnTo>
                  <a:pt x="1858190" y="981373"/>
                </a:lnTo>
                <a:lnTo>
                  <a:pt x="1854366" y="978404"/>
                </a:lnTo>
                <a:close/>
              </a:path>
              <a:path w="2888615" h="1422400">
                <a:moveTo>
                  <a:pt x="1956295" y="977900"/>
                </a:moveTo>
                <a:lnTo>
                  <a:pt x="1858564" y="977900"/>
                </a:lnTo>
                <a:lnTo>
                  <a:pt x="1858190" y="981373"/>
                </a:lnTo>
                <a:lnTo>
                  <a:pt x="1870073" y="990600"/>
                </a:lnTo>
                <a:lnTo>
                  <a:pt x="1962002" y="990600"/>
                </a:lnTo>
                <a:lnTo>
                  <a:pt x="1956295" y="977900"/>
                </a:lnTo>
                <a:close/>
              </a:path>
              <a:path w="2888615" h="1422400">
                <a:moveTo>
                  <a:pt x="1854249" y="977900"/>
                </a:moveTo>
                <a:lnTo>
                  <a:pt x="1853717" y="977900"/>
                </a:lnTo>
                <a:lnTo>
                  <a:pt x="1854366" y="978404"/>
                </a:lnTo>
                <a:lnTo>
                  <a:pt x="1854249" y="977900"/>
                </a:lnTo>
                <a:close/>
              </a:path>
              <a:path w="2888615" h="1422400">
                <a:moveTo>
                  <a:pt x="1808885" y="965200"/>
                </a:moveTo>
                <a:lnTo>
                  <a:pt x="1799215" y="965200"/>
                </a:lnTo>
                <a:lnTo>
                  <a:pt x="1804852" y="977900"/>
                </a:lnTo>
                <a:lnTo>
                  <a:pt x="1812923" y="977900"/>
                </a:lnTo>
                <a:lnTo>
                  <a:pt x="1808885" y="965200"/>
                </a:lnTo>
                <a:close/>
              </a:path>
              <a:path w="2888615" h="1422400">
                <a:moveTo>
                  <a:pt x="1827671" y="965200"/>
                </a:moveTo>
                <a:lnTo>
                  <a:pt x="1812769" y="965200"/>
                </a:lnTo>
                <a:lnTo>
                  <a:pt x="1814166" y="977900"/>
                </a:lnTo>
                <a:lnTo>
                  <a:pt x="1820162" y="977900"/>
                </a:lnTo>
                <a:lnTo>
                  <a:pt x="1827671" y="965200"/>
                </a:lnTo>
                <a:close/>
              </a:path>
              <a:path w="2888615" h="1422400">
                <a:moveTo>
                  <a:pt x="1837829" y="965200"/>
                </a:moveTo>
                <a:lnTo>
                  <a:pt x="1827671" y="965200"/>
                </a:lnTo>
                <a:lnTo>
                  <a:pt x="1833376" y="977900"/>
                </a:lnTo>
                <a:lnTo>
                  <a:pt x="1841803" y="977900"/>
                </a:lnTo>
                <a:lnTo>
                  <a:pt x="1837829" y="965200"/>
                </a:lnTo>
                <a:close/>
              </a:path>
              <a:path w="2888615" h="1422400">
                <a:moveTo>
                  <a:pt x="1888361" y="965200"/>
                </a:moveTo>
                <a:lnTo>
                  <a:pt x="1842532" y="965200"/>
                </a:lnTo>
                <a:lnTo>
                  <a:pt x="1846870" y="977900"/>
                </a:lnTo>
                <a:lnTo>
                  <a:pt x="1888602" y="977900"/>
                </a:lnTo>
                <a:lnTo>
                  <a:pt x="1888361" y="965200"/>
                </a:lnTo>
                <a:close/>
              </a:path>
              <a:path w="2888615" h="1422400">
                <a:moveTo>
                  <a:pt x="1912801" y="965200"/>
                </a:moveTo>
                <a:lnTo>
                  <a:pt x="1888361" y="965200"/>
                </a:lnTo>
                <a:lnTo>
                  <a:pt x="1888602" y="977900"/>
                </a:lnTo>
                <a:lnTo>
                  <a:pt x="1918435" y="977900"/>
                </a:lnTo>
                <a:lnTo>
                  <a:pt x="1912801" y="965200"/>
                </a:lnTo>
                <a:close/>
              </a:path>
              <a:path w="2888615" h="1422400">
                <a:moveTo>
                  <a:pt x="1930993" y="965200"/>
                </a:moveTo>
                <a:lnTo>
                  <a:pt x="1925918" y="965200"/>
                </a:lnTo>
                <a:lnTo>
                  <a:pt x="1923705" y="977900"/>
                </a:lnTo>
                <a:lnTo>
                  <a:pt x="1938691" y="977900"/>
                </a:lnTo>
                <a:lnTo>
                  <a:pt x="1940495" y="973908"/>
                </a:lnTo>
                <a:lnTo>
                  <a:pt x="1930993" y="965200"/>
                </a:lnTo>
                <a:close/>
              </a:path>
              <a:path w="2888615" h="1422400">
                <a:moveTo>
                  <a:pt x="1943787" y="976924"/>
                </a:moveTo>
                <a:lnTo>
                  <a:pt x="1943733" y="977900"/>
                </a:lnTo>
                <a:lnTo>
                  <a:pt x="1944851" y="977900"/>
                </a:lnTo>
                <a:lnTo>
                  <a:pt x="1943787" y="976924"/>
                </a:lnTo>
                <a:close/>
              </a:path>
              <a:path w="2888615" h="1422400">
                <a:moveTo>
                  <a:pt x="1944432" y="965200"/>
                </a:moveTo>
                <a:lnTo>
                  <a:pt x="1940495" y="973908"/>
                </a:lnTo>
                <a:lnTo>
                  <a:pt x="1943787" y="976924"/>
                </a:lnTo>
                <a:lnTo>
                  <a:pt x="1944432" y="965200"/>
                </a:lnTo>
                <a:close/>
              </a:path>
              <a:path w="2888615" h="1422400">
                <a:moveTo>
                  <a:pt x="1786175" y="952500"/>
                </a:moveTo>
                <a:lnTo>
                  <a:pt x="1781808" y="952500"/>
                </a:lnTo>
                <a:lnTo>
                  <a:pt x="1784832" y="965200"/>
                </a:lnTo>
                <a:lnTo>
                  <a:pt x="1786175" y="952500"/>
                </a:lnTo>
                <a:close/>
              </a:path>
              <a:path w="2888615" h="1422400">
                <a:moveTo>
                  <a:pt x="1825348" y="914400"/>
                </a:moveTo>
                <a:lnTo>
                  <a:pt x="1811104" y="914400"/>
                </a:lnTo>
                <a:lnTo>
                  <a:pt x="1801299" y="923509"/>
                </a:lnTo>
                <a:lnTo>
                  <a:pt x="1801498" y="927100"/>
                </a:lnTo>
                <a:lnTo>
                  <a:pt x="1796708" y="939800"/>
                </a:lnTo>
                <a:lnTo>
                  <a:pt x="1789157" y="948447"/>
                </a:lnTo>
                <a:lnTo>
                  <a:pt x="1789576" y="952500"/>
                </a:lnTo>
                <a:lnTo>
                  <a:pt x="1793871" y="965200"/>
                </a:lnTo>
                <a:lnTo>
                  <a:pt x="1799534" y="953599"/>
                </a:lnTo>
                <a:lnTo>
                  <a:pt x="1797471" y="952500"/>
                </a:lnTo>
                <a:lnTo>
                  <a:pt x="1854274" y="952500"/>
                </a:lnTo>
                <a:lnTo>
                  <a:pt x="1842483" y="939800"/>
                </a:lnTo>
                <a:lnTo>
                  <a:pt x="1836228" y="939800"/>
                </a:lnTo>
                <a:lnTo>
                  <a:pt x="1833497" y="927100"/>
                </a:lnTo>
                <a:lnTo>
                  <a:pt x="1825348" y="914400"/>
                </a:lnTo>
                <a:close/>
              </a:path>
              <a:path w="2888615" h="1422400">
                <a:moveTo>
                  <a:pt x="1799962" y="953827"/>
                </a:moveTo>
                <a:lnTo>
                  <a:pt x="1799029" y="965200"/>
                </a:lnTo>
                <a:lnTo>
                  <a:pt x="1821305" y="965200"/>
                </a:lnTo>
                <a:lnTo>
                  <a:pt x="1799962" y="953827"/>
                </a:lnTo>
                <a:close/>
              </a:path>
              <a:path w="2888615" h="1422400">
                <a:moveTo>
                  <a:pt x="1901929" y="952500"/>
                </a:moveTo>
                <a:lnTo>
                  <a:pt x="1816066" y="952500"/>
                </a:lnTo>
                <a:lnTo>
                  <a:pt x="1833387" y="965200"/>
                </a:lnTo>
                <a:lnTo>
                  <a:pt x="1907951" y="965200"/>
                </a:lnTo>
                <a:lnTo>
                  <a:pt x="1901929" y="952500"/>
                </a:lnTo>
                <a:close/>
              </a:path>
              <a:path w="2888615" h="1422400">
                <a:moveTo>
                  <a:pt x="1800071" y="952500"/>
                </a:moveTo>
                <a:lnTo>
                  <a:pt x="1799534" y="953599"/>
                </a:lnTo>
                <a:lnTo>
                  <a:pt x="1799962" y="953827"/>
                </a:lnTo>
                <a:lnTo>
                  <a:pt x="1800071" y="952500"/>
                </a:lnTo>
                <a:close/>
              </a:path>
              <a:path w="2888615" h="1422400">
                <a:moveTo>
                  <a:pt x="1788264" y="939800"/>
                </a:moveTo>
                <a:lnTo>
                  <a:pt x="1758534" y="939800"/>
                </a:lnTo>
                <a:lnTo>
                  <a:pt x="1766323" y="952500"/>
                </a:lnTo>
                <a:lnTo>
                  <a:pt x="1785618" y="952500"/>
                </a:lnTo>
                <a:lnTo>
                  <a:pt x="1789157" y="948447"/>
                </a:lnTo>
                <a:lnTo>
                  <a:pt x="1788264" y="939800"/>
                </a:lnTo>
                <a:close/>
              </a:path>
              <a:path w="2888615" h="1422400">
                <a:moveTo>
                  <a:pt x="1869614" y="939800"/>
                </a:moveTo>
                <a:lnTo>
                  <a:pt x="1863944" y="939800"/>
                </a:lnTo>
                <a:lnTo>
                  <a:pt x="1859319" y="952500"/>
                </a:lnTo>
                <a:lnTo>
                  <a:pt x="1877795" y="952500"/>
                </a:lnTo>
                <a:lnTo>
                  <a:pt x="1869614" y="939800"/>
                </a:lnTo>
                <a:close/>
              </a:path>
              <a:path w="2888615" h="1422400">
                <a:moveTo>
                  <a:pt x="1801299" y="923509"/>
                </a:moveTo>
                <a:lnTo>
                  <a:pt x="1797435" y="927100"/>
                </a:lnTo>
                <a:lnTo>
                  <a:pt x="1791016" y="939800"/>
                </a:lnTo>
                <a:lnTo>
                  <a:pt x="1788264" y="939800"/>
                </a:lnTo>
                <a:lnTo>
                  <a:pt x="1789157" y="948447"/>
                </a:lnTo>
                <a:lnTo>
                  <a:pt x="1796708" y="939800"/>
                </a:lnTo>
                <a:lnTo>
                  <a:pt x="1801498" y="927100"/>
                </a:lnTo>
                <a:lnTo>
                  <a:pt x="1801299" y="923509"/>
                </a:lnTo>
                <a:close/>
              </a:path>
              <a:path w="2888615" h="1422400">
                <a:moveTo>
                  <a:pt x="1729704" y="927100"/>
                </a:moveTo>
                <a:lnTo>
                  <a:pt x="1722907" y="927100"/>
                </a:lnTo>
                <a:lnTo>
                  <a:pt x="1731995" y="939800"/>
                </a:lnTo>
                <a:lnTo>
                  <a:pt x="1735728" y="932720"/>
                </a:lnTo>
                <a:lnTo>
                  <a:pt x="1729704" y="927100"/>
                </a:lnTo>
                <a:close/>
              </a:path>
              <a:path w="2888615" h="1422400">
                <a:moveTo>
                  <a:pt x="1738415" y="927625"/>
                </a:moveTo>
                <a:lnTo>
                  <a:pt x="1735728" y="932720"/>
                </a:lnTo>
                <a:lnTo>
                  <a:pt x="1743314" y="939800"/>
                </a:lnTo>
                <a:lnTo>
                  <a:pt x="1751562" y="939800"/>
                </a:lnTo>
                <a:lnTo>
                  <a:pt x="1738415" y="927625"/>
                </a:lnTo>
                <a:close/>
              </a:path>
              <a:path w="2888615" h="1422400">
                <a:moveTo>
                  <a:pt x="1800795" y="914400"/>
                </a:moveTo>
                <a:lnTo>
                  <a:pt x="1734709" y="914400"/>
                </a:lnTo>
                <a:lnTo>
                  <a:pt x="1728265" y="927100"/>
                </a:lnTo>
                <a:lnTo>
                  <a:pt x="1756376" y="927100"/>
                </a:lnTo>
                <a:lnTo>
                  <a:pt x="1768095" y="939800"/>
                </a:lnTo>
                <a:lnTo>
                  <a:pt x="1791016" y="939800"/>
                </a:lnTo>
                <a:lnTo>
                  <a:pt x="1797435" y="927100"/>
                </a:lnTo>
                <a:lnTo>
                  <a:pt x="1801299" y="923509"/>
                </a:lnTo>
                <a:lnTo>
                  <a:pt x="1800795" y="914400"/>
                </a:lnTo>
                <a:close/>
              </a:path>
              <a:path w="2888615" h="1422400">
                <a:moveTo>
                  <a:pt x="1838864" y="934330"/>
                </a:moveTo>
                <a:lnTo>
                  <a:pt x="1836228" y="939800"/>
                </a:lnTo>
                <a:lnTo>
                  <a:pt x="1841155" y="939800"/>
                </a:lnTo>
                <a:lnTo>
                  <a:pt x="1838864" y="934330"/>
                </a:lnTo>
                <a:close/>
              </a:path>
              <a:path w="2888615" h="1422400">
                <a:moveTo>
                  <a:pt x="1845791" y="927100"/>
                </a:moveTo>
                <a:lnTo>
                  <a:pt x="1842349" y="927100"/>
                </a:lnTo>
                <a:lnTo>
                  <a:pt x="1841459" y="928946"/>
                </a:lnTo>
                <a:lnTo>
                  <a:pt x="1841155" y="939800"/>
                </a:lnTo>
                <a:lnTo>
                  <a:pt x="1853881" y="939800"/>
                </a:lnTo>
                <a:lnTo>
                  <a:pt x="1845791" y="927100"/>
                </a:lnTo>
                <a:close/>
              </a:path>
              <a:path w="2888615" h="1422400">
                <a:moveTo>
                  <a:pt x="1841511" y="927100"/>
                </a:moveTo>
                <a:lnTo>
                  <a:pt x="1835834" y="927100"/>
                </a:lnTo>
                <a:lnTo>
                  <a:pt x="1838864" y="934330"/>
                </a:lnTo>
                <a:lnTo>
                  <a:pt x="1841459" y="928946"/>
                </a:lnTo>
                <a:lnTo>
                  <a:pt x="1841511" y="927100"/>
                </a:lnTo>
                <a:close/>
              </a:path>
              <a:path w="2888615" h="1422400">
                <a:moveTo>
                  <a:pt x="1738692" y="927100"/>
                </a:moveTo>
                <a:lnTo>
                  <a:pt x="1737847" y="927100"/>
                </a:lnTo>
                <a:lnTo>
                  <a:pt x="1738415" y="927625"/>
                </a:lnTo>
                <a:lnTo>
                  <a:pt x="1738692" y="927100"/>
                </a:lnTo>
                <a:close/>
              </a:path>
              <a:path w="2888615" h="1422400">
                <a:moveTo>
                  <a:pt x="1704783" y="914400"/>
                </a:moveTo>
                <a:lnTo>
                  <a:pt x="1698818" y="914400"/>
                </a:lnTo>
                <a:lnTo>
                  <a:pt x="1703849" y="927100"/>
                </a:lnTo>
                <a:lnTo>
                  <a:pt x="1709347" y="927100"/>
                </a:lnTo>
                <a:lnTo>
                  <a:pt x="1704783" y="914400"/>
                </a:lnTo>
                <a:close/>
              </a:path>
              <a:path w="2888615" h="1422400">
                <a:moveTo>
                  <a:pt x="1721878" y="925951"/>
                </a:moveTo>
                <a:lnTo>
                  <a:pt x="1721278" y="927100"/>
                </a:lnTo>
                <a:lnTo>
                  <a:pt x="1722907" y="927100"/>
                </a:lnTo>
                <a:lnTo>
                  <a:pt x="1721878" y="925951"/>
                </a:lnTo>
                <a:close/>
              </a:path>
              <a:path w="2888615" h="1422400">
                <a:moveTo>
                  <a:pt x="1727903" y="914400"/>
                </a:moveTo>
                <a:lnTo>
                  <a:pt x="1711526" y="914400"/>
                </a:lnTo>
                <a:lnTo>
                  <a:pt x="1721878" y="925951"/>
                </a:lnTo>
                <a:lnTo>
                  <a:pt x="1727903" y="914400"/>
                </a:lnTo>
                <a:close/>
              </a:path>
              <a:path w="2888615" h="1422400">
                <a:moveTo>
                  <a:pt x="1691819" y="901700"/>
                </a:moveTo>
                <a:lnTo>
                  <a:pt x="1682647" y="901700"/>
                </a:lnTo>
                <a:lnTo>
                  <a:pt x="1690762" y="914400"/>
                </a:lnTo>
                <a:lnTo>
                  <a:pt x="1691819" y="901700"/>
                </a:lnTo>
                <a:close/>
              </a:path>
              <a:path w="2888615" h="1422400">
                <a:moveTo>
                  <a:pt x="1791382" y="901700"/>
                </a:moveTo>
                <a:lnTo>
                  <a:pt x="1699155" y="901700"/>
                </a:lnTo>
                <a:lnTo>
                  <a:pt x="1697950" y="914400"/>
                </a:lnTo>
                <a:lnTo>
                  <a:pt x="1801910" y="914400"/>
                </a:lnTo>
                <a:lnTo>
                  <a:pt x="1791382" y="901700"/>
                </a:lnTo>
                <a:close/>
              </a:path>
              <a:path w="2888615" h="1422400">
                <a:moveTo>
                  <a:pt x="1659388" y="889000"/>
                </a:moveTo>
                <a:lnTo>
                  <a:pt x="1651354" y="901700"/>
                </a:lnTo>
                <a:lnTo>
                  <a:pt x="1663063" y="901700"/>
                </a:lnTo>
                <a:lnTo>
                  <a:pt x="1661827" y="895688"/>
                </a:lnTo>
                <a:lnTo>
                  <a:pt x="1659388" y="889000"/>
                </a:lnTo>
                <a:close/>
              </a:path>
              <a:path w="2888615" h="1422400">
                <a:moveTo>
                  <a:pt x="1676487" y="889000"/>
                </a:moveTo>
                <a:lnTo>
                  <a:pt x="1660453" y="889000"/>
                </a:lnTo>
                <a:lnTo>
                  <a:pt x="1661827" y="895688"/>
                </a:lnTo>
                <a:lnTo>
                  <a:pt x="1664020" y="901700"/>
                </a:lnTo>
                <a:lnTo>
                  <a:pt x="1673134" y="901700"/>
                </a:lnTo>
                <a:lnTo>
                  <a:pt x="1676487" y="889000"/>
                </a:lnTo>
                <a:close/>
              </a:path>
              <a:path w="2888615" h="1422400">
                <a:moveTo>
                  <a:pt x="1768452" y="889000"/>
                </a:moveTo>
                <a:lnTo>
                  <a:pt x="1676487" y="889000"/>
                </a:lnTo>
                <a:lnTo>
                  <a:pt x="1688581" y="901700"/>
                </a:lnTo>
                <a:lnTo>
                  <a:pt x="1777392" y="901700"/>
                </a:lnTo>
                <a:lnTo>
                  <a:pt x="1768452" y="889000"/>
                </a:lnTo>
                <a:close/>
              </a:path>
              <a:path w="2888615" h="1422400">
                <a:moveTo>
                  <a:pt x="1630071" y="876300"/>
                </a:moveTo>
                <a:lnTo>
                  <a:pt x="1613558" y="876300"/>
                </a:lnTo>
                <a:lnTo>
                  <a:pt x="1626076" y="889000"/>
                </a:lnTo>
                <a:lnTo>
                  <a:pt x="1632990" y="889000"/>
                </a:lnTo>
                <a:lnTo>
                  <a:pt x="1630071" y="876300"/>
                </a:lnTo>
                <a:close/>
              </a:path>
              <a:path w="2888615" h="1422400">
                <a:moveTo>
                  <a:pt x="1728888" y="876300"/>
                </a:moveTo>
                <a:lnTo>
                  <a:pt x="1640151" y="876300"/>
                </a:lnTo>
                <a:lnTo>
                  <a:pt x="1632990" y="889000"/>
                </a:lnTo>
                <a:lnTo>
                  <a:pt x="1730889" y="889000"/>
                </a:lnTo>
                <a:lnTo>
                  <a:pt x="1728888" y="876300"/>
                </a:lnTo>
                <a:close/>
              </a:path>
              <a:path w="2888615" h="1422400">
                <a:moveTo>
                  <a:pt x="1595626" y="863600"/>
                </a:moveTo>
                <a:lnTo>
                  <a:pt x="1593907" y="863600"/>
                </a:lnTo>
                <a:lnTo>
                  <a:pt x="1599550" y="876300"/>
                </a:lnTo>
                <a:lnTo>
                  <a:pt x="1595626" y="863600"/>
                </a:lnTo>
                <a:close/>
              </a:path>
              <a:path w="2888615" h="1422400">
                <a:moveTo>
                  <a:pt x="1668672" y="863600"/>
                </a:moveTo>
                <a:lnTo>
                  <a:pt x="1620360" y="863600"/>
                </a:lnTo>
                <a:lnTo>
                  <a:pt x="1611717" y="876300"/>
                </a:lnTo>
                <a:lnTo>
                  <a:pt x="1673510" y="876300"/>
                </a:lnTo>
                <a:lnTo>
                  <a:pt x="1668672" y="863600"/>
                </a:lnTo>
                <a:close/>
              </a:path>
              <a:path w="2888615" h="1422400">
                <a:moveTo>
                  <a:pt x="1710066" y="863600"/>
                </a:moveTo>
                <a:lnTo>
                  <a:pt x="1674277" y="863600"/>
                </a:lnTo>
                <a:lnTo>
                  <a:pt x="1673510" y="876300"/>
                </a:lnTo>
                <a:lnTo>
                  <a:pt x="1715146" y="876300"/>
                </a:lnTo>
                <a:lnTo>
                  <a:pt x="1710066" y="863600"/>
                </a:lnTo>
                <a:close/>
              </a:path>
              <a:path w="2888615" h="1422400">
                <a:moveTo>
                  <a:pt x="1583698" y="863125"/>
                </a:moveTo>
                <a:lnTo>
                  <a:pt x="1583626" y="863600"/>
                </a:lnTo>
                <a:lnTo>
                  <a:pt x="1583826" y="863600"/>
                </a:lnTo>
                <a:lnTo>
                  <a:pt x="1583698" y="863125"/>
                </a:lnTo>
                <a:close/>
              </a:path>
              <a:path w="2888615" h="1422400">
                <a:moveTo>
                  <a:pt x="1600628" y="850900"/>
                </a:moveTo>
                <a:lnTo>
                  <a:pt x="1585562" y="850900"/>
                </a:lnTo>
                <a:lnTo>
                  <a:pt x="1595398" y="863600"/>
                </a:lnTo>
                <a:lnTo>
                  <a:pt x="1600871" y="863600"/>
                </a:lnTo>
                <a:lnTo>
                  <a:pt x="1600628" y="850900"/>
                </a:lnTo>
                <a:close/>
              </a:path>
              <a:path w="2888615" h="1422400">
                <a:moveTo>
                  <a:pt x="1657970" y="850900"/>
                </a:moveTo>
                <a:lnTo>
                  <a:pt x="1611401" y="850900"/>
                </a:lnTo>
                <a:lnTo>
                  <a:pt x="1600871" y="863600"/>
                </a:lnTo>
                <a:lnTo>
                  <a:pt x="1662560" y="863600"/>
                </a:lnTo>
                <a:lnTo>
                  <a:pt x="1657970" y="850900"/>
                </a:lnTo>
                <a:close/>
              </a:path>
              <a:path w="2888615" h="1422400">
                <a:moveTo>
                  <a:pt x="1681202" y="850900"/>
                </a:moveTo>
                <a:lnTo>
                  <a:pt x="1666205" y="850900"/>
                </a:lnTo>
                <a:lnTo>
                  <a:pt x="1673496" y="863600"/>
                </a:lnTo>
                <a:lnTo>
                  <a:pt x="1687810" y="863600"/>
                </a:lnTo>
                <a:lnTo>
                  <a:pt x="1681202" y="850900"/>
                </a:lnTo>
                <a:close/>
              </a:path>
              <a:path w="2888615" h="1422400">
                <a:moveTo>
                  <a:pt x="1585562" y="850900"/>
                </a:moveTo>
                <a:lnTo>
                  <a:pt x="1580399" y="850900"/>
                </a:lnTo>
                <a:lnTo>
                  <a:pt x="1583698" y="863125"/>
                </a:lnTo>
                <a:lnTo>
                  <a:pt x="1585562" y="850900"/>
                </a:lnTo>
                <a:close/>
              </a:path>
              <a:path w="2888615" h="1422400">
                <a:moveTo>
                  <a:pt x="1538412" y="825500"/>
                </a:moveTo>
                <a:lnTo>
                  <a:pt x="1534407" y="825500"/>
                </a:lnTo>
                <a:lnTo>
                  <a:pt x="1527124" y="833751"/>
                </a:lnTo>
                <a:lnTo>
                  <a:pt x="1532971" y="838200"/>
                </a:lnTo>
                <a:lnTo>
                  <a:pt x="1547013" y="850900"/>
                </a:lnTo>
                <a:lnTo>
                  <a:pt x="1541308" y="838200"/>
                </a:lnTo>
                <a:lnTo>
                  <a:pt x="1537714" y="838200"/>
                </a:lnTo>
                <a:lnTo>
                  <a:pt x="1538412" y="825500"/>
                </a:lnTo>
                <a:close/>
              </a:path>
              <a:path w="2888615" h="1422400">
                <a:moveTo>
                  <a:pt x="1589048" y="838200"/>
                </a:moveTo>
                <a:lnTo>
                  <a:pt x="1558909" y="838200"/>
                </a:lnTo>
                <a:lnTo>
                  <a:pt x="1563002" y="850900"/>
                </a:lnTo>
                <a:lnTo>
                  <a:pt x="1580130" y="850900"/>
                </a:lnTo>
                <a:lnTo>
                  <a:pt x="1589048" y="838200"/>
                </a:lnTo>
                <a:close/>
              </a:path>
              <a:path w="2888615" h="1422400">
                <a:moveTo>
                  <a:pt x="1590542" y="838200"/>
                </a:moveTo>
                <a:lnTo>
                  <a:pt x="1589048" y="838200"/>
                </a:lnTo>
                <a:lnTo>
                  <a:pt x="1580130" y="850900"/>
                </a:lnTo>
                <a:lnTo>
                  <a:pt x="1584099" y="850900"/>
                </a:lnTo>
                <a:lnTo>
                  <a:pt x="1590542" y="838200"/>
                </a:lnTo>
                <a:close/>
              </a:path>
              <a:path w="2888615" h="1422400">
                <a:moveTo>
                  <a:pt x="1652695" y="838200"/>
                </a:moveTo>
                <a:lnTo>
                  <a:pt x="1590542" y="838200"/>
                </a:lnTo>
                <a:lnTo>
                  <a:pt x="1584099" y="850900"/>
                </a:lnTo>
                <a:lnTo>
                  <a:pt x="1651395" y="850900"/>
                </a:lnTo>
                <a:lnTo>
                  <a:pt x="1652695" y="838200"/>
                </a:lnTo>
                <a:close/>
              </a:path>
              <a:path w="2888615" h="1422400">
                <a:moveTo>
                  <a:pt x="1657399" y="838200"/>
                </a:moveTo>
                <a:lnTo>
                  <a:pt x="1651395" y="850900"/>
                </a:lnTo>
                <a:lnTo>
                  <a:pt x="1670779" y="850900"/>
                </a:lnTo>
                <a:lnTo>
                  <a:pt x="1657399" y="838200"/>
                </a:lnTo>
                <a:close/>
              </a:path>
              <a:path w="2888615" h="1422400">
                <a:moveTo>
                  <a:pt x="1522618" y="830322"/>
                </a:moveTo>
                <a:lnTo>
                  <a:pt x="1523198" y="838200"/>
                </a:lnTo>
                <a:lnTo>
                  <a:pt x="1527124" y="833751"/>
                </a:lnTo>
                <a:lnTo>
                  <a:pt x="1522618" y="830322"/>
                </a:lnTo>
                <a:close/>
              </a:path>
              <a:path w="2888615" h="1422400">
                <a:moveTo>
                  <a:pt x="1614118" y="825500"/>
                </a:moveTo>
                <a:lnTo>
                  <a:pt x="1540495" y="825500"/>
                </a:lnTo>
                <a:lnTo>
                  <a:pt x="1537714" y="838200"/>
                </a:lnTo>
                <a:lnTo>
                  <a:pt x="1621926" y="838200"/>
                </a:lnTo>
                <a:lnTo>
                  <a:pt x="1614118" y="825500"/>
                </a:lnTo>
                <a:close/>
              </a:path>
              <a:path w="2888615" h="1422400">
                <a:moveTo>
                  <a:pt x="1627044" y="825500"/>
                </a:moveTo>
                <a:lnTo>
                  <a:pt x="1614155" y="825500"/>
                </a:lnTo>
                <a:lnTo>
                  <a:pt x="1624093" y="838200"/>
                </a:lnTo>
                <a:lnTo>
                  <a:pt x="1635471" y="838200"/>
                </a:lnTo>
                <a:lnTo>
                  <a:pt x="1627044" y="825500"/>
                </a:lnTo>
                <a:close/>
              </a:path>
              <a:path w="2888615" h="1422400">
                <a:moveTo>
                  <a:pt x="1640152" y="825500"/>
                </a:moveTo>
                <a:lnTo>
                  <a:pt x="1635471" y="838200"/>
                </a:lnTo>
                <a:lnTo>
                  <a:pt x="1652036" y="838200"/>
                </a:lnTo>
                <a:lnTo>
                  <a:pt x="1640152" y="825500"/>
                </a:lnTo>
                <a:close/>
              </a:path>
              <a:path w="2888615" h="1422400">
                <a:moveTo>
                  <a:pt x="1522262" y="825500"/>
                </a:moveTo>
                <a:lnTo>
                  <a:pt x="1516280" y="825500"/>
                </a:lnTo>
                <a:lnTo>
                  <a:pt x="1522618" y="830322"/>
                </a:lnTo>
                <a:lnTo>
                  <a:pt x="1522262" y="825500"/>
                </a:lnTo>
                <a:close/>
              </a:path>
              <a:path w="2888615" h="1422400">
                <a:moveTo>
                  <a:pt x="1574149" y="800100"/>
                </a:moveTo>
                <a:lnTo>
                  <a:pt x="1495469" y="800100"/>
                </a:lnTo>
                <a:lnTo>
                  <a:pt x="1515183" y="812800"/>
                </a:lnTo>
                <a:lnTo>
                  <a:pt x="1530912" y="825500"/>
                </a:lnTo>
                <a:lnTo>
                  <a:pt x="1595304" y="825500"/>
                </a:lnTo>
                <a:lnTo>
                  <a:pt x="1595740" y="812800"/>
                </a:lnTo>
                <a:lnTo>
                  <a:pt x="1586204" y="812800"/>
                </a:lnTo>
                <a:lnTo>
                  <a:pt x="1574149" y="800100"/>
                </a:lnTo>
                <a:close/>
              </a:path>
              <a:path w="2888615" h="1422400">
                <a:moveTo>
                  <a:pt x="1495469" y="800100"/>
                </a:moveTo>
                <a:lnTo>
                  <a:pt x="1478659" y="800100"/>
                </a:lnTo>
                <a:lnTo>
                  <a:pt x="1489314" y="812800"/>
                </a:lnTo>
                <a:lnTo>
                  <a:pt x="1500389" y="812800"/>
                </a:lnTo>
                <a:lnTo>
                  <a:pt x="1495469" y="800100"/>
                </a:lnTo>
                <a:close/>
              </a:path>
              <a:path w="2888615" h="1422400">
                <a:moveTo>
                  <a:pt x="1468527" y="787400"/>
                </a:moveTo>
                <a:lnTo>
                  <a:pt x="1458466" y="787400"/>
                </a:lnTo>
                <a:lnTo>
                  <a:pt x="1459748" y="800100"/>
                </a:lnTo>
                <a:lnTo>
                  <a:pt x="1465261" y="800100"/>
                </a:lnTo>
                <a:lnTo>
                  <a:pt x="1468527" y="787400"/>
                </a:lnTo>
                <a:close/>
              </a:path>
              <a:path w="2888615" h="1422400">
                <a:moveTo>
                  <a:pt x="1482171" y="787400"/>
                </a:moveTo>
                <a:lnTo>
                  <a:pt x="1468527" y="787400"/>
                </a:lnTo>
                <a:lnTo>
                  <a:pt x="1474689" y="800100"/>
                </a:lnTo>
                <a:lnTo>
                  <a:pt x="1489149" y="800100"/>
                </a:lnTo>
                <a:lnTo>
                  <a:pt x="1482171" y="787400"/>
                </a:lnTo>
                <a:close/>
              </a:path>
              <a:path w="2888615" h="1422400">
                <a:moveTo>
                  <a:pt x="1542604" y="787400"/>
                </a:moveTo>
                <a:lnTo>
                  <a:pt x="1498319" y="787400"/>
                </a:lnTo>
                <a:lnTo>
                  <a:pt x="1494255" y="800100"/>
                </a:lnTo>
                <a:lnTo>
                  <a:pt x="1551875" y="800100"/>
                </a:lnTo>
                <a:lnTo>
                  <a:pt x="1542604" y="787400"/>
                </a:lnTo>
                <a:close/>
              </a:path>
              <a:path w="2888615" h="1422400">
                <a:moveTo>
                  <a:pt x="1528048" y="774700"/>
                </a:moveTo>
                <a:lnTo>
                  <a:pt x="1432784" y="774700"/>
                </a:lnTo>
                <a:lnTo>
                  <a:pt x="1431630" y="787400"/>
                </a:lnTo>
                <a:lnTo>
                  <a:pt x="1542604" y="787400"/>
                </a:lnTo>
                <a:lnTo>
                  <a:pt x="1557775" y="800100"/>
                </a:lnTo>
                <a:lnTo>
                  <a:pt x="1546102" y="787400"/>
                </a:lnTo>
                <a:lnTo>
                  <a:pt x="1528048" y="774700"/>
                </a:lnTo>
                <a:close/>
              </a:path>
              <a:path w="2888615" h="1422400">
                <a:moveTo>
                  <a:pt x="1417953" y="774700"/>
                </a:moveTo>
                <a:lnTo>
                  <a:pt x="1410968" y="787400"/>
                </a:lnTo>
                <a:lnTo>
                  <a:pt x="1419795" y="787400"/>
                </a:lnTo>
                <a:lnTo>
                  <a:pt x="1417953" y="774700"/>
                </a:lnTo>
                <a:close/>
              </a:path>
              <a:path w="2888615" h="1422400">
                <a:moveTo>
                  <a:pt x="1428926" y="774700"/>
                </a:moveTo>
                <a:lnTo>
                  <a:pt x="1421619" y="774700"/>
                </a:lnTo>
                <a:lnTo>
                  <a:pt x="1431259" y="787400"/>
                </a:lnTo>
                <a:lnTo>
                  <a:pt x="1431630" y="787400"/>
                </a:lnTo>
                <a:lnTo>
                  <a:pt x="1428926" y="774700"/>
                </a:lnTo>
                <a:close/>
              </a:path>
              <a:path w="2888615" h="1422400">
                <a:moveTo>
                  <a:pt x="1387740" y="762000"/>
                </a:moveTo>
                <a:lnTo>
                  <a:pt x="1380920" y="762000"/>
                </a:lnTo>
                <a:lnTo>
                  <a:pt x="1382469" y="774700"/>
                </a:lnTo>
                <a:lnTo>
                  <a:pt x="1387740" y="762000"/>
                </a:lnTo>
                <a:close/>
              </a:path>
              <a:path w="2888615" h="1422400">
                <a:moveTo>
                  <a:pt x="1403601" y="762000"/>
                </a:moveTo>
                <a:lnTo>
                  <a:pt x="1393331" y="762000"/>
                </a:lnTo>
                <a:lnTo>
                  <a:pt x="1394269" y="774700"/>
                </a:lnTo>
                <a:lnTo>
                  <a:pt x="1401494" y="774700"/>
                </a:lnTo>
                <a:lnTo>
                  <a:pt x="1404024" y="763126"/>
                </a:lnTo>
                <a:lnTo>
                  <a:pt x="1403601" y="762000"/>
                </a:lnTo>
                <a:close/>
              </a:path>
              <a:path w="2888615" h="1422400">
                <a:moveTo>
                  <a:pt x="1416569" y="736600"/>
                </a:moveTo>
                <a:lnTo>
                  <a:pt x="1413647" y="741203"/>
                </a:lnTo>
                <a:lnTo>
                  <a:pt x="1410692" y="749300"/>
                </a:lnTo>
                <a:lnTo>
                  <a:pt x="1404270" y="762000"/>
                </a:lnTo>
                <a:lnTo>
                  <a:pt x="1404024" y="763126"/>
                </a:lnTo>
                <a:lnTo>
                  <a:pt x="1408365" y="774700"/>
                </a:lnTo>
                <a:lnTo>
                  <a:pt x="1501722" y="774700"/>
                </a:lnTo>
                <a:lnTo>
                  <a:pt x="1500930" y="762000"/>
                </a:lnTo>
                <a:lnTo>
                  <a:pt x="1475560" y="762000"/>
                </a:lnTo>
                <a:lnTo>
                  <a:pt x="1473178" y="749300"/>
                </a:lnTo>
                <a:lnTo>
                  <a:pt x="1421018" y="749300"/>
                </a:lnTo>
                <a:lnTo>
                  <a:pt x="1416569" y="736600"/>
                </a:lnTo>
                <a:close/>
              </a:path>
              <a:path w="2888615" h="1422400">
                <a:moveTo>
                  <a:pt x="1503613" y="762000"/>
                </a:moveTo>
                <a:lnTo>
                  <a:pt x="1501722" y="774700"/>
                </a:lnTo>
                <a:lnTo>
                  <a:pt x="1510512" y="774700"/>
                </a:lnTo>
                <a:lnTo>
                  <a:pt x="1503613" y="762000"/>
                </a:lnTo>
                <a:close/>
              </a:path>
              <a:path w="2888615" h="1422400">
                <a:moveTo>
                  <a:pt x="1413647" y="741203"/>
                </a:moveTo>
                <a:lnTo>
                  <a:pt x="1408509" y="749300"/>
                </a:lnTo>
                <a:lnTo>
                  <a:pt x="1403918" y="762000"/>
                </a:lnTo>
                <a:lnTo>
                  <a:pt x="1403601" y="762000"/>
                </a:lnTo>
                <a:lnTo>
                  <a:pt x="1404024" y="763126"/>
                </a:lnTo>
                <a:lnTo>
                  <a:pt x="1404270" y="762000"/>
                </a:lnTo>
                <a:lnTo>
                  <a:pt x="1410692" y="749300"/>
                </a:lnTo>
                <a:lnTo>
                  <a:pt x="1413647" y="741203"/>
                </a:lnTo>
                <a:close/>
              </a:path>
              <a:path w="2888615" h="1422400">
                <a:moveTo>
                  <a:pt x="1383092" y="749300"/>
                </a:moveTo>
                <a:lnTo>
                  <a:pt x="1370948" y="749300"/>
                </a:lnTo>
                <a:lnTo>
                  <a:pt x="1381161" y="762000"/>
                </a:lnTo>
                <a:lnTo>
                  <a:pt x="1387696" y="762000"/>
                </a:lnTo>
                <a:lnTo>
                  <a:pt x="1383092" y="749300"/>
                </a:lnTo>
                <a:close/>
              </a:path>
              <a:path w="2888615" h="1422400">
                <a:moveTo>
                  <a:pt x="1412416" y="711200"/>
                </a:moveTo>
                <a:lnTo>
                  <a:pt x="1364854" y="711200"/>
                </a:lnTo>
                <a:lnTo>
                  <a:pt x="1365070" y="723900"/>
                </a:lnTo>
                <a:lnTo>
                  <a:pt x="1325586" y="723900"/>
                </a:lnTo>
                <a:lnTo>
                  <a:pt x="1334570" y="736600"/>
                </a:lnTo>
                <a:lnTo>
                  <a:pt x="1367764" y="736600"/>
                </a:lnTo>
                <a:lnTo>
                  <a:pt x="1374832" y="749300"/>
                </a:lnTo>
                <a:lnTo>
                  <a:pt x="1389473" y="749300"/>
                </a:lnTo>
                <a:lnTo>
                  <a:pt x="1387696" y="762000"/>
                </a:lnTo>
                <a:lnTo>
                  <a:pt x="1403918" y="762000"/>
                </a:lnTo>
                <a:lnTo>
                  <a:pt x="1408509" y="749300"/>
                </a:lnTo>
                <a:lnTo>
                  <a:pt x="1413647" y="741203"/>
                </a:lnTo>
                <a:lnTo>
                  <a:pt x="1415328" y="736600"/>
                </a:lnTo>
                <a:lnTo>
                  <a:pt x="1412746" y="723900"/>
                </a:lnTo>
                <a:lnTo>
                  <a:pt x="1412416" y="711200"/>
                </a:lnTo>
                <a:close/>
              </a:path>
              <a:path w="2888615" h="1422400">
                <a:moveTo>
                  <a:pt x="1479221" y="749300"/>
                </a:moveTo>
                <a:lnTo>
                  <a:pt x="1473178" y="749300"/>
                </a:lnTo>
                <a:lnTo>
                  <a:pt x="1477427" y="762000"/>
                </a:lnTo>
                <a:lnTo>
                  <a:pt x="1488743" y="762000"/>
                </a:lnTo>
                <a:lnTo>
                  <a:pt x="1479221" y="749300"/>
                </a:lnTo>
                <a:close/>
              </a:path>
              <a:path w="2888615" h="1422400">
                <a:moveTo>
                  <a:pt x="1367764" y="736600"/>
                </a:moveTo>
                <a:lnTo>
                  <a:pt x="1353082" y="736600"/>
                </a:lnTo>
                <a:lnTo>
                  <a:pt x="1351075" y="749300"/>
                </a:lnTo>
                <a:lnTo>
                  <a:pt x="1365883" y="749300"/>
                </a:lnTo>
                <a:lnTo>
                  <a:pt x="1367764" y="736600"/>
                </a:lnTo>
                <a:close/>
              </a:path>
              <a:path w="2888615" h="1422400">
                <a:moveTo>
                  <a:pt x="1436617" y="723900"/>
                </a:moveTo>
                <a:lnTo>
                  <a:pt x="1429042" y="723900"/>
                </a:lnTo>
                <a:lnTo>
                  <a:pt x="1422060" y="736600"/>
                </a:lnTo>
                <a:lnTo>
                  <a:pt x="1425535" y="736600"/>
                </a:lnTo>
                <a:lnTo>
                  <a:pt x="1421378" y="749300"/>
                </a:lnTo>
                <a:lnTo>
                  <a:pt x="1446065" y="749300"/>
                </a:lnTo>
                <a:lnTo>
                  <a:pt x="1434920" y="736600"/>
                </a:lnTo>
                <a:lnTo>
                  <a:pt x="1436617" y="723900"/>
                </a:lnTo>
                <a:close/>
              </a:path>
              <a:path w="2888615" h="1422400">
                <a:moveTo>
                  <a:pt x="1451730" y="736600"/>
                </a:moveTo>
                <a:lnTo>
                  <a:pt x="1450081" y="736600"/>
                </a:lnTo>
                <a:lnTo>
                  <a:pt x="1446065" y="749300"/>
                </a:lnTo>
                <a:lnTo>
                  <a:pt x="1455774" y="749300"/>
                </a:lnTo>
                <a:lnTo>
                  <a:pt x="1451730" y="736600"/>
                </a:lnTo>
                <a:close/>
              </a:path>
              <a:path w="2888615" h="1422400">
                <a:moveTo>
                  <a:pt x="1364854" y="711200"/>
                </a:moveTo>
                <a:lnTo>
                  <a:pt x="1312586" y="711200"/>
                </a:lnTo>
                <a:lnTo>
                  <a:pt x="1323048" y="723900"/>
                </a:lnTo>
                <a:lnTo>
                  <a:pt x="1365070" y="723900"/>
                </a:lnTo>
                <a:lnTo>
                  <a:pt x="1364854" y="711200"/>
                </a:lnTo>
                <a:close/>
              </a:path>
              <a:path w="2888615" h="1422400">
                <a:moveTo>
                  <a:pt x="1281547" y="698500"/>
                </a:moveTo>
                <a:lnTo>
                  <a:pt x="1271040" y="698500"/>
                </a:lnTo>
                <a:lnTo>
                  <a:pt x="1275224" y="711200"/>
                </a:lnTo>
                <a:lnTo>
                  <a:pt x="1281547" y="698500"/>
                </a:lnTo>
                <a:close/>
              </a:path>
              <a:path w="2888615" h="1422400">
                <a:moveTo>
                  <a:pt x="1334540" y="698500"/>
                </a:moveTo>
                <a:lnTo>
                  <a:pt x="1304543" y="698500"/>
                </a:lnTo>
                <a:lnTo>
                  <a:pt x="1319109" y="711200"/>
                </a:lnTo>
                <a:lnTo>
                  <a:pt x="1352145" y="711200"/>
                </a:lnTo>
                <a:lnTo>
                  <a:pt x="1352010" y="711003"/>
                </a:lnTo>
                <a:lnTo>
                  <a:pt x="1334540" y="698500"/>
                </a:lnTo>
                <a:close/>
              </a:path>
              <a:path w="2888615" h="1422400">
                <a:moveTo>
                  <a:pt x="1352010" y="711003"/>
                </a:moveTo>
                <a:lnTo>
                  <a:pt x="1352145" y="711200"/>
                </a:lnTo>
                <a:lnTo>
                  <a:pt x="1352284" y="711200"/>
                </a:lnTo>
                <a:lnTo>
                  <a:pt x="1352010" y="711003"/>
                </a:lnTo>
                <a:close/>
              </a:path>
              <a:path w="2888615" h="1422400">
                <a:moveTo>
                  <a:pt x="1347176" y="685800"/>
                </a:moveTo>
                <a:lnTo>
                  <a:pt x="1335289" y="685800"/>
                </a:lnTo>
                <a:lnTo>
                  <a:pt x="1343391" y="698500"/>
                </a:lnTo>
                <a:lnTo>
                  <a:pt x="1352010" y="711003"/>
                </a:lnTo>
                <a:lnTo>
                  <a:pt x="1352284" y="711200"/>
                </a:lnTo>
                <a:lnTo>
                  <a:pt x="1372623" y="711200"/>
                </a:lnTo>
                <a:lnTo>
                  <a:pt x="1363356" y="698500"/>
                </a:lnTo>
                <a:lnTo>
                  <a:pt x="1354374" y="698500"/>
                </a:lnTo>
                <a:lnTo>
                  <a:pt x="1347176" y="685800"/>
                </a:lnTo>
                <a:close/>
              </a:path>
              <a:path w="2888615" h="1422400">
                <a:moveTo>
                  <a:pt x="1381103" y="698500"/>
                </a:moveTo>
                <a:lnTo>
                  <a:pt x="1372818" y="698500"/>
                </a:lnTo>
                <a:lnTo>
                  <a:pt x="1374678" y="711200"/>
                </a:lnTo>
                <a:lnTo>
                  <a:pt x="1388129" y="711200"/>
                </a:lnTo>
                <a:lnTo>
                  <a:pt x="1381103" y="698500"/>
                </a:lnTo>
                <a:close/>
              </a:path>
              <a:path w="2888615" h="1422400">
                <a:moveTo>
                  <a:pt x="1325713" y="685800"/>
                </a:moveTo>
                <a:lnTo>
                  <a:pt x="1249517" y="685800"/>
                </a:lnTo>
                <a:lnTo>
                  <a:pt x="1252893" y="698500"/>
                </a:lnTo>
                <a:lnTo>
                  <a:pt x="1332838" y="698500"/>
                </a:lnTo>
                <a:lnTo>
                  <a:pt x="1325713" y="685800"/>
                </a:lnTo>
                <a:close/>
              </a:path>
              <a:path w="2888615" h="1422400">
                <a:moveTo>
                  <a:pt x="1323927" y="673100"/>
                </a:moveTo>
                <a:lnTo>
                  <a:pt x="1224499" y="673100"/>
                </a:lnTo>
                <a:lnTo>
                  <a:pt x="1221918" y="685800"/>
                </a:lnTo>
                <a:lnTo>
                  <a:pt x="1329307" y="685800"/>
                </a:lnTo>
                <a:lnTo>
                  <a:pt x="1323927" y="673100"/>
                </a:lnTo>
                <a:close/>
              </a:path>
              <a:path w="2888615" h="1422400">
                <a:moveTo>
                  <a:pt x="1236318" y="660400"/>
                </a:moveTo>
                <a:lnTo>
                  <a:pt x="1197527" y="660400"/>
                </a:lnTo>
                <a:lnTo>
                  <a:pt x="1202455" y="673100"/>
                </a:lnTo>
                <a:lnTo>
                  <a:pt x="1233816" y="673100"/>
                </a:lnTo>
                <a:lnTo>
                  <a:pt x="1236318" y="660400"/>
                </a:lnTo>
                <a:close/>
              </a:path>
              <a:path w="2888615" h="1422400">
                <a:moveTo>
                  <a:pt x="1302380" y="660400"/>
                </a:moveTo>
                <a:lnTo>
                  <a:pt x="1236318" y="660400"/>
                </a:lnTo>
                <a:lnTo>
                  <a:pt x="1246810" y="673100"/>
                </a:lnTo>
                <a:lnTo>
                  <a:pt x="1305495" y="673100"/>
                </a:lnTo>
                <a:lnTo>
                  <a:pt x="1302380" y="660400"/>
                </a:lnTo>
                <a:close/>
              </a:path>
              <a:path w="2888615" h="1422400">
                <a:moveTo>
                  <a:pt x="1170354" y="635000"/>
                </a:moveTo>
                <a:lnTo>
                  <a:pt x="1159116" y="635000"/>
                </a:lnTo>
                <a:lnTo>
                  <a:pt x="1155711" y="647700"/>
                </a:lnTo>
                <a:lnTo>
                  <a:pt x="1163646" y="660400"/>
                </a:lnTo>
                <a:lnTo>
                  <a:pt x="1170335" y="660400"/>
                </a:lnTo>
                <a:lnTo>
                  <a:pt x="1172665" y="650909"/>
                </a:lnTo>
                <a:lnTo>
                  <a:pt x="1170671" y="647700"/>
                </a:lnTo>
                <a:lnTo>
                  <a:pt x="1166099" y="647700"/>
                </a:lnTo>
                <a:lnTo>
                  <a:pt x="1170354" y="635000"/>
                </a:lnTo>
                <a:close/>
              </a:path>
              <a:path w="2888615" h="1422400">
                <a:moveTo>
                  <a:pt x="1177223" y="647700"/>
                </a:moveTo>
                <a:lnTo>
                  <a:pt x="1173452" y="647700"/>
                </a:lnTo>
                <a:lnTo>
                  <a:pt x="1172665" y="650909"/>
                </a:lnTo>
                <a:lnTo>
                  <a:pt x="1178559" y="660400"/>
                </a:lnTo>
                <a:lnTo>
                  <a:pt x="1177223" y="647700"/>
                </a:lnTo>
                <a:close/>
              </a:path>
              <a:path w="2888615" h="1422400">
                <a:moveTo>
                  <a:pt x="1265342" y="647700"/>
                </a:moveTo>
                <a:lnTo>
                  <a:pt x="1195767" y="647700"/>
                </a:lnTo>
                <a:lnTo>
                  <a:pt x="1192497" y="660400"/>
                </a:lnTo>
                <a:lnTo>
                  <a:pt x="1272316" y="660400"/>
                </a:lnTo>
                <a:lnTo>
                  <a:pt x="1265342" y="647700"/>
                </a:lnTo>
                <a:close/>
              </a:path>
              <a:path w="2888615" h="1422400">
                <a:moveTo>
                  <a:pt x="1288204" y="647700"/>
                </a:moveTo>
                <a:lnTo>
                  <a:pt x="1288616" y="660400"/>
                </a:lnTo>
                <a:lnTo>
                  <a:pt x="1291212" y="660400"/>
                </a:lnTo>
                <a:lnTo>
                  <a:pt x="1288204" y="647700"/>
                </a:lnTo>
                <a:close/>
              </a:path>
              <a:path w="2888615" h="1422400">
                <a:moveTo>
                  <a:pt x="1173452" y="647700"/>
                </a:moveTo>
                <a:lnTo>
                  <a:pt x="1170671" y="647700"/>
                </a:lnTo>
                <a:lnTo>
                  <a:pt x="1172665" y="650909"/>
                </a:lnTo>
                <a:lnTo>
                  <a:pt x="1173452" y="647700"/>
                </a:lnTo>
                <a:close/>
              </a:path>
              <a:path w="2888615" h="1422400">
                <a:moveTo>
                  <a:pt x="1157626" y="622300"/>
                </a:moveTo>
                <a:lnTo>
                  <a:pt x="1127265" y="622300"/>
                </a:lnTo>
                <a:lnTo>
                  <a:pt x="1151228" y="635000"/>
                </a:lnTo>
                <a:lnTo>
                  <a:pt x="1142857" y="647700"/>
                </a:lnTo>
                <a:lnTo>
                  <a:pt x="1150159" y="647700"/>
                </a:lnTo>
                <a:lnTo>
                  <a:pt x="1159116" y="635000"/>
                </a:lnTo>
                <a:lnTo>
                  <a:pt x="1154746" y="635000"/>
                </a:lnTo>
                <a:lnTo>
                  <a:pt x="1157626" y="622300"/>
                </a:lnTo>
                <a:close/>
              </a:path>
              <a:path w="2888615" h="1422400">
                <a:moveTo>
                  <a:pt x="1199304" y="635000"/>
                </a:moveTo>
                <a:lnTo>
                  <a:pt x="1170354" y="635000"/>
                </a:lnTo>
                <a:lnTo>
                  <a:pt x="1173745" y="647700"/>
                </a:lnTo>
                <a:lnTo>
                  <a:pt x="1201732" y="647700"/>
                </a:lnTo>
                <a:lnTo>
                  <a:pt x="1199304" y="635000"/>
                </a:lnTo>
                <a:close/>
              </a:path>
              <a:path w="2888615" h="1422400">
                <a:moveTo>
                  <a:pt x="1204857" y="635000"/>
                </a:moveTo>
                <a:lnTo>
                  <a:pt x="1203857" y="647700"/>
                </a:lnTo>
                <a:lnTo>
                  <a:pt x="1209438" y="647700"/>
                </a:lnTo>
                <a:lnTo>
                  <a:pt x="1204857" y="635000"/>
                </a:lnTo>
                <a:close/>
              </a:path>
              <a:path w="2888615" h="1422400">
                <a:moveTo>
                  <a:pt x="1229991" y="622300"/>
                </a:moveTo>
                <a:lnTo>
                  <a:pt x="1219203" y="635000"/>
                </a:lnTo>
                <a:lnTo>
                  <a:pt x="1215795" y="647700"/>
                </a:lnTo>
                <a:lnTo>
                  <a:pt x="1251469" y="647700"/>
                </a:lnTo>
                <a:lnTo>
                  <a:pt x="1229991" y="622300"/>
                </a:lnTo>
                <a:close/>
              </a:path>
              <a:path w="2888615" h="1422400">
                <a:moveTo>
                  <a:pt x="1120968" y="622300"/>
                </a:moveTo>
                <a:lnTo>
                  <a:pt x="1105597" y="622300"/>
                </a:lnTo>
                <a:lnTo>
                  <a:pt x="1118393" y="635000"/>
                </a:lnTo>
                <a:lnTo>
                  <a:pt x="1120968" y="622300"/>
                </a:lnTo>
                <a:close/>
              </a:path>
              <a:path w="2888615" h="1422400">
                <a:moveTo>
                  <a:pt x="1170608" y="622300"/>
                </a:moveTo>
                <a:lnTo>
                  <a:pt x="1157626" y="622300"/>
                </a:lnTo>
                <a:lnTo>
                  <a:pt x="1157679" y="635000"/>
                </a:lnTo>
                <a:lnTo>
                  <a:pt x="1175264" y="635000"/>
                </a:lnTo>
                <a:lnTo>
                  <a:pt x="1170608" y="622300"/>
                </a:lnTo>
                <a:close/>
              </a:path>
              <a:path w="2888615" h="1422400">
                <a:moveTo>
                  <a:pt x="1213235" y="622300"/>
                </a:moveTo>
                <a:lnTo>
                  <a:pt x="1173108" y="622300"/>
                </a:lnTo>
                <a:lnTo>
                  <a:pt x="1175264" y="635000"/>
                </a:lnTo>
                <a:lnTo>
                  <a:pt x="1214183" y="635000"/>
                </a:lnTo>
                <a:lnTo>
                  <a:pt x="1213235" y="622300"/>
                </a:lnTo>
                <a:close/>
              </a:path>
              <a:path w="2888615" h="1422400">
                <a:moveTo>
                  <a:pt x="1100031" y="614270"/>
                </a:moveTo>
                <a:lnTo>
                  <a:pt x="1102843" y="622300"/>
                </a:lnTo>
                <a:lnTo>
                  <a:pt x="1104206" y="622300"/>
                </a:lnTo>
                <a:lnTo>
                  <a:pt x="1103505" y="616529"/>
                </a:lnTo>
                <a:lnTo>
                  <a:pt x="1100031" y="614270"/>
                </a:lnTo>
                <a:close/>
              </a:path>
              <a:path w="2888615" h="1422400">
                <a:moveTo>
                  <a:pt x="1189525" y="609600"/>
                </a:moveTo>
                <a:lnTo>
                  <a:pt x="1102664" y="609600"/>
                </a:lnTo>
                <a:lnTo>
                  <a:pt x="1103505" y="616529"/>
                </a:lnTo>
                <a:lnTo>
                  <a:pt x="1112378" y="622300"/>
                </a:lnTo>
                <a:lnTo>
                  <a:pt x="1195900" y="622300"/>
                </a:lnTo>
                <a:lnTo>
                  <a:pt x="1189525" y="609600"/>
                </a:lnTo>
                <a:close/>
              </a:path>
              <a:path w="2888615" h="1422400">
                <a:moveTo>
                  <a:pt x="1098396" y="609600"/>
                </a:moveTo>
                <a:lnTo>
                  <a:pt x="1092849" y="609600"/>
                </a:lnTo>
                <a:lnTo>
                  <a:pt x="1100031" y="614270"/>
                </a:lnTo>
                <a:lnTo>
                  <a:pt x="1098396" y="609600"/>
                </a:lnTo>
                <a:close/>
              </a:path>
              <a:path w="2888615" h="1422400">
                <a:moveTo>
                  <a:pt x="1148762" y="584200"/>
                </a:moveTo>
                <a:lnTo>
                  <a:pt x="1146360" y="596900"/>
                </a:lnTo>
                <a:lnTo>
                  <a:pt x="1086763" y="596900"/>
                </a:lnTo>
                <a:lnTo>
                  <a:pt x="1090347" y="609600"/>
                </a:lnTo>
                <a:lnTo>
                  <a:pt x="1170240" y="609600"/>
                </a:lnTo>
                <a:lnTo>
                  <a:pt x="1154477" y="596900"/>
                </a:lnTo>
                <a:lnTo>
                  <a:pt x="1148762" y="584200"/>
                </a:lnTo>
                <a:close/>
              </a:path>
              <a:path w="2888615" h="1422400">
                <a:moveTo>
                  <a:pt x="1043925" y="584200"/>
                </a:moveTo>
                <a:lnTo>
                  <a:pt x="1036420" y="584200"/>
                </a:lnTo>
                <a:lnTo>
                  <a:pt x="1040849" y="596900"/>
                </a:lnTo>
                <a:lnTo>
                  <a:pt x="1043925" y="584200"/>
                </a:lnTo>
                <a:close/>
              </a:path>
              <a:path w="2888615" h="1422400">
                <a:moveTo>
                  <a:pt x="1052487" y="584200"/>
                </a:moveTo>
                <a:lnTo>
                  <a:pt x="1045545" y="584200"/>
                </a:lnTo>
                <a:lnTo>
                  <a:pt x="1049327" y="596900"/>
                </a:lnTo>
                <a:lnTo>
                  <a:pt x="1051252" y="596900"/>
                </a:lnTo>
                <a:lnTo>
                  <a:pt x="1052487" y="584200"/>
                </a:lnTo>
                <a:close/>
              </a:path>
              <a:path w="2888615" h="1422400">
                <a:moveTo>
                  <a:pt x="1134105" y="584200"/>
                </a:moveTo>
                <a:lnTo>
                  <a:pt x="1055048" y="584200"/>
                </a:lnTo>
                <a:lnTo>
                  <a:pt x="1055140" y="596900"/>
                </a:lnTo>
                <a:lnTo>
                  <a:pt x="1140534" y="596900"/>
                </a:lnTo>
                <a:lnTo>
                  <a:pt x="1134105" y="584200"/>
                </a:lnTo>
                <a:close/>
              </a:path>
              <a:path w="2888615" h="1422400">
                <a:moveTo>
                  <a:pt x="1169465" y="584200"/>
                </a:moveTo>
                <a:lnTo>
                  <a:pt x="1163115" y="596900"/>
                </a:lnTo>
                <a:lnTo>
                  <a:pt x="1168893" y="596900"/>
                </a:lnTo>
                <a:lnTo>
                  <a:pt x="1169465" y="584200"/>
                </a:lnTo>
                <a:close/>
              </a:path>
              <a:path w="2888615" h="1422400">
                <a:moveTo>
                  <a:pt x="1035374" y="533400"/>
                </a:moveTo>
                <a:lnTo>
                  <a:pt x="1009067" y="533400"/>
                </a:lnTo>
                <a:lnTo>
                  <a:pt x="1003957" y="546100"/>
                </a:lnTo>
                <a:lnTo>
                  <a:pt x="995810" y="554581"/>
                </a:lnTo>
                <a:lnTo>
                  <a:pt x="996394" y="558800"/>
                </a:lnTo>
                <a:lnTo>
                  <a:pt x="1001361" y="571500"/>
                </a:lnTo>
                <a:lnTo>
                  <a:pt x="1007357" y="571500"/>
                </a:lnTo>
                <a:lnTo>
                  <a:pt x="1013762" y="584200"/>
                </a:lnTo>
                <a:lnTo>
                  <a:pt x="1051140" y="584200"/>
                </a:lnTo>
                <a:lnTo>
                  <a:pt x="1031924" y="571500"/>
                </a:lnTo>
                <a:lnTo>
                  <a:pt x="1006816" y="558800"/>
                </a:lnTo>
                <a:lnTo>
                  <a:pt x="1060666" y="558800"/>
                </a:lnTo>
                <a:lnTo>
                  <a:pt x="1067654" y="546100"/>
                </a:lnTo>
                <a:lnTo>
                  <a:pt x="1044764" y="546100"/>
                </a:lnTo>
                <a:lnTo>
                  <a:pt x="1035374" y="533400"/>
                </a:lnTo>
                <a:close/>
              </a:path>
              <a:path w="2888615" h="1422400">
                <a:moveTo>
                  <a:pt x="1121723" y="571500"/>
                </a:moveTo>
                <a:lnTo>
                  <a:pt x="1049176" y="571500"/>
                </a:lnTo>
                <a:lnTo>
                  <a:pt x="1051140" y="584200"/>
                </a:lnTo>
                <a:lnTo>
                  <a:pt x="1128544" y="584200"/>
                </a:lnTo>
                <a:lnTo>
                  <a:pt x="1121723" y="571500"/>
                </a:lnTo>
                <a:close/>
              </a:path>
              <a:path w="2888615" h="1422400">
                <a:moveTo>
                  <a:pt x="992625" y="558800"/>
                </a:moveTo>
                <a:lnTo>
                  <a:pt x="987715" y="558800"/>
                </a:lnTo>
                <a:lnTo>
                  <a:pt x="991153" y="571500"/>
                </a:lnTo>
                <a:lnTo>
                  <a:pt x="992625" y="558800"/>
                </a:lnTo>
                <a:close/>
              </a:path>
              <a:path w="2888615" h="1422400">
                <a:moveTo>
                  <a:pt x="1085275" y="558800"/>
                </a:moveTo>
                <a:lnTo>
                  <a:pt x="1017167" y="558800"/>
                </a:lnTo>
                <a:lnTo>
                  <a:pt x="1034896" y="571500"/>
                </a:lnTo>
                <a:lnTo>
                  <a:pt x="1094611" y="571500"/>
                </a:lnTo>
                <a:lnTo>
                  <a:pt x="1085275" y="558800"/>
                </a:lnTo>
                <a:close/>
              </a:path>
              <a:path w="2888615" h="1422400">
                <a:moveTo>
                  <a:pt x="994635" y="546100"/>
                </a:moveTo>
                <a:lnTo>
                  <a:pt x="970249" y="546100"/>
                </a:lnTo>
                <a:lnTo>
                  <a:pt x="971561" y="558800"/>
                </a:lnTo>
                <a:lnTo>
                  <a:pt x="991758" y="558800"/>
                </a:lnTo>
                <a:lnTo>
                  <a:pt x="995810" y="554581"/>
                </a:lnTo>
                <a:lnTo>
                  <a:pt x="994635" y="546100"/>
                </a:lnTo>
                <a:close/>
              </a:path>
              <a:path w="2888615" h="1422400">
                <a:moveTo>
                  <a:pt x="997267" y="508000"/>
                </a:moveTo>
                <a:lnTo>
                  <a:pt x="908519" y="508000"/>
                </a:lnTo>
                <a:lnTo>
                  <a:pt x="921443" y="520700"/>
                </a:lnTo>
                <a:lnTo>
                  <a:pt x="931763" y="533400"/>
                </a:lnTo>
                <a:lnTo>
                  <a:pt x="1004523" y="533400"/>
                </a:lnTo>
                <a:lnTo>
                  <a:pt x="997520" y="546100"/>
                </a:lnTo>
                <a:lnTo>
                  <a:pt x="994635" y="546100"/>
                </a:lnTo>
                <a:lnTo>
                  <a:pt x="995810" y="554581"/>
                </a:lnTo>
                <a:lnTo>
                  <a:pt x="1003957" y="546100"/>
                </a:lnTo>
                <a:lnTo>
                  <a:pt x="1009067" y="533400"/>
                </a:lnTo>
                <a:lnTo>
                  <a:pt x="1007997" y="520700"/>
                </a:lnTo>
                <a:lnTo>
                  <a:pt x="1009054" y="520700"/>
                </a:lnTo>
                <a:lnTo>
                  <a:pt x="997267" y="508000"/>
                </a:lnTo>
                <a:close/>
              </a:path>
              <a:path w="2888615" h="1422400">
                <a:moveTo>
                  <a:pt x="953565" y="533400"/>
                </a:moveTo>
                <a:lnTo>
                  <a:pt x="944434" y="533400"/>
                </a:lnTo>
                <a:lnTo>
                  <a:pt x="947317" y="546100"/>
                </a:lnTo>
                <a:lnTo>
                  <a:pt x="957108" y="546100"/>
                </a:lnTo>
                <a:lnTo>
                  <a:pt x="953565" y="533400"/>
                </a:lnTo>
                <a:close/>
              </a:path>
              <a:path w="2888615" h="1422400">
                <a:moveTo>
                  <a:pt x="1004523" y="533400"/>
                </a:moveTo>
                <a:lnTo>
                  <a:pt x="958827" y="533400"/>
                </a:lnTo>
                <a:lnTo>
                  <a:pt x="972032" y="546100"/>
                </a:lnTo>
                <a:lnTo>
                  <a:pt x="997520" y="546100"/>
                </a:lnTo>
                <a:lnTo>
                  <a:pt x="1004523" y="533400"/>
                </a:lnTo>
                <a:close/>
              </a:path>
              <a:path w="2888615" h="1422400">
                <a:moveTo>
                  <a:pt x="1053539" y="533400"/>
                </a:moveTo>
                <a:lnTo>
                  <a:pt x="1047278" y="533400"/>
                </a:lnTo>
                <a:lnTo>
                  <a:pt x="1053374" y="546100"/>
                </a:lnTo>
                <a:lnTo>
                  <a:pt x="1053539" y="533400"/>
                </a:lnTo>
                <a:close/>
              </a:path>
              <a:path w="2888615" h="1422400">
                <a:moveTo>
                  <a:pt x="880011" y="495300"/>
                </a:moveTo>
                <a:lnTo>
                  <a:pt x="876252" y="508000"/>
                </a:lnTo>
                <a:lnTo>
                  <a:pt x="886435" y="508000"/>
                </a:lnTo>
                <a:lnTo>
                  <a:pt x="880011" y="495300"/>
                </a:lnTo>
                <a:close/>
              </a:path>
              <a:path w="2888615" h="1422400">
                <a:moveTo>
                  <a:pt x="971415" y="495300"/>
                </a:moveTo>
                <a:lnTo>
                  <a:pt x="882658" y="495300"/>
                </a:lnTo>
                <a:lnTo>
                  <a:pt x="894587" y="508000"/>
                </a:lnTo>
                <a:lnTo>
                  <a:pt x="981494" y="508000"/>
                </a:lnTo>
                <a:lnTo>
                  <a:pt x="971415" y="495300"/>
                </a:lnTo>
                <a:close/>
              </a:path>
              <a:path w="2888615" h="1422400">
                <a:moveTo>
                  <a:pt x="850173" y="482600"/>
                </a:moveTo>
                <a:lnTo>
                  <a:pt x="841284" y="495300"/>
                </a:lnTo>
                <a:lnTo>
                  <a:pt x="854328" y="495300"/>
                </a:lnTo>
                <a:lnTo>
                  <a:pt x="852843" y="489140"/>
                </a:lnTo>
                <a:lnTo>
                  <a:pt x="850173" y="482600"/>
                </a:lnTo>
                <a:close/>
              </a:path>
              <a:path w="2888615" h="1422400">
                <a:moveTo>
                  <a:pt x="926953" y="469900"/>
                </a:moveTo>
                <a:lnTo>
                  <a:pt x="812914" y="469900"/>
                </a:lnTo>
                <a:lnTo>
                  <a:pt x="828346" y="482600"/>
                </a:lnTo>
                <a:lnTo>
                  <a:pt x="851266" y="482600"/>
                </a:lnTo>
                <a:lnTo>
                  <a:pt x="852843" y="489140"/>
                </a:lnTo>
                <a:lnTo>
                  <a:pt x="855357" y="495300"/>
                </a:lnTo>
                <a:lnTo>
                  <a:pt x="930169" y="495300"/>
                </a:lnTo>
                <a:lnTo>
                  <a:pt x="929414" y="482600"/>
                </a:lnTo>
                <a:lnTo>
                  <a:pt x="926953" y="469900"/>
                </a:lnTo>
                <a:close/>
              </a:path>
              <a:path w="2888615" h="1422400">
                <a:moveTo>
                  <a:pt x="954340" y="482600"/>
                </a:moveTo>
                <a:lnTo>
                  <a:pt x="940420" y="482600"/>
                </a:lnTo>
                <a:lnTo>
                  <a:pt x="930169" y="495300"/>
                </a:lnTo>
                <a:lnTo>
                  <a:pt x="951101" y="495300"/>
                </a:lnTo>
                <a:lnTo>
                  <a:pt x="954340" y="482600"/>
                </a:lnTo>
                <a:close/>
              </a:path>
              <a:path w="2888615" h="1422400">
                <a:moveTo>
                  <a:pt x="817070" y="457200"/>
                </a:moveTo>
                <a:lnTo>
                  <a:pt x="796669" y="457200"/>
                </a:lnTo>
                <a:lnTo>
                  <a:pt x="798865" y="469900"/>
                </a:lnTo>
                <a:lnTo>
                  <a:pt x="820558" y="469900"/>
                </a:lnTo>
                <a:lnTo>
                  <a:pt x="817070" y="457200"/>
                </a:lnTo>
                <a:close/>
              </a:path>
              <a:path w="2888615" h="1422400">
                <a:moveTo>
                  <a:pt x="841005" y="457200"/>
                </a:moveTo>
                <a:lnTo>
                  <a:pt x="823439" y="457200"/>
                </a:lnTo>
                <a:lnTo>
                  <a:pt x="828368" y="469900"/>
                </a:lnTo>
                <a:lnTo>
                  <a:pt x="839201" y="469900"/>
                </a:lnTo>
                <a:lnTo>
                  <a:pt x="841005" y="457200"/>
                </a:lnTo>
                <a:close/>
              </a:path>
              <a:path w="2888615" h="1422400">
                <a:moveTo>
                  <a:pt x="859888" y="457200"/>
                </a:moveTo>
                <a:lnTo>
                  <a:pt x="841005" y="457200"/>
                </a:lnTo>
                <a:lnTo>
                  <a:pt x="839201" y="469900"/>
                </a:lnTo>
                <a:lnTo>
                  <a:pt x="865303" y="469900"/>
                </a:lnTo>
                <a:lnTo>
                  <a:pt x="859888" y="457200"/>
                </a:lnTo>
                <a:close/>
              </a:path>
              <a:path w="2888615" h="1422400">
                <a:moveTo>
                  <a:pt x="905785" y="457200"/>
                </a:moveTo>
                <a:lnTo>
                  <a:pt x="866024" y="457200"/>
                </a:lnTo>
                <a:lnTo>
                  <a:pt x="865303" y="469900"/>
                </a:lnTo>
                <a:lnTo>
                  <a:pt x="911579" y="469900"/>
                </a:lnTo>
                <a:lnTo>
                  <a:pt x="905785" y="457200"/>
                </a:lnTo>
                <a:close/>
              </a:path>
              <a:path w="2888615" h="1422400">
                <a:moveTo>
                  <a:pt x="847685" y="444500"/>
                </a:moveTo>
                <a:lnTo>
                  <a:pt x="786611" y="444500"/>
                </a:lnTo>
                <a:lnTo>
                  <a:pt x="799327" y="457200"/>
                </a:lnTo>
                <a:lnTo>
                  <a:pt x="852956" y="457200"/>
                </a:lnTo>
                <a:lnTo>
                  <a:pt x="847685" y="444500"/>
                </a:lnTo>
                <a:close/>
              </a:path>
              <a:path w="2888615" h="1422400">
                <a:moveTo>
                  <a:pt x="873480" y="444500"/>
                </a:moveTo>
                <a:lnTo>
                  <a:pt x="856754" y="444500"/>
                </a:lnTo>
                <a:lnTo>
                  <a:pt x="864964" y="457200"/>
                </a:lnTo>
                <a:lnTo>
                  <a:pt x="880910" y="457200"/>
                </a:lnTo>
                <a:lnTo>
                  <a:pt x="873480" y="444500"/>
                </a:lnTo>
                <a:close/>
              </a:path>
              <a:path w="2888615" h="1422400">
                <a:moveTo>
                  <a:pt x="846758" y="431800"/>
                </a:moveTo>
                <a:lnTo>
                  <a:pt x="752512" y="431800"/>
                </a:lnTo>
                <a:lnTo>
                  <a:pt x="761528" y="444500"/>
                </a:lnTo>
                <a:lnTo>
                  <a:pt x="861776" y="444500"/>
                </a:lnTo>
                <a:lnTo>
                  <a:pt x="846758" y="431800"/>
                </a:lnTo>
                <a:close/>
              </a:path>
              <a:path w="2888615" h="1422400">
                <a:moveTo>
                  <a:pt x="714383" y="406400"/>
                </a:moveTo>
                <a:lnTo>
                  <a:pt x="689909" y="406400"/>
                </a:lnTo>
                <a:lnTo>
                  <a:pt x="708658" y="419100"/>
                </a:lnTo>
                <a:lnTo>
                  <a:pt x="724349" y="431800"/>
                </a:lnTo>
                <a:lnTo>
                  <a:pt x="717802" y="419100"/>
                </a:lnTo>
                <a:lnTo>
                  <a:pt x="713764" y="419100"/>
                </a:lnTo>
                <a:lnTo>
                  <a:pt x="714383" y="406400"/>
                </a:lnTo>
                <a:close/>
              </a:path>
              <a:path w="2888615" h="1422400">
                <a:moveTo>
                  <a:pt x="790472" y="406400"/>
                </a:moveTo>
                <a:lnTo>
                  <a:pt x="716694" y="406400"/>
                </a:lnTo>
                <a:lnTo>
                  <a:pt x="713764" y="419100"/>
                </a:lnTo>
                <a:lnTo>
                  <a:pt x="737362" y="419100"/>
                </a:lnTo>
                <a:lnTo>
                  <a:pt x="742132" y="431800"/>
                </a:lnTo>
                <a:lnTo>
                  <a:pt x="807202" y="431800"/>
                </a:lnTo>
                <a:lnTo>
                  <a:pt x="798381" y="419100"/>
                </a:lnTo>
                <a:lnTo>
                  <a:pt x="790472" y="406400"/>
                </a:lnTo>
                <a:close/>
              </a:path>
              <a:path w="2888615" h="1422400">
                <a:moveTo>
                  <a:pt x="803238" y="406400"/>
                </a:moveTo>
                <a:lnTo>
                  <a:pt x="798244" y="406400"/>
                </a:lnTo>
                <a:lnTo>
                  <a:pt x="809601" y="419100"/>
                </a:lnTo>
                <a:lnTo>
                  <a:pt x="807202" y="431800"/>
                </a:lnTo>
                <a:lnTo>
                  <a:pt x="813547" y="431800"/>
                </a:lnTo>
                <a:lnTo>
                  <a:pt x="810182" y="419100"/>
                </a:lnTo>
                <a:lnTo>
                  <a:pt x="812650" y="419100"/>
                </a:lnTo>
                <a:lnTo>
                  <a:pt x="803238" y="406400"/>
                </a:lnTo>
                <a:close/>
              </a:path>
              <a:path w="2888615" h="1422400">
                <a:moveTo>
                  <a:pt x="827314" y="419100"/>
                </a:moveTo>
                <a:lnTo>
                  <a:pt x="813738" y="419100"/>
                </a:lnTo>
                <a:lnTo>
                  <a:pt x="813547" y="431800"/>
                </a:lnTo>
                <a:lnTo>
                  <a:pt x="840700" y="431800"/>
                </a:lnTo>
                <a:lnTo>
                  <a:pt x="827314" y="419100"/>
                </a:lnTo>
                <a:close/>
              </a:path>
              <a:path w="2888615" h="1422400">
                <a:moveTo>
                  <a:pt x="678394" y="393700"/>
                </a:moveTo>
                <a:lnTo>
                  <a:pt x="674138" y="393700"/>
                </a:lnTo>
                <a:lnTo>
                  <a:pt x="671832" y="406400"/>
                </a:lnTo>
                <a:lnTo>
                  <a:pt x="677924" y="406400"/>
                </a:lnTo>
                <a:lnTo>
                  <a:pt x="678394" y="393700"/>
                </a:lnTo>
                <a:close/>
              </a:path>
              <a:path w="2888615" h="1422400">
                <a:moveTo>
                  <a:pt x="781011" y="393700"/>
                </a:moveTo>
                <a:lnTo>
                  <a:pt x="697701" y="393700"/>
                </a:lnTo>
                <a:lnTo>
                  <a:pt x="706182" y="406400"/>
                </a:lnTo>
                <a:lnTo>
                  <a:pt x="790967" y="406400"/>
                </a:lnTo>
                <a:lnTo>
                  <a:pt x="781011" y="393700"/>
                </a:lnTo>
                <a:close/>
              </a:path>
              <a:path w="2888615" h="1422400">
                <a:moveTo>
                  <a:pt x="647635" y="381000"/>
                </a:moveTo>
                <a:lnTo>
                  <a:pt x="647203" y="381000"/>
                </a:lnTo>
                <a:lnTo>
                  <a:pt x="652121" y="393700"/>
                </a:lnTo>
                <a:lnTo>
                  <a:pt x="652456" y="386092"/>
                </a:lnTo>
                <a:lnTo>
                  <a:pt x="647635" y="381000"/>
                </a:lnTo>
                <a:close/>
              </a:path>
              <a:path w="2888615" h="1422400">
                <a:moveTo>
                  <a:pt x="664195" y="381000"/>
                </a:moveTo>
                <a:lnTo>
                  <a:pt x="652680" y="381000"/>
                </a:lnTo>
                <a:lnTo>
                  <a:pt x="652456" y="386092"/>
                </a:lnTo>
                <a:lnTo>
                  <a:pt x="659659" y="393700"/>
                </a:lnTo>
                <a:lnTo>
                  <a:pt x="671968" y="393700"/>
                </a:lnTo>
                <a:lnTo>
                  <a:pt x="664195" y="381000"/>
                </a:lnTo>
                <a:close/>
              </a:path>
              <a:path w="2888615" h="1422400">
                <a:moveTo>
                  <a:pt x="735784" y="381000"/>
                </a:moveTo>
                <a:lnTo>
                  <a:pt x="664195" y="381000"/>
                </a:lnTo>
                <a:lnTo>
                  <a:pt x="678239" y="393700"/>
                </a:lnTo>
                <a:lnTo>
                  <a:pt x="740484" y="393700"/>
                </a:lnTo>
                <a:lnTo>
                  <a:pt x="735784" y="381000"/>
                </a:lnTo>
                <a:close/>
              </a:path>
              <a:path w="2888615" h="1422400">
                <a:moveTo>
                  <a:pt x="753394" y="381000"/>
                </a:moveTo>
                <a:lnTo>
                  <a:pt x="743013" y="381000"/>
                </a:lnTo>
                <a:lnTo>
                  <a:pt x="740484" y="393700"/>
                </a:lnTo>
                <a:lnTo>
                  <a:pt x="766853" y="393700"/>
                </a:lnTo>
                <a:lnTo>
                  <a:pt x="753394" y="381000"/>
                </a:lnTo>
                <a:close/>
              </a:path>
              <a:path w="2888615" h="1422400">
                <a:moveTo>
                  <a:pt x="718183" y="368300"/>
                </a:moveTo>
                <a:lnTo>
                  <a:pt x="643002" y="368300"/>
                </a:lnTo>
                <a:lnTo>
                  <a:pt x="648440" y="381000"/>
                </a:lnTo>
                <a:lnTo>
                  <a:pt x="728623" y="381000"/>
                </a:lnTo>
                <a:lnTo>
                  <a:pt x="718183" y="368300"/>
                </a:lnTo>
                <a:close/>
              </a:path>
              <a:path w="2888615" h="1422400">
                <a:moveTo>
                  <a:pt x="701647" y="355600"/>
                </a:moveTo>
                <a:lnTo>
                  <a:pt x="654861" y="355600"/>
                </a:lnTo>
                <a:lnTo>
                  <a:pt x="669047" y="368300"/>
                </a:lnTo>
                <a:lnTo>
                  <a:pt x="718183" y="368300"/>
                </a:lnTo>
                <a:lnTo>
                  <a:pt x="735064" y="381000"/>
                </a:lnTo>
                <a:lnTo>
                  <a:pt x="721893" y="368300"/>
                </a:lnTo>
                <a:lnTo>
                  <a:pt x="701647" y="355600"/>
                </a:lnTo>
                <a:close/>
              </a:path>
              <a:path w="2888615" h="1422400">
                <a:moveTo>
                  <a:pt x="647327" y="355600"/>
                </a:moveTo>
                <a:lnTo>
                  <a:pt x="621981" y="355600"/>
                </a:lnTo>
                <a:lnTo>
                  <a:pt x="622232" y="361324"/>
                </a:lnTo>
                <a:lnTo>
                  <a:pt x="625002" y="368300"/>
                </a:lnTo>
                <a:lnTo>
                  <a:pt x="651251" y="368300"/>
                </a:lnTo>
                <a:lnTo>
                  <a:pt x="647327" y="355600"/>
                </a:lnTo>
                <a:close/>
              </a:path>
              <a:path w="2888615" h="1422400">
                <a:moveTo>
                  <a:pt x="621981" y="355600"/>
                </a:moveTo>
                <a:lnTo>
                  <a:pt x="619960" y="355600"/>
                </a:lnTo>
                <a:lnTo>
                  <a:pt x="622232" y="361324"/>
                </a:lnTo>
                <a:lnTo>
                  <a:pt x="621981" y="355600"/>
                </a:lnTo>
                <a:close/>
              </a:path>
              <a:path w="2888615" h="1422400">
                <a:moveTo>
                  <a:pt x="574669" y="351608"/>
                </a:moveTo>
                <a:lnTo>
                  <a:pt x="572298" y="355600"/>
                </a:lnTo>
                <a:lnTo>
                  <a:pt x="576705" y="355600"/>
                </a:lnTo>
                <a:lnTo>
                  <a:pt x="574669" y="351608"/>
                </a:lnTo>
                <a:close/>
              </a:path>
              <a:path w="2888615" h="1422400">
                <a:moveTo>
                  <a:pt x="579842" y="342900"/>
                </a:moveTo>
                <a:lnTo>
                  <a:pt x="576611" y="348339"/>
                </a:lnTo>
                <a:lnTo>
                  <a:pt x="576705" y="355600"/>
                </a:lnTo>
                <a:lnTo>
                  <a:pt x="582014" y="355600"/>
                </a:lnTo>
                <a:lnTo>
                  <a:pt x="579842" y="342900"/>
                </a:lnTo>
                <a:close/>
              </a:path>
              <a:path w="2888615" h="1422400">
                <a:moveTo>
                  <a:pt x="591932" y="342900"/>
                </a:moveTo>
                <a:lnTo>
                  <a:pt x="583938" y="342900"/>
                </a:lnTo>
                <a:lnTo>
                  <a:pt x="594767" y="355600"/>
                </a:lnTo>
                <a:lnTo>
                  <a:pt x="595092" y="355600"/>
                </a:lnTo>
                <a:lnTo>
                  <a:pt x="591932" y="342900"/>
                </a:lnTo>
                <a:close/>
              </a:path>
              <a:path w="2888615" h="1422400">
                <a:moveTo>
                  <a:pt x="682080" y="342900"/>
                </a:moveTo>
                <a:lnTo>
                  <a:pt x="595281" y="342900"/>
                </a:lnTo>
                <a:lnTo>
                  <a:pt x="596271" y="355600"/>
                </a:lnTo>
                <a:lnTo>
                  <a:pt x="691221" y="355600"/>
                </a:lnTo>
                <a:lnTo>
                  <a:pt x="682080" y="342900"/>
                </a:lnTo>
                <a:close/>
              </a:path>
              <a:path w="2888615" h="1422400">
                <a:moveTo>
                  <a:pt x="576540" y="342900"/>
                </a:moveTo>
                <a:lnTo>
                  <a:pt x="570228" y="342900"/>
                </a:lnTo>
                <a:lnTo>
                  <a:pt x="574669" y="351608"/>
                </a:lnTo>
                <a:lnTo>
                  <a:pt x="576611" y="348339"/>
                </a:lnTo>
                <a:lnTo>
                  <a:pt x="576540" y="342900"/>
                </a:lnTo>
                <a:close/>
              </a:path>
              <a:path w="2888615" h="1422400">
                <a:moveTo>
                  <a:pt x="657655" y="330200"/>
                </a:moveTo>
                <a:lnTo>
                  <a:pt x="563724" y="330200"/>
                </a:lnTo>
                <a:lnTo>
                  <a:pt x="569301" y="342900"/>
                </a:lnTo>
                <a:lnTo>
                  <a:pt x="662378" y="342900"/>
                </a:lnTo>
                <a:lnTo>
                  <a:pt x="657655" y="330200"/>
                </a:lnTo>
                <a:close/>
              </a:path>
              <a:path w="2888615" h="1422400">
                <a:moveTo>
                  <a:pt x="577416" y="304800"/>
                </a:moveTo>
                <a:lnTo>
                  <a:pt x="526186" y="304800"/>
                </a:lnTo>
                <a:lnTo>
                  <a:pt x="539681" y="317500"/>
                </a:lnTo>
                <a:lnTo>
                  <a:pt x="549603" y="330200"/>
                </a:lnTo>
                <a:lnTo>
                  <a:pt x="563819" y="330200"/>
                </a:lnTo>
                <a:lnTo>
                  <a:pt x="568685" y="317500"/>
                </a:lnTo>
                <a:lnTo>
                  <a:pt x="577416" y="304800"/>
                </a:lnTo>
                <a:close/>
              </a:path>
              <a:path w="2888615" h="1422400">
                <a:moveTo>
                  <a:pt x="577416" y="304800"/>
                </a:moveTo>
                <a:lnTo>
                  <a:pt x="568685" y="317500"/>
                </a:lnTo>
                <a:lnTo>
                  <a:pt x="563819" y="330200"/>
                </a:lnTo>
                <a:lnTo>
                  <a:pt x="565548" y="330200"/>
                </a:lnTo>
                <a:lnTo>
                  <a:pt x="572032" y="317500"/>
                </a:lnTo>
                <a:lnTo>
                  <a:pt x="569074" y="317500"/>
                </a:lnTo>
                <a:lnTo>
                  <a:pt x="577806" y="305794"/>
                </a:lnTo>
                <a:lnTo>
                  <a:pt x="577416" y="304800"/>
                </a:lnTo>
                <a:close/>
              </a:path>
              <a:path w="2888615" h="1422400">
                <a:moveTo>
                  <a:pt x="616260" y="304800"/>
                </a:moveTo>
                <a:lnTo>
                  <a:pt x="614519" y="317500"/>
                </a:lnTo>
                <a:lnTo>
                  <a:pt x="572032" y="317500"/>
                </a:lnTo>
                <a:lnTo>
                  <a:pt x="565548" y="330200"/>
                </a:lnTo>
                <a:lnTo>
                  <a:pt x="634954" y="330200"/>
                </a:lnTo>
                <a:lnTo>
                  <a:pt x="620863" y="317500"/>
                </a:lnTo>
                <a:lnTo>
                  <a:pt x="616260" y="304800"/>
                </a:lnTo>
                <a:close/>
              </a:path>
              <a:path w="2888615" h="1422400">
                <a:moveTo>
                  <a:pt x="501083" y="292100"/>
                </a:moveTo>
                <a:lnTo>
                  <a:pt x="484249" y="292100"/>
                </a:lnTo>
                <a:lnTo>
                  <a:pt x="500626" y="317500"/>
                </a:lnTo>
                <a:lnTo>
                  <a:pt x="507235" y="317500"/>
                </a:lnTo>
                <a:lnTo>
                  <a:pt x="510497" y="304800"/>
                </a:lnTo>
                <a:lnTo>
                  <a:pt x="500957" y="304800"/>
                </a:lnTo>
                <a:lnTo>
                  <a:pt x="501083" y="292100"/>
                </a:lnTo>
                <a:close/>
              </a:path>
              <a:path w="2888615" h="1422400">
                <a:moveTo>
                  <a:pt x="516208" y="304800"/>
                </a:moveTo>
                <a:lnTo>
                  <a:pt x="510497" y="304800"/>
                </a:lnTo>
                <a:lnTo>
                  <a:pt x="516837" y="317500"/>
                </a:lnTo>
                <a:lnTo>
                  <a:pt x="516208" y="304800"/>
                </a:lnTo>
                <a:close/>
              </a:path>
              <a:path w="2888615" h="1422400">
                <a:moveTo>
                  <a:pt x="577806" y="305794"/>
                </a:moveTo>
                <a:lnTo>
                  <a:pt x="569074" y="317500"/>
                </a:lnTo>
                <a:lnTo>
                  <a:pt x="582394" y="317500"/>
                </a:lnTo>
                <a:lnTo>
                  <a:pt x="577806" y="305794"/>
                </a:lnTo>
                <a:close/>
              </a:path>
              <a:path w="2888615" h="1422400">
                <a:moveTo>
                  <a:pt x="590902" y="292100"/>
                </a:moveTo>
                <a:lnTo>
                  <a:pt x="583315" y="304800"/>
                </a:lnTo>
                <a:lnTo>
                  <a:pt x="587373" y="317500"/>
                </a:lnTo>
                <a:lnTo>
                  <a:pt x="597736" y="317500"/>
                </a:lnTo>
                <a:lnTo>
                  <a:pt x="599316" y="304800"/>
                </a:lnTo>
                <a:lnTo>
                  <a:pt x="590902" y="292100"/>
                </a:lnTo>
                <a:close/>
              </a:path>
              <a:path w="2888615" h="1422400">
                <a:moveTo>
                  <a:pt x="559516" y="281885"/>
                </a:moveTo>
                <a:lnTo>
                  <a:pt x="561997" y="292100"/>
                </a:lnTo>
                <a:lnTo>
                  <a:pt x="506800" y="292100"/>
                </a:lnTo>
                <a:lnTo>
                  <a:pt x="512265" y="304800"/>
                </a:lnTo>
                <a:lnTo>
                  <a:pt x="577416" y="304800"/>
                </a:lnTo>
                <a:lnTo>
                  <a:pt x="577806" y="305794"/>
                </a:lnTo>
                <a:lnTo>
                  <a:pt x="578548" y="304800"/>
                </a:lnTo>
                <a:lnTo>
                  <a:pt x="580366" y="292100"/>
                </a:lnTo>
                <a:lnTo>
                  <a:pt x="559516" y="281885"/>
                </a:lnTo>
                <a:close/>
              </a:path>
              <a:path w="2888615" h="1422400">
                <a:moveTo>
                  <a:pt x="464083" y="279400"/>
                </a:moveTo>
                <a:lnTo>
                  <a:pt x="460912" y="279400"/>
                </a:lnTo>
                <a:lnTo>
                  <a:pt x="460564" y="292100"/>
                </a:lnTo>
                <a:lnTo>
                  <a:pt x="474445" y="292100"/>
                </a:lnTo>
                <a:lnTo>
                  <a:pt x="464083" y="279400"/>
                </a:lnTo>
                <a:close/>
              </a:path>
              <a:path w="2888615" h="1422400">
                <a:moveTo>
                  <a:pt x="537168" y="266700"/>
                </a:moveTo>
                <a:lnTo>
                  <a:pt x="529080" y="266700"/>
                </a:lnTo>
                <a:lnTo>
                  <a:pt x="529076" y="270009"/>
                </a:lnTo>
                <a:lnTo>
                  <a:pt x="534327" y="279400"/>
                </a:lnTo>
                <a:lnTo>
                  <a:pt x="476012" y="279400"/>
                </a:lnTo>
                <a:lnTo>
                  <a:pt x="494102" y="292100"/>
                </a:lnTo>
                <a:lnTo>
                  <a:pt x="551978" y="292100"/>
                </a:lnTo>
                <a:lnTo>
                  <a:pt x="557969" y="281127"/>
                </a:lnTo>
                <a:lnTo>
                  <a:pt x="554442" y="279400"/>
                </a:lnTo>
                <a:lnTo>
                  <a:pt x="537168" y="266700"/>
                </a:lnTo>
                <a:close/>
              </a:path>
              <a:path w="2888615" h="1422400">
                <a:moveTo>
                  <a:pt x="558912" y="279400"/>
                </a:moveTo>
                <a:lnTo>
                  <a:pt x="557969" y="281127"/>
                </a:lnTo>
                <a:lnTo>
                  <a:pt x="559516" y="281885"/>
                </a:lnTo>
                <a:lnTo>
                  <a:pt x="558912" y="279400"/>
                </a:lnTo>
                <a:close/>
              </a:path>
              <a:path w="2888615" h="1422400">
                <a:moveTo>
                  <a:pt x="527226" y="266700"/>
                </a:moveTo>
                <a:lnTo>
                  <a:pt x="442511" y="266700"/>
                </a:lnTo>
                <a:lnTo>
                  <a:pt x="450150" y="279400"/>
                </a:lnTo>
                <a:lnTo>
                  <a:pt x="529065" y="279400"/>
                </a:lnTo>
                <a:lnTo>
                  <a:pt x="529076" y="270009"/>
                </a:lnTo>
                <a:lnTo>
                  <a:pt x="527226" y="266700"/>
                </a:lnTo>
                <a:close/>
              </a:path>
              <a:path w="2888615" h="1422400">
                <a:moveTo>
                  <a:pt x="529080" y="266700"/>
                </a:moveTo>
                <a:lnTo>
                  <a:pt x="527226" y="266700"/>
                </a:lnTo>
                <a:lnTo>
                  <a:pt x="529076" y="270009"/>
                </a:lnTo>
                <a:lnTo>
                  <a:pt x="529080" y="266700"/>
                </a:lnTo>
                <a:close/>
              </a:path>
              <a:path w="2888615" h="1422400">
                <a:moveTo>
                  <a:pt x="434176" y="241300"/>
                </a:moveTo>
                <a:lnTo>
                  <a:pt x="426545" y="241300"/>
                </a:lnTo>
                <a:lnTo>
                  <a:pt x="428853" y="254000"/>
                </a:lnTo>
                <a:lnTo>
                  <a:pt x="434774" y="254000"/>
                </a:lnTo>
                <a:lnTo>
                  <a:pt x="452232" y="266700"/>
                </a:lnTo>
                <a:lnTo>
                  <a:pt x="454611" y="266700"/>
                </a:lnTo>
                <a:lnTo>
                  <a:pt x="442852" y="254000"/>
                </a:lnTo>
                <a:lnTo>
                  <a:pt x="434176" y="241300"/>
                </a:lnTo>
                <a:close/>
              </a:path>
              <a:path w="2888615" h="1422400">
                <a:moveTo>
                  <a:pt x="485660" y="241300"/>
                </a:moveTo>
                <a:lnTo>
                  <a:pt x="434176" y="241300"/>
                </a:lnTo>
                <a:lnTo>
                  <a:pt x="449019" y="254000"/>
                </a:lnTo>
                <a:lnTo>
                  <a:pt x="454611" y="266700"/>
                </a:lnTo>
                <a:lnTo>
                  <a:pt x="509624" y="266700"/>
                </a:lnTo>
                <a:lnTo>
                  <a:pt x="504150" y="254000"/>
                </a:lnTo>
                <a:lnTo>
                  <a:pt x="489380" y="254000"/>
                </a:lnTo>
                <a:lnTo>
                  <a:pt x="485660" y="241300"/>
                </a:lnTo>
                <a:close/>
              </a:path>
              <a:path w="2888615" h="1422400">
                <a:moveTo>
                  <a:pt x="517904" y="254000"/>
                </a:moveTo>
                <a:lnTo>
                  <a:pt x="509624" y="266700"/>
                </a:lnTo>
                <a:lnTo>
                  <a:pt x="526037" y="266700"/>
                </a:lnTo>
                <a:lnTo>
                  <a:pt x="517904" y="254000"/>
                </a:lnTo>
                <a:close/>
              </a:path>
              <a:path w="2888615" h="1422400">
                <a:moveTo>
                  <a:pt x="387786" y="241300"/>
                </a:moveTo>
                <a:lnTo>
                  <a:pt x="389163" y="254000"/>
                </a:lnTo>
                <a:lnTo>
                  <a:pt x="395692" y="254000"/>
                </a:lnTo>
                <a:lnTo>
                  <a:pt x="387786" y="241300"/>
                </a:lnTo>
                <a:close/>
              </a:path>
              <a:path w="2888615" h="1422400">
                <a:moveTo>
                  <a:pt x="426545" y="241300"/>
                </a:moveTo>
                <a:lnTo>
                  <a:pt x="412844" y="241300"/>
                </a:lnTo>
                <a:lnTo>
                  <a:pt x="412700" y="254000"/>
                </a:lnTo>
                <a:lnTo>
                  <a:pt x="419924" y="254000"/>
                </a:lnTo>
                <a:lnTo>
                  <a:pt x="426545" y="241300"/>
                </a:lnTo>
                <a:close/>
              </a:path>
              <a:path w="2888615" h="1422400">
                <a:moveTo>
                  <a:pt x="507198" y="241300"/>
                </a:moveTo>
                <a:lnTo>
                  <a:pt x="497051" y="254000"/>
                </a:lnTo>
                <a:lnTo>
                  <a:pt x="504150" y="254000"/>
                </a:lnTo>
                <a:lnTo>
                  <a:pt x="507198" y="241300"/>
                </a:lnTo>
                <a:close/>
              </a:path>
              <a:path w="2888615" h="1422400">
                <a:moveTo>
                  <a:pt x="451323" y="228600"/>
                </a:moveTo>
                <a:lnTo>
                  <a:pt x="369238" y="228600"/>
                </a:lnTo>
                <a:lnTo>
                  <a:pt x="375591" y="241300"/>
                </a:lnTo>
                <a:lnTo>
                  <a:pt x="459105" y="241300"/>
                </a:lnTo>
                <a:lnTo>
                  <a:pt x="451323" y="228600"/>
                </a:lnTo>
                <a:close/>
              </a:path>
              <a:path w="2888615" h="1422400">
                <a:moveTo>
                  <a:pt x="463650" y="228600"/>
                </a:moveTo>
                <a:lnTo>
                  <a:pt x="459105" y="241300"/>
                </a:lnTo>
                <a:lnTo>
                  <a:pt x="479286" y="241300"/>
                </a:lnTo>
                <a:lnTo>
                  <a:pt x="463650" y="228600"/>
                </a:lnTo>
                <a:close/>
              </a:path>
              <a:path w="2888615" h="1422400">
                <a:moveTo>
                  <a:pt x="381352" y="215900"/>
                </a:moveTo>
                <a:lnTo>
                  <a:pt x="355793" y="215900"/>
                </a:lnTo>
                <a:lnTo>
                  <a:pt x="350350" y="228600"/>
                </a:lnTo>
                <a:lnTo>
                  <a:pt x="379908" y="228600"/>
                </a:lnTo>
                <a:lnTo>
                  <a:pt x="381352" y="215900"/>
                </a:lnTo>
                <a:close/>
              </a:path>
              <a:path w="2888615" h="1422400">
                <a:moveTo>
                  <a:pt x="393462" y="190965"/>
                </a:moveTo>
                <a:lnTo>
                  <a:pt x="390254" y="203200"/>
                </a:lnTo>
                <a:lnTo>
                  <a:pt x="349978" y="203200"/>
                </a:lnTo>
                <a:lnTo>
                  <a:pt x="353655" y="213204"/>
                </a:lnTo>
                <a:lnTo>
                  <a:pt x="355636" y="215900"/>
                </a:lnTo>
                <a:lnTo>
                  <a:pt x="387945" y="215900"/>
                </a:lnTo>
                <a:lnTo>
                  <a:pt x="388250" y="228600"/>
                </a:lnTo>
                <a:lnTo>
                  <a:pt x="443395" y="228600"/>
                </a:lnTo>
                <a:lnTo>
                  <a:pt x="438415" y="215900"/>
                </a:lnTo>
                <a:lnTo>
                  <a:pt x="419578" y="203200"/>
                </a:lnTo>
                <a:lnTo>
                  <a:pt x="393462" y="190965"/>
                </a:lnTo>
                <a:close/>
              </a:path>
              <a:path w="2888615" h="1422400">
                <a:moveTo>
                  <a:pt x="304265" y="203200"/>
                </a:moveTo>
                <a:lnTo>
                  <a:pt x="305179" y="215900"/>
                </a:lnTo>
                <a:lnTo>
                  <a:pt x="313637" y="215900"/>
                </a:lnTo>
                <a:lnTo>
                  <a:pt x="304265" y="203200"/>
                </a:lnTo>
                <a:close/>
              </a:path>
              <a:path w="2888615" h="1422400">
                <a:moveTo>
                  <a:pt x="316115" y="203200"/>
                </a:moveTo>
                <a:lnTo>
                  <a:pt x="315510" y="215900"/>
                </a:lnTo>
                <a:lnTo>
                  <a:pt x="318943" y="215900"/>
                </a:lnTo>
                <a:lnTo>
                  <a:pt x="316115" y="203200"/>
                </a:lnTo>
                <a:close/>
              </a:path>
              <a:path w="2888615" h="1422400">
                <a:moveTo>
                  <a:pt x="329798" y="203200"/>
                </a:moveTo>
                <a:lnTo>
                  <a:pt x="319835" y="203200"/>
                </a:lnTo>
                <a:lnTo>
                  <a:pt x="326194" y="215900"/>
                </a:lnTo>
                <a:lnTo>
                  <a:pt x="338110" y="215900"/>
                </a:lnTo>
                <a:lnTo>
                  <a:pt x="329798" y="203200"/>
                </a:lnTo>
                <a:close/>
              </a:path>
              <a:path w="2888615" h="1422400">
                <a:moveTo>
                  <a:pt x="340553" y="203200"/>
                </a:moveTo>
                <a:lnTo>
                  <a:pt x="336280" y="203200"/>
                </a:lnTo>
                <a:lnTo>
                  <a:pt x="341196" y="215900"/>
                </a:lnTo>
                <a:lnTo>
                  <a:pt x="345149" y="215900"/>
                </a:lnTo>
                <a:lnTo>
                  <a:pt x="340553" y="203200"/>
                </a:lnTo>
                <a:close/>
              </a:path>
              <a:path w="2888615" h="1422400">
                <a:moveTo>
                  <a:pt x="346302" y="203200"/>
                </a:moveTo>
                <a:lnTo>
                  <a:pt x="347115" y="215900"/>
                </a:lnTo>
                <a:lnTo>
                  <a:pt x="354646" y="215900"/>
                </a:lnTo>
                <a:lnTo>
                  <a:pt x="353655" y="213204"/>
                </a:lnTo>
                <a:lnTo>
                  <a:pt x="346302" y="203200"/>
                </a:lnTo>
                <a:close/>
              </a:path>
              <a:path w="2888615" h="1422400">
                <a:moveTo>
                  <a:pt x="380338" y="190500"/>
                </a:moveTo>
                <a:lnTo>
                  <a:pt x="295125" y="190500"/>
                </a:lnTo>
                <a:lnTo>
                  <a:pt x="301077" y="203200"/>
                </a:lnTo>
                <a:lnTo>
                  <a:pt x="390254" y="203200"/>
                </a:lnTo>
                <a:lnTo>
                  <a:pt x="380338" y="190500"/>
                </a:lnTo>
                <a:close/>
              </a:path>
              <a:path w="2888615" h="1422400">
                <a:moveTo>
                  <a:pt x="393584" y="190500"/>
                </a:moveTo>
                <a:lnTo>
                  <a:pt x="392468" y="190500"/>
                </a:lnTo>
                <a:lnTo>
                  <a:pt x="393462" y="190965"/>
                </a:lnTo>
                <a:lnTo>
                  <a:pt x="393584" y="190500"/>
                </a:lnTo>
                <a:close/>
              </a:path>
              <a:path w="2888615" h="1422400">
                <a:moveTo>
                  <a:pt x="336994" y="177800"/>
                </a:moveTo>
                <a:lnTo>
                  <a:pt x="295197" y="177800"/>
                </a:lnTo>
                <a:lnTo>
                  <a:pt x="296134" y="190500"/>
                </a:lnTo>
                <a:lnTo>
                  <a:pt x="338694" y="190500"/>
                </a:lnTo>
                <a:lnTo>
                  <a:pt x="336994" y="177800"/>
                </a:lnTo>
                <a:close/>
              </a:path>
              <a:path w="2888615" h="1422400">
                <a:moveTo>
                  <a:pt x="357413" y="165100"/>
                </a:moveTo>
                <a:lnTo>
                  <a:pt x="268705" y="165100"/>
                </a:lnTo>
                <a:lnTo>
                  <a:pt x="273175" y="177800"/>
                </a:lnTo>
                <a:lnTo>
                  <a:pt x="336994" y="177800"/>
                </a:lnTo>
                <a:lnTo>
                  <a:pt x="343362" y="190500"/>
                </a:lnTo>
                <a:lnTo>
                  <a:pt x="381303" y="190500"/>
                </a:lnTo>
                <a:lnTo>
                  <a:pt x="357413" y="165100"/>
                </a:lnTo>
                <a:close/>
              </a:path>
              <a:path w="2888615" h="1422400">
                <a:moveTo>
                  <a:pt x="240155" y="165100"/>
                </a:moveTo>
                <a:lnTo>
                  <a:pt x="234583" y="165100"/>
                </a:lnTo>
                <a:lnTo>
                  <a:pt x="241616" y="177800"/>
                </a:lnTo>
                <a:lnTo>
                  <a:pt x="241971" y="177800"/>
                </a:lnTo>
                <a:lnTo>
                  <a:pt x="240155" y="165100"/>
                </a:lnTo>
                <a:close/>
              </a:path>
              <a:path w="2888615" h="1422400">
                <a:moveTo>
                  <a:pt x="327945" y="152400"/>
                </a:moveTo>
                <a:lnTo>
                  <a:pt x="240939" y="152400"/>
                </a:lnTo>
                <a:lnTo>
                  <a:pt x="252461" y="165100"/>
                </a:lnTo>
                <a:lnTo>
                  <a:pt x="258288" y="177800"/>
                </a:lnTo>
                <a:lnTo>
                  <a:pt x="261055" y="177800"/>
                </a:lnTo>
                <a:lnTo>
                  <a:pt x="268705" y="165100"/>
                </a:lnTo>
                <a:lnTo>
                  <a:pt x="327904" y="165100"/>
                </a:lnTo>
                <a:lnTo>
                  <a:pt x="327945" y="152400"/>
                </a:lnTo>
                <a:close/>
              </a:path>
              <a:path w="2888615" h="1422400">
                <a:moveTo>
                  <a:pt x="221156" y="139700"/>
                </a:moveTo>
                <a:lnTo>
                  <a:pt x="219358" y="139700"/>
                </a:lnTo>
                <a:lnTo>
                  <a:pt x="211707" y="152400"/>
                </a:lnTo>
                <a:lnTo>
                  <a:pt x="218365" y="165100"/>
                </a:lnTo>
                <a:lnTo>
                  <a:pt x="228462" y="165100"/>
                </a:lnTo>
                <a:lnTo>
                  <a:pt x="235267" y="152400"/>
                </a:lnTo>
                <a:lnTo>
                  <a:pt x="217486" y="152400"/>
                </a:lnTo>
                <a:lnTo>
                  <a:pt x="221156" y="139700"/>
                </a:lnTo>
                <a:close/>
              </a:path>
              <a:path w="2888615" h="1422400">
                <a:moveTo>
                  <a:pt x="234758" y="139700"/>
                </a:moveTo>
                <a:lnTo>
                  <a:pt x="221156" y="139700"/>
                </a:lnTo>
                <a:lnTo>
                  <a:pt x="229119" y="152400"/>
                </a:lnTo>
                <a:lnTo>
                  <a:pt x="235278" y="152400"/>
                </a:lnTo>
                <a:lnTo>
                  <a:pt x="234758" y="139700"/>
                </a:lnTo>
                <a:close/>
              </a:path>
              <a:path w="2888615" h="1422400">
                <a:moveTo>
                  <a:pt x="309180" y="139700"/>
                </a:moveTo>
                <a:lnTo>
                  <a:pt x="234758" y="139700"/>
                </a:lnTo>
                <a:lnTo>
                  <a:pt x="235278" y="152400"/>
                </a:lnTo>
                <a:lnTo>
                  <a:pt x="312534" y="152400"/>
                </a:lnTo>
                <a:lnTo>
                  <a:pt x="309180" y="139700"/>
                </a:lnTo>
                <a:close/>
              </a:path>
              <a:path w="2888615" h="1422400">
                <a:moveTo>
                  <a:pt x="221131" y="127000"/>
                </a:moveTo>
                <a:lnTo>
                  <a:pt x="182192" y="127000"/>
                </a:lnTo>
                <a:lnTo>
                  <a:pt x="192787" y="139700"/>
                </a:lnTo>
                <a:lnTo>
                  <a:pt x="232780" y="139700"/>
                </a:lnTo>
                <a:lnTo>
                  <a:pt x="221131" y="127000"/>
                </a:lnTo>
                <a:close/>
              </a:path>
              <a:path w="2888615" h="1422400">
                <a:moveTo>
                  <a:pt x="235912" y="114300"/>
                </a:moveTo>
                <a:lnTo>
                  <a:pt x="199148" y="114300"/>
                </a:lnTo>
                <a:lnTo>
                  <a:pt x="221131" y="127000"/>
                </a:lnTo>
                <a:lnTo>
                  <a:pt x="232780" y="139700"/>
                </a:lnTo>
                <a:lnTo>
                  <a:pt x="221789" y="127000"/>
                </a:lnTo>
                <a:lnTo>
                  <a:pt x="236790" y="127000"/>
                </a:lnTo>
                <a:lnTo>
                  <a:pt x="235912" y="114300"/>
                </a:lnTo>
                <a:close/>
              </a:path>
              <a:path w="2888615" h="1422400">
                <a:moveTo>
                  <a:pt x="253293" y="114300"/>
                </a:moveTo>
                <a:lnTo>
                  <a:pt x="244534" y="127000"/>
                </a:lnTo>
                <a:lnTo>
                  <a:pt x="221789" y="127000"/>
                </a:lnTo>
                <a:lnTo>
                  <a:pt x="232780" y="139700"/>
                </a:lnTo>
                <a:lnTo>
                  <a:pt x="275360" y="139700"/>
                </a:lnTo>
                <a:lnTo>
                  <a:pt x="263443" y="127000"/>
                </a:lnTo>
                <a:lnTo>
                  <a:pt x="253293" y="114300"/>
                </a:lnTo>
                <a:close/>
              </a:path>
              <a:path w="2888615" h="1422400">
                <a:moveTo>
                  <a:pt x="150244" y="114300"/>
                </a:moveTo>
                <a:lnTo>
                  <a:pt x="150112" y="114300"/>
                </a:lnTo>
                <a:lnTo>
                  <a:pt x="150849" y="127000"/>
                </a:lnTo>
                <a:lnTo>
                  <a:pt x="150244" y="114300"/>
                </a:lnTo>
                <a:close/>
              </a:path>
              <a:path w="2888615" h="1422400">
                <a:moveTo>
                  <a:pt x="167002" y="114823"/>
                </a:moveTo>
                <a:lnTo>
                  <a:pt x="165878" y="127000"/>
                </a:lnTo>
                <a:lnTo>
                  <a:pt x="170028" y="127000"/>
                </a:lnTo>
                <a:lnTo>
                  <a:pt x="167212" y="114988"/>
                </a:lnTo>
                <a:lnTo>
                  <a:pt x="167002" y="114823"/>
                </a:lnTo>
                <a:close/>
              </a:path>
              <a:path w="2888615" h="1422400">
                <a:moveTo>
                  <a:pt x="199148" y="114300"/>
                </a:moveTo>
                <a:lnTo>
                  <a:pt x="167051" y="114300"/>
                </a:lnTo>
                <a:lnTo>
                  <a:pt x="167212" y="114988"/>
                </a:lnTo>
                <a:lnTo>
                  <a:pt x="182519" y="127000"/>
                </a:lnTo>
                <a:lnTo>
                  <a:pt x="204973" y="127000"/>
                </a:lnTo>
                <a:lnTo>
                  <a:pt x="199148" y="114300"/>
                </a:lnTo>
                <a:close/>
              </a:path>
              <a:path w="2888615" h="1422400">
                <a:moveTo>
                  <a:pt x="167051" y="114300"/>
                </a:moveTo>
                <a:lnTo>
                  <a:pt x="166335" y="114300"/>
                </a:lnTo>
                <a:lnTo>
                  <a:pt x="167002" y="114823"/>
                </a:lnTo>
                <a:lnTo>
                  <a:pt x="167051" y="114300"/>
                </a:lnTo>
                <a:close/>
              </a:path>
              <a:path w="2888615" h="1422400">
                <a:moveTo>
                  <a:pt x="109578" y="87772"/>
                </a:moveTo>
                <a:lnTo>
                  <a:pt x="109401" y="88900"/>
                </a:lnTo>
                <a:lnTo>
                  <a:pt x="120603" y="101600"/>
                </a:lnTo>
                <a:lnTo>
                  <a:pt x="157059" y="114300"/>
                </a:lnTo>
                <a:lnTo>
                  <a:pt x="169356" y="114300"/>
                </a:lnTo>
                <a:lnTo>
                  <a:pt x="165934" y="101600"/>
                </a:lnTo>
                <a:lnTo>
                  <a:pt x="197890" y="101600"/>
                </a:lnTo>
                <a:lnTo>
                  <a:pt x="198186" y="88900"/>
                </a:lnTo>
                <a:lnTo>
                  <a:pt x="110437" y="88900"/>
                </a:lnTo>
                <a:lnTo>
                  <a:pt x="109578" y="87772"/>
                </a:lnTo>
                <a:close/>
              </a:path>
              <a:path w="2888615" h="1422400">
                <a:moveTo>
                  <a:pt x="165934" y="101600"/>
                </a:moveTo>
                <a:lnTo>
                  <a:pt x="169356" y="114300"/>
                </a:lnTo>
                <a:lnTo>
                  <a:pt x="173099" y="114300"/>
                </a:lnTo>
                <a:lnTo>
                  <a:pt x="165934" y="101600"/>
                </a:lnTo>
                <a:close/>
              </a:path>
              <a:path w="2888615" h="1422400">
                <a:moveTo>
                  <a:pt x="224099" y="101600"/>
                </a:moveTo>
                <a:lnTo>
                  <a:pt x="165934" y="101600"/>
                </a:lnTo>
                <a:lnTo>
                  <a:pt x="173099" y="114300"/>
                </a:lnTo>
                <a:lnTo>
                  <a:pt x="231770" y="114300"/>
                </a:lnTo>
                <a:lnTo>
                  <a:pt x="224099" y="101600"/>
                </a:lnTo>
                <a:close/>
              </a:path>
              <a:path w="2888615" h="1422400">
                <a:moveTo>
                  <a:pt x="99914" y="88900"/>
                </a:moveTo>
                <a:lnTo>
                  <a:pt x="99012" y="101600"/>
                </a:lnTo>
                <a:lnTo>
                  <a:pt x="107199" y="101600"/>
                </a:lnTo>
                <a:lnTo>
                  <a:pt x="99914" y="88900"/>
                </a:lnTo>
                <a:close/>
              </a:path>
              <a:path w="2888615" h="1422400">
                <a:moveTo>
                  <a:pt x="210840" y="88900"/>
                </a:moveTo>
                <a:lnTo>
                  <a:pt x="201966" y="88900"/>
                </a:lnTo>
                <a:lnTo>
                  <a:pt x="203708" y="101600"/>
                </a:lnTo>
                <a:lnTo>
                  <a:pt x="212634" y="101600"/>
                </a:lnTo>
                <a:lnTo>
                  <a:pt x="210840" y="88900"/>
                </a:lnTo>
                <a:close/>
              </a:path>
              <a:path w="2888615" h="1422400">
                <a:moveTo>
                  <a:pt x="104707" y="63500"/>
                </a:moveTo>
                <a:lnTo>
                  <a:pt x="53447" y="63500"/>
                </a:lnTo>
                <a:lnTo>
                  <a:pt x="61923" y="76200"/>
                </a:lnTo>
                <a:lnTo>
                  <a:pt x="76939" y="88900"/>
                </a:lnTo>
                <a:lnTo>
                  <a:pt x="109401" y="88900"/>
                </a:lnTo>
                <a:lnTo>
                  <a:pt x="109578" y="87772"/>
                </a:lnTo>
                <a:lnTo>
                  <a:pt x="104779" y="81474"/>
                </a:lnTo>
                <a:lnTo>
                  <a:pt x="99109" y="76200"/>
                </a:lnTo>
                <a:lnTo>
                  <a:pt x="109625" y="76200"/>
                </a:lnTo>
                <a:lnTo>
                  <a:pt x="104707" y="63500"/>
                </a:lnTo>
                <a:close/>
              </a:path>
              <a:path w="2888615" h="1422400">
                <a:moveTo>
                  <a:pt x="109830" y="86172"/>
                </a:moveTo>
                <a:lnTo>
                  <a:pt x="109578" y="87772"/>
                </a:lnTo>
                <a:lnTo>
                  <a:pt x="110437" y="88900"/>
                </a:lnTo>
                <a:lnTo>
                  <a:pt x="112761" y="88900"/>
                </a:lnTo>
                <a:lnTo>
                  <a:pt x="109830" y="86172"/>
                </a:lnTo>
                <a:close/>
              </a:path>
              <a:path w="2888615" h="1422400">
                <a:moveTo>
                  <a:pt x="109959" y="85351"/>
                </a:moveTo>
                <a:lnTo>
                  <a:pt x="109830" y="86172"/>
                </a:lnTo>
                <a:lnTo>
                  <a:pt x="112761" y="88900"/>
                </a:lnTo>
                <a:lnTo>
                  <a:pt x="109959" y="85351"/>
                </a:lnTo>
                <a:close/>
              </a:path>
              <a:path w="2888615" h="1422400">
                <a:moveTo>
                  <a:pt x="113405" y="68085"/>
                </a:moveTo>
                <a:lnTo>
                  <a:pt x="111398" y="76200"/>
                </a:lnTo>
                <a:lnTo>
                  <a:pt x="109959" y="85351"/>
                </a:lnTo>
                <a:lnTo>
                  <a:pt x="112761" y="88900"/>
                </a:lnTo>
                <a:lnTo>
                  <a:pt x="182332" y="88900"/>
                </a:lnTo>
                <a:lnTo>
                  <a:pt x="178393" y="76200"/>
                </a:lnTo>
                <a:lnTo>
                  <a:pt x="117752" y="76200"/>
                </a:lnTo>
                <a:lnTo>
                  <a:pt x="113405" y="68085"/>
                </a:lnTo>
                <a:close/>
              </a:path>
              <a:path w="2888615" h="1422400">
                <a:moveTo>
                  <a:pt x="104779" y="81474"/>
                </a:moveTo>
                <a:lnTo>
                  <a:pt x="109578" y="87772"/>
                </a:lnTo>
                <a:lnTo>
                  <a:pt x="109830" y="86172"/>
                </a:lnTo>
                <a:lnTo>
                  <a:pt x="104779" y="81474"/>
                </a:lnTo>
                <a:close/>
              </a:path>
              <a:path w="2888615" h="1422400">
                <a:moveTo>
                  <a:pt x="102732" y="76200"/>
                </a:moveTo>
                <a:lnTo>
                  <a:pt x="100760" y="76200"/>
                </a:lnTo>
                <a:lnTo>
                  <a:pt x="104779" y="81474"/>
                </a:lnTo>
                <a:lnTo>
                  <a:pt x="109830" y="86172"/>
                </a:lnTo>
                <a:lnTo>
                  <a:pt x="109959" y="85351"/>
                </a:lnTo>
                <a:lnTo>
                  <a:pt x="102732" y="76200"/>
                </a:lnTo>
                <a:close/>
              </a:path>
              <a:path w="2888615" h="1422400">
                <a:moveTo>
                  <a:pt x="119626" y="63500"/>
                </a:moveTo>
                <a:lnTo>
                  <a:pt x="114539" y="63500"/>
                </a:lnTo>
                <a:lnTo>
                  <a:pt x="113405" y="68085"/>
                </a:lnTo>
                <a:lnTo>
                  <a:pt x="117752" y="76200"/>
                </a:lnTo>
                <a:lnTo>
                  <a:pt x="121703" y="76200"/>
                </a:lnTo>
                <a:lnTo>
                  <a:pt x="119626" y="63500"/>
                </a:lnTo>
                <a:close/>
              </a:path>
              <a:path w="2888615" h="1422400">
                <a:moveTo>
                  <a:pt x="151588" y="63500"/>
                </a:moveTo>
                <a:lnTo>
                  <a:pt x="119626" y="63500"/>
                </a:lnTo>
                <a:lnTo>
                  <a:pt x="121703" y="76200"/>
                </a:lnTo>
                <a:lnTo>
                  <a:pt x="155618" y="76200"/>
                </a:lnTo>
                <a:lnTo>
                  <a:pt x="151588" y="63500"/>
                </a:lnTo>
                <a:close/>
              </a:path>
              <a:path w="2888615" h="1422400">
                <a:moveTo>
                  <a:pt x="114539" y="63500"/>
                </a:moveTo>
                <a:lnTo>
                  <a:pt x="110948" y="63500"/>
                </a:lnTo>
                <a:lnTo>
                  <a:pt x="113405" y="68085"/>
                </a:lnTo>
                <a:lnTo>
                  <a:pt x="114539" y="63500"/>
                </a:lnTo>
                <a:close/>
              </a:path>
              <a:path w="2888615" h="1422400">
                <a:moveTo>
                  <a:pt x="37011" y="50800"/>
                </a:moveTo>
                <a:lnTo>
                  <a:pt x="24785" y="50800"/>
                </a:lnTo>
                <a:lnTo>
                  <a:pt x="34834" y="63500"/>
                </a:lnTo>
                <a:lnTo>
                  <a:pt x="37011" y="50800"/>
                </a:lnTo>
                <a:close/>
              </a:path>
              <a:path w="2888615" h="1422400">
                <a:moveTo>
                  <a:pt x="45801" y="50800"/>
                </a:moveTo>
                <a:lnTo>
                  <a:pt x="43305" y="50800"/>
                </a:lnTo>
                <a:lnTo>
                  <a:pt x="47153" y="63500"/>
                </a:lnTo>
                <a:lnTo>
                  <a:pt x="52792" y="63500"/>
                </a:lnTo>
                <a:lnTo>
                  <a:pt x="45801" y="50800"/>
                </a:lnTo>
                <a:close/>
              </a:path>
              <a:path w="2888615" h="1422400">
                <a:moveTo>
                  <a:pt x="62215" y="50800"/>
                </a:moveTo>
                <a:lnTo>
                  <a:pt x="51447" y="50800"/>
                </a:lnTo>
                <a:lnTo>
                  <a:pt x="67511" y="63500"/>
                </a:lnTo>
                <a:lnTo>
                  <a:pt x="71017" y="63500"/>
                </a:lnTo>
                <a:lnTo>
                  <a:pt x="62215" y="50800"/>
                </a:lnTo>
                <a:close/>
              </a:path>
              <a:path w="2888615" h="1422400">
                <a:moveTo>
                  <a:pt x="80015" y="50800"/>
                </a:moveTo>
                <a:lnTo>
                  <a:pt x="73811" y="50800"/>
                </a:lnTo>
                <a:lnTo>
                  <a:pt x="77379" y="63500"/>
                </a:lnTo>
                <a:lnTo>
                  <a:pt x="79627" y="63500"/>
                </a:lnTo>
                <a:lnTo>
                  <a:pt x="80015" y="50800"/>
                </a:lnTo>
                <a:close/>
              </a:path>
              <a:path w="2888615" h="1422400">
                <a:moveTo>
                  <a:pt x="131515" y="50800"/>
                </a:moveTo>
                <a:lnTo>
                  <a:pt x="82337" y="50800"/>
                </a:lnTo>
                <a:lnTo>
                  <a:pt x="83304" y="63500"/>
                </a:lnTo>
                <a:lnTo>
                  <a:pt x="134724" y="63500"/>
                </a:lnTo>
                <a:lnTo>
                  <a:pt x="131515" y="50800"/>
                </a:lnTo>
                <a:close/>
              </a:path>
              <a:path w="2888615" h="1422400">
                <a:moveTo>
                  <a:pt x="64959" y="38100"/>
                </a:moveTo>
                <a:lnTo>
                  <a:pt x="0" y="38100"/>
                </a:lnTo>
                <a:lnTo>
                  <a:pt x="10398" y="50800"/>
                </a:lnTo>
                <a:lnTo>
                  <a:pt x="69797" y="50800"/>
                </a:lnTo>
                <a:lnTo>
                  <a:pt x="64959" y="38100"/>
                </a:lnTo>
                <a:close/>
              </a:path>
              <a:path w="2888615" h="1422400">
                <a:moveTo>
                  <a:pt x="108146" y="38100"/>
                </a:moveTo>
                <a:lnTo>
                  <a:pt x="71182" y="38100"/>
                </a:lnTo>
                <a:lnTo>
                  <a:pt x="69797" y="50800"/>
                </a:lnTo>
                <a:lnTo>
                  <a:pt x="114095" y="50800"/>
                </a:lnTo>
                <a:lnTo>
                  <a:pt x="108146" y="38100"/>
                </a:lnTo>
                <a:close/>
              </a:path>
              <a:path w="2888615" h="1422400">
                <a:moveTo>
                  <a:pt x="85869" y="25400"/>
                </a:moveTo>
                <a:lnTo>
                  <a:pt x="730" y="25400"/>
                </a:lnTo>
                <a:lnTo>
                  <a:pt x="9450" y="38100"/>
                </a:lnTo>
                <a:lnTo>
                  <a:pt x="79589" y="38100"/>
                </a:lnTo>
                <a:lnTo>
                  <a:pt x="85869" y="25400"/>
                </a:lnTo>
                <a:close/>
              </a:path>
              <a:path w="2888615" h="1422400">
                <a:moveTo>
                  <a:pt x="64814" y="12700"/>
                </a:moveTo>
                <a:lnTo>
                  <a:pt x="10438" y="12700"/>
                </a:lnTo>
                <a:lnTo>
                  <a:pt x="19899" y="25400"/>
                </a:lnTo>
                <a:lnTo>
                  <a:pt x="72541" y="25400"/>
                </a:lnTo>
                <a:lnTo>
                  <a:pt x="64814" y="12700"/>
                </a:lnTo>
                <a:close/>
              </a:path>
              <a:path w="2888615" h="1422400">
                <a:moveTo>
                  <a:pt x="82541" y="12700"/>
                </a:moveTo>
                <a:lnTo>
                  <a:pt x="72541" y="25400"/>
                </a:lnTo>
                <a:lnTo>
                  <a:pt x="86918" y="25400"/>
                </a:lnTo>
                <a:lnTo>
                  <a:pt x="82541" y="12700"/>
                </a:lnTo>
                <a:close/>
              </a:path>
              <a:path w="2888615" h="1422400">
                <a:moveTo>
                  <a:pt x="46125" y="0"/>
                </a:moveTo>
                <a:lnTo>
                  <a:pt x="16181" y="0"/>
                </a:lnTo>
                <a:lnTo>
                  <a:pt x="13922" y="12700"/>
                </a:lnTo>
                <a:lnTo>
                  <a:pt x="47728" y="12700"/>
                </a:lnTo>
                <a:lnTo>
                  <a:pt x="46125" y="0"/>
                </a:lnTo>
                <a:close/>
              </a:path>
              <a:path w="2888615" h="1422400">
                <a:moveTo>
                  <a:pt x="49985" y="0"/>
                </a:moveTo>
                <a:lnTo>
                  <a:pt x="47877" y="12700"/>
                </a:lnTo>
                <a:lnTo>
                  <a:pt x="57580" y="12700"/>
                </a:lnTo>
                <a:lnTo>
                  <a:pt x="49985" y="0"/>
                </a:lnTo>
                <a:close/>
              </a:path>
            </a:pathLst>
          </a:custGeom>
          <a:solidFill>
            <a:srgbClr val="DB2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57126" y="5469483"/>
            <a:ext cx="279044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39000" y="6908800"/>
            <a:ext cx="4507865" cy="1877060"/>
          </a:xfrm>
          <a:prstGeom prst="rect">
            <a:avLst/>
          </a:prstGeom>
        </p:spPr>
        <p:txBody>
          <a:bodyPr wrap="square" lIns="0" tIns="203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dirty="0" sz="3000" spc="210">
                <a:solidFill>
                  <a:srgbClr val="FF2E00"/>
                </a:solidFill>
                <a:latin typeface="Verdana"/>
                <a:cs typeface="Verdana"/>
              </a:rPr>
              <a:t>Anonymous</a:t>
            </a:r>
            <a:r>
              <a:rPr dirty="0" sz="3000" spc="385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270">
                <a:solidFill>
                  <a:srgbClr val="FF2E00"/>
                </a:solidFill>
                <a:latin typeface="Verdana"/>
                <a:cs typeface="Verdana"/>
              </a:rPr>
              <a:t>callback</a:t>
            </a:r>
            <a:endParaRPr sz="3000">
              <a:latin typeface="Verdana"/>
              <a:cs typeface="Verdana"/>
            </a:endParaRPr>
          </a:p>
          <a:p>
            <a:pPr marL="429259" marR="228600" indent="-366395">
              <a:lnSpc>
                <a:spcPts val="2700"/>
              </a:lnSpc>
              <a:spcBef>
                <a:spcPts val="1440"/>
              </a:spcBef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function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(){  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log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"Hello!"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63500">
              <a:lnSpc>
                <a:spcPts val="264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37229" y="4033151"/>
            <a:ext cx="3603413" cy="31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023100" y="4013200"/>
            <a:ext cx="49847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95">
                <a:solidFill>
                  <a:srgbClr val="FF2E00"/>
                </a:solidFill>
                <a:latin typeface="Verdana"/>
                <a:cs typeface="Verdana"/>
              </a:rPr>
              <a:t>Call </a:t>
            </a:r>
            <a:r>
              <a:rPr dirty="0" sz="3000" spc="270">
                <a:solidFill>
                  <a:srgbClr val="FF2E00"/>
                </a:solidFill>
                <a:latin typeface="Verdana"/>
                <a:cs typeface="Verdana"/>
              </a:rPr>
              <a:t>callback</a:t>
            </a:r>
            <a:r>
              <a:rPr dirty="0" sz="3000" spc="44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315">
                <a:solidFill>
                  <a:srgbClr val="FF2E00"/>
                </a:solidFill>
                <a:latin typeface="Verdana"/>
                <a:cs typeface="Verdana"/>
              </a:rPr>
              <a:t>function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800" y="4203700"/>
            <a:ext cx="503745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O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0"/>
              <a:t> </a:t>
            </a:r>
            <a:r>
              <a:rPr dirty="0" spc="-170"/>
              <a:t>T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0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40"/>
              <a:t> </a:t>
            </a:r>
            <a:r>
              <a:rPr dirty="0" spc="-250"/>
              <a:t>Z</a:t>
            </a:r>
            <a:r>
              <a:rPr dirty="0" spc="-540"/>
              <a:t> </a:t>
            </a:r>
            <a:r>
              <a:rPr dirty="0" spc="160"/>
              <a:t>AT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10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2921000"/>
            <a:ext cx="6610350" cy="3477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  <a:tabLst>
                <a:tab pos="165862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getMoviesFromApi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(callback){</a:t>
            </a:r>
            <a:endParaRPr sz="2400">
              <a:latin typeface="Courier New"/>
              <a:cs typeface="Courier New"/>
            </a:endParaRPr>
          </a:p>
          <a:p>
            <a:pPr marL="378460" marR="3480435">
              <a:lnSpc>
                <a:spcPts val="2700"/>
              </a:lnSpc>
              <a:spcBef>
                <a:spcPts val="150"/>
              </a:spcBef>
            </a:pPr>
            <a:r>
              <a:rPr dirty="0" sz="2400" spc="-5">
                <a:solidFill>
                  <a:srgbClr val="D9D8AF"/>
                </a:solidFill>
                <a:latin typeface="Courier New"/>
                <a:cs typeface="Courier New"/>
              </a:rPr>
              <a:t>// Do</a:t>
            </a:r>
            <a:r>
              <a:rPr dirty="0" sz="2400" spc="-95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something  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callback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78460" marR="2382520" indent="-366395">
              <a:lnSpc>
                <a:spcPts val="2700"/>
              </a:lnSpc>
              <a:tabLst>
                <a:tab pos="165862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sayHello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(){  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log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"Hello!"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getMoviesFromApi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(sayHello)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394335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C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-254"/>
              <a:t>K</a:t>
            </a:r>
            <a:r>
              <a:rPr dirty="0" spc="-545"/>
              <a:t> </a:t>
            </a:r>
            <a:r>
              <a:rPr dirty="0" spc="-500"/>
              <a:t>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394335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C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-254"/>
              <a:t>K</a:t>
            </a:r>
            <a:r>
              <a:rPr dirty="0" spc="-545"/>
              <a:t> </a:t>
            </a:r>
            <a:r>
              <a:rPr dirty="0" spc="-50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5499658" y="6331254"/>
            <a:ext cx="1703073" cy="676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38200" y="2921000"/>
            <a:ext cx="9937115" cy="5458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  <a:tabLst>
                <a:tab pos="165862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getMoviesFromApi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(callback){</a:t>
            </a:r>
            <a:endParaRPr sz="2400">
              <a:latin typeface="Courier New"/>
              <a:cs typeface="Courier New"/>
            </a:endParaRPr>
          </a:p>
          <a:p>
            <a:pPr marL="378460" marR="6807200">
              <a:lnSpc>
                <a:spcPts val="2700"/>
              </a:lnSpc>
              <a:spcBef>
                <a:spcPts val="150"/>
              </a:spcBef>
            </a:pPr>
            <a:r>
              <a:rPr dirty="0" sz="2400" spc="-5">
                <a:solidFill>
                  <a:srgbClr val="D9D8AF"/>
                </a:solidFill>
                <a:latin typeface="Courier New"/>
                <a:cs typeface="Courier New"/>
              </a:rPr>
              <a:t>// Do</a:t>
            </a:r>
            <a:r>
              <a:rPr dirty="0" sz="2400" spc="-95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something  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callback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78460" marR="5709285" indent="-366395">
              <a:lnSpc>
                <a:spcPts val="2700"/>
              </a:lnSpc>
              <a:tabLst>
                <a:tab pos="165862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sayHello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(){  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log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"Hello!"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getMoviesFromApi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(sayHello)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imes New Roman"/>
              <a:cs typeface="Times New Roman"/>
            </a:endParaRPr>
          </a:p>
          <a:p>
            <a:pPr marL="6413500" marR="5080">
              <a:lnSpc>
                <a:spcPct val="122200"/>
              </a:lnSpc>
            </a:pPr>
            <a:r>
              <a:rPr dirty="0" sz="3000" spc="165">
                <a:solidFill>
                  <a:srgbClr val="FF2E00"/>
                </a:solidFill>
                <a:latin typeface="Verdana"/>
                <a:cs typeface="Verdana"/>
              </a:rPr>
              <a:t>Named </a:t>
            </a:r>
            <a:r>
              <a:rPr dirty="0" sz="3000" spc="310">
                <a:solidFill>
                  <a:srgbClr val="FF2E00"/>
                </a:solidFill>
                <a:latin typeface="Verdana"/>
                <a:cs typeface="Verdana"/>
              </a:rPr>
              <a:t>function  </a:t>
            </a:r>
            <a:r>
              <a:rPr dirty="0" sz="3000" spc="270">
                <a:solidFill>
                  <a:srgbClr val="FF2E00"/>
                </a:solidFill>
                <a:latin typeface="Verdana"/>
                <a:cs typeface="Verdana"/>
              </a:rPr>
              <a:t>callback</a:t>
            </a:r>
            <a:endParaRPr sz="3000">
              <a:latin typeface="Verdana"/>
              <a:cs typeface="Verdana"/>
            </a:endParaRPr>
          </a:p>
          <a:p>
            <a:pPr marL="6426200">
              <a:lnSpc>
                <a:spcPct val="100000"/>
              </a:lnSpc>
              <a:spcBef>
                <a:spcPts val="1200"/>
              </a:spcBef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sayHello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0100" y="2679700"/>
            <a:ext cx="6610350" cy="3820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  <a:tabLst>
                <a:tab pos="165862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getMoviesFromApi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(callback){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ts val="2700"/>
              </a:lnSpc>
            </a:pPr>
            <a:r>
              <a:rPr dirty="0" sz="2400" spc="-5">
                <a:solidFill>
                  <a:srgbClr val="D9D8AF"/>
                </a:solidFill>
                <a:latin typeface="Courier New"/>
                <a:cs typeface="Courier New"/>
              </a:rPr>
              <a:t>// Do</a:t>
            </a:r>
            <a:r>
              <a:rPr dirty="0" sz="2400" spc="-95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something</a:t>
            </a:r>
            <a:endParaRPr sz="2400">
              <a:latin typeface="Courier New"/>
              <a:cs typeface="Courier New"/>
            </a:endParaRPr>
          </a:p>
          <a:p>
            <a:pPr marL="378460" marR="2748280">
              <a:lnSpc>
                <a:spcPts val="2700"/>
              </a:lnSpc>
              <a:spcBef>
                <a:spcPts val="150"/>
              </a:spcBef>
              <a:tabLst>
                <a:tab pos="1109980" algn="l"/>
                <a:tab pos="2024380" algn="l"/>
                <a:tab pos="239014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name	=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"Katka"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;  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callback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(name);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78460" marR="370840" indent="-366395">
              <a:lnSpc>
                <a:spcPts val="2700"/>
              </a:lnSpc>
              <a:tabLst>
                <a:tab pos="1658620" algn="l"/>
                <a:tab pos="4218940" algn="l"/>
                <a:tab pos="4585335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sayHelloTo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(somebody){  console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log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"Hello!"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+	somebody)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getMoviesFromApi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(sayHello)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394335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C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-254"/>
              <a:t>K</a:t>
            </a:r>
            <a:r>
              <a:rPr dirty="0" spc="-545"/>
              <a:t> </a:t>
            </a:r>
            <a:r>
              <a:rPr dirty="0" spc="-500"/>
              <a:t>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394335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C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-254"/>
              <a:t>K</a:t>
            </a:r>
            <a:r>
              <a:rPr dirty="0" spc="-545"/>
              <a:t> </a:t>
            </a:r>
            <a:r>
              <a:rPr dirty="0" spc="-50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3949014" y="3898734"/>
            <a:ext cx="4967262" cy="1147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05900" y="4445000"/>
            <a:ext cx="3272790" cy="114300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3000" spc="290">
                <a:solidFill>
                  <a:srgbClr val="FF2E00"/>
                </a:solidFill>
                <a:latin typeface="Verdana"/>
                <a:cs typeface="Verdana"/>
              </a:rPr>
              <a:t>Callback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3000" spc="175">
                <a:solidFill>
                  <a:srgbClr val="FF2E00"/>
                </a:solidFill>
                <a:latin typeface="Verdana"/>
                <a:cs typeface="Verdana"/>
              </a:rPr>
              <a:t>with</a:t>
            </a:r>
            <a:r>
              <a:rPr dirty="0" sz="3000" spc="365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140">
                <a:solidFill>
                  <a:srgbClr val="FF2E00"/>
                </a:solidFill>
                <a:latin typeface="Verdana"/>
                <a:cs typeface="Verdana"/>
              </a:rPr>
              <a:t>parameter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5" name="object 5"/>
          <p:cNvSpPr txBox="1"/>
          <p:nvPr/>
        </p:nvSpPr>
        <p:spPr>
          <a:xfrm>
            <a:off x="800100" y="2679700"/>
            <a:ext cx="6610350" cy="1762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  <a:tabLst>
                <a:tab pos="165862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getMoviesFromApi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(callback){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ts val="2700"/>
              </a:lnSpc>
            </a:pPr>
            <a:r>
              <a:rPr dirty="0" sz="2400" spc="-5">
                <a:solidFill>
                  <a:srgbClr val="D9D8AF"/>
                </a:solidFill>
                <a:latin typeface="Courier New"/>
                <a:cs typeface="Courier New"/>
              </a:rPr>
              <a:t>// Do</a:t>
            </a:r>
            <a:r>
              <a:rPr dirty="0" sz="2400" spc="-95">
                <a:solidFill>
                  <a:srgbClr val="D9D8AF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8AF"/>
                </a:solidFill>
                <a:latin typeface="Courier New"/>
                <a:cs typeface="Courier New"/>
              </a:rPr>
              <a:t>something</a:t>
            </a:r>
            <a:endParaRPr sz="2400">
              <a:latin typeface="Courier New"/>
              <a:cs typeface="Courier New"/>
            </a:endParaRPr>
          </a:p>
          <a:p>
            <a:pPr marL="378460" marR="2748280">
              <a:lnSpc>
                <a:spcPts val="2700"/>
              </a:lnSpc>
              <a:spcBef>
                <a:spcPts val="150"/>
              </a:spcBef>
              <a:tabLst>
                <a:tab pos="1109980" algn="l"/>
                <a:tab pos="2024380" algn="l"/>
                <a:tab pos="239014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name	=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"Katka"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;  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callback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(name);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100" y="4737100"/>
            <a:ext cx="6244590" cy="10769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78460" marR="5080" indent="-366395">
              <a:lnSpc>
                <a:spcPts val="2700"/>
              </a:lnSpc>
              <a:spcBef>
                <a:spcPts val="340"/>
              </a:spcBef>
              <a:tabLst>
                <a:tab pos="1658620" algn="l"/>
                <a:tab pos="4218940" algn="l"/>
                <a:tab pos="4585335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sayHelloTo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(somebody){  console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log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"Hello!"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+	somebody)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100" y="6108700"/>
            <a:ext cx="4781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getMoviesFromApi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(sayHello)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46290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2545" algn="l"/>
              </a:tabLst>
            </a:pPr>
            <a:r>
              <a:rPr dirty="0" spc="-85"/>
              <a:t>C</a:t>
            </a:r>
            <a:r>
              <a:rPr dirty="0" spc="-535"/>
              <a:t> 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0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170"/>
              <a:t>B</a:t>
            </a:r>
            <a:r>
              <a:rPr dirty="0" spc="-535"/>
              <a:t> </a:t>
            </a:r>
            <a:r>
              <a:rPr dirty="0" spc="80"/>
              <a:t>A</a:t>
            </a:r>
            <a:r>
              <a:rPr dirty="0" spc="-530"/>
              <a:t> </a:t>
            </a:r>
            <a:r>
              <a:rPr dirty="0" spc="-85"/>
              <a:t>C</a:t>
            </a:r>
            <a:r>
              <a:rPr dirty="0" spc="-535"/>
              <a:t> </a:t>
            </a:r>
            <a:r>
              <a:rPr dirty="0" spc="-254"/>
              <a:t>K	</a:t>
            </a:r>
            <a:r>
              <a:rPr dirty="0" spc="-5"/>
              <a:t>H</a:t>
            </a:r>
            <a:r>
              <a:rPr dirty="0" spc="-565"/>
              <a:t> </a:t>
            </a:r>
            <a:r>
              <a:rPr dirty="0" spc="-335"/>
              <a:t>E</a:t>
            </a:r>
            <a:r>
              <a:rPr dirty="0" spc="-560"/>
              <a:t> </a:t>
            </a:r>
            <a:r>
              <a:rPr dirty="0" spc="-254"/>
              <a:t>L</a:t>
            </a:r>
            <a:r>
              <a:rPr dirty="0" spc="-565"/>
              <a:t> </a:t>
            </a:r>
            <a:r>
              <a:rPr dirty="0" spc="-254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892300"/>
            <a:ext cx="13004800" cy="698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7900" y="4203700"/>
            <a:ext cx="3440429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20"/>
              <a:t>P</a:t>
            </a:r>
            <a:r>
              <a:rPr dirty="0" spc="-550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00"/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3440429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20"/>
              <a:t>P</a:t>
            </a:r>
            <a:r>
              <a:rPr dirty="0" spc="-550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50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0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3479800"/>
            <a:ext cx="11026140" cy="3507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95">
                <a:solidFill>
                  <a:srgbClr val="FFFFFF"/>
                </a:solidFill>
                <a:latin typeface="Arial"/>
                <a:cs typeface="Arial"/>
              </a:rPr>
              <a:t>Object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execution </a:t>
            </a:r>
            <a:r>
              <a:rPr dirty="0" sz="3600" spc="10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3600" spc="-160" b="1">
                <a:solidFill>
                  <a:srgbClr val="FFFFFF"/>
                </a:solidFill>
                <a:latin typeface="Arial"/>
                <a:cs typeface="Arial"/>
              </a:rPr>
              <a:t>asynchronous</a:t>
            </a:r>
            <a:r>
              <a:rPr dirty="0" sz="3600" spc="-4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35" b="1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3600">
              <a:latin typeface="Arial"/>
              <a:cs typeface="Arial"/>
            </a:endParaRPr>
          </a:p>
          <a:p>
            <a:pPr marL="482600" marR="5080" indent="-469900">
              <a:lnSpc>
                <a:spcPct val="113399"/>
              </a:lnSpc>
              <a:spcBef>
                <a:spcPts val="42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Represents an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operation </a:t>
            </a:r>
            <a:r>
              <a:rPr dirty="0" sz="3600" spc="-15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dirty="0" sz="3600" spc="-10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3600" spc="11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dirty="0" sz="3600" spc="85">
                <a:solidFill>
                  <a:srgbClr val="FFFFFF"/>
                </a:solidFill>
                <a:latin typeface="Arial"/>
                <a:cs typeface="Arial"/>
              </a:rPr>
              <a:t>completed</a:t>
            </a:r>
            <a:r>
              <a:rPr dirty="0" sz="3600" spc="-3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yet 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(in </a:t>
            </a:r>
            <a:r>
              <a:rPr dirty="0" sz="3600" spc="-45">
                <a:solidFill>
                  <a:srgbClr val="FFFFFF"/>
                </a:solidFill>
                <a:latin typeface="Arial"/>
                <a:cs typeface="Arial"/>
              </a:rPr>
              <a:t>EcmaScript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standard), </a:t>
            </a:r>
            <a:r>
              <a:rPr dirty="0" sz="3600" spc="13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it’s</a:t>
            </a:r>
            <a:r>
              <a:rPr dirty="0" sz="36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55">
                <a:solidFill>
                  <a:srgbClr val="FFFFFF"/>
                </a:solidFill>
                <a:latin typeface="Arial"/>
                <a:cs typeface="Arial"/>
              </a:rPr>
              <a:t>expected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125" b="1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dirty="0" sz="3600" spc="-70" b="1">
                <a:solidFill>
                  <a:srgbClr val="FFFFFF"/>
                </a:solidFill>
                <a:latin typeface="Arial"/>
                <a:cs typeface="Arial"/>
              </a:rPr>
              <a:t>states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3600" spc="5">
                <a:solidFill>
                  <a:srgbClr val="FFFFFF"/>
                </a:solidFill>
                <a:latin typeface="Arial"/>
                <a:cs typeface="Arial"/>
              </a:rPr>
              <a:t>Pending, </a:t>
            </a:r>
            <a:r>
              <a:rPr dirty="0" sz="3600" spc="35">
                <a:solidFill>
                  <a:srgbClr val="FFFFFF"/>
                </a:solidFill>
                <a:latin typeface="Arial"/>
                <a:cs typeface="Arial"/>
              </a:rPr>
              <a:t>Fulfilled </a:t>
            </a:r>
            <a:r>
              <a:rPr dirty="0" sz="3600" spc="-60">
                <a:solidFill>
                  <a:srgbClr val="FFFFFF"/>
                </a:solidFill>
                <a:latin typeface="Arial"/>
                <a:cs typeface="Arial"/>
              </a:rPr>
              <a:t>(resolved),</a:t>
            </a:r>
            <a:r>
              <a:rPr dirty="0" sz="3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Arial"/>
                <a:cs typeface="Arial"/>
              </a:rPr>
              <a:t>Rejected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678053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5105" algn="l"/>
                <a:tab pos="3761104" algn="l"/>
              </a:tabLst>
            </a:pPr>
            <a:r>
              <a:rPr dirty="0" spc="-500"/>
              <a:t>S </a:t>
            </a:r>
            <a:r>
              <a:rPr dirty="0" spc="185"/>
              <a:t>TAT</a:t>
            </a:r>
            <a:r>
              <a:rPr dirty="0" spc="-565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500"/>
              <a:t>S	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250"/>
              <a:t>N	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50"/>
              <a:t> </a:t>
            </a:r>
            <a:r>
              <a:rPr dirty="0" spc="250"/>
              <a:t>O</a:t>
            </a:r>
            <a:r>
              <a:rPr dirty="0" spc="-550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50"/>
              <a:t> </a:t>
            </a:r>
            <a:r>
              <a:rPr dirty="0" spc="-500"/>
              <a:t>S</a:t>
            </a:r>
            <a:r>
              <a:rPr dirty="0" spc="-550"/>
              <a:t> </a:t>
            </a:r>
            <a:r>
              <a:rPr dirty="0" spc="-335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2104135"/>
            <a:ext cx="5249545" cy="64846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419100" indent="-406400">
              <a:lnSpc>
                <a:spcPct val="100000"/>
              </a:lnSpc>
              <a:spcBef>
                <a:spcPts val="130"/>
              </a:spcBef>
              <a:buClr>
                <a:srgbClr val="646464"/>
              </a:buClr>
              <a:buSzPct val="90322"/>
              <a:buChar char="•"/>
              <a:tabLst>
                <a:tab pos="418465" algn="l"/>
                <a:tab pos="419100" algn="l"/>
              </a:tabLst>
            </a:pPr>
            <a:r>
              <a:rPr dirty="0" sz="3100" spc="-25" b="1">
                <a:solidFill>
                  <a:srgbClr val="FFFFFF"/>
                </a:solidFill>
                <a:latin typeface="Arial"/>
                <a:cs typeface="Arial"/>
              </a:rPr>
              <a:t>Pending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46464"/>
              </a:buClr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lvl="1" marL="889000" indent="-406400">
              <a:lnSpc>
                <a:spcPct val="100000"/>
              </a:lnSpc>
              <a:buClr>
                <a:srgbClr val="646464"/>
              </a:buClr>
              <a:buSzPct val="90322"/>
              <a:buChar char="•"/>
              <a:tabLst>
                <a:tab pos="888365" algn="l"/>
                <a:tab pos="889000" algn="l"/>
              </a:tabLst>
            </a:pPr>
            <a:r>
              <a:rPr dirty="0" sz="3100" spc="-1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31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100">
                <a:solidFill>
                  <a:srgbClr val="FFFFFF"/>
                </a:solidFill>
                <a:latin typeface="Arial"/>
                <a:cs typeface="Arial"/>
              </a:rPr>
              <a:t>progress</a:t>
            </a:r>
            <a:endParaRPr sz="3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646464"/>
              </a:buClr>
              <a:buFont typeface="Arial"/>
              <a:buChar char="•"/>
            </a:pPr>
            <a:endParaRPr sz="3550">
              <a:latin typeface="Times New Roman"/>
              <a:cs typeface="Times New Roman"/>
            </a:endParaRPr>
          </a:p>
          <a:p>
            <a:pPr lvl="1" marL="889000" indent="-406400">
              <a:lnSpc>
                <a:spcPct val="100000"/>
              </a:lnSpc>
              <a:buClr>
                <a:srgbClr val="646464"/>
              </a:buClr>
              <a:buSzPct val="90322"/>
              <a:buChar char="•"/>
              <a:tabLst>
                <a:tab pos="888365" algn="l"/>
                <a:tab pos="889000" algn="l"/>
              </a:tabLst>
            </a:pPr>
            <a:r>
              <a:rPr dirty="0" sz="3100" spc="30">
                <a:solidFill>
                  <a:srgbClr val="FFFFFF"/>
                </a:solidFill>
                <a:latin typeface="Arial"/>
                <a:cs typeface="Arial"/>
              </a:rPr>
              <a:t>Initial</a:t>
            </a:r>
            <a:r>
              <a:rPr dirty="0" sz="31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100" spc="1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endParaRPr sz="3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646464"/>
              </a:buClr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419100" indent="-406400">
              <a:lnSpc>
                <a:spcPct val="100000"/>
              </a:lnSpc>
              <a:buClr>
                <a:srgbClr val="646464"/>
              </a:buClr>
              <a:buSzPct val="90322"/>
              <a:buChar char="•"/>
              <a:tabLst>
                <a:tab pos="418465" algn="l"/>
                <a:tab pos="419100" algn="l"/>
              </a:tabLst>
            </a:pPr>
            <a:r>
              <a:rPr dirty="0" sz="3100" spc="-25" b="1">
                <a:solidFill>
                  <a:srgbClr val="FFFFFF"/>
                </a:solidFill>
                <a:latin typeface="Arial"/>
                <a:cs typeface="Arial"/>
              </a:rPr>
              <a:t>Fulfilled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646464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lvl="1" marL="889000" indent="-406400">
              <a:lnSpc>
                <a:spcPct val="100000"/>
              </a:lnSpc>
              <a:buClr>
                <a:srgbClr val="646464"/>
              </a:buClr>
              <a:buSzPct val="90322"/>
              <a:buChar char="•"/>
              <a:tabLst>
                <a:tab pos="888365" algn="l"/>
                <a:tab pos="889000" algn="l"/>
              </a:tabLst>
            </a:pPr>
            <a:r>
              <a:rPr dirty="0" sz="3100">
                <a:solidFill>
                  <a:srgbClr val="FFFFFF"/>
                </a:solidFill>
                <a:latin typeface="Arial"/>
                <a:cs typeface="Arial"/>
              </a:rPr>
              <a:t>Finished </a:t>
            </a:r>
            <a:r>
              <a:rPr dirty="0" sz="3100" spc="5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31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100" spc="-100">
                <a:solidFill>
                  <a:srgbClr val="FFFFFF"/>
                </a:solidFill>
                <a:latin typeface="Arial"/>
                <a:cs typeface="Arial"/>
              </a:rPr>
              <a:t>success</a:t>
            </a:r>
            <a:endParaRPr sz="3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646464"/>
              </a:buClr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419100" indent="-406400">
              <a:lnSpc>
                <a:spcPct val="100000"/>
              </a:lnSpc>
              <a:buClr>
                <a:srgbClr val="646464"/>
              </a:buClr>
              <a:buSzPct val="90322"/>
              <a:buChar char="•"/>
              <a:tabLst>
                <a:tab pos="418465" algn="l"/>
                <a:tab pos="419100" algn="l"/>
              </a:tabLst>
            </a:pPr>
            <a:r>
              <a:rPr dirty="0" sz="3100" spc="-5" b="1">
                <a:solidFill>
                  <a:srgbClr val="FFFFFF"/>
                </a:solidFill>
                <a:latin typeface="Arial"/>
                <a:cs typeface="Arial"/>
              </a:rPr>
              <a:t>Rejected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646464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lvl="1" marL="889000" indent="-406400">
              <a:lnSpc>
                <a:spcPct val="100000"/>
              </a:lnSpc>
              <a:buClr>
                <a:srgbClr val="646464"/>
              </a:buClr>
              <a:buSzPct val="90322"/>
              <a:buChar char="•"/>
              <a:tabLst>
                <a:tab pos="888365" algn="l"/>
                <a:tab pos="889000" algn="l"/>
              </a:tabLst>
            </a:pPr>
            <a:r>
              <a:rPr dirty="0" sz="3100">
                <a:solidFill>
                  <a:srgbClr val="FFFFFF"/>
                </a:solidFill>
                <a:latin typeface="Arial"/>
                <a:cs typeface="Arial"/>
              </a:rPr>
              <a:t>Finished </a:t>
            </a:r>
            <a:r>
              <a:rPr dirty="0" sz="3100" spc="80">
                <a:solidFill>
                  <a:srgbClr val="FFFFFF"/>
                </a:solidFill>
                <a:latin typeface="Arial"/>
                <a:cs typeface="Arial"/>
              </a:rPr>
              <a:t>without</a:t>
            </a:r>
            <a:r>
              <a:rPr dirty="0" sz="31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100" spc="-100">
                <a:solidFill>
                  <a:srgbClr val="FFFFFF"/>
                </a:solidFill>
                <a:latin typeface="Arial"/>
                <a:cs typeface="Arial"/>
              </a:rPr>
              <a:t>success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49972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9625" algn="l"/>
                <a:tab pos="6769734" algn="l"/>
              </a:tabLst>
            </a:pPr>
            <a:r>
              <a:rPr dirty="0" spc="-420"/>
              <a:t>P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0"/>
              <a:t> </a:t>
            </a:r>
            <a:r>
              <a:rPr dirty="0" spc="250"/>
              <a:t>M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-500"/>
              <a:t>S</a:t>
            </a:r>
            <a:r>
              <a:rPr dirty="0" spc="-530"/>
              <a:t> </a:t>
            </a:r>
            <a:r>
              <a:rPr dirty="0" spc="-335"/>
              <a:t>E	E</a:t>
            </a:r>
            <a:r>
              <a:rPr dirty="0" spc="-535"/>
              <a:t> </a:t>
            </a:r>
            <a:r>
              <a:rPr dirty="0" spc="-254"/>
              <a:t>X</a:t>
            </a:r>
            <a:r>
              <a:rPr dirty="0" spc="-535"/>
              <a:t> </a:t>
            </a:r>
            <a:r>
              <a:rPr dirty="0" spc="80"/>
              <a:t>A</a:t>
            </a:r>
            <a:r>
              <a:rPr dirty="0" spc="-530"/>
              <a:t> </a:t>
            </a:r>
            <a:r>
              <a:rPr dirty="0" spc="250"/>
              <a:t>M</a:t>
            </a:r>
            <a:r>
              <a:rPr dirty="0" spc="-535"/>
              <a:t> </a:t>
            </a:r>
            <a:r>
              <a:rPr dirty="0" spc="-420"/>
              <a:t>P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-330"/>
              <a:t>(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/>
              <a:t>G</a:t>
            </a:r>
            <a:r>
              <a:rPr dirty="0" spc="-545"/>
              <a:t> </a:t>
            </a:r>
            <a:r>
              <a:rPr dirty="0" spc="-175"/>
              <a:t>U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-330"/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49300" y="2286000"/>
            <a:ext cx="7341870" cy="3820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  <a:tab pos="220726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promise	=</a:t>
            </a:r>
            <a:r>
              <a:rPr dirty="0" sz="2400" spc="-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$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http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(request);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78460" marR="5080" indent="-366395">
              <a:lnSpc>
                <a:spcPts val="2700"/>
              </a:lnSpc>
              <a:tabLst>
                <a:tab pos="744220" algn="l"/>
                <a:tab pos="2207260" algn="l"/>
                <a:tab pos="2573020" algn="l"/>
                <a:tab pos="4036060" algn="l"/>
                <a:tab pos="4218940" algn="l"/>
                <a:tab pos="4402455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success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	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(response)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  service.data.movies	=	response.results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78460" marR="1285240" indent="-366395">
              <a:lnSpc>
                <a:spcPts val="2700"/>
              </a:lnSpc>
              <a:tabLst>
                <a:tab pos="744220" algn="l"/>
                <a:tab pos="1841500" algn="l"/>
                <a:tab pos="2207260" algn="l"/>
                <a:tab pos="3853179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error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	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(response)</a:t>
            </a:r>
            <a:r>
              <a:rPr dirty="0" sz="2400" spc="-10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error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"error"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036060" algn="l"/>
              </a:tabLst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promise.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then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(success,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error);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49972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9625" algn="l"/>
                <a:tab pos="6769734" algn="l"/>
              </a:tabLst>
            </a:pPr>
            <a:r>
              <a:rPr dirty="0" spc="-420"/>
              <a:t>P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0"/>
              <a:t> </a:t>
            </a:r>
            <a:r>
              <a:rPr dirty="0" spc="250"/>
              <a:t>M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-500"/>
              <a:t>S</a:t>
            </a:r>
            <a:r>
              <a:rPr dirty="0" spc="-530"/>
              <a:t> </a:t>
            </a:r>
            <a:r>
              <a:rPr dirty="0" spc="-335"/>
              <a:t>E	E</a:t>
            </a:r>
            <a:r>
              <a:rPr dirty="0" spc="-535"/>
              <a:t> </a:t>
            </a:r>
            <a:r>
              <a:rPr dirty="0" spc="-254"/>
              <a:t>X</a:t>
            </a:r>
            <a:r>
              <a:rPr dirty="0" spc="-535"/>
              <a:t> </a:t>
            </a:r>
            <a:r>
              <a:rPr dirty="0" spc="80"/>
              <a:t>A</a:t>
            </a:r>
            <a:r>
              <a:rPr dirty="0" spc="-530"/>
              <a:t> </a:t>
            </a:r>
            <a:r>
              <a:rPr dirty="0" spc="250"/>
              <a:t>M</a:t>
            </a:r>
            <a:r>
              <a:rPr dirty="0" spc="-535"/>
              <a:t> </a:t>
            </a:r>
            <a:r>
              <a:rPr dirty="0" spc="-420"/>
              <a:t>P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-330"/>
              <a:t>(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/>
              <a:t>G</a:t>
            </a:r>
            <a:r>
              <a:rPr dirty="0" spc="-545"/>
              <a:t> </a:t>
            </a:r>
            <a:r>
              <a:rPr dirty="0" spc="-175"/>
              <a:t>U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-33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2286000"/>
            <a:ext cx="7341870" cy="3820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  <a:tab pos="2207260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promise	=</a:t>
            </a:r>
            <a:r>
              <a:rPr dirty="0" sz="2400" spc="-1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$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http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(request);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78460" marR="5080" indent="-366395">
              <a:lnSpc>
                <a:spcPts val="2700"/>
              </a:lnSpc>
              <a:tabLst>
                <a:tab pos="744220" algn="l"/>
                <a:tab pos="2207260" algn="l"/>
                <a:tab pos="2573020" algn="l"/>
                <a:tab pos="4036060" algn="l"/>
                <a:tab pos="4218940" algn="l"/>
                <a:tab pos="4402455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success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	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(response)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  service.data.movies	=	response.results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78460" marR="1285240" indent="-366395">
              <a:lnSpc>
                <a:spcPts val="2700"/>
              </a:lnSpc>
              <a:tabLst>
                <a:tab pos="744220" algn="l"/>
                <a:tab pos="1841500" algn="l"/>
                <a:tab pos="2207260" algn="l"/>
                <a:tab pos="3853179" algn="l"/>
              </a:tabLst>
            </a:pP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error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=	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(response)</a:t>
            </a:r>
            <a:r>
              <a:rPr dirty="0" sz="2400" spc="-10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console.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error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"error"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036060" algn="l"/>
              </a:tabLst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promise.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then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(success,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error);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65043" y="6159284"/>
            <a:ext cx="1398443" cy="1455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673600" y="7035800"/>
            <a:ext cx="7625715" cy="114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2200"/>
              </a:lnSpc>
              <a:spcBef>
                <a:spcPts val="100"/>
              </a:spcBef>
            </a:pPr>
            <a:r>
              <a:rPr dirty="0" sz="3000" spc="165">
                <a:solidFill>
                  <a:srgbClr val="FF2E00"/>
                </a:solidFill>
                <a:latin typeface="Verdana"/>
                <a:cs typeface="Verdana"/>
              </a:rPr>
              <a:t>“Then” </a:t>
            </a:r>
            <a:r>
              <a:rPr dirty="0" sz="3000" spc="280">
                <a:solidFill>
                  <a:srgbClr val="FF2E00"/>
                </a:solidFill>
                <a:latin typeface="Verdana"/>
                <a:cs typeface="Verdana"/>
              </a:rPr>
              <a:t>calls </a:t>
            </a:r>
            <a:r>
              <a:rPr dirty="0" sz="3000" spc="270">
                <a:solidFill>
                  <a:srgbClr val="FF2E00"/>
                </a:solidFill>
                <a:latin typeface="Verdana"/>
                <a:cs typeface="Verdana"/>
              </a:rPr>
              <a:t>callback </a:t>
            </a:r>
            <a:r>
              <a:rPr dirty="0" sz="3000" spc="100">
                <a:solidFill>
                  <a:srgbClr val="FF2E00"/>
                </a:solidFill>
                <a:latin typeface="Verdana"/>
                <a:cs typeface="Verdana"/>
              </a:rPr>
              <a:t>when </a:t>
            </a:r>
            <a:r>
              <a:rPr dirty="0" sz="3000" spc="125">
                <a:solidFill>
                  <a:srgbClr val="FF2E00"/>
                </a:solidFill>
                <a:latin typeface="Verdana"/>
                <a:cs typeface="Verdana"/>
              </a:rPr>
              <a:t>request  </a:t>
            </a:r>
            <a:r>
              <a:rPr dirty="0" sz="3000" spc="155">
                <a:solidFill>
                  <a:srgbClr val="FF2E00"/>
                </a:solidFill>
                <a:latin typeface="Verdana"/>
                <a:cs typeface="Verdana"/>
              </a:rPr>
              <a:t>is </a:t>
            </a:r>
            <a:r>
              <a:rPr dirty="0" sz="3000" spc="135">
                <a:solidFill>
                  <a:srgbClr val="FF2E00"/>
                </a:solidFill>
                <a:latin typeface="Verdana"/>
                <a:cs typeface="Verdana"/>
              </a:rPr>
              <a:t>complete. </a:t>
            </a:r>
            <a:r>
              <a:rPr dirty="0" sz="3000" spc="185">
                <a:solidFill>
                  <a:srgbClr val="FF2E00"/>
                </a:solidFill>
                <a:latin typeface="Verdana"/>
                <a:cs typeface="Verdana"/>
              </a:rPr>
              <a:t>Returns</a:t>
            </a:r>
            <a:r>
              <a:rPr dirty="0" sz="3000" spc="844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125">
                <a:solidFill>
                  <a:srgbClr val="FF2E00"/>
                </a:solidFill>
                <a:latin typeface="Verdana"/>
                <a:cs typeface="Verdana"/>
              </a:rPr>
              <a:t>promise.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647700"/>
            <a:ext cx="503745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>
                <a:solidFill>
                  <a:srgbClr val="55D7FF"/>
                </a:solidFill>
                <a:latin typeface="Arial"/>
                <a:cs typeface="Arial"/>
              </a:rPr>
              <a:t>P</a:t>
            </a:r>
            <a:r>
              <a:rPr dirty="0" sz="4500" spc="-54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>
                <a:solidFill>
                  <a:srgbClr val="55D7FF"/>
                </a:solidFill>
                <a:latin typeface="Arial"/>
                <a:cs typeface="Arial"/>
              </a:rPr>
              <a:t>T</a:t>
            </a:r>
            <a:r>
              <a:rPr dirty="0" sz="4500" spc="-54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4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4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4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0">
                <a:solidFill>
                  <a:srgbClr val="55D7FF"/>
                </a:solidFill>
                <a:latin typeface="Arial"/>
                <a:cs typeface="Arial"/>
              </a:rPr>
              <a:t>Z</a:t>
            </a:r>
            <a:r>
              <a:rPr dirty="0" sz="4500" spc="-54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160">
                <a:solidFill>
                  <a:srgbClr val="55D7FF"/>
                </a:solidFill>
                <a:latin typeface="Arial"/>
                <a:cs typeface="Arial"/>
              </a:rPr>
              <a:t>AT</a:t>
            </a:r>
            <a:r>
              <a:rPr dirty="0" sz="4500" spc="-54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4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4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N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10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1676400" y="3886200"/>
            <a:ext cx="965708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50">
                <a:solidFill>
                  <a:srgbClr val="FFFFFF"/>
                </a:solidFill>
                <a:latin typeface="Arial"/>
                <a:cs typeface="Arial"/>
              </a:rPr>
              <a:t>Who </a:t>
            </a:r>
            <a:r>
              <a:rPr dirty="0" sz="4000" spc="80">
                <a:solidFill>
                  <a:srgbClr val="FFFFFF"/>
                </a:solidFill>
                <a:latin typeface="Arial"/>
                <a:cs typeface="Arial"/>
              </a:rPr>
              <a:t>noticed </a:t>
            </a:r>
            <a:r>
              <a:rPr dirty="0" sz="4000" spc="70">
                <a:solidFill>
                  <a:srgbClr val="FFFFFF"/>
                </a:solidFill>
                <a:latin typeface="Arial"/>
                <a:cs typeface="Arial"/>
              </a:rPr>
              <a:t>that the </a:t>
            </a:r>
            <a:r>
              <a:rPr dirty="0" sz="4000" spc="25">
                <a:solidFill>
                  <a:srgbClr val="FFFFFF"/>
                </a:solidFill>
                <a:latin typeface="Arial"/>
                <a:cs typeface="Arial"/>
              </a:rPr>
              <a:t>homework </a:t>
            </a:r>
            <a:r>
              <a:rPr dirty="0" sz="4000" spc="-175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dirty="0" sz="4000" spc="-7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105">
                <a:solidFill>
                  <a:srgbClr val="FFFFFF"/>
                </a:solidFill>
                <a:latin typeface="Arial"/>
                <a:cs typeface="Arial"/>
              </a:rPr>
              <a:t>slow?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2171700"/>
            <a:ext cx="10893425" cy="6352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00" b="1">
                <a:solidFill>
                  <a:srgbClr val="FFFFFF"/>
                </a:solidFill>
                <a:latin typeface="Arial"/>
                <a:cs typeface="Arial"/>
              </a:rPr>
              <a:t>Then()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951865" algn="l"/>
                <a:tab pos="952500" algn="l"/>
              </a:tabLst>
            </a:pP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Called 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dirty="0" sz="3600" spc="5">
                <a:solidFill>
                  <a:srgbClr val="FFFFFF"/>
                </a:solidFill>
                <a:latin typeface="Arial"/>
                <a:cs typeface="Arial"/>
              </a:rPr>
              <a:t>request </a:t>
            </a:r>
            <a:r>
              <a:rPr dirty="0" sz="3600" spc="-10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3600" spc="70">
                <a:solidFill>
                  <a:srgbClr val="FFFFFF"/>
                </a:solidFill>
                <a:latin typeface="Arial"/>
                <a:cs typeface="Arial"/>
              </a:rPr>
              <a:t>complete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3600" spc="-3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success</a:t>
            </a:r>
            <a:endParaRPr sz="3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00" b="1">
                <a:solidFill>
                  <a:srgbClr val="FFFFFF"/>
                </a:solidFill>
                <a:latin typeface="Arial"/>
                <a:cs typeface="Arial"/>
              </a:rPr>
              <a:t>Catch()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951865" algn="l"/>
                <a:tab pos="952500" algn="l"/>
              </a:tabLst>
            </a:pP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Called 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dirty="0" sz="3600" spc="5">
                <a:solidFill>
                  <a:srgbClr val="FFFFFF"/>
                </a:solidFill>
                <a:latin typeface="Arial"/>
                <a:cs typeface="Arial"/>
              </a:rPr>
              <a:t>request </a:t>
            </a:r>
            <a:r>
              <a:rPr dirty="0" sz="3600" spc="-10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3600" spc="70">
                <a:solidFill>
                  <a:srgbClr val="FFFFFF"/>
                </a:solidFill>
                <a:latin typeface="Arial"/>
                <a:cs typeface="Arial"/>
              </a:rPr>
              <a:t>complete </a:t>
            </a:r>
            <a:r>
              <a:rPr dirty="0" sz="3600" spc="75">
                <a:solidFill>
                  <a:srgbClr val="FFFFFF"/>
                </a:solidFill>
                <a:latin typeface="Arial"/>
                <a:cs typeface="Arial"/>
              </a:rPr>
              <a:t>without</a:t>
            </a:r>
            <a:r>
              <a:rPr dirty="0" sz="3600" spc="-3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success</a:t>
            </a:r>
            <a:endParaRPr sz="3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05" b="1">
                <a:solidFill>
                  <a:srgbClr val="FFFFFF"/>
                </a:solidFill>
                <a:latin typeface="Arial"/>
                <a:cs typeface="Arial"/>
              </a:rPr>
              <a:t>Finally()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SzPct val="90277"/>
              <a:buChar char="•"/>
              <a:tabLst>
                <a:tab pos="951865" algn="l"/>
                <a:tab pos="952500" algn="l"/>
              </a:tabLst>
            </a:pP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Called 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dirty="0" sz="3600" spc="5">
                <a:solidFill>
                  <a:srgbClr val="FFFFFF"/>
                </a:solidFill>
                <a:latin typeface="Arial"/>
                <a:cs typeface="Arial"/>
              </a:rPr>
              <a:t>request </a:t>
            </a:r>
            <a:r>
              <a:rPr dirty="0" sz="3600" spc="-105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3600" spc="-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70">
                <a:solidFill>
                  <a:srgbClr val="FFFFFF"/>
                </a:solidFill>
                <a:latin typeface="Arial"/>
                <a:cs typeface="Arial"/>
              </a:rPr>
              <a:t>complete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49972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9625" algn="l"/>
                <a:tab pos="6769734" algn="l"/>
              </a:tabLst>
            </a:pPr>
            <a:r>
              <a:rPr dirty="0" spc="-420"/>
              <a:t>P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0"/>
              <a:t> </a:t>
            </a:r>
            <a:r>
              <a:rPr dirty="0" spc="250"/>
              <a:t>M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-500"/>
              <a:t>S</a:t>
            </a:r>
            <a:r>
              <a:rPr dirty="0" spc="-530"/>
              <a:t> </a:t>
            </a:r>
            <a:r>
              <a:rPr dirty="0" spc="-335"/>
              <a:t>E	E</a:t>
            </a:r>
            <a:r>
              <a:rPr dirty="0" spc="-535"/>
              <a:t> </a:t>
            </a:r>
            <a:r>
              <a:rPr dirty="0" spc="-254"/>
              <a:t>X</a:t>
            </a:r>
            <a:r>
              <a:rPr dirty="0" spc="-535"/>
              <a:t> </a:t>
            </a:r>
            <a:r>
              <a:rPr dirty="0" spc="80"/>
              <a:t>A</a:t>
            </a:r>
            <a:r>
              <a:rPr dirty="0" spc="-530"/>
              <a:t> </a:t>
            </a:r>
            <a:r>
              <a:rPr dirty="0" spc="250"/>
              <a:t>M</a:t>
            </a:r>
            <a:r>
              <a:rPr dirty="0" spc="-535"/>
              <a:t> </a:t>
            </a:r>
            <a:r>
              <a:rPr dirty="0" spc="-420"/>
              <a:t>P</a:t>
            </a:r>
            <a:r>
              <a:rPr dirty="0" spc="-535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-330"/>
              <a:t>(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/>
              <a:t>G</a:t>
            </a:r>
            <a:r>
              <a:rPr dirty="0" spc="-545"/>
              <a:t> </a:t>
            </a:r>
            <a:r>
              <a:rPr dirty="0" spc="-175"/>
              <a:t>U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-330"/>
              <a:t>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900" y="4203700"/>
            <a:ext cx="900938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58565" algn="l"/>
                <a:tab pos="5078095" algn="l"/>
              </a:tabLst>
            </a:pPr>
            <a:r>
              <a:rPr dirty="0" spc="-420"/>
              <a:t>P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0"/>
              <a:t> </a:t>
            </a:r>
            <a:r>
              <a:rPr dirty="0" spc="250"/>
              <a:t>M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-500"/>
              <a:t>S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500"/>
              <a:t>S	</a:t>
            </a:r>
            <a:r>
              <a:rPr dirty="0" spc="-335"/>
              <a:t>V</a:t>
            </a:r>
            <a:r>
              <a:rPr dirty="0" spc="-535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-85"/>
              <a:t>.	C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0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-254"/>
              <a:t>K</a:t>
            </a:r>
            <a:r>
              <a:rPr dirty="0" spc="-545"/>
              <a:t> </a:t>
            </a:r>
            <a:r>
              <a:rPr dirty="0" spc="-500"/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2065527"/>
            <a:ext cx="7568565" cy="65766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35"/>
              </a:spcBef>
              <a:buClr>
                <a:srgbClr val="646464"/>
              </a:buClr>
              <a:buSzPct val="90740"/>
              <a:buChar char="•"/>
              <a:tabLst>
                <a:tab pos="367665" algn="l"/>
                <a:tab pos="368300" algn="l"/>
              </a:tabLst>
            </a:pPr>
            <a:r>
              <a:rPr dirty="0" sz="2700" spc="-65" b="1">
                <a:solidFill>
                  <a:srgbClr val="FFFFFF"/>
                </a:solidFill>
                <a:latin typeface="Arial"/>
                <a:cs typeface="Arial"/>
              </a:rPr>
              <a:t>Promise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646464"/>
              </a:buClr>
              <a:buFont typeface="Arial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lvl="1" marL="838200" indent="-355600">
              <a:lnSpc>
                <a:spcPct val="100000"/>
              </a:lnSpc>
              <a:buClr>
                <a:srgbClr val="646464"/>
              </a:buClr>
              <a:buSzPct val="90740"/>
              <a:buFont typeface="Arial"/>
              <a:buChar char="•"/>
              <a:tabLst>
                <a:tab pos="837565" algn="l"/>
                <a:tab pos="838200" algn="l"/>
              </a:tabLst>
            </a:pPr>
            <a:r>
              <a:rPr dirty="0" sz="2700" spc="9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endParaRPr sz="27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646464"/>
              </a:buClr>
              <a:buFont typeface="Arial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lvl="1" marL="838200" indent="-355600">
              <a:lnSpc>
                <a:spcPct val="100000"/>
              </a:lnSpc>
              <a:buClr>
                <a:srgbClr val="646464"/>
              </a:buClr>
              <a:buSzPct val="90740"/>
              <a:buFont typeface="Arial"/>
              <a:buChar char="•"/>
              <a:tabLst>
                <a:tab pos="837565" algn="l"/>
                <a:tab pos="838200" algn="l"/>
              </a:tabLst>
            </a:pPr>
            <a:r>
              <a:rPr dirty="0" sz="2700" spc="25">
                <a:solidFill>
                  <a:srgbClr val="FFFFFF"/>
                </a:solidFill>
                <a:latin typeface="Arial"/>
                <a:cs typeface="Arial"/>
              </a:rPr>
              <a:t>Mainly </a:t>
            </a:r>
            <a:r>
              <a:rPr dirty="0" sz="2700" spc="6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2700" spc="-25">
                <a:solidFill>
                  <a:srgbClr val="FFFFFF"/>
                </a:solidFill>
                <a:latin typeface="Arial"/>
                <a:cs typeface="Arial"/>
              </a:rPr>
              <a:t>asynchronous</a:t>
            </a:r>
            <a:r>
              <a:rPr dirty="0" sz="27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4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27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646464"/>
              </a:buClr>
              <a:buFont typeface="Arial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lvl="1" marL="838200" indent="-355600"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SzPct val="90740"/>
              <a:buFont typeface="Arial"/>
              <a:buChar char="•"/>
              <a:tabLst>
                <a:tab pos="837565" algn="l"/>
                <a:tab pos="838200" algn="l"/>
              </a:tabLst>
            </a:pPr>
            <a:r>
              <a:rPr dirty="0" sz="2700" spc="25">
                <a:solidFill>
                  <a:srgbClr val="FFFFFF"/>
                </a:solidFill>
                <a:latin typeface="Arial"/>
                <a:cs typeface="Arial"/>
              </a:rPr>
              <a:t>Chaining</a:t>
            </a:r>
            <a:endParaRPr sz="27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646464"/>
              </a:buClr>
              <a:buFont typeface="Arial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marL="368300" indent="-355600">
              <a:lnSpc>
                <a:spcPct val="100000"/>
              </a:lnSpc>
              <a:buClr>
                <a:srgbClr val="646464"/>
              </a:buClr>
              <a:buSzPct val="90740"/>
              <a:buChar char="•"/>
              <a:tabLst>
                <a:tab pos="367665" algn="l"/>
                <a:tab pos="368300" algn="l"/>
              </a:tabLst>
            </a:pPr>
            <a:r>
              <a:rPr dirty="0" sz="2700" spc="-45" b="1">
                <a:solidFill>
                  <a:srgbClr val="FFFFFF"/>
                </a:solidFill>
                <a:latin typeface="Arial"/>
                <a:cs typeface="Arial"/>
              </a:rPr>
              <a:t>Callback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46464"/>
              </a:buClr>
              <a:buFont typeface="Arial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lvl="1" marL="838200" indent="-355600">
              <a:lnSpc>
                <a:spcPct val="100000"/>
              </a:lnSpc>
              <a:buClr>
                <a:srgbClr val="646464"/>
              </a:buClr>
              <a:buSzPct val="90740"/>
              <a:buFont typeface="Arial"/>
              <a:buChar char="•"/>
              <a:tabLst>
                <a:tab pos="837565" algn="l"/>
                <a:tab pos="838200" algn="l"/>
              </a:tabLst>
            </a:pPr>
            <a:r>
              <a:rPr dirty="0" sz="2700" spc="25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27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646464"/>
              </a:buClr>
              <a:buFont typeface="Arial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lvl="1" marL="838200" indent="-355600">
              <a:lnSpc>
                <a:spcPct val="100000"/>
              </a:lnSpc>
              <a:buClr>
                <a:srgbClr val="646464"/>
              </a:buClr>
              <a:buSzPct val="90740"/>
              <a:buFont typeface="Arial"/>
              <a:buChar char="•"/>
              <a:tabLst>
                <a:tab pos="837565" algn="l"/>
                <a:tab pos="838200" algn="l"/>
              </a:tabLst>
            </a:pPr>
            <a:r>
              <a:rPr dirty="0" sz="2700" spc="55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dirty="0" sz="2700" spc="-10">
                <a:solidFill>
                  <a:srgbClr val="FFFFFF"/>
                </a:solidFill>
                <a:latin typeface="Arial"/>
                <a:cs typeface="Arial"/>
              </a:rPr>
              <a:t>synchronous/asynchronous</a:t>
            </a:r>
            <a:r>
              <a:rPr dirty="0" sz="27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4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27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646464"/>
              </a:buClr>
              <a:buFont typeface="Arial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lvl="1" marL="838200" indent="-355600">
              <a:lnSpc>
                <a:spcPct val="100000"/>
              </a:lnSpc>
              <a:buClr>
                <a:srgbClr val="646464"/>
              </a:buClr>
              <a:buSzPct val="90740"/>
              <a:buFont typeface="Arial"/>
              <a:buChar char="•"/>
              <a:tabLst>
                <a:tab pos="837565" algn="l"/>
                <a:tab pos="838200" algn="l"/>
              </a:tabLst>
            </a:pPr>
            <a:r>
              <a:rPr dirty="0" sz="2700" spc="60">
                <a:solidFill>
                  <a:srgbClr val="FFFFFF"/>
                </a:solidFill>
                <a:latin typeface="Arial"/>
                <a:cs typeface="Arial"/>
              </a:rPr>
              <a:t>Nesting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900938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58565" algn="l"/>
                <a:tab pos="5078095" algn="l"/>
              </a:tabLst>
            </a:pPr>
            <a:r>
              <a:rPr dirty="0" spc="-420"/>
              <a:t>P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0"/>
              <a:t> </a:t>
            </a:r>
            <a:r>
              <a:rPr dirty="0" spc="250"/>
              <a:t>M</a:t>
            </a:r>
            <a:r>
              <a:rPr dirty="0" spc="-535"/>
              <a:t> 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-500"/>
              <a:t>S</a:t>
            </a:r>
            <a:r>
              <a:rPr dirty="0" spc="-5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500"/>
              <a:t>S	</a:t>
            </a:r>
            <a:r>
              <a:rPr dirty="0" spc="-335"/>
              <a:t>V</a:t>
            </a:r>
            <a:r>
              <a:rPr dirty="0" spc="-535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-85"/>
              <a:t>.	C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0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170"/>
              <a:t>B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-254"/>
              <a:t>K</a:t>
            </a:r>
            <a:r>
              <a:rPr dirty="0" spc="-545"/>
              <a:t> </a:t>
            </a:r>
            <a:r>
              <a:rPr dirty="0" spc="-500"/>
              <a:t>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4203700"/>
            <a:ext cx="904303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4855" algn="l"/>
              </a:tabLst>
            </a:pPr>
            <a:r>
              <a:rPr dirty="0" spc="-5"/>
              <a:t>H</a:t>
            </a:r>
            <a:r>
              <a:rPr dirty="0" spc="-900"/>
              <a:t> </a:t>
            </a:r>
            <a:r>
              <a:rPr dirty="0" spc="-170"/>
              <a:t>T T</a:t>
            </a:r>
            <a:r>
              <a:rPr dirty="0" spc="-530"/>
              <a:t> </a:t>
            </a:r>
            <a:r>
              <a:rPr dirty="0" spc="-420"/>
              <a:t>P	</a:t>
            </a:r>
            <a:r>
              <a:rPr dirty="0" spc="-585"/>
              <a:t>R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250"/>
              <a:t>Q</a:t>
            </a:r>
            <a:r>
              <a:rPr dirty="0" spc="-540"/>
              <a:t> </a:t>
            </a:r>
            <a:r>
              <a:rPr dirty="0" spc="-175"/>
              <a:t>U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-500"/>
              <a:t>S</a:t>
            </a:r>
            <a:r>
              <a:rPr dirty="0" spc="-540"/>
              <a:t> </a:t>
            </a:r>
            <a:r>
              <a:rPr dirty="0" spc="-170"/>
              <a:t>T</a:t>
            </a:r>
            <a:r>
              <a:rPr dirty="0" spc="-540"/>
              <a:t> </a:t>
            </a:r>
            <a:r>
              <a:rPr dirty="0" spc="409"/>
              <a:t>/</a:t>
            </a:r>
            <a:r>
              <a:rPr dirty="0" spc="-540"/>
              <a:t> </a:t>
            </a:r>
            <a:r>
              <a:rPr dirty="0" spc="-585"/>
              <a:t>R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 spc="-500"/>
              <a:t>S</a:t>
            </a:r>
            <a:r>
              <a:rPr dirty="0" spc="-540"/>
              <a:t> </a:t>
            </a:r>
            <a:r>
              <a:rPr dirty="0" spc="-420"/>
              <a:t>P</a:t>
            </a:r>
            <a:r>
              <a:rPr dirty="0" spc="-540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N</a:t>
            </a:r>
            <a:r>
              <a:rPr dirty="0" spc="-540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-335"/>
              <a:t>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959739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4855" algn="l"/>
                <a:tab pos="5424805" algn="l"/>
                <a:tab pos="6042025" algn="l"/>
              </a:tabLst>
            </a:pPr>
            <a:r>
              <a:rPr dirty="0" spc="-5"/>
              <a:t>H</a:t>
            </a:r>
            <a:r>
              <a:rPr dirty="0" spc="-900"/>
              <a:t> </a:t>
            </a:r>
            <a:r>
              <a:rPr dirty="0" spc="-170"/>
              <a:t>T T</a:t>
            </a:r>
            <a:r>
              <a:rPr dirty="0" spc="-530"/>
              <a:t> </a:t>
            </a:r>
            <a:r>
              <a:rPr dirty="0" spc="-420"/>
              <a:t>P	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250"/>
              <a:t>Q</a:t>
            </a:r>
            <a:r>
              <a:rPr dirty="0" spc="-535"/>
              <a:t> </a:t>
            </a:r>
            <a:r>
              <a:rPr dirty="0" spc="-175"/>
              <a:t>U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-170"/>
              <a:t>T	</a:t>
            </a:r>
            <a:r>
              <a:rPr dirty="0" spc="-254"/>
              <a:t>–	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50"/>
              <a:t> </a:t>
            </a:r>
            <a:r>
              <a:rPr dirty="0" spc="-500"/>
              <a:t>S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50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50"/>
              <a:t> </a:t>
            </a:r>
            <a:r>
              <a:rPr dirty="0" spc="-335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1709978" y="4739487"/>
            <a:ext cx="436880" cy="4168775"/>
          </a:xfrm>
          <a:custGeom>
            <a:avLst/>
            <a:gdLst/>
            <a:ahLst/>
            <a:cxnLst/>
            <a:rect l="l" t="t" r="r" b="b"/>
            <a:pathLst>
              <a:path w="436880" h="4168775">
                <a:moveTo>
                  <a:pt x="0" y="0"/>
                </a:moveTo>
                <a:lnTo>
                  <a:pt x="436625" y="0"/>
                </a:lnTo>
                <a:lnTo>
                  <a:pt x="436625" y="4168349"/>
                </a:lnTo>
                <a:lnTo>
                  <a:pt x="0" y="4168349"/>
                </a:lnTo>
                <a:lnTo>
                  <a:pt x="0" y="0"/>
                </a:lnTo>
                <a:close/>
              </a:path>
            </a:pathLst>
          </a:custGeom>
          <a:solidFill>
            <a:srgbClr val="FDA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815777" y="4739487"/>
            <a:ext cx="436880" cy="4168775"/>
          </a:xfrm>
          <a:custGeom>
            <a:avLst/>
            <a:gdLst/>
            <a:ahLst/>
            <a:cxnLst/>
            <a:rect l="l" t="t" r="r" b="b"/>
            <a:pathLst>
              <a:path w="436879" h="4168775">
                <a:moveTo>
                  <a:pt x="0" y="0"/>
                </a:moveTo>
                <a:lnTo>
                  <a:pt x="436625" y="0"/>
                </a:lnTo>
                <a:lnTo>
                  <a:pt x="436625" y="4168349"/>
                </a:lnTo>
                <a:lnTo>
                  <a:pt x="0" y="4168349"/>
                </a:lnTo>
                <a:lnTo>
                  <a:pt x="0" y="0"/>
                </a:lnTo>
                <a:close/>
              </a:path>
            </a:pathLst>
          </a:custGeom>
          <a:solidFill>
            <a:srgbClr val="5EA3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44600" y="3606800"/>
            <a:ext cx="136144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dirty="0" sz="4000" spc="70">
                <a:solidFill>
                  <a:srgbClr val="FFFFFF"/>
                </a:solidFill>
                <a:latin typeface="Arial"/>
                <a:cs typeface="Arial"/>
              </a:rPr>
              <a:t>ient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6" name="object 6"/>
          <p:cNvSpPr txBox="1"/>
          <p:nvPr/>
        </p:nvSpPr>
        <p:spPr>
          <a:xfrm>
            <a:off x="10312400" y="3606800"/>
            <a:ext cx="144653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959739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4855" algn="l"/>
                <a:tab pos="5424805" algn="l"/>
                <a:tab pos="6042025" algn="l"/>
              </a:tabLst>
            </a:pPr>
            <a:r>
              <a:rPr dirty="0" spc="-5"/>
              <a:t>H</a:t>
            </a:r>
            <a:r>
              <a:rPr dirty="0" spc="-900"/>
              <a:t> </a:t>
            </a:r>
            <a:r>
              <a:rPr dirty="0" spc="-170"/>
              <a:t>T T</a:t>
            </a:r>
            <a:r>
              <a:rPr dirty="0" spc="-530"/>
              <a:t> </a:t>
            </a:r>
            <a:r>
              <a:rPr dirty="0" spc="-420"/>
              <a:t>P	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250"/>
              <a:t>Q</a:t>
            </a:r>
            <a:r>
              <a:rPr dirty="0" spc="-535"/>
              <a:t> </a:t>
            </a:r>
            <a:r>
              <a:rPr dirty="0" spc="-175"/>
              <a:t>U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-170"/>
              <a:t>T	</a:t>
            </a:r>
            <a:r>
              <a:rPr dirty="0" spc="-254"/>
              <a:t>–	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50"/>
              <a:t> </a:t>
            </a:r>
            <a:r>
              <a:rPr dirty="0" spc="-500"/>
              <a:t>S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50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50"/>
              <a:t> </a:t>
            </a:r>
            <a:r>
              <a:rPr dirty="0" spc="-335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1709978" y="4739487"/>
            <a:ext cx="436880" cy="4168775"/>
          </a:xfrm>
          <a:custGeom>
            <a:avLst/>
            <a:gdLst/>
            <a:ahLst/>
            <a:cxnLst/>
            <a:rect l="l" t="t" r="r" b="b"/>
            <a:pathLst>
              <a:path w="436880" h="4168775">
                <a:moveTo>
                  <a:pt x="0" y="0"/>
                </a:moveTo>
                <a:lnTo>
                  <a:pt x="436625" y="0"/>
                </a:lnTo>
                <a:lnTo>
                  <a:pt x="436625" y="4168349"/>
                </a:lnTo>
                <a:lnTo>
                  <a:pt x="0" y="4168349"/>
                </a:lnTo>
                <a:lnTo>
                  <a:pt x="0" y="0"/>
                </a:lnTo>
                <a:close/>
              </a:path>
            </a:pathLst>
          </a:custGeom>
          <a:solidFill>
            <a:srgbClr val="FDA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815777" y="4739487"/>
            <a:ext cx="436880" cy="4168775"/>
          </a:xfrm>
          <a:custGeom>
            <a:avLst/>
            <a:gdLst/>
            <a:ahLst/>
            <a:cxnLst/>
            <a:rect l="l" t="t" r="r" b="b"/>
            <a:pathLst>
              <a:path w="436879" h="4168775">
                <a:moveTo>
                  <a:pt x="0" y="0"/>
                </a:moveTo>
                <a:lnTo>
                  <a:pt x="436625" y="0"/>
                </a:lnTo>
                <a:lnTo>
                  <a:pt x="436625" y="4168349"/>
                </a:lnTo>
                <a:lnTo>
                  <a:pt x="0" y="4168349"/>
                </a:lnTo>
                <a:lnTo>
                  <a:pt x="0" y="0"/>
                </a:lnTo>
                <a:close/>
              </a:path>
            </a:pathLst>
          </a:custGeom>
          <a:solidFill>
            <a:srgbClr val="5EA3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44600" y="3606800"/>
            <a:ext cx="136144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dirty="0" sz="4000" spc="70">
                <a:solidFill>
                  <a:srgbClr val="FFFFFF"/>
                </a:solidFill>
                <a:latin typeface="Arial"/>
                <a:cs typeface="Arial"/>
              </a:rPr>
              <a:t>ient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400" y="3606800"/>
            <a:ext cx="144653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7200" y="5181600"/>
            <a:ext cx="441960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20">
                <a:solidFill>
                  <a:srgbClr val="FFFFFF"/>
                </a:solidFill>
                <a:latin typeface="Arial"/>
                <a:cs typeface="Arial"/>
              </a:rPr>
              <a:t>Give </a:t>
            </a:r>
            <a:r>
              <a:rPr dirty="0" sz="4000" spc="35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dirty="0" sz="40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50">
                <a:solidFill>
                  <a:srgbClr val="FFFFFF"/>
                </a:solidFill>
                <a:latin typeface="Arial"/>
                <a:cs typeface="Arial"/>
              </a:rPr>
              <a:t>index.html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68045" y="5953302"/>
            <a:ext cx="8634815" cy="300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959739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4855" algn="l"/>
                <a:tab pos="5424805" algn="l"/>
                <a:tab pos="6042025" algn="l"/>
              </a:tabLst>
            </a:pPr>
            <a:r>
              <a:rPr dirty="0" spc="-5"/>
              <a:t>H</a:t>
            </a:r>
            <a:r>
              <a:rPr dirty="0" spc="-900"/>
              <a:t> </a:t>
            </a:r>
            <a:r>
              <a:rPr dirty="0" spc="-170"/>
              <a:t>T T</a:t>
            </a:r>
            <a:r>
              <a:rPr dirty="0" spc="-530"/>
              <a:t> </a:t>
            </a:r>
            <a:r>
              <a:rPr dirty="0" spc="-420"/>
              <a:t>P	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250"/>
              <a:t>Q</a:t>
            </a:r>
            <a:r>
              <a:rPr dirty="0" spc="-535"/>
              <a:t> </a:t>
            </a:r>
            <a:r>
              <a:rPr dirty="0" spc="-175"/>
              <a:t>U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-170"/>
              <a:t>T	</a:t>
            </a:r>
            <a:r>
              <a:rPr dirty="0" spc="-254"/>
              <a:t>–	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50"/>
              <a:t> </a:t>
            </a:r>
            <a:r>
              <a:rPr dirty="0" spc="-500"/>
              <a:t>S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50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50"/>
              <a:t> </a:t>
            </a:r>
            <a:r>
              <a:rPr dirty="0" spc="-335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1709978" y="4739487"/>
            <a:ext cx="436880" cy="4168775"/>
          </a:xfrm>
          <a:custGeom>
            <a:avLst/>
            <a:gdLst/>
            <a:ahLst/>
            <a:cxnLst/>
            <a:rect l="l" t="t" r="r" b="b"/>
            <a:pathLst>
              <a:path w="436880" h="4168775">
                <a:moveTo>
                  <a:pt x="0" y="0"/>
                </a:moveTo>
                <a:lnTo>
                  <a:pt x="436625" y="0"/>
                </a:lnTo>
                <a:lnTo>
                  <a:pt x="436625" y="4168349"/>
                </a:lnTo>
                <a:lnTo>
                  <a:pt x="0" y="4168349"/>
                </a:lnTo>
                <a:lnTo>
                  <a:pt x="0" y="0"/>
                </a:lnTo>
                <a:close/>
              </a:path>
            </a:pathLst>
          </a:custGeom>
          <a:solidFill>
            <a:srgbClr val="FDA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815777" y="4739487"/>
            <a:ext cx="436880" cy="4168775"/>
          </a:xfrm>
          <a:custGeom>
            <a:avLst/>
            <a:gdLst/>
            <a:ahLst/>
            <a:cxnLst/>
            <a:rect l="l" t="t" r="r" b="b"/>
            <a:pathLst>
              <a:path w="436879" h="4168775">
                <a:moveTo>
                  <a:pt x="0" y="0"/>
                </a:moveTo>
                <a:lnTo>
                  <a:pt x="436625" y="0"/>
                </a:lnTo>
                <a:lnTo>
                  <a:pt x="436625" y="4168349"/>
                </a:lnTo>
                <a:lnTo>
                  <a:pt x="0" y="4168349"/>
                </a:lnTo>
                <a:lnTo>
                  <a:pt x="0" y="0"/>
                </a:lnTo>
                <a:close/>
              </a:path>
            </a:pathLst>
          </a:custGeom>
          <a:solidFill>
            <a:srgbClr val="5EA3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44600" y="3606800"/>
            <a:ext cx="136144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dirty="0" sz="4000" spc="70">
                <a:solidFill>
                  <a:srgbClr val="FFFFFF"/>
                </a:solidFill>
                <a:latin typeface="Arial"/>
                <a:cs typeface="Arial"/>
              </a:rPr>
              <a:t>ient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400" y="3606800"/>
            <a:ext cx="144653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7200" y="5181600"/>
            <a:ext cx="441960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20">
                <a:solidFill>
                  <a:srgbClr val="FFFFFF"/>
                </a:solidFill>
                <a:latin typeface="Arial"/>
                <a:cs typeface="Arial"/>
              </a:rPr>
              <a:t>Give </a:t>
            </a:r>
            <a:r>
              <a:rPr dirty="0" sz="4000" spc="35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dirty="0" sz="40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50">
                <a:solidFill>
                  <a:srgbClr val="FFFFFF"/>
                </a:solidFill>
                <a:latin typeface="Arial"/>
                <a:cs typeface="Arial"/>
              </a:rPr>
              <a:t>index.html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9200" y="7543800"/>
            <a:ext cx="290703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20">
                <a:solidFill>
                  <a:srgbClr val="FFFFFF"/>
                </a:solidFill>
                <a:latin typeface="Arial"/>
                <a:cs typeface="Arial"/>
              </a:rPr>
              <a:t>Here </a:t>
            </a:r>
            <a:r>
              <a:rPr dirty="0" sz="400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40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75">
                <a:solidFill>
                  <a:srgbClr val="FFFFFF"/>
                </a:solidFill>
                <a:latin typeface="Arial"/>
                <a:cs typeface="Arial"/>
              </a:rPr>
              <a:t>are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8045" y="5953302"/>
            <a:ext cx="8634815" cy="300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58682" y="8346201"/>
            <a:ext cx="8627094" cy="3022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959739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4855" algn="l"/>
                <a:tab pos="5424805" algn="l"/>
                <a:tab pos="6042025" algn="l"/>
              </a:tabLst>
            </a:pPr>
            <a:r>
              <a:rPr dirty="0" spc="-5"/>
              <a:t>H</a:t>
            </a:r>
            <a:r>
              <a:rPr dirty="0" spc="-900"/>
              <a:t> </a:t>
            </a:r>
            <a:r>
              <a:rPr dirty="0" spc="-170"/>
              <a:t>T T</a:t>
            </a:r>
            <a:r>
              <a:rPr dirty="0" spc="-530"/>
              <a:t> </a:t>
            </a:r>
            <a:r>
              <a:rPr dirty="0" spc="-420"/>
              <a:t>P	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250"/>
              <a:t>Q</a:t>
            </a:r>
            <a:r>
              <a:rPr dirty="0" spc="-535"/>
              <a:t> </a:t>
            </a:r>
            <a:r>
              <a:rPr dirty="0" spc="-175"/>
              <a:t>U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-170"/>
              <a:t>T	</a:t>
            </a:r>
            <a:r>
              <a:rPr dirty="0" spc="-254"/>
              <a:t>–	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50"/>
              <a:t> </a:t>
            </a:r>
            <a:r>
              <a:rPr dirty="0" spc="-500"/>
              <a:t>S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50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50"/>
              <a:t> </a:t>
            </a:r>
            <a:r>
              <a:rPr dirty="0" spc="-335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1709978" y="4739487"/>
            <a:ext cx="436880" cy="4168775"/>
          </a:xfrm>
          <a:custGeom>
            <a:avLst/>
            <a:gdLst/>
            <a:ahLst/>
            <a:cxnLst/>
            <a:rect l="l" t="t" r="r" b="b"/>
            <a:pathLst>
              <a:path w="436880" h="4168775">
                <a:moveTo>
                  <a:pt x="0" y="0"/>
                </a:moveTo>
                <a:lnTo>
                  <a:pt x="436625" y="0"/>
                </a:lnTo>
                <a:lnTo>
                  <a:pt x="436625" y="4168349"/>
                </a:lnTo>
                <a:lnTo>
                  <a:pt x="0" y="4168349"/>
                </a:lnTo>
                <a:lnTo>
                  <a:pt x="0" y="0"/>
                </a:lnTo>
                <a:close/>
              </a:path>
            </a:pathLst>
          </a:custGeom>
          <a:solidFill>
            <a:srgbClr val="FDA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815777" y="4739487"/>
            <a:ext cx="436880" cy="4168775"/>
          </a:xfrm>
          <a:custGeom>
            <a:avLst/>
            <a:gdLst/>
            <a:ahLst/>
            <a:cxnLst/>
            <a:rect l="l" t="t" r="r" b="b"/>
            <a:pathLst>
              <a:path w="436879" h="4168775">
                <a:moveTo>
                  <a:pt x="0" y="0"/>
                </a:moveTo>
                <a:lnTo>
                  <a:pt x="436625" y="0"/>
                </a:lnTo>
                <a:lnTo>
                  <a:pt x="436625" y="4168349"/>
                </a:lnTo>
                <a:lnTo>
                  <a:pt x="0" y="4168349"/>
                </a:lnTo>
                <a:lnTo>
                  <a:pt x="0" y="0"/>
                </a:lnTo>
                <a:close/>
              </a:path>
            </a:pathLst>
          </a:custGeom>
          <a:solidFill>
            <a:srgbClr val="5EA3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44600" y="3606800"/>
            <a:ext cx="136144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dirty="0" sz="4000" spc="70">
                <a:solidFill>
                  <a:srgbClr val="FFFFFF"/>
                </a:solidFill>
                <a:latin typeface="Arial"/>
                <a:cs typeface="Arial"/>
              </a:rPr>
              <a:t>ient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400" y="3606800"/>
            <a:ext cx="144653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7200" y="5181600"/>
            <a:ext cx="441960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20">
                <a:solidFill>
                  <a:srgbClr val="FFFFFF"/>
                </a:solidFill>
                <a:latin typeface="Arial"/>
                <a:cs typeface="Arial"/>
              </a:rPr>
              <a:t>Give </a:t>
            </a:r>
            <a:r>
              <a:rPr dirty="0" sz="4000" spc="35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dirty="0" sz="40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50">
                <a:solidFill>
                  <a:srgbClr val="FFFFFF"/>
                </a:solidFill>
                <a:latin typeface="Arial"/>
                <a:cs typeface="Arial"/>
              </a:rPr>
              <a:t>index.html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9200" y="7543800"/>
            <a:ext cx="290703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20">
                <a:solidFill>
                  <a:srgbClr val="FFFFFF"/>
                </a:solidFill>
                <a:latin typeface="Arial"/>
                <a:cs typeface="Arial"/>
              </a:rPr>
              <a:t>Here </a:t>
            </a:r>
            <a:r>
              <a:rPr dirty="0" sz="400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40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75">
                <a:solidFill>
                  <a:srgbClr val="FFFFFF"/>
                </a:solidFill>
                <a:latin typeface="Arial"/>
                <a:cs typeface="Arial"/>
              </a:rPr>
              <a:t>are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8045" y="5953302"/>
            <a:ext cx="8634815" cy="300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58682" y="8346201"/>
            <a:ext cx="8627094" cy="3022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68991" y="3078429"/>
            <a:ext cx="462775" cy="2058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613400" y="2311400"/>
            <a:ext cx="16891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25">
                <a:solidFill>
                  <a:srgbClr val="FF2E00"/>
                </a:solidFill>
                <a:latin typeface="Verdana"/>
                <a:cs typeface="Verdana"/>
              </a:rPr>
              <a:t>Requ</a:t>
            </a:r>
            <a:r>
              <a:rPr dirty="0" sz="3000" spc="180">
                <a:solidFill>
                  <a:srgbClr val="FF2E00"/>
                </a:solidFill>
                <a:latin typeface="Verdana"/>
                <a:cs typeface="Verdana"/>
              </a:rPr>
              <a:t>e</a:t>
            </a:r>
            <a:r>
              <a:rPr dirty="0" sz="3000" spc="40">
                <a:solidFill>
                  <a:srgbClr val="FF2E00"/>
                </a:solidFill>
                <a:latin typeface="Verdana"/>
                <a:cs typeface="Verdana"/>
              </a:rPr>
              <a:t>s</a:t>
            </a:r>
            <a:r>
              <a:rPr dirty="0" sz="3000" spc="185">
                <a:solidFill>
                  <a:srgbClr val="FF2E00"/>
                </a:solidFill>
                <a:latin typeface="Verdana"/>
                <a:cs typeface="Verdana"/>
              </a:rPr>
              <a:t>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959739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4855" algn="l"/>
                <a:tab pos="5424805" algn="l"/>
                <a:tab pos="6042025" algn="l"/>
              </a:tabLst>
            </a:pPr>
            <a:r>
              <a:rPr dirty="0" spc="-5"/>
              <a:t>H</a:t>
            </a:r>
            <a:r>
              <a:rPr dirty="0" spc="-900"/>
              <a:t> </a:t>
            </a:r>
            <a:r>
              <a:rPr dirty="0" spc="-170"/>
              <a:t>T T</a:t>
            </a:r>
            <a:r>
              <a:rPr dirty="0" spc="-530"/>
              <a:t> </a:t>
            </a:r>
            <a:r>
              <a:rPr dirty="0" spc="-420"/>
              <a:t>P	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250"/>
              <a:t>Q</a:t>
            </a:r>
            <a:r>
              <a:rPr dirty="0" spc="-535"/>
              <a:t> </a:t>
            </a:r>
            <a:r>
              <a:rPr dirty="0" spc="-175"/>
              <a:t>U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-170"/>
              <a:t>T	</a:t>
            </a:r>
            <a:r>
              <a:rPr dirty="0" spc="-254"/>
              <a:t>–	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50"/>
              <a:t> </a:t>
            </a:r>
            <a:r>
              <a:rPr dirty="0" spc="-500"/>
              <a:t>S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50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50"/>
              <a:t> </a:t>
            </a:r>
            <a:r>
              <a:rPr dirty="0" spc="-335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1709978" y="4739487"/>
            <a:ext cx="436880" cy="4168775"/>
          </a:xfrm>
          <a:custGeom>
            <a:avLst/>
            <a:gdLst/>
            <a:ahLst/>
            <a:cxnLst/>
            <a:rect l="l" t="t" r="r" b="b"/>
            <a:pathLst>
              <a:path w="436880" h="4168775">
                <a:moveTo>
                  <a:pt x="0" y="0"/>
                </a:moveTo>
                <a:lnTo>
                  <a:pt x="436625" y="0"/>
                </a:lnTo>
                <a:lnTo>
                  <a:pt x="436625" y="4168349"/>
                </a:lnTo>
                <a:lnTo>
                  <a:pt x="0" y="4168349"/>
                </a:lnTo>
                <a:lnTo>
                  <a:pt x="0" y="0"/>
                </a:lnTo>
                <a:close/>
              </a:path>
            </a:pathLst>
          </a:custGeom>
          <a:solidFill>
            <a:srgbClr val="FDA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815777" y="4739487"/>
            <a:ext cx="436880" cy="4168775"/>
          </a:xfrm>
          <a:custGeom>
            <a:avLst/>
            <a:gdLst/>
            <a:ahLst/>
            <a:cxnLst/>
            <a:rect l="l" t="t" r="r" b="b"/>
            <a:pathLst>
              <a:path w="436879" h="4168775">
                <a:moveTo>
                  <a:pt x="0" y="0"/>
                </a:moveTo>
                <a:lnTo>
                  <a:pt x="436625" y="0"/>
                </a:lnTo>
                <a:lnTo>
                  <a:pt x="436625" y="4168349"/>
                </a:lnTo>
                <a:lnTo>
                  <a:pt x="0" y="4168349"/>
                </a:lnTo>
                <a:lnTo>
                  <a:pt x="0" y="0"/>
                </a:lnTo>
                <a:close/>
              </a:path>
            </a:pathLst>
          </a:custGeom>
          <a:solidFill>
            <a:srgbClr val="5EA3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44600" y="3606800"/>
            <a:ext cx="136144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dirty="0" sz="4000" spc="70">
                <a:solidFill>
                  <a:srgbClr val="FFFFFF"/>
                </a:solidFill>
                <a:latin typeface="Arial"/>
                <a:cs typeface="Arial"/>
              </a:rPr>
              <a:t>ient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400" y="3606800"/>
            <a:ext cx="144653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7200" y="5181600"/>
            <a:ext cx="441960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20">
                <a:solidFill>
                  <a:srgbClr val="FFFFFF"/>
                </a:solidFill>
                <a:latin typeface="Arial"/>
                <a:cs typeface="Arial"/>
              </a:rPr>
              <a:t>Give </a:t>
            </a:r>
            <a:r>
              <a:rPr dirty="0" sz="4000" spc="35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dirty="0" sz="40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50">
                <a:solidFill>
                  <a:srgbClr val="FFFFFF"/>
                </a:solidFill>
                <a:latin typeface="Arial"/>
                <a:cs typeface="Arial"/>
              </a:rPr>
              <a:t>index.html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9200" y="7543800"/>
            <a:ext cx="290703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20">
                <a:solidFill>
                  <a:srgbClr val="FFFFFF"/>
                </a:solidFill>
                <a:latin typeface="Arial"/>
                <a:cs typeface="Arial"/>
              </a:rPr>
              <a:t>Here </a:t>
            </a:r>
            <a:r>
              <a:rPr dirty="0" sz="400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40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75">
                <a:solidFill>
                  <a:srgbClr val="FFFFFF"/>
                </a:solidFill>
                <a:latin typeface="Arial"/>
                <a:cs typeface="Arial"/>
              </a:rPr>
              <a:t>are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8045" y="3329724"/>
            <a:ext cx="8634815" cy="4174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58682" y="8346201"/>
            <a:ext cx="8627094" cy="3022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68991" y="3078429"/>
            <a:ext cx="462775" cy="2058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613400" y="2311400"/>
            <a:ext cx="16891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25">
                <a:solidFill>
                  <a:srgbClr val="FF2E00"/>
                </a:solidFill>
                <a:latin typeface="Verdana"/>
                <a:cs typeface="Verdana"/>
              </a:rPr>
              <a:t>Requ</a:t>
            </a:r>
            <a:r>
              <a:rPr dirty="0" sz="3000" spc="180">
                <a:solidFill>
                  <a:srgbClr val="FF2E00"/>
                </a:solidFill>
                <a:latin typeface="Verdana"/>
                <a:cs typeface="Verdana"/>
              </a:rPr>
              <a:t>e</a:t>
            </a:r>
            <a:r>
              <a:rPr dirty="0" sz="3000" spc="40">
                <a:solidFill>
                  <a:srgbClr val="FF2E00"/>
                </a:solidFill>
                <a:latin typeface="Verdana"/>
                <a:cs typeface="Verdana"/>
              </a:rPr>
              <a:t>s</a:t>
            </a:r>
            <a:r>
              <a:rPr dirty="0" sz="3000" spc="185">
                <a:solidFill>
                  <a:srgbClr val="FF2E00"/>
                </a:solidFill>
                <a:latin typeface="Verdana"/>
                <a:cs typeface="Verdana"/>
              </a:rPr>
              <a:t>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13" name="object 13"/>
          <p:cNvSpPr txBox="1"/>
          <p:nvPr/>
        </p:nvSpPr>
        <p:spPr>
          <a:xfrm>
            <a:off x="8572500" y="2565400"/>
            <a:ext cx="199072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45">
                <a:solidFill>
                  <a:srgbClr val="FF2E00"/>
                </a:solidFill>
                <a:latin typeface="Verdana"/>
                <a:cs typeface="Verdana"/>
              </a:rPr>
              <a:t>R</a:t>
            </a:r>
            <a:r>
              <a:rPr dirty="0" sz="3000" spc="135">
                <a:solidFill>
                  <a:srgbClr val="FF2E00"/>
                </a:solidFill>
                <a:latin typeface="Verdana"/>
                <a:cs typeface="Verdana"/>
              </a:rPr>
              <a:t>e</a:t>
            </a:r>
            <a:r>
              <a:rPr dirty="0" sz="3000" spc="-30">
                <a:solidFill>
                  <a:srgbClr val="FF2E00"/>
                </a:solidFill>
                <a:latin typeface="Verdana"/>
                <a:cs typeface="Verdana"/>
              </a:rPr>
              <a:t>s</a:t>
            </a:r>
            <a:r>
              <a:rPr dirty="0" sz="3000">
                <a:solidFill>
                  <a:srgbClr val="FF2E00"/>
                </a:solidFill>
                <a:latin typeface="Verdana"/>
                <a:cs typeface="Verdana"/>
              </a:rPr>
              <a:t>p</a:t>
            </a:r>
            <a:r>
              <a:rPr dirty="0" sz="3000" spc="405">
                <a:solidFill>
                  <a:srgbClr val="FF2E00"/>
                </a:solidFill>
                <a:latin typeface="Verdana"/>
                <a:cs typeface="Verdana"/>
              </a:rPr>
              <a:t>o</a:t>
            </a:r>
            <a:r>
              <a:rPr dirty="0" sz="3000" spc="300">
                <a:solidFill>
                  <a:srgbClr val="FF2E00"/>
                </a:solidFill>
                <a:latin typeface="Verdana"/>
                <a:cs typeface="Verdana"/>
              </a:rPr>
              <a:t>n</a:t>
            </a:r>
            <a:r>
              <a:rPr dirty="0" sz="3000" spc="10">
                <a:solidFill>
                  <a:srgbClr val="FF2E00"/>
                </a:solidFill>
                <a:latin typeface="Verdana"/>
                <a:cs typeface="Verdana"/>
              </a:rPr>
              <a:t>se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10667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4855" algn="l"/>
              </a:tabLst>
            </a:pPr>
            <a:r>
              <a:rPr dirty="0" spc="-5"/>
              <a:t>H</a:t>
            </a:r>
            <a:r>
              <a:rPr dirty="0" spc="-900"/>
              <a:t> </a:t>
            </a:r>
            <a:r>
              <a:rPr dirty="0" spc="-170"/>
              <a:t>T T</a:t>
            </a:r>
            <a:r>
              <a:rPr dirty="0" spc="-530"/>
              <a:t> </a:t>
            </a:r>
            <a:r>
              <a:rPr dirty="0" spc="-420"/>
              <a:t>P	</a:t>
            </a:r>
            <a:r>
              <a:rPr dirty="0" spc="-585"/>
              <a:t>R</a:t>
            </a:r>
            <a:r>
              <a:rPr dirty="0" spc="-550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250"/>
              <a:t>Q</a:t>
            </a:r>
            <a:r>
              <a:rPr dirty="0" spc="-550"/>
              <a:t> </a:t>
            </a:r>
            <a:r>
              <a:rPr dirty="0" spc="-175"/>
              <a:t>U</a:t>
            </a:r>
            <a:r>
              <a:rPr dirty="0" spc="-550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50"/>
              <a:t> </a:t>
            </a:r>
            <a:r>
              <a:rPr dirty="0" spc="-17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2438400"/>
            <a:ext cx="11573510" cy="5819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40">
                <a:solidFill>
                  <a:srgbClr val="FFFFFF"/>
                </a:solidFill>
                <a:latin typeface="Arial"/>
                <a:cs typeface="Arial"/>
              </a:rPr>
              <a:t>Client </a:t>
            </a: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requests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dirty="0" sz="3600" spc="-3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Headers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951865" algn="l"/>
                <a:tab pos="952500" algn="l"/>
              </a:tabLst>
            </a:pP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formats: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Content type </a:t>
            </a:r>
            <a:r>
              <a:rPr dirty="0" sz="3600" spc="-65">
                <a:solidFill>
                  <a:srgbClr val="FFFFFF"/>
                </a:solidFill>
                <a:latin typeface="Arial"/>
                <a:cs typeface="Arial"/>
              </a:rPr>
              <a:t>(JSON,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XML,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dirty="0" sz="3600" spc="-45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data,</a:t>
            </a:r>
            <a:endParaRPr sz="3600">
              <a:latin typeface="Arial"/>
              <a:cs typeface="Arial"/>
            </a:endParaRPr>
          </a:p>
          <a:p>
            <a:pPr marL="952500">
              <a:lnSpc>
                <a:spcPct val="100000"/>
              </a:lnSpc>
              <a:spcBef>
                <a:spcPts val="580"/>
              </a:spcBef>
            </a:pP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…)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15">
                <a:solidFill>
                  <a:srgbClr val="FFFFFF"/>
                </a:solidFill>
                <a:latin typeface="Arial"/>
                <a:cs typeface="Arial"/>
              </a:rPr>
              <a:t>Body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dirty="0" sz="3600" spc="-15">
                <a:solidFill>
                  <a:srgbClr val="FFFFFF"/>
                </a:solidFill>
                <a:latin typeface="Arial"/>
                <a:cs typeface="Arial"/>
              </a:rPr>
              <a:t>types: </a:t>
            </a:r>
            <a:r>
              <a:rPr dirty="0" sz="3600" spc="-220">
                <a:solidFill>
                  <a:srgbClr val="FFFFFF"/>
                </a:solidFill>
                <a:latin typeface="Arial"/>
                <a:cs typeface="Arial"/>
              </a:rPr>
              <a:t>GET, </a:t>
            </a:r>
            <a:r>
              <a:rPr dirty="0" sz="3600" spc="-229">
                <a:solidFill>
                  <a:srgbClr val="FFFFFF"/>
                </a:solidFill>
                <a:latin typeface="Arial"/>
                <a:cs typeface="Arial"/>
              </a:rPr>
              <a:t>POST, </a:t>
            </a:r>
            <a:r>
              <a:rPr dirty="0" sz="3600" spc="-270">
                <a:solidFill>
                  <a:srgbClr val="FFFFFF"/>
                </a:solidFill>
                <a:latin typeface="Arial"/>
                <a:cs typeface="Arial"/>
              </a:rPr>
              <a:t>PUT,</a:t>
            </a:r>
            <a:r>
              <a:rPr dirty="0" sz="3600" spc="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45">
                <a:solidFill>
                  <a:srgbClr val="FFFFFF"/>
                </a:solidFill>
                <a:latin typeface="Arial"/>
                <a:cs typeface="Arial"/>
              </a:rPr>
              <a:t>DELETE,…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03745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O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0"/>
              <a:t> </a:t>
            </a:r>
            <a:r>
              <a:rPr dirty="0" spc="-170"/>
              <a:t>T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0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40"/>
              <a:t> </a:t>
            </a:r>
            <a:r>
              <a:rPr dirty="0" spc="-250"/>
              <a:t>Z</a:t>
            </a:r>
            <a:r>
              <a:rPr dirty="0" spc="-540"/>
              <a:t> </a:t>
            </a:r>
            <a:r>
              <a:rPr dirty="0" spc="160"/>
              <a:t>AT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10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1676400" y="3886200"/>
            <a:ext cx="965708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50">
                <a:solidFill>
                  <a:srgbClr val="FFFFFF"/>
                </a:solidFill>
                <a:latin typeface="Arial"/>
                <a:cs typeface="Arial"/>
              </a:rPr>
              <a:t>Who </a:t>
            </a:r>
            <a:r>
              <a:rPr dirty="0" sz="4000" spc="80">
                <a:solidFill>
                  <a:srgbClr val="FFFFFF"/>
                </a:solidFill>
                <a:latin typeface="Arial"/>
                <a:cs typeface="Arial"/>
              </a:rPr>
              <a:t>noticed </a:t>
            </a:r>
            <a:r>
              <a:rPr dirty="0" sz="4000" spc="70">
                <a:solidFill>
                  <a:srgbClr val="FFFFFF"/>
                </a:solidFill>
                <a:latin typeface="Arial"/>
                <a:cs typeface="Arial"/>
              </a:rPr>
              <a:t>that the </a:t>
            </a:r>
            <a:r>
              <a:rPr dirty="0" sz="4000" spc="25">
                <a:solidFill>
                  <a:srgbClr val="FFFFFF"/>
                </a:solidFill>
                <a:latin typeface="Arial"/>
                <a:cs typeface="Arial"/>
              </a:rPr>
              <a:t>homework </a:t>
            </a:r>
            <a:r>
              <a:rPr dirty="0" sz="4000" spc="-175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dirty="0" sz="4000" spc="-7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105">
                <a:solidFill>
                  <a:srgbClr val="FFFFFF"/>
                </a:solidFill>
                <a:latin typeface="Arial"/>
                <a:cs typeface="Arial"/>
              </a:rPr>
              <a:t>slow?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4900" y="6489700"/>
            <a:ext cx="572262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50">
                <a:solidFill>
                  <a:srgbClr val="FFFFFF"/>
                </a:solidFill>
                <a:latin typeface="Arial"/>
                <a:cs typeface="Arial"/>
              </a:rPr>
              <a:t>Who </a:t>
            </a:r>
            <a:r>
              <a:rPr dirty="0" sz="4000" spc="11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400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dirty="0" sz="4000" spc="-15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dirty="0" sz="4000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35">
                <a:solidFill>
                  <a:srgbClr val="FFFFFF"/>
                </a:solidFill>
                <a:latin typeface="Arial"/>
                <a:cs typeface="Arial"/>
              </a:rPr>
              <a:t>Android?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56958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4855" algn="l"/>
              </a:tabLst>
            </a:pPr>
            <a:r>
              <a:rPr dirty="0" spc="-5"/>
              <a:t>H</a:t>
            </a:r>
            <a:r>
              <a:rPr dirty="0" spc="-900"/>
              <a:t> </a:t>
            </a:r>
            <a:r>
              <a:rPr dirty="0" spc="-170"/>
              <a:t>T T</a:t>
            </a:r>
            <a:r>
              <a:rPr dirty="0" spc="-530"/>
              <a:t> </a:t>
            </a:r>
            <a:r>
              <a:rPr dirty="0" spc="-420"/>
              <a:t>P	</a:t>
            </a:r>
            <a:r>
              <a:rPr dirty="0" spc="-585"/>
              <a:t>R</a:t>
            </a:r>
            <a:r>
              <a:rPr dirty="0" spc="-550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50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50"/>
              <a:t> </a:t>
            </a:r>
            <a:r>
              <a:rPr dirty="0" spc="-335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2743200"/>
            <a:ext cx="8431530" cy="5196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90">
                <a:solidFill>
                  <a:srgbClr val="FFFFFF"/>
                </a:solidFill>
                <a:latin typeface="Arial"/>
                <a:cs typeface="Arial"/>
              </a:rPr>
              <a:t>Server </a:t>
            </a: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gives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data in </a:t>
            </a: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specified</a:t>
            </a:r>
            <a:r>
              <a:rPr dirty="0" sz="3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55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30" b="1">
                <a:solidFill>
                  <a:srgbClr val="FFFFFF"/>
                </a:solidFill>
                <a:latin typeface="Arial"/>
                <a:cs typeface="Arial"/>
              </a:rPr>
              <a:t>Headers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951865" algn="l"/>
                <a:tab pos="952500" algn="l"/>
              </a:tabLst>
            </a:pP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Meta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endParaRPr sz="3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85" b="1">
                <a:solidFill>
                  <a:srgbClr val="FFFFFF"/>
                </a:solidFill>
                <a:latin typeface="Arial"/>
                <a:cs typeface="Arial"/>
              </a:rPr>
              <a:t>Body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951865" algn="l"/>
                <a:tab pos="952500" algn="l"/>
              </a:tabLst>
            </a:pP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3600" spc="-15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3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requested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2364739"/>
            <a:ext cx="11272520" cy="5892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marR="5080" indent="-469900">
              <a:lnSpc>
                <a:spcPct val="113399"/>
              </a:lnSpc>
              <a:spcBef>
                <a:spcPts val="10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225" b="1">
                <a:solidFill>
                  <a:srgbClr val="FFFFFF"/>
                </a:solidFill>
                <a:latin typeface="Arial"/>
                <a:cs typeface="Arial"/>
              </a:rPr>
              <a:t>URL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entity </a:t>
            </a: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(data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resource) 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want </a:t>
            </a:r>
            <a:r>
              <a:rPr dirty="0" sz="3600" spc="16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interact 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15" b="1">
                <a:solidFill>
                  <a:srgbClr val="FFFFFF"/>
                </a:solidFill>
                <a:latin typeface="Arial"/>
                <a:cs typeface="Arial"/>
              </a:rPr>
              <a:t>Methods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want </a:t>
            </a:r>
            <a:r>
              <a:rPr dirty="0" sz="3600" spc="165">
                <a:solidFill>
                  <a:srgbClr val="FFFFFF"/>
                </a:solidFill>
                <a:latin typeface="Arial"/>
                <a:cs typeface="Arial"/>
              </a:rPr>
              <a:t>to do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3600" spc="-6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entity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50" b="1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dirty="0" sz="3600" spc="3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3600" spc="-65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want </a:t>
            </a:r>
            <a:r>
              <a:rPr dirty="0" sz="3600" spc="1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3600" spc="13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dirty="0" sz="3600" spc="-3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Arial"/>
                <a:cs typeface="Arial"/>
              </a:rPr>
              <a:t>movies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951865" algn="l"/>
                <a:tab pos="952500" algn="l"/>
              </a:tabLst>
            </a:pPr>
            <a:r>
              <a:rPr dirty="0" sz="3600" spc="-185" b="1">
                <a:solidFill>
                  <a:srgbClr val="FFFFFF"/>
                </a:solidFill>
                <a:latin typeface="Arial"/>
                <a:cs typeface="Arial"/>
              </a:rPr>
              <a:t>URL</a:t>
            </a:r>
            <a:r>
              <a:rPr dirty="0" sz="3600" spc="-185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36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u="heavy" sz="3600" spc="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http://movies.com/api/movies</a:t>
            </a:r>
            <a:endParaRPr sz="3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951865" algn="l"/>
                <a:tab pos="952500" algn="l"/>
              </a:tabLst>
            </a:pPr>
            <a:r>
              <a:rPr dirty="0" sz="3600" spc="65" b="1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GET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45020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1830" algn="l"/>
              </a:tabLst>
            </a:pPr>
            <a:r>
              <a:rPr dirty="0" spc="-585"/>
              <a:t>R </a:t>
            </a:r>
            <a:r>
              <a:rPr dirty="0" spc="-335"/>
              <a:t>E</a:t>
            </a:r>
            <a:r>
              <a:rPr dirty="0" spc="-484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-170"/>
              <a:t>T	</a:t>
            </a:r>
            <a:r>
              <a:rPr dirty="0" spc="-420"/>
              <a:t>P</a:t>
            </a:r>
            <a:r>
              <a:rPr dirty="0" spc="-540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40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335"/>
              <a:t>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2743200"/>
            <a:ext cx="10378440" cy="5196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Methods 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specific</a:t>
            </a:r>
            <a:r>
              <a:rPr dirty="0" sz="3600" spc="-3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951865" algn="l"/>
                <a:tab pos="952500" algn="l"/>
              </a:tabLst>
            </a:pPr>
            <a:r>
              <a:rPr dirty="0" sz="3600" spc="-114" b="1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3600" spc="13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dirty="0" sz="3600" spc="-25">
                <a:solidFill>
                  <a:srgbClr val="FFFFFF"/>
                </a:solidFill>
                <a:latin typeface="Arial"/>
                <a:cs typeface="Arial"/>
              </a:rPr>
              <a:t>(request </a:t>
            </a:r>
            <a:r>
              <a:rPr dirty="0" sz="3600" spc="-10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3600" spc="75">
                <a:solidFill>
                  <a:srgbClr val="FFFFFF"/>
                </a:solidFill>
                <a:latin typeface="Arial"/>
                <a:cs typeface="Arial"/>
              </a:rPr>
              <a:t>without</a:t>
            </a:r>
            <a:r>
              <a:rPr dirty="0" sz="3600" spc="-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body)</a:t>
            </a:r>
            <a:endParaRPr sz="3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951865" algn="l"/>
                <a:tab pos="952500" algn="l"/>
              </a:tabLst>
            </a:pPr>
            <a:r>
              <a:rPr dirty="0" sz="3600" spc="-120" b="1">
                <a:solidFill>
                  <a:srgbClr val="FFFFFF"/>
                </a:solidFill>
                <a:latin typeface="Arial"/>
                <a:cs typeface="Arial"/>
              </a:rPr>
              <a:t>POST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3600" spc="-15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dirty="0" sz="3600" spc="-25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dirty="0" sz="3600" spc="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951865" algn="l"/>
                <a:tab pos="952500" algn="l"/>
              </a:tabLst>
            </a:pPr>
            <a:r>
              <a:rPr dirty="0" sz="3600" spc="-114" b="1">
                <a:solidFill>
                  <a:srgbClr val="FFFFFF"/>
                </a:solidFill>
                <a:latin typeface="Arial"/>
                <a:cs typeface="Arial"/>
              </a:rPr>
              <a:t>PUT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3600" spc="75">
                <a:solidFill>
                  <a:srgbClr val="FFFFFF"/>
                </a:solidFill>
                <a:latin typeface="Arial"/>
                <a:cs typeface="Arial"/>
              </a:rPr>
              <a:t>update 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dirty="0" sz="3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951865" algn="l"/>
                <a:tab pos="952500" algn="l"/>
              </a:tabLst>
            </a:pPr>
            <a:r>
              <a:rPr dirty="0" sz="3600" spc="-160" b="1">
                <a:solidFill>
                  <a:srgbClr val="FFFFFF"/>
                </a:solidFill>
                <a:latin typeface="Arial"/>
                <a:cs typeface="Arial"/>
              </a:rPr>
              <a:t>DELETE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3600" spc="75">
                <a:solidFill>
                  <a:srgbClr val="FFFFFF"/>
                </a:solidFill>
                <a:latin typeface="Arial"/>
                <a:cs typeface="Arial"/>
              </a:rPr>
              <a:t>delete 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32802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4855" algn="l"/>
                <a:tab pos="5700395" algn="l"/>
                <a:tab pos="6716395" algn="l"/>
              </a:tabLst>
            </a:pPr>
            <a:r>
              <a:rPr dirty="0" spc="-5"/>
              <a:t>H</a:t>
            </a:r>
            <a:r>
              <a:rPr dirty="0" spc="-900"/>
              <a:t> </a:t>
            </a:r>
            <a:r>
              <a:rPr dirty="0" spc="-170"/>
              <a:t>T T</a:t>
            </a:r>
            <a:r>
              <a:rPr dirty="0" spc="-530"/>
              <a:t> </a:t>
            </a:r>
            <a:r>
              <a:rPr dirty="0" spc="-420"/>
              <a:t>P	</a:t>
            </a:r>
            <a:r>
              <a:rPr dirty="0" spc="250"/>
              <a:t>M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-170"/>
              <a:t>T</a:t>
            </a:r>
            <a:r>
              <a:rPr dirty="0" spc="-535"/>
              <a:t> </a:t>
            </a:r>
            <a:r>
              <a:rPr dirty="0" spc="-5"/>
              <a:t>H</a:t>
            </a:r>
            <a:r>
              <a:rPr dirty="0" spc="-530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80"/>
              <a:t>D</a:t>
            </a:r>
            <a:r>
              <a:rPr dirty="0" spc="-535"/>
              <a:t> </a:t>
            </a:r>
            <a:r>
              <a:rPr dirty="0" spc="-500"/>
              <a:t>S	</a:t>
            </a:r>
            <a:r>
              <a:rPr dirty="0" spc="-85"/>
              <a:t>I</a:t>
            </a:r>
            <a:r>
              <a:rPr dirty="0" spc="-530"/>
              <a:t> </a:t>
            </a:r>
            <a:r>
              <a:rPr dirty="0" spc="250"/>
              <a:t>N	</a:t>
            </a:r>
            <a:r>
              <a:rPr dirty="0" spc="-585"/>
              <a:t>R </a:t>
            </a:r>
            <a:r>
              <a:rPr dirty="0" spc="-335"/>
              <a:t>E </a:t>
            </a:r>
            <a:r>
              <a:rPr dirty="0" spc="-500"/>
              <a:t>S</a:t>
            </a:r>
            <a:r>
              <a:rPr dirty="0" spc="-770"/>
              <a:t> </a:t>
            </a:r>
            <a:r>
              <a:rPr dirty="0" spc="-170"/>
              <a:t>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3898900"/>
            <a:ext cx="10450830" cy="288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50" b="1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dirty="0" sz="3600" spc="3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3600" spc="-65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want </a:t>
            </a:r>
            <a:r>
              <a:rPr dirty="0" sz="3600" spc="1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3600" spc="13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3600" spc="5">
                <a:solidFill>
                  <a:srgbClr val="FFFFFF"/>
                </a:solidFill>
                <a:latin typeface="Arial"/>
                <a:cs typeface="Arial"/>
              </a:rPr>
              <a:t>single </a:t>
            </a: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movie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3600" spc="-6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ID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951865" algn="l"/>
                <a:tab pos="952500" algn="l"/>
              </a:tabLst>
            </a:pPr>
            <a:r>
              <a:rPr dirty="0" sz="3600" spc="-185" b="1">
                <a:solidFill>
                  <a:srgbClr val="FFFFFF"/>
                </a:solidFill>
                <a:latin typeface="Arial"/>
                <a:cs typeface="Arial"/>
              </a:rPr>
              <a:t>URL</a:t>
            </a:r>
            <a:r>
              <a:rPr dirty="0" sz="3600" spc="-185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http://movies.com/api/movies/6</a:t>
            </a:r>
            <a:endParaRPr sz="3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951865" algn="l"/>
                <a:tab pos="952500" algn="l"/>
              </a:tabLst>
            </a:pPr>
            <a:r>
              <a:rPr dirty="0" sz="3600" spc="65" b="1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GET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45338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1830" algn="l"/>
              </a:tabLst>
            </a:pPr>
            <a:r>
              <a:rPr dirty="0" spc="-585"/>
              <a:t>R </a:t>
            </a:r>
            <a:r>
              <a:rPr dirty="0" spc="-335"/>
              <a:t>E</a:t>
            </a:r>
            <a:r>
              <a:rPr dirty="0" spc="-484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-170"/>
              <a:t>T	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254"/>
              <a:t>X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50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50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00"/>
              <a:t>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3898900"/>
            <a:ext cx="10866120" cy="288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50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dirty="0" sz="3600" spc="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3600" spc="-65">
                <a:solidFill>
                  <a:srgbClr val="FFFFFF"/>
                </a:solidFill>
                <a:latin typeface="Arial"/>
                <a:cs typeface="Arial"/>
              </a:rPr>
              <a:t> I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want</a:t>
            </a:r>
            <a:r>
              <a:rPr dirty="0" sz="36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6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36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85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dirty="0" sz="36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rating</a:t>
            </a:r>
            <a:r>
              <a:rPr dirty="0" sz="36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36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movie</a:t>
            </a:r>
            <a:r>
              <a:rPr dirty="0" sz="36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36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dirty="0" sz="36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951865" algn="l"/>
                <a:tab pos="952500" algn="l"/>
              </a:tabLst>
            </a:pPr>
            <a:r>
              <a:rPr dirty="0" sz="3600" spc="-185" b="1">
                <a:solidFill>
                  <a:srgbClr val="FFFFFF"/>
                </a:solidFill>
                <a:latin typeface="Arial"/>
                <a:cs typeface="Arial"/>
              </a:rPr>
              <a:t>URL</a:t>
            </a:r>
            <a:r>
              <a:rPr dirty="0" sz="3600" spc="-185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7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http://movies.com/api/movies/6/rating</a:t>
            </a:r>
            <a:endParaRPr sz="3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951865" algn="l"/>
                <a:tab pos="952500" algn="l"/>
              </a:tabLst>
            </a:pPr>
            <a:r>
              <a:rPr dirty="0" sz="3600" spc="65" b="1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70">
                <a:solidFill>
                  <a:srgbClr val="FFFFFF"/>
                </a:solidFill>
                <a:latin typeface="Arial"/>
                <a:cs typeface="Arial"/>
              </a:rPr>
              <a:t>POST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45338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1830" algn="l"/>
              </a:tabLst>
            </a:pPr>
            <a:r>
              <a:rPr dirty="0" spc="-585"/>
              <a:t>R </a:t>
            </a:r>
            <a:r>
              <a:rPr dirty="0" spc="-335"/>
              <a:t>E</a:t>
            </a:r>
            <a:r>
              <a:rPr dirty="0" spc="-484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-170"/>
              <a:t>T	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254"/>
              <a:t>X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50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50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00"/>
              <a:t>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3898900"/>
            <a:ext cx="9891395" cy="288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50" b="1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dirty="0" sz="3600" spc="3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3600" spc="-65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want </a:t>
            </a:r>
            <a:r>
              <a:rPr dirty="0" sz="3600" spc="75">
                <a:solidFill>
                  <a:srgbClr val="FFFFFF"/>
                </a:solidFill>
                <a:latin typeface="Arial"/>
                <a:cs typeface="Arial"/>
              </a:rPr>
              <a:t>update </a:t>
            </a: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movie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info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dirty="0" sz="3600" spc="-5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951865" algn="l"/>
                <a:tab pos="952500" algn="l"/>
              </a:tabLst>
            </a:pPr>
            <a:r>
              <a:rPr dirty="0" sz="3600" spc="-185" b="1">
                <a:solidFill>
                  <a:srgbClr val="FFFFFF"/>
                </a:solidFill>
                <a:latin typeface="Arial"/>
                <a:cs typeface="Arial"/>
              </a:rPr>
              <a:t>URL</a:t>
            </a:r>
            <a:r>
              <a:rPr dirty="0" sz="3600" spc="-185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http://movies.com/api/movies/6</a:t>
            </a:r>
            <a:endParaRPr sz="3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951865" algn="l"/>
                <a:tab pos="952500" algn="l"/>
              </a:tabLst>
            </a:pPr>
            <a:r>
              <a:rPr dirty="0" sz="3600" spc="65" b="1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PUT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45338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1830" algn="l"/>
              </a:tabLst>
            </a:pPr>
            <a:r>
              <a:rPr dirty="0" spc="-585"/>
              <a:t>R </a:t>
            </a:r>
            <a:r>
              <a:rPr dirty="0" spc="-335"/>
              <a:t>E</a:t>
            </a:r>
            <a:r>
              <a:rPr dirty="0" spc="-484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-170"/>
              <a:t>T	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254"/>
              <a:t>X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50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50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00"/>
              <a:t>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3898900"/>
            <a:ext cx="9738995" cy="288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50" b="1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dirty="0" sz="3600" spc="30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3600" spc="-65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want </a:t>
            </a:r>
            <a:r>
              <a:rPr dirty="0" sz="3600" spc="75">
                <a:solidFill>
                  <a:srgbClr val="FFFFFF"/>
                </a:solidFill>
                <a:latin typeface="Arial"/>
                <a:cs typeface="Arial"/>
              </a:rPr>
              <a:t>delete </a:t>
            </a: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movie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info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dirty="0" sz="3600" spc="-5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951865" algn="l"/>
                <a:tab pos="952500" algn="l"/>
              </a:tabLst>
            </a:pPr>
            <a:r>
              <a:rPr dirty="0" sz="3600" spc="-185" b="1">
                <a:solidFill>
                  <a:srgbClr val="FFFFFF"/>
                </a:solidFill>
                <a:latin typeface="Arial"/>
                <a:cs typeface="Arial"/>
              </a:rPr>
              <a:t>URL</a:t>
            </a:r>
            <a:r>
              <a:rPr dirty="0" sz="3600" spc="-185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http://movies.com/api/movies/6</a:t>
            </a:r>
            <a:endParaRPr sz="3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951865" algn="l"/>
                <a:tab pos="952500" algn="l"/>
              </a:tabLst>
            </a:pPr>
            <a:r>
              <a:rPr dirty="0" sz="3600" spc="65" b="1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80">
                <a:solidFill>
                  <a:srgbClr val="FFFFFF"/>
                </a:solidFill>
                <a:latin typeface="Arial"/>
                <a:cs typeface="Arial"/>
              </a:rPr>
              <a:t>DELETE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45338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1830" algn="l"/>
              </a:tabLst>
            </a:pPr>
            <a:r>
              <a:rPr dirty="0" spc="-585"/>
              <a:t>R </a:t>
            </a:r>
            <a:r>
              <a:rPr dirty="0" spc="-335"/>
              <a:t>E</a:t>
            </a:r>
            <a:r>
              <a:rPr dirty="0" spc="-484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-170"/>
              <a:t>T	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254"/>
              <a:t>X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50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50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00"/>
              <a:t>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3898900"/>
            <a:ext cx="11577320" cy="288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85" b="1">
                <a:solidFill>
                  <a:srgbClr val="FFFFFF"/>
                </a:solidFill>
                <a:latin typeface="Arial"/>
                <a:cs typeface="Arial"/>
              </a:rPr>
              <a:t>Every </a:t>
            </a:r>
            <a:r>
              <a:rPr dirty="0" sz="3600" spc="-105" b="1">
                <a:solidFill>
                  <a:srgbClr val="FFFFFF"/>
                </a:solidFill>
                <a:latin typeface="Arial"/>
                <a:cs typeface="Arial"/>
              </a:rPr>
              <a:t>response </a:t>
            </a:r>
            <a:r>
              <a:rPr dirty="0" sz="3600" spc="-60" b="1">
                <a:solidFill>
                  <a:srgbClr val="FFFFFF"/>
                </a:solidFill>
                <a:latin typeface="Arial"/>
                <a:cs typeface="Arial"/>
              </a:rPr>
              <a:t>returns </a:t>
            </a:r>
            <a:r>
              <a:rPr dirty="0" sz="3600" spc="-105" b="1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r>
              <a:rPr dirty="0" sz="3600" spc="5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35" b="1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80">
                <a:solidFill>
                  <a:srgbClr val="FFFFFF"/>
                </a:solidFill>
                <a:latin typeface="Arial"/>
                <a:cs typeface="Arial"/>
              </a:rPr>
              <a:t>Next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operations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3600" spc="95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dirty="0" sz="3600" spc="40">
                <a:solidFill>
                  <a:srgbClr val="FFFFFF"/>
                </a:solidFill>
                <a:latin typeface="Arial"/>
                <a:cs typeface="Arial"/>
              </a:rPr>
              <a:t>returned</a:t>
            </a:r>
            <a:r>
              <a:rPr dirty="0" sz="3600" spc="-6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45">
                <a:solidFill>
                  <a:srgbClr val="FFFFFF"/>
                </a:solidFill>
                <a:latin typeface="Arial"/>
                <a:cs typeface="Arial"/>
              </a:rPr>
              <a:t>status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100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3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505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138034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4855" algn="l"/>
                <a:tab pos="4799965" algn="l"/>
              </a:tabLst>
            </a:pPr>
            <a:r>
              <a:rPr dirty="0" spc="-5"/>
              <a:t>H</a:t>
            </a:r>
            <a:r>
              <a:rPr dirty="0" spc="-900"/>
              <a:t> </a:t>
            </a:r>
            <a:r>
              <a:rPr dirty="0" spc="-170"/>
              <a:t>T T</a:t>
            </a:r>
            <a:r>
              <a:rPr dirty="0" spc="-530"/>
              <a:t> </a:t>
            </a:r>
            <a:r>
              <a:rPr dirty="0" spc="-420"/>
              <a:t>P	</a:t>
            </a:r>
            <a:r>
              <a:rPr dirty="0" spc="-500"/>
              <a:t>S </a:t>
            </a:r>
            <a:r>
              <a:rPr dirty="0" spc="185"/>
              <a:t>TAT</a:t>
            </a:r>
            <a:r>
              <a:rPr dirty="0" spc="-565"/>
              <a:t> </a:t>
            </a:r>
            <a:r>
              <a:rPr dirty="0" spc="-175"/>
              <a:t>U</a:t>
            </a:r>
            <a:r>
              <a:rPr dirty="0" spc="-530"/>
              <a:t> </a:t>
            </a:r>
            <a:r>
              <a:rPr dirty="0" spc="-500"/>
              <a:t>S	</a:t>
            </a:r>
            <a:r>
              <a:rPr dirty="0" spc="-85"/>
              <a:t>C</a:t>
            </a:r>
            <a:r>
              <a:rPr dirty="0" spc="-560"/>
              <a:t> </a:t>
            </a:r>
            <a:r>
              <a:rPr dirty="0" spc="250"/>
              <a:t>O</a:t>
            </a:r>
            <a:r>
              <a:rPr dirty="0" spc="-555"/>
              <a:t> </a:t>
            </a:r>
            <a:r>
              <a:rPr dirty="0" spc="80"/>
              <a:t>D</a:t>
            </a:r>
            <a:r>
              <a:rPr dirty="0" spc="-555"/>
              <a:t> </a:t>
            </a:r>
            <a:r>
              <a:rPr dirty="0" spc="-335"/>
              <a:t>E</a:t>
            </a:r>
            <a:r>
              <a:rPr dirty="0" spc="-555"/>
              <a:t> </a:t>
            </a:r>
            <a:r>
              <a:rPr dirty="0" spc="-500"/>
              <a:t>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2743200"/>
            <a:ext cx="4213860" cy="5196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85" b="1">
                <a:solidFill>
                  <a:srgbClr val="FFFFFF"/>
                </a:solidFill>
                <a:latin typeface="Arial"/>
                <a:cs typeface="Arial"/>
              </a:rPr>
              <a:t>1..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dirty="0" sz="3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Informational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85" b="1">
                <a:solidFill>
                  <a:srgbClr val="FFFFFF"/>
                </a:solidFill>
                <a:latin typeface="Arial"/>
                <a:cs typeface="Arial"/>
              </a:rPr>
              <a:t>2..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dirty="0" sz="3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55">
                <a:solidFill>
                  <a:srgbClr val="FFFFFF"/>
                </a:solidFill>
                <a:latin typeface="Arial"/>
                <a:cs typeface="Arial"/>
              </a:rPr>
              <a:t>Success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85" b="1">
                <a:solidFill>
                  <a:srgbClr val="FFFFFF"/>
                </a:solidFill>
                <a:latin typeface="Arial"/>
                <a:cs typeface="Arial"/>
              </a:rPr>
              <a:t>3..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dirty="0" sz="36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Redirect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85" b="1">
                <a:solidFill>
                  <a:srgbClr val="FFFFFF"/>
                </a:solidFill>
                <a:latin typeface="Arial"/>
                <a:cs typeface="Arial"/>
              </a:rPr>
              <a:t>4..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3600" spc="4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r>
              <a:rPr dirty="0" sz="36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85" b="1">
                <a:solidFill>
                  <a:srgbClr val="FFFFFF"/>
                </a:solidFill>
                <a:latin typeface="Arial"/>
                <a:cs typeface="Arial"/>
              </a:rPr>
              <a:t>5..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3600" spc="-9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dirty="0" sz="36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138034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4855" algn="l"/>
                <a:tab pos="4799965" algn="l"/>
              </a:tabLst>
            </a:pPr>
            <a:r>
              <a:rPr dirty="0" spc="-5"/>
              <a:t>H</a:t>
            </a:r>
            <a:r>
              <a:rPr dirty="0" spc="-900"/>
              <a:t> </a:t>
            </a:r>
            <a:r>
              <a:rPr dirty="0" spc="-170"/>
              <a:t>T T</a:t>
            </a:r>
            <a:r>
              <a:rPr dirty="0" spc="-530"/>
              <a:t> </a:t>
            </a:r>
            <a:r>
              <a:rPr dirty="0" spc="-420"/>
              <a:t>P	</a:t>
            </a:r>
            <a:r>
              <a:rPr dirty="0" spc="-500"/>
              <a:t>S </a:t>
            </a:r>
            <a:r>
              <a:rPr dirty="0" spc="185"/>
              <a:t>TAT</a:t>
            </a:r>
            <a:r>
              <a:rPr dirty="0" spc="-565"/>
              <a:t> </a:t>
            </a:r>
            <a:r>
              <a:rPr dirty="0" spc="-175"/>
              <a:t>U</a:t>
            </a:r>
            <a:r>
              <a:rPr dirty="0" spc="-530"/>
              <a:t> </a:t>
            </a:r>
            <a:r>
              <a:rPr dirty="0" spc="-500"/>
              <a:t>S	</a:t>
            </a:r>
            <a:r>
              <a:rPr dirty="0" spc="-85"/>
              <a:t>C</a:t>
            </a:r>
            <a:r>
              <a:rPr dirty="0" spc="-560"/>
              <a:t> </a:t>
            </a:r>
            <a:r>
              <a:rPr dirty="0" spc="250"/>
              <a:t>O</a:t>
            </a:r>
            <a:r>
              <a:rPr dirty="0" spc="-555"/>
              <a:t> </a:t>
            </a:r>
            <a:r>
              <a:rPr dirty="0" spc="80"/>
              <a:t>D</a:t>
            </a:r>
            <a:r>
              <a:rPr dirty="0" spc="-555"/>
              <a:t> </a:t>
            </a:r>
            <a:r>
              <a:rPr dirty="0" spc="-335"/>
              <a:t>E</a:t>
            </a:r>
            <a:r>
              <a:rPr dirty="0" spc="-555"/>
              <a:t> </a:t>
            </a:r>
            <a:r>
              <a:rPr dirty="0" spc="-500"/>
              <a:t>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0" y="4123054"/>
            <a:ext cx="6104255" cy="1346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155700" marR="5080" indent="-1143000">
              <a:lnSpc>
                <a:spcPct val="113999"/>
              </a:lnSpc>
              <a:spcBef>
                <a:spcPts val="95"/>
              </a:spcBef>
              <a:tabLst>
                <a:tab pos="3044825" algn="l"/>
              </a:tabLst>
            </a:pPr>
            <a:r>
              <a:rPr dirty="0" sz="3800" spc="85"/>
              <a:t>A</a:t>
            </a:r>
            <a:r>
              <a:rPr dirty="0" sz="3800" spc="-445"/>
              <a:t> </a:t>
            </a:r>
            <a:r>
              <a:rPr dirty="0" sz="3800" spc="229"/>
              <a:t>N</a:t>
            </a:r>
            <a:r>
              <a:rPr dirty="0" sz="3800" spc="-445"/>
              <a:t> </a:t>
            </a:r>
            <a:r>
              <a:rPr dirty="0" sz="3800" spc="20"/>
              <a:t>G</a:t>
            </a:r>
            <a:r>
              <a:rPr dirty="0" sz="3800" spc="-445"/>
              <a:t> </a:t>
            </a:r>
            <a:r>
              <a:rPr dirty="0" sz="3800" spc="-130"/>
              <a:t>U</a:t>
            </a:r>
            <a:r>
              <a:rPr dirty="0" sz="3800" spc="-440"/>
              <a:t> </a:t>
            </a:r>
            <a:r>
              <a:rPr dirty="0" sz="3800" spc="-204"/>
              <a:t>L</a:t>
            </a:r>
            <a:r>
              <a:rPr dirty="0" sz="3800" spc="-445"/>
              <a:t> </a:t>
            </a:r>
            <a:r>
              <a:rPr dirty="0" sz="3800" spc="85"/>
              <a:t>A</a:t>
            </a:r>
            <a:r>
              <a:rPr dirty="0" sz="3800" spc="-445"/>
              <a:t> </a:t>
            </a:r>
            <a:r>
              <a:rPr dirty="0" sz="3800" spc="-480"/>
              <a:t>R	R</a:t>
            </a:r>
            <a:r>
              <a:rPr dirty="0" sz="3800" spc="-455"/>
              <a:t> </a:t>
            </a:r>
            <a:r>
              <a:rPr dirty="0" sz="3800" spc="-270"/>
              <a:t>E</a:t>
            </a:r>
            <a:r>
              <a:rPr dirty="0" sz="3800" spc="-455"/>
              <a:t> </a:t>
            </a:r>
            <a:r>
              <a:rPr dirty="0" sz="3800" spc="-409"/>
              <a:t>S</a:t>
            </a:r>
            <a:r>
              <a:rPr dirty="0" sz="3800" spc="-455"/>
              <a:t> </a:t>
            </a:r>
            <a:r>
              <a:rPr dirty="0" sz="3800" spc="229"/>
              <a:t>O</a:t>
            </a:r>
            <a:r>
              <a:rPr dirty="0" sz="3800" spc="-455"/>
              <a:t> </a:t>
            </a:r>
            <a:r>
              <a:rPr dirty="0" sz="3800" spc="-130"/>
              <a:t>U</a:t>
            </a:r>
            <a:r>
              <a:rPr dirty="0" sz="3800" spc="-455"/>
              <a:t> </a:t>
            </a:r>
            <a:r>
              <a:rPr dirty="0" sz="3800" spc="-480"/>
              <a:t>R</a:t>
            </a:r>
            <a:r>
              <a:rPr dirty="0" sz="3800" spc="-455"/>
              <a:t> </a:t>
            </a:r>
            <a:r>
              <a:rPr dirty="0" sz="3800" spc="-55"/>
              <a:t>C</a:t>
            </a:r>
            <a:r>
              <a:rPr dirty="0" sz="3800" spc="-455"/>
              <a:t> </a:t>
            </a:r>
            <a:r>
              <a:rPr dirty="0" sz="3800" spc="-270"/>
              <a:t>E  </a:t>
            </a:r>
            <a:r>
              <a:rPr dirty="0" sz="3800" spc="-275"/>
              <a:t>(</a:t>
            </a:r>
            <a:r>
              <a:rPr dirty="0" sz="3800" spc="-450"/>
              <a:t> </a:t>
            </a:r>
            <a:r>
              <a:rPr dirty="0" sz="3800" spc="-125"/>
              <a:t>$</a:t>
            </a:r>
            <a:r>
              <a:rPr dirty="0" sz="3800" spc="-450"/>
              <a:t> </a:t>
            </a:r>
            <a:r>
              <a:rPr dirty="0" sz="3800" spc="-480"/>
              <a:t>R</a:t>
            </a:r>
            <a:r>
              <a:rPr dirty="0" sz="3800" spc="-445"/>
              <a:t> </a:t>
            </a:r>
            <a:r>
              <a:rPr dirty="0" sz="3800" spc="-270"/>
              <a:t>E</a:t>
            </a:r>
            <a:r>
              <a:rPr dirty="0" sz="3800" spc="-450"/>
              <a:t> </a:t>
            </a:r>
            <a:r>
              <a:rPr dirty="0" sz="3800" spc="-409"/>
              <a:t>S</a:t>
            </a:r>
            <a:r>
              <a:rPr dirty="0" sz="3800" spc="-445"/>
              <a:t> </a:t>
            </a:r>
            <a:r>
              <a:rPr dirty="0" sz="3800" spc="229"/>
              <a:t>O</a:t>
            </a:r>
            <a:r>
              <a:rPr dirty="0" sz="3800" spc="-450"/>
              <a:t> </a:t>
            </a:r>
            <a:r>
              <a:rPr dirty="0" sz="3800" spc="-130"/>
              <a:t>U</a:t>
            </a:r>
            <a:r>
              <a:rPr dirty="0" sz="3800" spc="-445"/>
              <a:t> </a:t>
            </a:r>
            <a:r>
              <a:rPr dirty="0" sz="3800" spc="-480"/>
              <a:t>R</a:t>
            </a:r>
            <a:r>
              <a:rPr dirty="0" sz="3800" spc="-450"/>
              <a:t> </a:t>
            </a:r>
            <a:r>
              <a:rPr dirty="0" sz="3800" spc="-55"/>
              <a:t>C</a:t>
            </a:r>
            <a:r>
              <a:rPr dirty="0" sz="3800" spc="-445"/>
              <a:t> </a:t>
            </a:r>
            <a:r>
              <a:rPr dirty="0" sz="3800" spc="-270"/>
              <a:t>E</a:t>
            </a:r>
            <a:r>
              <a:rPr dirty="0" sz="3800" spc="-450"/>
              <a:t> </a:t>
            </a:r>
            <a:r>
              <a:rPr dirty="0" sz="3800" spc="-275"/>
              <a:t>)</a:t>
            </a:r>
            <a:endParaRPr sz="3800"/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503745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O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0"/>
              <a:t> </a:t>
            </a:r>
            <a:r>
              <a:rPr dirty="0" spc="-170"/>
              <a:t>T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0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40"/>
              <a:t> </a:t>
            </a:r>
            <a:r>
              <a:rPr dirty="0" spc="-250"/>
              <a:t>Z</a:t>
            </a:r>
            <a:r>
              <a:rPr dirty="0" spc="-540"/>
              <a:t> </a:t>
            </a:r>
            <a:r>
              <a:rPr dirty="0" spc="160"/>
              <a:t>AT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10680700" y="7581900"/>
            <a:ext cx="2070100" cy="180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87371" y="4745596"/>
            <a:ext cx="3432175" cy="2714625"/>
          </a:xfrm>
          <a:custGeom>
            <a:avLst/>
            <a:gdLst/>
            <a:ahLst/>
            <a:cxnLst/>
            <a:rect l="l" t="t" r="r" b="b"/>
            <a:pathLst>
              <a:path w="3432175" h="2714625">
                <a:moveTo>
                  <a:pt x="2416311" y="1939531"/>
                </a:moveTo>
                <a:lnTo>
                  <a:pt x="1999449" y="1939531"/>
                </a:lnTo>
                <a:lnTo>
                  <a:pt x="2645168" y="2714231"/>
                </a:lnTo>
                <a:lnTo>
                  <a:pt x="2416311" y="1939531"/>
                </a:lnTo>
                <a:close/>
              </a:path>
              <a:path w="3432175" h="2714625">
                <a:moveTo>
                  <a:pt x="1715693" y="0"/>
                </a:moveTo>
                <a:lnTo>
                  <a:pt x="1655453" y="590"/>
                </a:lnTo>
                <a:lnTo>
                  <a:pt x="1595735" y="2349"/>
                </a:lnTo>
                <a:lnTo>
                  <a:pt x="1536573" y="5256"/>
                </a:lnTo>
                <a:lnTo>
                  <a:pt x="1478000" y="9294"/>
                </a:lnTo>
                <a:lnTo>
                  <a:pt x="1420052" y="14441"/>
                </a:lnTo>
                <a:lnTo>
                  <a:pt x="1362762" y="20679"/>
                </a:lnTo>
                <a:lnTo>
                  <a:pt x="1306164" y="27988"/>
                </a:lnTo>
                <a:lnTo>
                  <a:pt x="1250291" y="36350"/>
                </a:lnTo>
                <a:lnTo>
                  <a:pt x="1195179" y="45744"/>
                </a:lnTo>
                <a:lnTo>
                  <a:pt x="1140860" y="56152"/>
                </a:lnTo>
                <a:lnTo>
                  <a:pt x="1087370" y="67553"/>
                </a:lnTo>
                <a:lnTo>
                  <a:pt x="1034742" y="79929"/>
                </a:lnTo>
                <a:lnTo>
                  <a:pt x="983009" y="93261"/>
                </a:lnTo>
                <a:lnTo>
                  <a:pt x="932207" y="107528"/>
                </a:lnTo>
                <a:lnTo>
                  <a:pt x="882369" y="122712"/>
                </a:lnTo>
                <a:lnTo>
                  <a:pt x="833528" y="138793"/>
                </a:lnTo>
                <a:lnTo>
                  <a:pt x="785720" y="155752"/>
                </a:lnTo>
                <a:lnTo>
                  <a:pt x="738977" y="173570"/>
                </a:lnTo>
                <a:lnTo>
                  <a:pt x="693335" y="192226"/>
                </a:lnTo>
                <a:lnTo>
                  <a:pt x="648827" y="211703"/>
                </a:lnTo>
                <a:lnTo>
                  <a:pt x="605486" y="231980"/>
                </a:lnTo>
                <a:lnTo>
                  <a:pt x="563348" y="253037"/>
                </a:lnTo>
                <a:lnTo>
                  <a:pt x="522446" y="274857"/>
                </a:lnTo>
                <a:lnTo>
                  <a:pt x="482813" y="297419"/>
                </a:lnTo>
                <a:lnTo>
                  <a:pt x="444485" y="320704"/>
                </a:lnTo>
                <a:lnTo>
                  <a:pt x="407495" y="344692"/>
                </a:lnTo>
                <a:lnTo>
                  <a:pt x="371877" y="369365"/>
                </a:lnTo>
                <a:lnTo>
                  <a:pt x="337664" y="394703"/>
                </a:lnTo>
                <a:lnTo>
                  <a:pt x="304892" y="420686"/>
                </a:lnTo>
                <a:lnTo>
                  <a:pt x="273594" y="447295"/>
                </a:lnTo>
                <a:lnTo>
                  <a:pt x="243804" y="474512"/>
                </a:lnTo>
                <a:lnTo>
                  <a:pt x="215556" y="502315"/>
                </a:lnTo>
                <a:lnTo>
                  <a:pt x="188884" y="530687"/>
                </a:lnTo>
                <a:lnTo>
                  <a:pt x="163822" y="559608"/>
                </a:lnTo>
                <a:lnTo>
                  <a:pt x="118664" y="619018"/>
                </a:lnTo>
                <a:lnTo>
                  <a:pt x="80354" y="680391"/>
                </a:lnTo>
                <a:lnTo>
                  <a:pt x="49164" y="743572"/>
                </a:lnTo>
                <a:lnTo>
                  <a:pt x="25367" y="808405"/>
                </a:lnTo>
                <a:lnTo>
                  <a:pt x="9234" y="874737"/>
                </a:lnTo>
                <a:lnTo>
                  <a:pt x="1037" y="942413"/>
                </a:lnTo>
                <a:lnTo>
                  <a:pt x="0" y="976706"/>
                </a:lnTo>
                <a:lnTo>
                  <a:pt x="1037" y="1010999"/>
                </a:lnTo>
                <a:lnTo>
                  <a:pt x="9234" y="1078679"/>
                </a:lnTo>
                <a:lnTo>
                  <a:pt x="25367" y="1145019"/>
                </a:lnTo>
                <a:lnTo>
                  <a:pt x="49164" y="1209864"/>
                </a:lnTo>
                <a:lnTo>
                  <a:pt x="80354" y="1273060"/>
                </a:lnTo>
                <a:lnTo>
                  <a:pt x="118664" y="1334450"/>
                </a:lnTo>
                <a:lnTo>
                  <a:pt x="163822" y="1393880"/>
                </a:lnTo>
                <a:lnTo>
                  <a:pt x="188884" y="1422811"/>
                </a:lnTo>
                <a:lnTo>
                  <a:pt x="215556" y="1451194"/>
                </a:lnTo>
                <a:lnTo>
                  <a:pt x="243804" y="1479009"/>
                </a:lnTo>
                <a:lnTo>
                  <a:pt x="273594" y="1506237"/>
                </a:lnTo>
                <a:lnTo>
                  <a:pt x="304892" y="1532859"/>
                </a:lnTo>
                <a:lnTo>
                  <a:pt x="337664" y="1558854"/>
                </a:lnTo>
                <a:lnTo>
                  <a:pt x="371877" y="1584205"/>
                </a:lnTo>
                <a:lnTo>
                  <a:pt x="407495" y="1608890"/>
                </a:lnTo>
                <a:lnTo>
                  <a:pt x="444485" y="1632891"/>
                </a:lnTo>
                <a:lnTo>
                  <a:pt x="482813" y="1656189"/>
                </a:lnTo>
                <a:lnTo>
                  <a:pt x="522446" y="1678764"/>
                </a:lnTo>
                <a:lnTo>
                  <a:pt x="563348" y="1700597"/>
                </a:lnTo>
                <a:lnTo>
                  <a:pt x="605486" y="1721667"/>
                </a:lnTo>
                <a:lnTo>
                  <a:pt x="648827" y="1741957"/>
                </a:lnTo>
                <a:lnTo>
                  <a:pt x="693335" y="1761446"/>
                </a:lnTo>
                <a:lnTo>
                  <a:pt x="738977" y="1780115"/>
                </a:lnTo>
                <a:lnTo>
                  <a:pt x="785720" y="1797944"/>
                </a:lnTo>
                <a:lnTo>
                  <a:pt x="833528" y="1814915"/>
                </a:lnTo>
                <a:lnTo>
                  <a:pt x="882369" y="1831008"/>
                </a:lnTo>
                <a:lnTo>
                  <a:pt x="932207" y="1846203"/>
                </a:lnTo>
                <a:lnTo>
                  <a:pt x="983009" y="1860481"/>
                </a:lnTo>
                <a:lnTo>
                  <a:pt x="1034742" y="1873822"/>
                </a:lnTo>
                <a:lnTo>
                  <a:pt x="1087370" y="1886208"/>
                </a:lnTo>
                <a:lnTo>
                  <a:pt x="1140860" y="1897619"/>
                </a:lnTo>
                <a:lnTo>
                  <a:pt x="1195179" y="1908035"/>
                </a:lnTo>
                <a:lnTo>
                  <a:pt x="1250291" y="1917437"/>
                </a:lnTo>
                <a:lnTo>
                  <a:pt x="1306164" y="1925805"/>
                </a:lnTo>
                <a:lnTo>
                  <a:pt x="1362762" y="1933121"/>
                </a:lnTo>
                <a:lnTo>
                  <a:pt x="1420052" y="1939364"/>
                </a:lnTo>
                <a:lnTo>
                  <a:pt x="1478000" y="1944516"/>
                </a:lnTo>
                <a:lnTo>
                  <a:pt x="1536573" y="1948557"/>
                </a:lnTo>
                <a:lnTo>
                  <a:pt x="1595735" y="1951467"/>
                </a:lnTo>
                <a:lnTo>
                  <a:pt x="1655453" y="1953227"/>
                </a:lnTo>
                <a:lnTo>
                  <a:pt x="1715693" y="1953818"/>
                </a:lnTo>
                <a:lnTo>
                  <a:pt x="1763897" y="1953369"/>
                </a:lnTo>
                <a:lnTo>
                  <a:pt x="1811736" y="1952061"/>
                </a:lnTo>
                <a:lnTo>
                  <a:pt x="1859210" y="1949961"/>
                </a:lnTo>
                <a:lnTo>
                  <a:pt x="1906319" y="1947130"/>
                </a:lnTo>
                <a:lnTo>
                  <a:pt x="1953066" y="1943632"/>
                </a:lnTo>
                <a:lnTo>
                  <a:pt x="1999449" y="1939531"/>
                </a:lnTo>
                <a:lnTo>
                  <a:pt x="2416311" y="1939531"/>
                </a:lnTo>
                <a:lnTo>
                  <a:pt x="2396731" y="1873250"/>
                </a:lnTo>
                <a:lnTo>
                  <a:pt x="2455061" y="1858123"/>
                </a:lnTo>
                <a:lnTo>
                  <a:pt x="2512203" y="1841808"/>
                </a:lnTo>
                <a:lnTo>
                  <a:pt x="2568108" y="1824333"/>
                </a:lnTo>
                <a:lnTo>
                  <a:pt x="2622728" y="1805725"/>
                </a:lnTo>
                <a:lnTo>
                  <a:pt x="2676012" y="1786013"/>
                </a:lnTo>
                <a:lnTo>
                  <a:pt x="2727912" y="1765224"/>
                </a:lnTo>
                <a:lnTo>
                  <a:pt x="2778378" y="1743386"/>
                </a:lnTo>
                <a:lnTo>
                  <a:pt x="2827362" y="1720526"/>
                </a:lnTo>
                <a:lnTo>
                  <a:pt x="2874814" y="1696672"/>
                </a:lnTo>
                <a:lnTo>
                  <a:pt x="2920685" y="1671853"/>
                </a:lnTo>
                <a:lnTo>
                  <a:pt x="2964926" y="1646096"/>
                </a:lnTo>
                <a:lnTo>
                  <a:pt x="3007488" y="1619428"/>
                </a:lnTo>
                <a:lnTo>
                  <a:pt x="3048322" y="1591878"/>
                </a:lnTo>
                <a:lnTo>
                  <a:pt x="3087378" y="1563472"/>
                </a:lnTo>
                <a:lnTo>
                  <a:pt x="3124608" y="1534240"/>
                </a:lnTo>
                <a:lnTo>
                  <a:pt x="3159962" y="1504209"/>
                </a:lnTo>
                <a:lnTo>
                  <a:pt x="3193391" y="1473406"/>
                </a:lnTo>
                <a:lnTo>
                  <a:pt x="3224847" y="1441859"/>
                </a:lnTo>
                <a:lnTo>
                  <a:pt x="3254279" y="1409596"/>
                </a:lnTo>
                <a:lnTo>
                  <a:pt x="3281639" y="1376646"/>
                </a:lnTo>
                <a:lnTo>
                  <a:pt x="3306878" y="1343034"/>
                </a:lnTo>
                <a:lnTo>
                  <a:pt x="3329946" y="1308790"/>
                </a:lnTo>
                <a:lnTo>
                  <a:pt x="3350795" y="1273941"/>
                </a:lnTo>
                <a:lnTo>
                  <a:pt x="3369374" y="1238515"/>
                </a:lnTo>
                <a:lnTo>
                  <a:pt x="3385636" y="1202540"/>
                </a:lnTo>
                <a:lnTo>
                  <a:pt x="3399531" y="1166043"/>
                </a:lnTo>
                <a:lnTo>
                  <a:pt x="3411010" y="1129052"/>
                </a:lnTo>
                <a:lnTo>
                  <a:pt x="3420024" y="1091595"/>
                </a:lnTo>
                <a:lnTo>
                  <a:pt x="3426523" y="1053700"/>
                </a:lnTo>
                <a:lnTo>
                  <a:pt x="3430458" y="1015394"/>
                </a:lnTo>
                <a:lnTo>
                  <a:pt x="3431781" y="976706"/>
                </a:lnTo>
                <a:lnTo>
                  <a:pt x="3430743" y="942413"/>
                </a:lnTo>
                <a:lnTo>
                  <a:pt x="3422542" y="874737"/>
                </a:lnTo>
                <a:lnTo>
                  <a:pt x="3406401" y="808405"/>
                </a:lnTo>
                <a:lnTo>
                  <a:pt x="3382592" y="743572"/>
                </a:lnTo>
                <a:lnTo>
                  <a:pt x="3351387" y="680391"/>
                </a:lnTo>
                <a:lnTo>
                  <a:pt x="3313060" y="619018"/>
                </a:lnTo>
                <a:lnTo>
                  <a:pt x="3267883" y="559608"/>
                </a:lnTo>
                <a:lnTo>
                  <a:pt x="3242810" y="530687"/>
                </a:lnTo>
                <a:lnTo>
                  <a:pt x="3216127" y="502315"/>
                </a:lnTo>
                <a:lnTo>
                  <a:pt x="3187868" y="474512"/>
                </a:lnTo>
                <a:lnTo>
                  <a:pt x="3158066" y="447295"/>
                </a:lnTo>
                <a:lnTo>
                  <a:pt x="3126756" y="420686"/>
                </a:lnTo>
                <a:lnTo>
                  <a:pt x="3093971" y="394703"/>
                </a:lnTo>
                <a:lnTo>
                  <a:pt x="3059747" y="369365"/>
                </a:lnTo>
                <a:lnTo>
                  <a:pt x="3024116" y="344692"/>
                </a:lnTo>
                <a:lnTo>
                  <a:pt x="2987113" y="320704"/>
                </a:lnTo>
                <a:lnTo>
                  <a:pt x="2948772" y="297419"/>
                </a:lnTo>
                <a:lnTo>
                  <a:pt x="2909127" y="274857"/>
                </a:lnTo>
                <a:lnTo>
                  <a:pt x="2868212" y="253037"/>
                </a:lnTo>
                <a:lnTo>
                  <a:pt x="2826061" y="231980"/>
                </a:lnTo>
                <a:lnTo>
                  <a:pt x="2782708" y="211703"/>
                </a:lnTo>
                <a:lnTo>
                  <a:pt x="2738187" y="192226"/>
                </a:lnTo>
                <a:lnTo>
                  <a:pt x="2692533" y="173570"/>
                </a:lnTo>
                <a:lnTo>
                  <a:pt x="2645778" y="155752"/>
                </a:lnTo>
                <a:lnTo>
                  <a:pt x="2597959" y="138793"/>
                </a:lnTo>
                <a:lnTo>
                  <a:pt x="2549107" y="122712"/>
                </a:lnTo>
                <a:lnTo>
                  <a:pt x="2499258" y="107528"/>
                </a:lnTo>
                <a:lnTo>
                  <a:pt x="2448445" y="93261"/>
                </a:lnTo>
                <a:lnTo>
                  <a:pt x="2396703" y="79929"/>
                </a:lnTo>
                <a:lnTo>
                  <a:pt x="2344066" y="67553"/>
                </a:lnTo>
                <a:lnTo>
                  <a:pt x="2290567" y="56152"/>
                </a:lnTo>
                <a:lnTo>
                  <a:pt x="2236241" y="45744"/>
                </a:lnTo>
                <a:lnTo>
                  <a:pt x="2181121" y="36350"/>
                </a:lnTo>
                <a:lnTo>
                  <a:pt x="2125243" y="27988"/>
                </a:lnTo>
                <a:lnTo>
                  <a:pt x="2068639" y="20679"/>
                </a:lnTo>
                <a:lnTo>
                  <a:pt x="2011344" y="14441"/>
                </a:lnTo>
                <a:lnTo>
                  <a:pt x="1953392" y="9294"/>
                </a:lnTo>
                <a:lnTo>
                  <a:pt x="1894816" y="5256"/>
                </a:lnTo>
                <a:lnTo>
                  <a:pt x="1835652" y="2349"/>
                </a:lnTo>
                <a:lnTo>
                  <a:pt x="1775933" y="590"/>
                </a:lnTo>
                <a:lnTo>
                  <a:pt x="1715693" y="0"/>
                </a:lnTo>
                <a:close/>
              </a:path>
            </a:pathLst>
          </a:custGeom>
          <a:solidFill>
            <a:srgbClr val="FFFD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76400" y="3886200"/>
            <a:ext cx="9906000" cy="3238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50">
                <a:solidFill>
                  <a:srgbClr val="FFFFFF"/>
                </a:solidFill>
                <a:latin typeface="Arial"/>
                <a:cs typeface="Arial"/>
              </a:rPr>
              <a:t>Who </a:t>
            </a:r>
            <a:r>
              <a:rPr dirty="0" sz="4000" spc="80">
                <a:solidFill>
                  <a:srgbClr val="FFFFFF"/>
                </a:solidFill>
                <a:latin typeface="Arial"/>
                <a:cs typeface="Arial"/>
              </a:rPr>
              <a:t>noticed </a:t>
            </a:r>
            <a:r>
              <a:rPr dirty="0" sz="4000" spc="70">
                <a:solidFill>
                  <a:srgbClr val="FFFFFF"/>
                </a:solidFill>
                <a:latin typeface="Arial"/>
                <a:cs typeface="Arial"/>
              </a:rPr>
              <a:t>that the </a:t>
            </a:r>
            <a:r>
              <a:rPr dirty="0" sz="4000" spc="25">
                <a:solidFill>
                  <a:srgbClr val="FFFFFF"/>
                </a:solidFill>
                <a:latin typeface="Arial"/>
                <a:cs typeface="Arial"/>
              </a:rPr>
              <a:t>homework </a:t>
            </a:r>
            <a:r>
              <a:rPr dirty="0" sz="4000" spc="-175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dirty="0" sz="4000" spc="-7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105">
                <a:solidFill>
                  <a:srgbClr val="FFFFFF"/>
                </a:solidFill>
                <a:latin typeface="Arial"/>
                <a:cs typeface="Arial"/>
              </a:rPr>
              <a:t>slow?</a:t>
            </a:r>
            <a:endParaRPr sz="4000">
              <a:latin typeface="Arial"/>
              <a:cs typeface="Arial"/>
            </a:endParaRPr>
          </a:p>
          <a:p>
            <a:pPr marL="7759700" marR="5080" indent="469900">
              <a:lnSpc>
                <a:spcPct val="116700"/>
              </a:lnSpc>
              <a:spcBef>
                <a:spcPts val="4695"/>
              </a:spcBef>
            </a:pPr>
            <a:r>
              <a:rPr dirty="0" sz="3000">
                <a:latin typeface="Comic Sans MS"/>
                <a:cs typeface="Comic Sans MS"/>
              </a:rPr>
              <a:t>Hardly  coincid</a:t>
            </a:r>
            <a:r>
              <a:rPr dirty="0" sz="3000" spc="-5">
                <a:latin typeface="Comic Sans MS"/>
                <a:cs typeface="Comic Sans MS"/>
              </a:rPr>
              <a:t>e</a:t>
            </a:r>
            <a:r>
              <a:rPr dirty="0" sz="3000">
                <a:latin typeface="Comic Sans MS"/>
                <a:cs typeface="Comic Sans MS"/>
              </a:rPr>
              <a:t>nce!</a:t>
            </a:r>
            <a:endParaRPr sz="3000">
              <a:latin typeface="Comic Sans MS"/>
              <a:cs typeface="Comic Sans MS"/>
            </a:endParaRPr>
          </a:p>
          <a:p>
            <a:pPr algn="ctr" marR="238760">
              <a:lnSpc>
                <a:spcPct val="100000"/>
              </a:lnSpc>
              <a:spcBef>
                <a:spcPts val="2600"/>
              </a:spcBef>
            </a:pPr>
            <a:r>
              <a:rPr dirty="0" sz="4000" spc="50">
                <a:solidFill>
                  <a:srgbClr val="FFFFFF"/>
                </a:solidFill>
                <a:latin typeface="Arial"/>
                <a:cs typeface="Arial"/>
              </a:rPr>
              <a:t>Who </a:t>
            </a:r>
            <a:r>
              <a:rPr dirty="0" sz="4000" spc="11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400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dirty="0" sz="4000" spc="-15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dirty="0" sz="4000" spc="-4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35">
                <a:solidFill>
                  <a:srgbClr val="FFFFFF"/>
                </a:solidFill>
                <a:latin typeface="Arial"/>
                <a:cs typeface="Arial"/>
              </a:rPr>
              <a:t>Android?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10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3327400"/>
            <a:ext cx="11390630" cy="404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Designed </a:t>
            </a:r>
            <a:r>
              <a:rPr dirty="0" sz="3600" spc="1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3600" spc="-9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dirty="0" sz="3600" spc="-320">
                <a:solidFill>
                  <a:srgbClr val="FFFFFF"/>
                </a:solidFill>
                <a:latin typeface="Arial"/>
                <a:cs typeface="Arial"/>
              </a:rPr>
              <a:t>REST</a:t>
            </a:r>
            <a:r>
              <a:rPr dirty="0" sz="3600" spc="-3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14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Angular </a:t>
            </a:r>
            <a:r>
              <a:rPr dirty="0" sz="3600" spc="85">
                <a:solidFill>
                  <a:srgbClr val="FFFFFF"/>
                </a:solidFill>
                <a:latin typeface="Arial"/>
                <a:cs typeface="Arial"/>
              </a:rPr>
              <a:t>object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600" spc="40">
                <a:solidFill>
                  <a:srgbClr val="FFFFFF"/>
                </a:solidFill>
                <a:latin typeface="Arial"/>
                <a:cs typeface="Arial"/>
              </a:rPr>
              <a:t>manipulation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3600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predefined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methods </a:t>
            </a:r>
            <a:r>
              <a:rPr dirty="0" sz="3600" spc="85">
                <a:solidFill>
                  <a:srgbClr val="FFFFFF"/>
                </a:solidFill>
                <a:latin typeface="Arial"/>
                <a:cs typeface="Arial"/>
              </a:rPr>
              <a:t>mapped </a:t>
            </a:r>
            <a:r>
              <a:rPr dirty="0" sz="3600" spc="1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3600" spc="-320">
                <a:solidFill>
                  <a:srgbClr val="FFFFFF"/>
                </a:solidFill>
                <a:latin typeface="Arial"/>
                <a:cs typeface="Arial"/>
              </a:rPr>
              <a:t>REST</a:t>
            </a:r>
            <a:r>
              <a:rPr dirty="0" sz="3600" spc="-6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abstract </a:t>
            </a:r>
            <a:r>
              <a:rPr dirty="0" sz="3600" spc="15">
                <a:solidFill>
                  <a:srgbClr val="FFFFFF"/>
                </a:solidFill>
                <a:latin typeface="Arial"/>
                <a:cs typeface="Arial"/>
              </a:rPr>
              <a:t>than </a:t>
            </a:r>
            <a:r>
              <a:rPr dirty="0" sz="3600" spc="90">
                <a:solidFill>
                  <a:srgbClr val="FFFFFF"/>
                </a:solidFill>
                <a:latin typeface="Arial"/>
                <a:cs typeface="Arial"/>
              </a:rPr>
              <a:t>$http </a:t>
            </a:r>
            <a:r>
              <a:rPr dirty="0" sz="3600" spc="15">
                <a:solidFill>
                  <a:srgbClr val="919191"/>
                </a:solidFill>
                <a:latin typeface="Arial"/>
                <a:cs typeface="Arial"/>
              </a:rPr>
              <a:t>(produce </a:t>
            </a:r>
            <a:r>
              <a:rPr dirty="0" sz="3600" spc="-20">
                <a:solidFill>
                  <a:srgbClr val="919191"/>
                </a:solidFill>
                <a:latin typeface="Arial"/>
                <a:cs typeface="Arial"/>
              </a:rPr>
              <a:t>cleaner</a:t>
            </a:r>
            <a:r>
              <a:rPr dirty="0" sz="3600" spc="-580">
                <a:solidFill>
                  <a:srgbClr val="919191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919191"/>
                </a:solidFill>
                <a:latin typeface="Arial"/>
                <a:cs typeface="Arial"/>
              </a:rPr>
              <a:t>code)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399732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5"/>
              <a:t>$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-175"/>
              <a:t>U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-85"/>
              <a:t>C</a:t>
            </a:r>
            <a:r>
              <a:rPr dirty="0" spc="-540"/>
              <a:t> </a:t>
            </a:r>
            <a:r>
              <a:rPr dirty="0" spc="-335"/>
              <a:t>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3327400"/>
            <a:ext cx="3799204" cy="404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13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dirty="0" sz="3600" spc="-170">
                <a:solidFill>
                  <a:srgbClr val="FFFFFF"/>
                </a:solidFill>
                <a:latin typeface="Arial"/>
                <a:cs typeface="Arial"/>
              </a:rPr>
              <a:t>(GET</a:t>
            </a:r>
            <a:r>
              <a:rPr dirty="0" sz="3600" spc="-2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one)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save</a:t>
            </a:r>
            <a:r>
              <a:rPr dirty="0" sz="3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00">
                <a:solidFill>
                  <a:srgbClr val="FFFFFF"/>
                </a:solidFill>
                <a:latin typeface="Arial"/>
                <a:cs typeface="Arial"/>
              </a:rPr>
              <a:t>(POST)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query </a:t>
            </a:r>
            <a:r>
              <a:rPr dirty="0" sz="3600" spc="-170">
                <a:solidFill>
                  <a:srgbClr val="FFFFFF"/>
                </a:solidFill>
                <a:latin typeface="Arial"/>
                <a:cs typeface="Arial"/>
              </a:rPr>
              <a:t>(GET</a:t>
            </a:r>
            <a:r>
              <a:rPr dirty="0" sz="3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all)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75">
                <a:solidFill>
                  <a:srgbClr val="FFFFFF"/>
                </a:solidFill>
                <a:latin typeface="Arial"/>
                <a:cs typeface="Arial"/>
              </a:rPr>
              <a:t>delete</a:t>
            </a:r>
            <a:r>
              <a:rPr dirty="0" sz="36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00">
                <a:solidFill>
                  <a:srgbClr val="FFFFFF"/>
                </a:solidFill>
                <a:latin typeface="Arial"/>
                <a:cs typeface="Arial"/>
              </a:rPr>
              <a:t>(DELETE)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68350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5460" algn="l"/>
              </a:tabLst>
            </a:pPr>
            <a:r>
              <a:rPr dirty="0" spc="-165"/>
              <a:t>$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0"/>
              <a:t> </a:t>
            </a:r>
            <a:r>
              <a:rPr dirty="0" spc="-175"/>
              <a:t>U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-85"/>
              <a:t>C</a:t>
            </a:r>
            <a:r>
              <a:rPr dirty="0" spc="-530"/>
              <a:t> </a:t>
            </a:r>
            <a:r>
              <a:rPr dirty="0" spc="-335"/>
              <a:t>E	</a:t>
            </a:r>
            <a:r>
              <a:rPr dirty="0" spc="250"/>
              <a:t>M</a:t>
            </a:r>
            <a:r>
              <a:rPr dirty="0" spc="-550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170"/>
              <a:t>T</a:t>
            </a:r>
            <a:r>
              <a:rPr dirty="0" spc="-550"/>
              <a:t> </a:t>
            </a:r>
            <a:r>
              <a:rPr dirty="0" spc="-5"/>
              <a:t>H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50"/>
              <a:t> </a:t>
            </a:r>
            <a:r>
              <a:rPr dirty="0" spc="80"/>
              <a:t>D</a:t>
            </a:r>
            <a:r>
              <a:rPr dirty="0" spc="-550"/>
              <a:t> </a:t>
            </a:r>
            <a:r>
              <a:rPr dirty="0" spc="-500"/>
              <a:t>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31202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6765" algn="l"/>
              </a:tabLst>
            </a:pPr>
            <a:r>
              <a:rPr dirty="0" spc="-85"/>
              <a:t>I</a:t>
            </a:r>
            <a:r>
              <a:rPr dirty="0" spc="-535"/>
              <a:t> </a:t>
            </a:r>
            <a:r>
              <a:rPr dirty="0" spc="250"/>
              <a:t>N</a:t>
            </a:r>
            <a:r>
              <a:rPr dirty="0" spc="-535"/>
              <a:t> </a:t>
            </a:r>
            <a:r>
              <a:rPr dirty="0" spc="-85"/>
              <a:t>C</a:t>
            </a:r>
            <a:r>
              <a:rPr dirty="0" spc="-530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175"/>
              <a:t>U</a:t>
            </a:r>
            <a:r>
              <a:rPr dirty="0" spc="-530"/>
              <a:t> </a:t>
            </a:r>
            <a:r>
              <a:rPr dirty="0" spc="80"/>
              <a:t>D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-165"/>
              <a:t>$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-500"/>
              <a:t>S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-175"/>
              <a:t>U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-335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2717800"/>
            <a:ext cx="11775440" cy="944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www/app/app.js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tabLst>
                <a:tab pos="695960" algn="l"/>
                <a:tab pos="1366520" algn="l"/>
                <a:tab pos="1701800" algn="l"/>
                <a:tab pos="7066915" algn="l"/>
                <a:tab pos="9246870" algn="l"/>
              </a:tabLst>
            </a:pPr>
            <a:r>
              <a:rPr dirty="0" sz="2200" b="1">
                <a:solidFill>
                  <a:srgbClr val="8FCCF2"/>
                </a:solidFill>
                <a:latin typeface="Courier New"/>
                <a:cs typeface="Courier New"/>
              </a:rPr>
              <a:t>var	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app	=	angular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2200">
                <a:solidFill>
                  <a:srgbClr val="EB97F1"/>
                </a:solidFill>
                <a:latin typeface="Courier New"/>
                <a:cs typeface="Courier New"/>
              </a:rPr>
              <a:t>module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'App</a:t>
            </a:r>
            <a:r>
              <a:rPr dirty="0" sz="2200" spc="-5">
                <a:solidFill>
                  <a:srgbClr val="96E284"/>
                </a:solidFill>
                <a:latin typeface="Courier New"/>
                <a:cs typeface="Courier New"/>
              </a:rPr>
              <a:t>'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r>
              <a:rPr dirty="0" sz="2200" spc="-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[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'ionic'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'ui.router'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200">
                <a:solidFill>
                  <a:srgbClr val="96E284"/>
                </a:solidFill>
                <a:latin typeface="Courier New"/>
                <a:cs typeface="Courier New"/>
              </a:rPr>
              <a:t>'ngResource'</a:t>
            </a:r>
            <a:r>
              <a:rPr dirty="0" sz="2200">
                <a:solidFill>
                  <a:srgbClr val="D9D9D9"/>
                </a:solidFill>
                <a:latin typeface="Courier New"/>
                <a:cs typeface="Courier New"/>
              </a:rPr>
              <a:t>]);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41807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5460" algn="l"/>
              </a:tabLst>
            </a:pPr>
            <a:r>
              <a:rPr dirty="0" spc="-165"/>
              <a:t>$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0"/>
              <a:t> </a:t>
            </a:r>
            <a:r>
              <a:rPr dirty="0" spc="-175"/>
              <a:t>U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-85"/>
              <a:t>C</a:t>
            </a:r>
            <a:r>
              <a:rPr dirty="0" spc="-530"/>
              <a:t> </a:t>
            </a:r>
            <a:r>
              <a:rPr dirty="0" spc="-335"/>
              <a:t>E	E</a:t>
            </a:r>
            <a:r>
              <a:rPr dirty="0" spc="-550"/>
              <a:t> </a:t>
            </a:r>
            <a:r>
              <a:rPr dirty="0" spc="-254"/>
              <a:t>X</a:t>
            </a:r>
            <a:r>
              <a:rPr dirty="0" spc="-550"/>
              <a:t> </a:t>
            </a:r>
            <a:r>
              <a:rPr dirty="0" spc="80"/>
              <a:t>A</a:t>
            </a:r>
            <a:r>
              <a:rPr dirty="0" spc="-550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50"/>
              <a:t> </a:t>
            </a:r>
            <a:r>
              <a:rPr dirty="0" spc="-254"/>
              <a:t>L</a:t>
            </a:r>
            <a:r>
              <a:rPr dirty="0" spc="-550"/>
              <a:t> </a:t>
            </a:r>
            <a:r>
              <a:rPr dirty="0" spc="-335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762000" y="6565900"/>
            <a:ext cx="91713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$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resource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  <a:hlinkClick r:id="rId2"/>
              </a:rPr>
              <a:t>"http://movies.com/api/movies"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).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query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320" y="2425700"/>
            <a:ext cx="8183245" cy="288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3870" indent="-47117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3870" algn="l"/>
                <a:tab pos="484505" algn="l"/>
              </a:tabLst>
            </a:pPr>
            <a:r>
              <a:rPr dirty="0" sz="3600" spc="-50" b="1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dirty="0" sz="3600" spc="3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3600" spc="-65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want </a:t>
            </a:r>
            <a:r>
              <a:rPr dirty="0" sz="3600" spc="1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3600" spc="13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dirty="0" sz="3600" spc="-3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Arial"/>
                <a:cs typeface="Arial"/>
              </a:rPr>
              <a:t>movies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3769" indent="-47117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953769" algn="l"/>
                <a:tab pos="954405" algn="l"/>
              </a:tabLst>
            </a:pPr>
            <a:r>
              <a:rPr dirty="0" sz="3600" spc="-185" b="1">
                <a:solidFill>
                  <a:srgbClr val="FFFFFF"/>
                </a:solidFill>
                <a:latin typeface="Arial"/>
                <a:cs typeface="Arial"/>
              </a:rPr>
              <a:t>URL</a:t>
            </a:r>
            <a:r>
              <a:rPr dirty="0" sz="3600" spc="-185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36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u="heavy" sz="3600" spc="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http://movies.com/api/movies</a:t>
            </a:r>
            <a:endParaRPr sz="3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3769" indent="-47117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953769" algn="l"/>
                <a:tab pos="954405" algn="l"/>
              </a:tabLst>
            </a:pPr>
            <a:r>
              <a:rPr dirty="0" sz="3600" spc="65" b="1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GET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41807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5460" algn="l"/>
              </a:tabLst>
            </a:pPr>
            <a:r>
              <a:rPr dirty="0" spc="-165"/>
              <a:t>$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0"/>
              <a:t> </a:t>
            </a:r>
            <a:r>
              <a:rPr dirty="0" spc="-175"/>
              <a:t>U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-85"/>
              <a:t>C</a:t>
            </a:r>
            <a:r>
              <a:rPr dirty="0" spc="-530"/>
              <a:t> </a:t>
            </a:r>
            <a:r>
              <a:rPr dirty="0" spc="-335"/>
              <a:t>E	E</a:t>
            </a:r>
            <a:r>
              <a:rPr dirty="0" spc="-550"/>
              <a:t> </a:t>
            </a:r>
            <a:r>
              <a:rPr dirty="0" spc="-254"/>
              <a:t>X</a:t>
            </a:r>
            <a:r>
              <a:rPr dirty="0" spc="-550"/>
              <a:t> </a:t>
            </a:r>
            <a:r>
              <a:rPr dirty="0" spc="80"/>
              <a:t>A</a:t>
            </a:r>
            <a:r>
              <a:rPr dirty="0" spc="-550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50"/>
              <a:t> </a:t>
            </a:r>
            <a:r>
              <a:rPr dirty="0" spc="-254"/>
              <a:t>L</a:t>
            </a:r>
            <a:r>
              <a:rPr dirty="0" spc="-550"/>
              <a:t> </a:t>
            </a:r>
            <a:r>
              <a:rPr dirty="0" spc="-335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2768600"/>
            <a:ext cx="10450830" cy="288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50" b="1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dirty="0" sz="3600" spc="3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3600" spc="-65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want </a:t>
            </a:r>
            <a:r>
              <a:rPr dirty="0" sz="3600" spc="1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3600" spc="13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3600" spc="5">
                <a:solidFill>
                  <a:srgbClr val="FFFFFF"/>
                </a:solidFill>
                <a:latin typeface="Arial"/>
                <a:cs typeface="Arial"/>
              </a:rPr>
              <a:t>single </a:t>
            </a: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movie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3600" spc="-6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ID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951865" algn="l"/>
                <a:tab pos="952500" algn="l"/>
              </a:tabLst>
            </a:pPr>
            <a:r>
              <a:rPr dirty="0" sz="3600" spc="-185" b="1">
                <a:solidFill>
                  <a:srgbClr val="FFFFFF"/>
                </a:solidFill>
                <a:latin typeface="Arial"/>
                <a:cs typeface="Arial"/>
              </a:rPr>
              <a:t>URL</a:t>
            </a:r>
            <a:r>
              <a:rPr dirty="0" sz="3600" spc="-185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http://movies.com/api/movies/6</a:t>
            </a:r>
            <a:endParaRPr sz="3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951865" algn="l"/>
                <a:tab pos="952500" algn="l"/>
              </a:tabLst>
            </a:pPr>
            <a:r>
              <a:rPr dirty="0" sz="3600" spc="65" b="1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GET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6819900"/>
            <a:ext cx="7707630" cy="14198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78460" marR="5080" indent="-366395">
              <a:lnSpc>
                <a:spcPts val="2700"/>
              </a:lnSpc>
              <a:spcBef>
                <a:spcPts val="340"/>
              </a:spcBef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$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resource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  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"http://movies.com/api/movies/:movieId"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ts val="2550"/>
              </a:lnSpc>
              <a:tabLst>
                <a:tab pos="2207260" algn="l"/>
              </a:tabLst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{movieId: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"@movieId"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  <a:tabLst>
                <a:tab pos="2938780" algn="l"/>
              </a:tabLst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).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get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({movieId: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6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41807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5460" algn="l"/>
              </a:tabLst>
            </a:pPr>
            <a:r>
              <a:rPr dirty="0" spc="-165"/>
              <a:t>$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0"/>
              <a:t> </a:t>
            </a:r>
            <a:r>
              <a:rPr dirty="0" spc="-175"/>
              <a:t>U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-85"/>
              <a:t>C</a:t>
            </a:r>
            <a:r>
              <a:rPr dirty="0" spc="-530"/>
              <a:t> </a:t>
            </a:r>
            <a:r>
              <a:rPr dirty="0" spc="-335"/>
              <a:t>E	E</a:t>
            </a:r>
            <a:r>
              <a:rPr dirty="0" spc="-550"/>
              <a:t> </a:t>
            </a:r>
            <a:r>
              <a:rPr dirty="0" spc="-254"/>
              <a:t>X</a:t>
            </a:r>
            <a:r>
              <a:rPr dirty="0" spc="-550"/>
              <a:t> </a:t>
            </a:r>
            <a:r>
              <a:rPr dirty="0" spc="80"/>
              <a:t>A</a:t>
            </a:r>
            <a:r>
              <a:rPr dirty="0" spc="-550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50"/>
              <a:t> </a:t>
            </a:r>
            <a:r>
              <a:rPr dirty="0" spc="-254"/>
              <a:t>L</a:t>
            </a:r>
            <a:r>
              <a:rPr dirty="0" spc="-550"/>
              <a:t> </a:t>
            </a:r>
            <a:r>
              <a:rPr dirty="0" spc="-335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2501900"/>
            <a:ext cx="10866120" cy="6144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50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dirty="0" sz="3600" spc="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3600" spc="-65">
                <a:solidFill>
                  <a:srgbClr val="FFFFFF"/>
                </a:solidFill>
                <a:latin typeface="Arial"/>
                <a:cs typeface="Arial"/>
              </a:rPr>
              <a:t> I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want</a:t>
            </a:r>
            <a:r>
              <a:rPr dirty="0" sz="36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6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36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85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dirty="0" sz="36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rating</a:t>
            </a:r>
            <a:r>
              <a:rPr dirty="0" sz="36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36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movie</a:t>
            </a:r>
            <a:r>
              <a:rPr dirty="0" sz="36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36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dirty="0" sz="36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951865" algn="l"/>
                <a:tab pos="952500" algn="l"/>
              </a:tabLst>
            </a:pPr>
            <a:r>
              <a:rPr dirty="0" sz="3600" spc="-185" b="1">
                <a:solidFill>
                  <a:srgbClr val="FFFFFF"/>
                </a:solidFill>
                <a:latin typeface="Arial"/>
                <a:cs typeface="Arial"/>
              </a:rPr>
              <a:t>URL</a:t>
            </a:r>
            <a:r>
              <a:rPr dirty="0" sz="3600" spc="-185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7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http://movies.com/api/movies/6/rating</a:t>
            </a:r>
            <a:endParaRPr sz="3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951865" algn="l"/>
                <a:tab pos="952500" algn="l"/>
              </a:tabLst>
            </a:pPr>
            <a:r>
              <a:rPr dirty="0" sz="3600" spc="65" b="1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70">
                <a:solidFill>
                  <a:srgbClr val="FFFFFF"/>
                </a:solidFill>
                <a:latin typeface="Arial"/>
                <a:cs typeface="Arial"/>
              </a:rPr>
              <a:t>POST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900">
              <a:latin typeface="Times New Roman"/>
              <a:cs typeface="Times New Roman"/>
            </a:endParaRPr>
          </a:p>
          <a:p>
            <a:pPr marL="441959" marR="1819275" indent="-366395">
              <a:lnSpc>
                <a:spcPts val="270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$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resource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  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"http://movies.com/api/movies/:movieId/rating"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441959">
              <a:lnSpc>
                <a:spcPts val="2550"/>
              </a:lnSpc>
              <a:tabLst>
                <a:tab pos="2270760" algn="l"/>
              </a:tabLst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{movieId: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"@movieId"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6200">
              <a:lnSpc>
                <a:spcPts val="270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).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save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2400">
              <a:latin typeface="Courier New"/>
              <a:cs typeface="Courier New"/>
            </a:endParaRPr>
          </a:p>
          <a:p>
            <a:pPr marL="441959" marR="8038465">
              <a:lnSpc>
                <a:spcPts val="2700"/>
              </a:lnSpc>
              <a:spcBef>
                <a:spcPts val="150"/>
              </a:spcBef>
              <a:tabLst>
                <a:tab pos="2270760" algn="l"/>
              </a:tabLst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{movieId: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6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},  body</a:t>
            </a:r>
            <a:endParaRPr sz="2400">
              <a:latin typeface="Courier New"/>
              <a:cs typeface="Courier New"/>
            </a:endParaRPr>
          </a:p>
          <a:p>
            <a:pPr marL="76200">
              <a:lnSpc>
                <a:spcPts val="264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41807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5460" algn="l"/>
              </a:tabLst>
            </a:pPr>
            <a:r>
              <a:rPr dirty="0" spc="-165"/>
              <a:t>$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0"/>
              <a:t> </a:t>
            </a:r>
            <a:r>
              <a:rPr dirty="0" spc="-175"/>
              <a:t>U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-85"/>
              <a:t>C</a:t>
            </a:r>
            <a:r>
              <a:rPr dirty="0" spc="-530"/>
              <a:t> </a:t>
            </a:r>
            <a:r>
              <a:rPr dirty="0" spc="-335"/>
              <a:t>E	E</a:t>
            </a:r>
            <a:r>
              <a:rPr dirty="0" spc="-550"/>
              <a:t> </a:t>
            </a:r>
            <a:r>
              <a:rPr dirty="0" spc="-254"/>
              <a:t>X</a:t>
            </a:r>
            <a:r>
              <a:rPr dirty="0" spc="-550"/>
              <a:t> </a:t>
            </a:r>
            <a:r>
              <a:rPr dirty="0" spc="80"/>
              <a:t>A</a:t>
            </a:r>
            <a:r>
              <a:rPr dirty="0" spc="-550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50"/>
              <a:t> </a:t>
            </a:r>
            <a:r>
              <a:rPr dirty="0" spc="-254"/>
              <a:t>L</a:t>
            </a:r>
            <a:r>
              <a:rPr dirty="0" spc="-550"/>
              <a:t> </a:t>
            </a:r>
            <a:r>
              <a:rPr dirty="0" spc="-335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2374900"/>
            <a:ext cx="9891395" cy="66014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50" b="1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dirty="0" sz="3600" spc="3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3600" spc="-65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want </a:t>
            </a:r>
            <a:r>
              <a:rPr dirty="0" sz="3600" spc="75">
                <a:solidFill>
                  <a:srgbClr val="FFFFFF"/>
                </a:solidFill>
                <a:latin typeface="Arial"/>
                <a:cs typeface="Arial"/>
              </a:rPr>
              <a:t>update </a:t>
            </a: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movie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info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dirty="0" sz="3600" spc="-5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951865" algn="l"/>
                <a:tab pos="952500" algn="l"/>
              </a:tabLst>
            </a:pPr>
            <a:r>
              <a:rPr dirty="0" sz="3600" spc="-185" b="1">
                <a:solidFill>
                  <a:srgbClr val="FFFFFF"/>
                </a:solidFill>
                <a:latin typeface="Arial"/>
                <a:cs typeface="Arial"/>
              </a:rPr>
              <a:t>URL</a:t>
            </a:r>
            <a:r>
              <a:rPr dirty="0" sz="3600" spc="-185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http://movies.com/api/movies/6</a:t>
            </a:r>
            <a:endParaRPr sz="3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951865" algn="l"/>
                <a:tab pos="952500" algn="l"/>
              </a:tabLst>
            </a:pPr>
            <a:r>
              <a:rPr dirty="0" sz="3600" spc="65" b="1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04">
                <a:solidFill>
                  <a:srgbClr val="FFFFFF"/>
                </a:solidFill>
                <a:latin typeface="Arial"/>
                <a:cs typeface="Arial"/>
              </a:rPr>
              <a:t>PUT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350">
              <a:latin typeface="Times New Roman"/>
              <a:cs typeface="Times New Roman"/>
            </a:endParaRPr>
          </a:p>
          <a:p>
            <a:pPr marL="518159" marR="2048510" indent="-366395">
              <a:lnSpc>
                <a:spcPts val="270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$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resource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  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"http://movies.com/api/movies/:movieId"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518159">
              <a:lnSpc>
                <a:spcPts val="2550"/>
              </a:lnSpc>
              <a:tabLst>
                <a:tab pos="2346960" algn="l"/>
              </a:tabLst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{movieId: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"@movieId"</a:t>
            </a:r>
            <a:endParaRPr sz="2400">
              <a:latin typeface="Courier New"/>
              <a:cs typeface="Courier New"/>
            </a:endParaRPr>
          </a:p>
          <a:p>
            <a:pPr marL="152400">
              <a:lnSpc>
                <a:spcPts val="2700"/>
              </a:lnSpc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},</a:t>
            </a:r>
            <a:r>
              <a:rPr dirty="0" sz="24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18159">
              <a:lnSpc>
                <a:spcPts val="2700"/>
              </a:lnSpc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update: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{method: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"PUT"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52400">
              <a:lnSpc>
                <a:spcPts val="270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}).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update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endParaRPr sz="2400">
              <a:latin typeface="Courier New"/>
              <a:cs typeface="Courier New"/>
            </a:endParaRPr>
          </a:p>
          <a:p>
            <a:pPr marL="518159" marR="6987540">
              <a:lnSpc>
                <a:spcPts val="2700"/>
              </a:lnSpc>
              <a:spcBef>
                <a:spcPts val="150"/>
              </a:spcBef>
              <a:tabLst>
                <a:tab pos="2346960" algn="l"/>
              </a:tabLst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{movieId: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6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},  body</a:t>
            </a:r>
            <a:endParaRPr sz="2400">
              <a:latin typeface="Courier New"/>
              <a:cs typeface="Courier New"/>
            </a:endParaRPr>
          </a:p>
          <a:p>
            <a:pPr marL="152400">
              <a:lnSpc>
                <a:spcPts val="264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2362200"/>
            <a:ext cx="9738995" cy="288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3600" spc="-50" b="1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dirty="0" sz="3600" spc="30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3600" spc="-65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want </a:t>
            </a:r>
            <a:r>
              <a:rPr dirty="0" sz="3600" spc="75">
                <a:solidFill>
                  <a:srgbClr val="FFFFFF"/>
                </a:solidFill>
                <a:latin typeface="Arial"/>
                <a:cs typeface="Arial"/>
              </a:rPr>
              <a:t>delete </a:t>
            </a:r>
            <a:r>
              <a:rPr dirty="0" sz="3600" spc="25">
                <a:solidFill>
                  <a:srgbClr val="FFFFFF"/>
                </a:solidFill>
                <a:latin typeface="Arial"/>
                <a:cs typeface="Arial"/>
              </a:rPr>
              <a:t>movie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info </a:t>
            </a: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dirty="0" sz="3600" spc="-5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951865" algn="l"/>
                <a:tab pos="952500" algn="l"/>
              </a:tabLst>
            </a:pPr>
            <a:r>
              <a:rPr dirty="0" sz="3600" spc="-185" b="1">
                <a:solidFill>
                  <a:srgbClr val="FFFFFF"/>
                </a:solidFill>
                <a:latin typeface="Arial"/>
                <a:cs typeface="Arial"/>
              </a:rPr>
              <a:t>URL</a:t>
            </a:r>
            <a:r>
              <a:rPr dirty="0" sz="3600" spc="-185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http://movies.com/api/movies/6</a:t>
            </a:r>
            <a:endParaRPr sz="3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951865" algn="l"/>
                <a:tab pos="952500" algn="l"/>
              </a:tabLst>
            </a:pPr>
            <a:r>
              <a:rPr dirty="0" sz="3600" spc="65" b="1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80">
                <a:solidFill>
                  <a:srgbClr val="FFFFFF"/>
                </a:solidFill>
                <a:latin typeface="Arial"/>
                <a:cs typeface="Arial"/>
              </a:rPr>
              <a:t>DELETE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741807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5460" algn="l"/>
              </a:tabLst>
            </a:pPr>
            <a:r>
              <a:rPr dirty="0" spc="-165"/>
              <a:t>$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30"/>
              <a:t> </a:t>
            </a:r>
            <a:r>
              <a:rPr dirty="0" spc="-500"/>
              <a:t>S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0"/>
              <a:t> </a:t>
            </a:r>
            <a:r>
              <a:rPr dirty="0" spc="-175"/>
              <a:t>U</a:t>
            </a:r>
            <a:r>
              <a:rPr dirty="0" spc="-535"/>
              <a:t> </a:t>
            </a:r>
            <a:r>
              <a:rPr dirty="0" spc="-585"/>
              <a:t>R</a:t>
            </a:r>
            <a:r>
              <a:rPr dirty="0" spc="-535"/>
              <a:t> </a:t>
            </a:r>
            <a:r>
              <a:rPr dirty="0" spc="-85"/>
              <a:t>C</a:t>
            </a:r>
            <a:r>
              <a:rPr dirty="0" spc="-530"/>
              <a:t> </a:t>
            </a:r>
            <a:r>
              <a:rPr dirty="0" spc="-335"/>
              <a:t>E	E</a:t>
            </a:r>
            <a:r>
              <a:rPr dirty="0" spc="-550"/>
              <a:t> </a:t>
            </a:r>
            <a:r>
              <a:rPr dirty="0" spc="-254"/>
              <a:t>X</a:t>
            </a:r>
            <a:r>
              <a:rPr dirty="0" spc="-550"/>
              <a:t> </a:t>
            </a:r>
            <a:r>
              <a:rPr dirty="0" spc="80"/>
              <a:t>A</a:t>
            </a:r>
            <a:r>
              <a:rPr dirty="0" spc="-550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50"/>
              <a:t> </a:t>
            </a:r>
            <a:r>
              <a:rPr dirty="0" spc="-254"/>
              <a:t>L</a:t>
            </a:r>
            <a:r>
              <a:rPr dirty="0" spc="-550"/>
              <a:t> </a:t>
            </a:r>
            <a:r>
              <a:rPr dirty="0" spc="-335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000" y="6388100"/>
            <a:ext cx="7707630" cy="14198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78460" marR="5080" indent="-366395">
              <a:lnSpc>
                <a:spcPts val="2700"/>
              </a:lnSpc>
              <a:spcBef>
                <a:spcPts val="340"/>
              </a:spcBef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$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resource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  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"http://movies.com/api/movies/:movieId"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ts val="2550"/>
              </a:lnSpc>
              <a:tabLst>
                <a:tab pos="2207260" algn="l"/>
              </a:tabLst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{movieId: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"@movieId"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  <a:tabLst>
                <a:tab pos="3487420" algn="l"/>
              </a:tabLst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).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delete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({movieId: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6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4700" y="4203700"/>
            <a:ext cx="384556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9420" algn="l"/>
              </a:tabLst>
            </a:pPr>
            <a:r>
              <a:rPr dirty="0" spc="-254"/>
              <a:t>L </a:t>
            </a:r>
            <a:r>
              <a:rPr dirty="0" spc="-85"/>
              <a:t>I</a:t>
            </a:r>
            <a:r>
              <a:rPr dirty="0" spc="-815"/>
              <a:t> </a:t>
            </a:r>
            <a:r>
              <a:rPr dirty="0" spc="-250"/>
              <a:t>F</a:t>
            </a:r>
            <a:r>
              <a:rPr dirty="0" spc="-530"/>
              <a:t> </a:t>
            </a:r>
            <a:r>
              <a:rPr dirty="0" spc="-335"/>
              <a:t>E	</a:t>
            </a:r>
            <a:r>
              <a:rPr dirty="0" spc="-85"/>
              <a:t>C</a:t>
            </a:r>
            <a:r>
              <a:rPr dirty="0" spc="-560"/>
              <a:t> </a:t>
            </a:r>
            <a:r>
              <a:rPr dirty="0" spc="-420"/>
              <a:t>Y</a:t>
            </a:r>
            <a:r>
              <a:rPr dirty="0" spc="-555"/>
              <a:t> </a:t>
            </a:r>
            <a:r>
              <a:rPr dirty="0" spc="-85"/>
              <a:t>C</a:t>
            </a:r>
            <a:r>
              <a:rPr dirty="0" spc="-555"/>
              <a:t> </a:t>
            </a:r>
            <a:r>
              <a:rPr dirty="0" spc="-254"/>
              <a:t>L</a:t>
            </a:r>
            <a:r>
              <a:rPr dirty="0" spc="-555"/>
              <a:t> </a:t>
            </a:r>
            <a:r>
              <a:rPr dirty="0" spc="-335"/>
              <a:t>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2628900"/>
            <a:ext cx="10455910" cy="2352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45">
                <a:solidFill>
                  <a:srgbClr val="FFFFFF"/>
                </a:solidFill>
                <a:latin typeface="Arial"/>
                <a:cs typeface="Arial"/>
              </a:rPr>
              <a:t>Controller </a:t>
            </a:r>
            <a:r>
              <a:rPr dirty="0" sz="3600" spc="-10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3600" spc="75">
                <a:solidFill>
                  <a:srgbClr val="FFFFFF"/>
                </a:solidFill>
                <a:latin typeface="Arial"/>
                <a:cs typeface="Arial"/>
              </a:rPr>
              <a:t>loaded </a:t>
            </a:r>
            <a:r>
              <a:rPr dirty="0" sz="3600" spc="15">
                <a:solidFill>
                  <a:srgbClr val="FFFFFF"/>
                </a:solidFill>
                <a:latin typeface="Arial"/>
                <a:cs typeface="Arial"/>
              </a:rPr>
              <a:t>only once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3600" spc="-4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55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endParaRPr sz="3600">
              <a:latin typeface="Arial"/>
              <a:cs typeface="Arial"/>
            </a:endParaRPr>
          </a:p>
          <a:p>
            <a:pPr marL="482600" marR="5080" indent="-469900">
              <a:lnSpc>
                <a:spcPct val="113399"/>
              </a:lnSpc>
              <a:spcBef>
                <a:spcPts val="42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keep </a:t>
            </a:r>
            <a:r>
              <a:rPr dirty="0" sz="3600" spc="-15">
                <a:solidFill>
                  <a:srgbClr val="FFFFFF"/>
                </a:solidFill>
                <a:latin typeface="Arial"/>
                <a:cs typeface="Arial"/>
              </a:rPr>
              <a:t>track </a:t>
            </a:r>
            <a:r>
              <a:rPr dirty="0" sz="3600" spc="10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view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state using</a:t>
            </a:r>
            <a:r>
              <a:rPr dirty="0" sz="3600" spc="-5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predefined  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events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384556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9420" algn="l"/>
              </a:tabLst>
            </a:pPr>
            <a:r>
              <a:rPr dirty="0" spc="-254"/>
              <a:t>L </a:t>
            </a:r>
            <a:r>
              <a:rPr dirty="0" spc="-85"/>
              <a:t>I</a:t>
            </a:r>
            <a:r>
              <a:rPr dirty="0" spc="-815"/>
              <a:t> </a:t>
            </a:r>
            <a:r>
              <a:rPr dirty="0" spc="-250"/>
              <a:t>F</a:t>
            </a:r>
            <a:r>
              <a:rPr dirty="0" spc="-530"/>
              <a:t> </a:t>
            </a:r>
            <a:r>
              <a:rPr dirty="0" spc="-335"/>
              <a:t>E	</a:t>
            </a:r>
            <a:r>
              <a:rPr dirty="0" spc="-85"/>
              <a:t>C</a:t>
            </a:r>
            <a:r>
              <a:rPr dirty="0" spc="-560"/>
              <a:t> </a:t>
            </a:r>
            <a:r>
              <a:rPr dirty="0" spc="-420"/>
              <a:t>Y</a:t>
            </a:r>
            <a:r>
              <a:rPr dirty="0" spc="-555"/>
              <a:t> </a:t>
            </a:r>
            <a:r>
              <a:rPr dirty="0" spc="-85"/>
              <a:t>C</a:t>
            </a:r>
            <a:r>
              <a:rPr dirty="0" spc="-555"/>
              <a:t> </a:t>
            </a:r>
            <a:r>
              <a:rPr dirty="0" spc="-254"/>
              <a:t>L</a:t>
            </a:r>
            <a:r>
              <a:rPr dirty="0" spc="-555"/>
              <a:t> </a:t>
            </a:r>
            <a:r>
              <a:rPr dirty="0" spc="-335"/>
              <a:t>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55281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  <a:tab pos="3552190" algn="l"/>
                <a:tab pos="5304790" algn="l"/>
              </a:tabLst>
            </a:pPr>
            <a:r>
              <a:rPr dirty="0"/>
              <a:t>W</a:t>
            </a:r>
            <a:r>
              <a:rPr dirty="0" spc="-535"/>
              <a:t> </a:t>
            </a:r>
            <a:r>
              <a:rPr dirty="0" spc="-5"/>
              <a:t>H</a:t>
            </a:r>
            <a:r>
              <a:rPr dirty="0" spc="-535"/>
              <a:t> </a:t>
            </a:r>
            <a:r>
              <a:rPr dirty="0" spc="160"/>
              <a:t>AT	</a:t>
            </a:r>
            <a:r>
              <a:rPr dirty="0"/>
              <a:t>W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-85"/>
              <a:t>C</a:t>
            </a:r>
            <a:r>
              <a:rPr dirty="0" spc="-530"/>
              <a:t> 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250"/>
              <a:t>N	O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-170"/>
              <a:t>T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50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-250"/>
              <a:t>Z</a:t>
            </a:r>
            <a:r>
              <a:rPr dirty="0" spc="-545"/>
              <a:t> </a:t>
            </a:r>
            <a:r>
              <a:rPr dirty="0" spc="-335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10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2743200"/>
            <a:ext cx="5120640" cy="5196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Native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Arial"/>
                <a:cs typeface="Arial"/>
              </a:rPr>
              <a:t>scroll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dirty="0" sz="3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repeat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50">
                <a:solidFill>
                  <a:srgbClr val="FFFFFF"/>
                </a:solidFill>
                <a:latin typeface="Arial"/>
                <a:cs typeface="Arial"/>
              </a:rPr>
              <a:t>Track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dirty="0" sz="3600" spc="8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3600" spc="-3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00">
                <a:solidFill>
                  <a:srgbClr val="FFFFFF"/>
                </a:solidFill>
                <a:latin typeface="Arial"/>
                <a:cs typeface="Arial"/>
              </a:rPr>
              <a:t>binding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85">
                <a:solidFill>
                  <a:srgbClr val="FFFFFF"/>
                </a:solidFill>
                <a:latin typeface="Arial"/>
                <a:cs typeface="Arial"/>
              </a:rPr>
              <a:t>Crosswalk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418719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0"/>
              <a:t>B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80"/>
              <a:t>D</a:t>
            </a:r>
            <a:r>
              <a:rPr dirty="0" spc="-545"/>
              <a:t> </a:t>
            </a:r>
            <a:r>
              <a:rPr dirty="0" spc="-85"/>
              <a:t>C</a:t>
            </a:r>
            <a:r>
              <a:rPr dirty="0" spc="-540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5"/>
              <a:t> </a:t>
            </a:r>
            <a:r>
              <a:rPr dirty="0" spc="-17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533400" y="4876800"/>
            <a:ext cx="7524750" cy="2105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02455" algn="l"/>
                <a:tab pos="6048375" algn="l"/>
              </a:tabLst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$scope.$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on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"someEvent"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(args)</a:t>
            </a:r>
            <a:r>
              <a:rPr dirty="0" sz="2400" spc="-9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  <a:tabLst>
                <a:tab pos="5682615" algn="l"/>
              </a:tabLst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$scope.$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broadcast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"someEvent"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args);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418719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0"/>
              <a:t>B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80"/>
              <a:t>D</a:t>
            </a:r>
            <a:r>
              <a:rPr dirty="0" spc="-545"/>
              <a:t> </a:t>
            </a:r>
            <a:r>
              <a:rPr dirty="0" spc="-85"/>
              <a:t>C</a:t>
            </a:r>
            <a:r>
              <a:rPr dirty="0" spc="-540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5"/>
              <a:t> </a:t>
            </a:r>
            <a:r>
              <a:rPr dirty="0" spc="-17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5144293" y="7106475"/>
            <a:ext cx="1663181" cy="90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3400" y="4876800"/>
            <a:ext cx="11962765" cy="3390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02455" algn="l"/>
                <a:tab pos="6048375" algn="l"/>
              </a:tabLst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$scope.$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on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"someEvent"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(args)</a:t>
            </a:r>
            <a:r>
              <a:rPr dirty="0" sz="24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  <a:tabLst>
                <a:tab pos="5682615" algn="l"/>
              </a:tabLst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$scope.$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broadcast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"someEvent"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args);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Times New Roman"/>
              <a:cs typeface="Times New Roman"/>
            </a:endParaRPr>
          </a:p>
          <a:p>
            <a:pPr marL="6769100">
              <a:lnSpc>
                <a:spcPct val="100000"/>
              </a:lnSpc>
            </a:pPr>
            <a:r>
              <a:rPr dirty="0" sz="3000" spc="395">
                <a:solidFill>
                  <a:srgbClr val="FF2E00"/>
                </a:solidFill>
                <a:latin typeface="Verdana"/>
                <a:cs typeface="Verdana"/>
              </a:rPr>
              <a:t>Call </a:t>
            </a:r>
            <a:r>
              <a:rPr dirty="0" sz="3000" spc="114">
                <a:solidFill>
                  <a:srgbClr val="FF2E00"/>
                </a:solidFill>
                <a:latin typeface="Verdana"/>
                <a:cs typeface="Verdana"/>
              </a:rPr>
              <a:t>event </a:t>
            </a:r>
            <a:r>
              <a:rPr dirty="0" sz="3000" spc="-85">
                <a:solidFill>
                  <a:srgbClr val="FF2E00"/>
                </a:solidFill>
                <a:latin typeface="Verdana"/>
                <a:cs typeface="Verdana"/>
              </a:rPr>
              <a:t>by</a:t>
            </a:r>
            <a:r>
              <a:rPr dirty="0" sz="3000" spc="775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204">
                <a:solidFill>
                  <a:srgbClr val="FF2E00"/>
                </a:solidFill>
                <a:latin typeface="Verdana"/>
                <a:cs typeface="Verdana"/>
              </a:rPr>
              <a:t>broadcast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418719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0"/>
              <a:t>B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80"/>
              <a:t>D</a:t>
            </a:r>
            <a:r>
              <a:rPr dirty="0" spc="-545"/>
              <a:t> </a:t>
            </a:r>
            <a:r>
              <a:rPr dirty="0" spc="-85"/>
              <a:t>C</a:t>
            </a:r>
            <a:r>
              <a:rPr dirty="0" spc="-540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5"/>
              <a:t> </a:t>
            </a:r>
            <a:r>
              <a:rPr dirty="0" spc="-17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5144293" y="7106475"/>
            <a:ext cx="1663181" cy="90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84829" y="3542356"/>
            <a:ext cx="3120727" cy="1269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85865" marR="10795">
              <a:lnSpc>
                <a:spcPct val="122200"/>
              </a:lnSpc>
              <a:spcBef>
                <a:spcPts val="100"/>
              </a:spcBef>
            </a:pPr>
            <a:r>
              <a:rPr dirty="0" sz="3000" spc="340">
                <a:solidFill>
                  <a:srgbClr val="FF2E00"/>
                </a:solidFill>
                <a:latin typeface="Verdana"/>
                <a:cs typeface="Verdana"/>
              </a:rPr>
              <a:t>Called </a:t>
            </a:r>
            <a:r>
              <a:rPr dirty="0" sz="3000" spc="120">
                <a:solidFill>
                  <a:srgbClr val="FF2E00"/>
                </a:solidFill>
                <a:latin typeface="Verdana"/>
                <a:cs typeface="Verdana"/>
              </a:rPr>
              <a:t>every </a:t>
            </a:r>
            <a:r>
              <a:rPr dirty="0" sz="3000" spc="204">
                <a:solidFill>
                  <a:srgbClr val="FF2E00"/>
                </a:solidFill>
                <a:latin typeface="Verdana"/>
                <a:cs typeface="Verdana"/>
              </a:rPr>
              <a:t>time  </a:t>
            </a:r>
            <a:r>
              <a:rPr dirty="0" sz="3000" spc="165">
                <a:solidFill>
                  <a:srgbClr val="FF2E00"/>
                </a:solidFill>
                <a:latin typeface="Verdana"/>
                <a:cs typeface="Verdana"/>
              </a:rPr>
              <a:t>someEvent </a:t>
            </a:r>
            <a:r>
              <a:rPr dirty="0" sz="3000" spc="155">
                <a:solidFill>
                  <a:srgbClr val="FF2E00"/>
                </a:solidFill>
                <a:latin typeface="Verdana"/>
                <a:cs typeface="Verdana"/>
              </a:rPr>
              <a:t>is</a:t>
            </a:r>
            <a:r>
              <a:rPr dirty="0" sz="3000" spc="64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225">
                <a:solidFill>
                  <a:srgbClr val="FF2E00"/>
                </a:solidFill>
                <a:latin typeface="Verdana"/>
                <a:cs typeface="Verdana"/>
              </a:rPr>
              <a:t>broadcasted</a:t>
            </a:r>
            <a:endParaRPr sz="3000">
              <a:latin typeface="Verdana"/>
              <a:cs typeface="Verdana"/>
            </a:endParaRPr>
          </a:p>
          <a:p>
            <a:pPr marL="24765">
              <a:lnSpc>
                <a:spcPct val="100000"/>
              </a:lnSpc>
              <a:spcBef>
                <a:spcPts val="20"/>
              </a:spcBef>
            </a:pPr>
            <a:endParaRPr sz="520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tabLst>
                <a:tab pos="4427220" algn="l"/>
                <a:tab pos="6073140" algn="l"/>
              </a:tabLst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$scope.$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on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"someEvent"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(args)</a:t>
            </a:r>
            <a:r>
              <a:rPr dirty="0" sz="2400" spc="-10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2115"/>
              </a:spcBef>
              <a:tabLst>
                <a:tab pos="5707380" algn="l"/>
              </a:tabLst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$scope.$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broadcast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"someEvent"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args);</a:t>
            </a:r>
            <a:endParaRPr sz="24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20"/>
              </a:spcBef>
            </a:pPr>
            <a:endParaRPr sz="2950">
              <a:latin typeface="Times New Roman"/>
              <a:cs typeface="Times New Roman"/>
            </a:endParaRPr>
          </a:p>
          <a:p>
            <a:pPr marL="6793865">
              <a:lnSpc>
                <a:spcPct val="100000"/>
              </a:lnSpc>
            </a:pPr>
            <a:r>
              <a:rPr dirty="0" sz="3000" spc="395">
                <a:solidFill>
                  <a:srgbClr val="FF2E00"/>
                </a:solidFill>
                <a:latin typeface="Verdana"/>
                <a:cs typeface="Verdana"/>
              </a:rPr>
              <a:t>Call </a:t>
            </a:r>
            <a:r>
              <a:rPr dirty="0" sz="3000" spc="114">
                <a:solidFill>
                  <a:srgbClr val="FF2E00"/>
                </a:solidFill>
                <a:latin typeface="Verdana"/>
                <a:cs typeface="Verdana"/>
              </a:rPr>
              <a:t>event </a:t>
            </a:r>
            <a:r>
              <a:rPr dirty="0" sz="3000" spc="-85">
                <a:solidFill>
                  <a:srgbClr val="FF2E00"/>
                </a:solidFill>
                <a:latin typeface="Verdana"/>
                <a:cs typeface="Verdana"/>
              </a:rPr>
              <a:t>by</a:t>
            </a:r>
            <a:r>
              <a:rPr dirty="0" sz="3000" spc="775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204">
                <a:solidFill>
                  <a:srgbClr val="FF2E00"/>
                </a:solidFill>
                <a:latin typeface="Verdana"/>
                <a:cs typeface="Verdana"/>
              </a:rPr>
              <a:t>broadcast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384556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9420" algn="l"/>
              </a:tabLst>
            </a:pPr>
            <a:r>
              <a:rPr dirty="0" spc="-254"/>
              <a:t>L </a:t>
            </a:r>
            <a:r>
              <a:rPr dirty="0" spc="-85"/>
              <a:t>I</a:t>
            </a:r>
            <a:r>
              <a:rPr dirty="0" spc="-815"/>
              <a:t> </a:t>
            </a:r>
            <a:r>
              <a:rPr dirty="0" spc="-250"/>
              <a:t>F</a:t>
            </a:r>
            <a:r>
              <a:rPr dirty="0" spc="-530"/>
              <a:t> </a:t>
            </a:r>
            <a:r>
              <a:rPr dirty="0" spc="-335"/>
              <a:t>E	</a:t>
            </a:r>
            <a:r>
              <a:rPr dirty="0" spc="-85"/>
              <a:t>C</a:t>
            </a:r>
            <a:r>
              <a:rPr dirty="0" spc="-560"/>
              <a:t> </a:t>
            </a:r>
            <a:r>
              <a:rPr dirty="0" spc="-420"/>
              <a:t>Y</a:t>
            </a:r>
            <a:r>
              <a:rPr dirty="0" spc="-555"/>
              <a:t> </a:t>
            </a:r>
            <a:r>
              <a:rPr dirty="0" spc="-85"/>
              <a:t>C</a:t>
            </a:r>
            <a:r>
              <a:rPr dirty="0" spc="-555"/>
              <a:t> </a:t>
            </a:r>
            <a:r>
              <a:rPr dirty="0" spc="-254"/>
              <a:t>L</a:t>
            </a:r>
            <a:r>
              <a:rPr dirty="0" spc="-555"/>
              <a:t> </a:t>
            </a:r>
            <a:r>
              <a:rPr dirty="0" spc="-335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520700" y="5156200"/>
            <a:ext cx="8073390" cy="1076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82615" algn="l"/>
                <a:tab pos="7328534" algn="l"/>
              </a:tabLst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$scope.$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on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"$ionicView.enter"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()</a:t>
            </a:r>
            <a:r>
              <a:rPr dirty="0" sz="2400" spc="-95">
                <a:solidFill>
                  <a:srgbClr val="D9D9D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500" y="2679700"/>
            <a:ext cx="70351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Broadcast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automatically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36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Ionic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384556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9420" algn="l"/>
              </a:tabLst>
            </a:pPr>
            <a:r>
              <a:rPr dirty="0" spc="-254"/>
              <a:t>L </a:t>
            </a:r>
            <a:r>
              <a:rPr dirty="0" spc="-85"/>
              <a:t>I</a:t>
            </a:r>
            <a:r>
              <a:rPr dirty="0" spc="-815"/>
              <a:t> </a:t>
            </a:r>
            <a:r>
              <a:rPr dirty="0" spc="-250"/>
              <a:t>F</a:t>
            </a:r>
            <a:r>
              <a:rPr dirty="0" spc="-530"/>
              <a:t> </a:t>
            </a:r>
            <a:r>
              <a:rPr dirty="0" spc="-335"/>
              <a:t>E	</a:t>
            </a:r>
            <a:r>
              <a:rPr dirty="0" spc="-85"/>
              <a:t>C</a:t>
            </a:r>
            <a:r>
              <a:rPr dirty="0" spc="-560"/>
              <a:t> </a:t>
            </a:r>
            <a:r>
              <a:rPr dirty="0" spc="-420"/>
              <a:t>Y</a:t>
            </a:r>
            <a:r>
              <a:rPr dirty="0" spc="-555"/>
              <a:t> </a:t>
            </a:r>
            <a:r>
              <a:rPr dirty="0" spc="-85"/>
              <a:t>C</a:t>
            </a:r>
            <a:r>
              <a:rPr dirty="0" spc="-555"/>
              <a:t> </a:t>
            </a:r>
            <a:r>
              <a:rPr dirty="0" spc="-254"/>
              <a:t>L</a:t>
            </a:r>
            <a:r>
              <a:rPr dirty="0" spc="-555"/>
              <a:t> </a:t>
            </a:r>
            <a:r>
              <a:rPr dirty="0" spc="-335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2212848"/>
            <a:ext cx="11554460" cy="5785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25"/>
              </a:spcBef>
              <a:buClr>
                <a:srgbClr val="646464"/>
              </a:buClr>
              <a:buSzPct val="89361"/>
              <a:buChar char="•"/>
              <a:tabLst>
                <a:tab pos="316865" algn="l"/>
                <a:tab pos="317500" algn="l"/>
              </a:tabLst>
            </a:pPr>
            <a:r>
              <a:rPr dirty="0" sz="2350" spc="20" b="1">
                <a:solidFill>
                  <a:srgbClr val="FFFFFF"/>
                </a:solidFill>
                <a:latin typeface="Arial"/>
                <a:cs typeface="Arial"/>
              </a:rPr>
              <a:t>loaded </a:t>
            </a:r>
            <a:r>
              <a:rPr dirty="0" sz="2350" spc="-12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2350" spc="20">
                <a:solidFill>
                  <a:srgbClr val="FFFFFF"/>
                </a:solidFill>
                <a:latin typeface="Arial"/>
                <a:cs typeface="Arial"/>
              </a:rPr>
              <a:t>only </a:t>
            </a:r>
            <a:r>
              <a:rPr dirty="0" sz="2350" spc="10">
                <a:solidFill>
                  <a:srgbClr val="FFFFFF"/>
                </a:solidFill>
                <a:latin typeface="Arial"/>
                <a:cs typeface="Arial"/>
              </a:rPr>
              <a:t>once, </a:t>
            </a:r>
            <a:r>
              <a:rPr dirty="0" sz="235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dirty="0" sz="2350" spc="120">
                <a:solidFill>
                  <a:srgbClr val="FFFFFF"/>
                </a:solidFill>
                <a:latin typeface="Arial"/>
                <a:cs typeface="Arial"/>
              </a:rPr>
              <a:t>DOM </a:t>
            </a:r>
            <a:r>
              <a:rPr dirty="0" sz="2350" spc="7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350" spc="-30">
                <a:solidFill>
                  <a:srgbClr val="FFFFFF"/>
                </a:solidFill>
                <a:latin typeface="Arial"/>
                <a:cs typeface="Arial"/>
              </a:rPr>
              <a:t>View </a:t>
            </a:r>
            <a:r>
              <a:rPr dirty="0" sz="2350" spc="-6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2350" spc="-4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50" spc="20">
                <a:solidFill>
                  <a:srgbClr val="FFFFFF"/>
                </a:solidFill>
                <a:latin typeface="Arial"/>
                <a:cs typeface="Arial"/>
              </a:rPr>
              <a:t>created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46464"/>
              </a:buClr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Clr>
                <a:srgbClr val="646464"/>
              </a:buClr>
              <a:buSzPct val="89361"/>
              <a:buChar char="•"/>
              <a:tabLst>
                <a:tab pos="316865" algn="l"/>
                <a:tab pos="317500" algn="l"/>
              </a:tabLst>
            </a:pPr>
            <a:r>
              <a:rPr dirty="0" sz="2350" spc="35" b="1">
                <a:solidFill>
                  <a:srgbClr val="FFFFFF"/>
                </a:solidFill>
                <a:latin typeface="Arial"/>
                <a:cs typeface="Arial"/>
              </a:rPr>
              <a:t>enter </a:t>
            </a:r>
            <a:r>
              <a:rPr dirty="0" sz="2350" spc="-12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2350" spc="-25">
                <a:solidFill>
                  <a:srgbClr val="FFFFFF"/>
                </a:solidFill>
                <a:latin typeface="Arial"/>
                <a:cs typeface="Arial"/>
              </a:rPr>
              <a:t>every </a:t>
            </a:r>
            <a:r>
              <a:rPr dirty="0" sz="2350" spc="65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dirty="0" sz="235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dirty="0" sz="2350" spc="-35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dirty="0" sz="2350" spc="35">
                <a:solidFill>
                  <a:srgbClr val="FFFFFF"/>
                </a:solidFill>
                <a:latin typeface="Arial"/>
                <a:cs typeface="Arial"/>
              </a:rPr>
              <a:t>enter</a:t>
            </a:r>
            <a:r>
              <a:rPr dirty="0" sz="235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50" spc="-3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646464"/>
              </a:buClr>
              <a:buFont typeface="Arial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Clr>
                <a:srgbClr val="646464"/>
              </a:buClr>
              <a:buSzPct val="89361"/>
              <a:buChar char="•"/>
              <a:tabLst>
                <a:tab pos="316865" algn="l"/>
                <a:tab pos="317500" algn="l"/>
              </a:tabLst>
            </a:pPr>
            <a:r>
              <a:rPr dirty="0" sz="2350" spc="-10" b="1">
                <a:solidFill>
                  <a:srgbClr val="FFFFFF"/>
                </a:solidFill>
                <a:latin typeface="Arial"/>
                <a:cs typeface="Arial"/>
              </a:rPr>
              <a:t>leave </a:t>
            </a:r>
            <a:r>
              <a:rPr dirty="0" sz="2350" spc="-12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2350" spc="-25">
                <a:solidFill>
                  <a:srgbClr val="FFFFFF"/>
                </a:solidFill>
                <a:latin typeface="Arial"/>
                <a:cs typeface="Arial"/>
              </a:rPr>
              <a:t>every </a:t>
            </a:r>
            <a:r>
              <a:rPr dirty="0" sz="2350" spc="65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dirty="0" sz="235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dirty="0" sz="2350" spc="-35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dirty="0" sz="2350" spc="-15">
                <a:solidFill>
                  <a:srgbClr val="FFFFFF"/>
                </a:solidFill>
                <a:latin typeface="Arial"/>
                <a:cs typeface="Arial"/>
              </a:rPr>
              <a:t>leave</a:t>
            </a:r>
            <a:r>
              <a:rPr dirty="0" sz="235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50" spc="-3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46464"/>
              </a:buClr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SzPct val="89361"/>
              <a:buChar char="•"/>
              <a:tabLst>
                <a:tab pos="316865" algn="l"/>
                <a:tab pos="317500" algn="l"/>
              </a:tabLst>
            </a:pPr>
            <a:r>
              <a:rPr dirty="0" sz="2350" spc="20" b="1">
                <a:solidFill>
                  <a:srgbClr val="FFFFFF"/>
                </a:solidFill>
                <a:latin typeface="Arial"/>
                <a:cs typeface="Arial"/>
              </a:rPr>
              <a:t>beforeEnter </a:t>
            </a:r>
            <a:r>
              <a:rPr dirty="0" sz="2350" spc="-12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2350" spc="-25">
                <a:solidFill>
                  <a:srgbClr val="FFFFFF"/>
                </a:solidFill>
                <a:latin typeface="Arial"/>
                <a:cs typeface="Arial"/>
              </a:rPr>
              <a:t>every </a:t>
            </a:r>
            <a:r>
              <a:rPr dirty="0" sz="2350" spc="65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dirty="0" sz="2350" spc="45">
                <a:solidFill>
                  <a:srgbClr val="FFFFFF"/>
                </a:solidFill>
                <a:latin typeface="Arial"/>
                <a:cs typeface="Arial"/>
              </a:rPr>
              <a:t>before </a:t>
            </a:r>
            <a:r>
              <a:rPr dirty="0" sz="2350" spc="15">
                <a:solidFill>
                  <a:srgbClr val="FFFFFF"/>
                </a:solidFill>
                <a:latin typeface="Arial"/>
                <a:cs typeface="Arial"/>
              </a:rPr>
              <a:t>showing</a:t>
            </a:r>
            <a:r>
              <a:rPr dirty="0" sz="235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50" spc="25">
                <a:solidFill>
                  <a:srgbClr val="FFFFFF"/>
                </a:solidFill>
                <a:latin typeface="Arial"/>
                <a:cs typeface="Arial"/>
              </a:rPr>
              <a:t>transition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46464"/>
              </a:buClr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Clr>
                <a:srgbClr val="646464"/>
              </a:buClr>
              <a:buSzPct val="89361"/>
              <a:buChar char="•"/>
              <a:tabLst>
                <a:tab pos="316865" algn="l"/>
                <a:tab pos="317500" algn="l"/>
              </a:tabLst>
            </a:pPr>
            <a:r>
              <a:rPr dirty="0" sz="2350" b="1">
                <a:solidFill>
                  <a:srgbClr val="FFFFFF"/>
                </a:solidFill>
                <a:latin typeface="Arial"/>
                <a:cs typeface="Arial"/>
              </a:rPr>
              <a:t>beforeLeave </a:t>
            </a:r>
            <a:r>
              <a:rPr dirty="0" sz="2350" spc="-12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2350" spc="45">
                <a:solidFill>
                  <a:srgbClr val="FFFFFF"/>
                </a:solidFill>
                <a:latin typeface="Arial"/>
                <a:cs typeface="Arial"/>
              </a:rPr>
              <a:t>before </a:t>
            </a:r>
            <a:r>
              <a:rPr dirty="0" sz="2350" spc="-15">
                <a:solidFill>
                  <a:srgbClr val="FFFFFF"/>
                </a:solidFill>
                <a:latin typeface="Arial"/>
                <a:cs typeface="Arial"/>
              </a:rPr>
              <a:t>leave</a:t>
            </a:r>
            <a:r>
              <a:rPr dirty="0" sz="235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50" spc="25">
                <a:solidFill>
                  <a:srgbClr val="FFFFFF"/>
                </a:solidFill>
                <a:latin typeface="Arial"/>
                <a:cs typeface="Arial"/>
              </a:rPr>
              <a:t>transition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46464"/>
              </a:buClr>
              <a:buFont typeface="Arial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SzPct val="89361"/>
              <a:buChar char="•"/>
              <a:tabLst>
                <a:tab pos="316865" algn="l"/>
                <a:tab pos="317500" algn="l"/>
              </a:tabLst>
            </a:pPr>
            <a:r>
              <a:rPr dirty="0" sz="2350" spc="25" b="1">
                <a:solidFill>
                  <a:srgbClr val="FFFFFF"/>
                </a:solidFill>
                <a:latin typeface="Arial"/>
                <a:cs typeface="Arial"/>
              </a:rPr>
              <a:t>afterEnter </a:t>
            </a:r>
            <a:r>
              <a:rPr dirty="0" sz="2350" spc="-12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2350" spc="25">
                <a:solidFill>
                  <a:srgbClr val="FFFFFF"/>
                </a:solidFill>
                <a:latin typeface="Arial"/>
                <a:cs typeface="Arial"/>
              </a:rPr>
              <a:t>after transition </a:t>
            </a:r>
            <a:r>
              <a:rPr dirty="0" sz="2350" spc="-75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dirty="0" sz="2350" spc="20">
                <a:solidFill>
                  <a:srgbClr val="FFFFFF"/>
                </a:solidFill>
                <a:latin typeface="Arial"/>
                <a:cs typeface="Arial"/>
              </a:rPr>
              <a:t>finished </a:t>
            </a:r>
            <a:r>
              <a:rPr dirty="0" sz="2350" spc="2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350" spc="-30">
                <a:solidFill>
                  <a:srgbClr val="FFFFFF"/>
                </a:solidFill>
                <a:latin typeface="Arial"/>
                <a:cs typeface="Arial"/>
              </a:rPr>
              <a:t>View </a:t>
            </a:r>
            <a:r>
              <a:rPr dirty="0" sz="2350" spc="-6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2350" spc="5">
                <a:solidFill>
                  <a:srgbClr val="FFFFFF"/>
                </a:solidFill>
                <a:latin typeface="Arial"/>
                <a:cs typeface="Arial"/>
              </a:rPr>
              <a:t>visible </a:t>
            </a:r>
            <a:r>
              <a:rPr dirty="0" sz="2350" spc="2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350" spc="-2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50">
                <a:solidFill>
                  <a:srgbClr val="FFFFFF"/>
                </a:solidFill>
                <a:latin typeface="Arial"/>
                <a:cs typeface="Arial"/>
              </a:rPr>
              <a:t>active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46464"/>
              </a:buClr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Clr>
                <a:srgbClr val="646464"/>
              </a:buClr>
              <a:buSzPct val="89361"/>
              <a:buChar char="•"/>
              <a:tabLst>
                <a:tab pos="316865" algn="l"/>
                <a:tab pos="317500" algn="l"/>
              </a:tabLst>
            </a:pPr>
            <a:r>
              <a:rPr dirty="0" sz="2350" b="1">
                <a:solidFill>
                  <a:srgbClr val="FFFFFF"/>
                </a:solidFill>
                <a:latin typeface="Arial"/>
                <a:cs typeface="Arial"/>
              </a:rPr>
              <a:t>afterLeave </a:t>
            </a:r>
            <a:r>
              <a:rPr dirty="0" sz="2350" spc="-12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2350" spc="25">
                <a:solidFill>
                  <a:srgbClr val="FFFFFF"/>
                </a:solidFill>
                <a:latin typeface="Arial"/>
                <a:cs typeface="Arial"/>
              </a:rPr>
              <a:t>after transition </a:t>
            </a:r>
            <a:r>
              <a:rPr dirty="0" sz="2350" spc="-75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dirty="0" sz="2350" spc="20">
                <a:solidFill>
                  <a:srgbClr val="FFFFFF"/>
                </a:solidFill>
                <a:latin typeface="Arial"/>
                <a:cs typeface="Arial"/>
              </a:rPr>
              <a:t>finished </a:t>
            </a:r>
            <a:r>
              <a:rPr dirty="0" sz="2350" spc="2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350" spc="-30">
                <a:solidFill>
                  <a:srgbClr val="FFFFFF"/>
                </a:solidFill>
                <a:latin typeface="Arial"/>
                <a:cs typeface="Arial"/>
              </a:rPr>
              <a:t>View </a:t>
            </a:r>
            <a:r>
              <a:rPr dirty="0" sz="2350" spc="-6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2350" spc="60">
                <a:solidFill>
                  <a:srgbClr val="FFFFFF"/>
                </a:solidFill>
                <a:latin typeface="Arial"/>
                <a:cs typeface="Arial"/>
              </a:rPr>
              <a:t>hidden </a:t>
            </a:r>
            <a:r>
              <a:rPr dirty="0" sz="2350" spc="2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350" spc="-2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50" spc="10">
                <a:solidFill>
                  <a:srgbClr val="FFFFFF"/>
                </a:solidFill>
                <a:latin typeface="Arial"/>
                <a:cs typeface="Arial"/>
              </a:rPr>
              <a:t>inactive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Clr>
                <a:srgbClr val="646464"/>
              </a:buClr>
              <a:buSzPct val="89361"/>
              <a:buChar char="•"/>
              <a:tabLst>
                <a:tab pos="316865" algn="l"/>
                <a:tab pos="317500" algn="l"/>
              </a:tabLst>
            </a:pPr>
            <a:r>
              <a:rPr dirty="0" sz="2350" spc="-5" b="1">
                <a:solidFill>
                  <a:srgbClr val="FFFFFF"/>
                </a:solidFill>
                <a:latin typeface="Arial"/>
                <a:cs typeface="Arial"/>
              </a:rPr>
              <a:t>unloaded </a:t>
            </a:r>
            <a:r>
              <a:rPr dirty="0" sz="2350" spc="-12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dirty="0" sz="2350" spc="-30">
                <a:solidFill>
                  <a:srgbClr val="FFFFFF"/>
                </a:solidFill>
                <a:latin typeface="Arial"/>
                <a:cs typeface="Arial"/>
              </a:rPr>
              <a:t>View </a:t>
            </a:r>
            <a:r>
              <a:rPr dirty="0" sz="2350" spc="-75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dirty="0" sz="2350" spc="45">
                <a:solidFill>
                  <a:srgbClr val="FFFFFF"/>
                </a:solidFill>
                <a:latin typeface="Arial"/>
                <a:cs typeface="Arial"/>
              </a:rPr>
              <a:t>been </a:t>
            </a:r>
            <a:r>
              <a:rPr dirty="0" sz="2350" spc="30">
                <a:solidFill>
                  <a:srgbClr val="FFFFFF"/>
                </a:solidFill>
                <a:latin typeface="Arial"/>
                <a:cs typeface="Arial"/>
              </a:rPr>
              <a:t>destroyed </a:t>
            </a:r>
            <a:r>
              <a:rPr dirty="0" sz="2350" spc="2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350" spc="5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dirty="0" sz="2350" spc="40">
                <a:solidFill>
                  <a:srgbClr val="FFFFFF"/>
                </a:solidFill>
                <a:latin typeface="Arial"/>
                <a:cs typeface="Arial"/>
              </a:rPr>
              <a:t>element </a:t>
            </a:r>
            <a:r>
              <a:rPr dirty="0" sz="2350" spc="-75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dirty="0" sz="2350" spc="45">
                <a:solidFill>
                  <a:srgbClr val="FFFFFF"/>
                </a:solidFill>
                <a:latin typeface="Arial"/>
                <a:cs typeface="Arial"/>
              </a:rPr>
              <a:t>been </a:t>
            </a:r>
            <a:r>
              <a:rPr dirty="0" sz="2350" spc="30">
                <a:solidFill>
                  <a:srgbClr val="FFFFFF"/>
                </a:solidFill>
                <a:latin typeface="Arial"/>
                <a:cs typeface="Arial"/>
              </a:rPr>
              <a:t>removed </a:t>
            </a:r>
            <a:r>
              <a:rPr dirty="0" sz="2350" spc="45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2350" spc="-3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50" spc="120">
                <a:solidFill>
                  <a:srgbClr val="FFFFFF"/>
                </a:solidFill>
                <a:latin typeface="Arial"/>
                <a:cs typeface="Arial"/>
              </a:rPr>
              <a:t>DOM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900" y="4123054"/>
            <a:ext cx="7996555" cy="1346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24100" marR="5080" indent="-2311400">
              <a:lnSpc>
                <a:spcPct val="113999"/>
              </a:lnSpc>
              <a:spcBef>
                <a:spcPts val="95"/>
              </a:spcBef>
              <a:tabLst>
                <a:tab pos="3324860" algn="l"/>
                <a:tab pos="3831590" algn="l"/>
                <a:tab pos="5740400" algn="l"/>
              </a:tabLst>
            </a:pPr>
            <a:r>
              <a:rPr dirty="0" sz="3800" spc="20"/>
              <a:t>G</a:t>
            </a:r>
            <a:r>
              <a:rPr dirty="0" sz="3800" spc="-445"/>
              <a:t> </a:t>
            </a:r>
            <a:r>
              <a:rPr dirty="0" sz="3800" spc="-270"/>
              <a:t>E</a:t>
            </a:r>
            <a:r>
              <a:rPr dirty="0" sz="3800" spc="-445"/>
              <a:t> </a:t>
            </a:r>
            <a:r>
              <a:rPr dirty="0" sz="3800" spc="229"/>
              <a:t>N</a:t>
            </a:r>
            <a:r>
              <a:rPr dirty="0" sz="3800" spc="-440"/>
              <a:t> </a:t>
            </a:r>
            <a:r>
              <a:rPr dirty="0" sz="3800" spc="-270"/>
              <a:t>E</a:t>
            </a:r>
            <a:r>
              <a:rPr dirty="0" sz="3800" spc="-445"/>
              <a:t> </a:t>
            </a:r>
            <a:r>
              <a:rPr dirty="0" sz="3800" spc="-480"/>
              <a:t>R</a:t>
            </a:r>
            <a:r>
              <a:rPr dirty="0" sz="3800" spc="-445"/>
              <a:t> </a:t>
            </a:r>
            <a:r>
              <a:rPr dirty="0" sz="3800" spc="155"/>
              <a:t>AT</a:t>
            </a:r>
            <a:r>
              <a:rPr dirty="0" sz="3800" spc="-440"/>
              <a:t> </a:t>
            </a:r>
            <a:r>
              <a:rPr dirty="0" sz="3800" spc="-270"/>
              <a:t>E	</a:t>
            </a:r>
            <a:r>
              <a:rPr dirty="0" sz="3800" spc="-409"/>
              <a:t>S </a:t>
            </a:r>
            <a:r>
              <a:rPr dirty="0" sz="3800" spc="-340"/>
              <a:t>P </a:t>
            </a:r>
            <a:r>
              <a:rPr dirty="0" sz="3800" spc="-204"/>
              <a:t>L </a:t>
            </a:r>
            <a:r>
              <a:rPr dirty="0" sz="3800" spc="85"/>
              <a:t>A</a:t>
            </a:r>
            <a:r>
              <a:rPr dirty="0" sz="3800" spc="-815"/>
              <a:t> </a:t>
            </a:r>
            <a:r>
              <a:rPr dirty="0" sz="3800" spc="-409"/>
              <a:t>S</a:t>
            </a:r>
            <a:r>
              <a:rPr dirty="0" sz="3800" spc="-445"/>
              <a:t> </a:t>
            </a:r>
            <a:r>
              <a:rPr dirty="0" sz="3800" spc="15"/>
              <a:t>H	</a:t>
            </a:r>
            <a:r>
              <a:rPr dirty="0" sz="3800" spc="-409"/>
              <a:t>S </a:t>
            </a:r>
            <a:r>
              <a:rPr dirty="0" sz="3800" spc="-55"/>
              <a:t>C</a:t>
            </a:r>
            <a:r>
              <a:rPr dirty="0" sz="3800" spc="-875"/>
              <a:t> </a:t>
            </a:r>
            <a:r>
              <a:rPr dirty="0" sz="3800" spc="-480"/>
              <a:t>R </a:t>
            </a:r>
            <a:r>
              <a:rPr dirty="0" sz="3800" spc="-270"/>
              <a:t>E E </a:t>
            </a:r>
            <a:r>
              <a:rPr dirty="0" sz="3800" spc="229"/>
              <a:t>N  </a:t>
            </a:r>
            <a:r>
              <a:rPr dirty="0" sz="3800" spc="85"/>
              <a:t>A</a:t>
            </a:r>
            <a:r>
              <a:rPr dirty="0" sz="3800" spc="-445"/>
              <a:t> </a:t>
            </a:r>
            <a:r>
              <a:rPr dirty="0" sz="3800" spc="229"/>
              <a:t>N</a:t>
            </a:r>
            <a:r>
              <a:rPr dirty="0" sz="3800" spc="-445"/>
              <a:t> </a:t>
            </a:r>
            <a:r>
              <a:rPr dirty="0" sz="3800" spc="90"/>
              <a:t>D	</a:t>
            </a:r>
            <a:r>
              <a:rPr dirty="0" sz="3800" spc="-65"/>
              <a:t>I</a:t>
            </a:r>
            <a:r>
              <a:rPr dirty="0" sz="3800" spc="-450"/>
              <a:t> </a:t>
            </a:r>
            <a:r>
              <a:rPr dirty="0" sz="3800" spc="-55"/>
              <a:t>C</a:t>
            </a:r>
            <a:r>
              <a:rPr dirty="0" sz="3800" spc="-445"/>
              <a:t> </a:t>
            </a:r>
            <a:r>
              <a:rPr dirty="0" sz="3800" spc="229"/>
              <a:t>O</a:t>
            </a:r>
            <a:r>
              <a:rPr dirty="0" sz="3800" spc="-450"/>
              <a:t> </a:t>
            </a:r>
            <a:r>
              <a:rPr dirty="0" sz="3800" spc="229"/>
              <a:t>N</a:t>
            </a:r>
            <a:r>
              <a:rPr dirty="0" sz="3800" spc="-445"/>
              <a:t> </a:t>
            </a:r>
            <a:r>
              <a:rPr dirty="0" sz="3800" spc="-409"/>
              <a:t>S</a:t>
            </a:r>
            <a:endParaRPr sz="3800"/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567055"/>
            <a:ext cx="7996555" cy="1346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95"/>
              </a:spcBef>
              <a:tabLst>
                <a:tab pos="1520190" algn="l"/>
                <a:tab pos="3324860" algn="l"/>
                <a:tab pos="5740400" algn="l"/>
              </a:tabLst>
            </a:pPr>
            <a:r>
              <a:rPr dirty="0" sz="3800" spc="20"/>
              <a:t>G</a:t>
            </a:r>
            <a:r>
              <a:rPr dirty="0" sz="3800" spc="-445"/>
              <a:t> </a:t>
            </a:r>
            <a:r>
              <a:rPr dirty="0" sz="3800" spc="-270"/>
              <a:t>E</a:t>
            </a:r>
            <a:r>
              <a:rPr dirty="0" sz="3800" spc="-445"/>
              <a:t> </a:t>
            </a:r>
            <a:r>
              <a:rPr dirty="0" sz="3800" spc="229"/>
              <a:t>N</a:t>
            </a:r>
            <a:r>
              <a:rPr dirty="0" sz="3800" spc="-440"/>
              <a:t> </a:t>
            </a:r>
            <a:r>
              <a:rPr dirty="0" sz="3800" spc="-270"/>
              <a:t>E</a:t>
            </a:r>
            <a:r>
              <a:rPr dirty="0" sz="3800" spc="-445"/>
              <a:t> </a:t>
            </a:r>
            <a:r>
              <a:rPr dirty="0" sz="3800" spc="-480"/>
              <a:t>R</a:t>
            </a:r>
            <a:r>
              <a:rPr dirty="0" sz="3800" spc="-440"/>
              <a:t> </a:t>
            </a:r>
            <a:r>
              <a:rPr dirty="0" sz="3800" spc="155"/>
              <a:t>AT</a:t>
            </a:r>
            <a:r>
              <a:rPr dirty="0" sz="3800" spc="-445"/>
              <a:t> </a:t>
            </a:r>
            <a:r>
              <a:rPr dirty="0" sz="3800" spc="-270"/>
              <a:t>E	</a:t>
            </a:r>
            <a:r>
              <a:rPr dirty="0" sz="3800" spc="-409"/>
              <a:t>S </a:t>
            </a:r>
            <a:r>
              <a:rPr dirty="0" sz="3800" spc="-340"/>
              <a:t>P </a:t>
            </a:r>
            <a:r>
              <a:rPr dirty="0" sz="3800" spc="-204"/>
              <a:t>L </a:t>
            </a:r>
            <a:r>
              <a:rPr dirty="0" sz="3800" spc="85"/>
              <a:t>A</a:t>
            </a:r>
            <a:r>
              <a:rPr dirty="0" sz="3800" spc="-819"/>
              <a:t> </a:t>
            </a:r>
            <a:r>
              <a:rPr dirty="0" sz="3800" spc="-409"/>
              <a:t>S</a:t>
            </a:r>
            <a:r>
              <a:rPr dirty="0" sz="3800" spc="-440"/>
              <a:t> </a:t>
            </a:r>
            <a:r>
              <a:rPr dirty="0" sz="3800" spc="15"/>
              <a:t>H	</a:t>
            </a:r>
            <a:r>
              <a:rPr dirty="0" sz="3800" spc="-409"/>
              <a:t>S </a:t>
            </a:r>
            <a:r>
              <a:rPr dirty="0" sz="3800" spc="-55"/>
              <a:t>C</a:t>
            </a:r>
            <a:r>
              <a:rPr dirty="0" sz="3800" spc="-880"/>
              <a:t> </a:t>
            </a:r>
            <a:r>
              <a:rPr dirty="0" sz="3800" spc="-480"/>
              <a:t>R </a:t>
            </a:r>
            <a:r>
              <a:rPr dirty="0" sz="3800" spc="-270"/>
              <a:t>E E </a:t>
            </a:r>
            <a:r>
              <a:rPr dirty="0" sz="3800" spc="229"/>
              <a:t>N  </a:t>
            </a:r>
            <a:r>
              <a:rPr dirty="0" sz="3800" spc="85"/>
              <a:t>A</a:t>
            </a:r>
            <a:r>
              <a:rPr dirty="0" sz="3800" spc="-445"/>
              <a:t> </a:t>
            </a:r>
            <a:r>
              <a:rPr dirty="0" sz="3800" spc="229"/>
              <a:t>N</a:t>
            </a:r>
            <a:r>
              <a:rPr dirty="0" sz="3800" spc="-445"/>
              <a:t> </a:t>
            </a:r>
            <a:r>
              <a:rPr dirty="0" sz="3800" spc="90"/>
              <a:t>D	</a:t>
            </a:r>
            <a:r>
              <a:rPr dirty="0" sz="3800" spc="-65"/>
              <a:t>I</a:t>
            </a:r>
            <a:r>
              <a:rPr dirty="0" sz="3800" spc="-450"/>
              <a:t> </a:t>
            </a:r>
            <a:r>
              <a:rPr dirty="0" sz="3800" spc="-55"/>
              <a:t>C</a:t>
            </a:r>
            <a:r>
              <a:rPr dirty="0" sz="3800" spc="-445"/>
              <a:t> </a:t>
            </a:r>
            <a:r>
              <a:rPr dirty="0" sz="3800" spc="229"/>
              <a:t>O</a:t>
            </a:r>
            <a:r>
              <a:rPr dirty="0" sz="3800" spc="-445"/>
              <a:t> </a:t>
            </a:r>
            <a:r>
              <a:rPr dirty="0" sz="3800" spc="229"/>
              <a:t>N</a:t>
            </a:r>
            <a:r>
              <a:rPr dirty="0" sz="3800" spc="-445"/>
              <a:t> </a:t>
            </a:r>
            <a:r>
              <a:rPr dirty="0" sz="3800" spc="-409"/>
              <a:t>S</a:t>
            </a:r>
            <a:endParaRPr sz="38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98500" y="3594100"/>
            <a:ext cx="11287125" cy="3507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60">
                <a:solidFill>
                  <a:srgbClr val="FFFFFF"/>
                </a:solidFill>
                <a:latin typeface="Arial"/>
                <a:cs typeface="Arial"/>
              </a:rPr>
              <a:t>Prepare </a:t>
            </a:r>
            <a:r>
              <a:rPr dirty="0" sz="3600" spc="85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dirty="0" sz="3600" spc="-45">
                <a:solidFill>
                  <a:srgbClr val="FFFFFF"/>
                </a:solidFill>
                <a:latin typeface="Arial"/>
                <a:cs typeface="Arial"/>
              </a:rPr>
              <a:t>PNG </a:t>
            </a:r>
            <a:r>
              <a:rPr dirty="0" sz="3600" spc="33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dirty="0" sz="3600" spc="-225">
                <a:solidFill>
                  <a:srgbClr val="FFFFFF"/>
                </a:solidFill>
                <a:latin typeface="Arial"/>
                <a:cs typeface="Arial"/>
              </a:rPr>
              <a:t>PSD</a:t>
            </a:r>
            <a:r>
              <a:rPr dirty="0" sz="3600" spc="-6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5">
                <a:solidFill>
                  <a:srgbClr val="FFFFFF"/>
                </a:solidFill>
                <a:latin typeface="Arial"/>
                <a:cs typeface="Arial"/>
              </a:rPr>
              <a:t>images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951865" algn="l"/>
                <a:tab pos="952500" algn="l"/>
              </a:tabLst>
            </a:pPr>
            <a:r>
              <a:rPr dirty="0" sz="3600" spc="10" b="1">
                <a:solidFill>
                  <a:srgbClr val="FFFFFF"/>
                </a:solidFill>
                <a:latin typeface="Trebuchet MS"/>
                <a:cs typeface="Trebuchet MS"/>
              </a:rPr>
              <a:t>Icon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(at </a:t>
            </a: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least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192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dirty="0" sz="3600" spc="-90">
                <a:solidFill>
                  <a:srgbClr val="FFFFFF"/>
                </a:solidFill>
                <a:latin typeface="Arial"/>
                <a:cs typeface="Arial"/>
              </a:rPr>
              <a:t>192px) </a:t>
            </a:r>
            <a:r>
              <a:rPr dirty="0" sz="3600" spc="75">
                <a:solidFill>
                  <a:srgbClr val="FFFFFF"/>
                </a:solidFill>
                <a:latin typeface="Arial"/>
                <a:cs typeface="Arial"/>
              </a:rPr>
              <a:t>without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rounded</a:t>
            </a:r>
            <a:r>
              <a:rPr dirty="0" sz="3600" spc="-3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corners</a:t>
            </a:r>
            <a:endParaRPr sz="3600">
              <a:latin typeface="Arial"/>
              <a:cs typeface="Arial"/>
            </a:endParaRPr>
          </a:p>
          <a:p>
            <a:pPr lvl="1" marL="952500" marR="704215" indent="-469900">
              <a:lnSpc>
                <a:spcPct val="113399"/>
              </a:lnSpc>
              <a:spcBef>
                <a:spcPts val="4205"/>
              </a:spcBef>
              <a:buClr>
                <a:srgbClr val="646464"/>
              </a:buClr>
              <a:buSzPct val="90277"/>
              <a:buFont typeface="Arial"/>
              <a:buChar char="•"/>
              <a:tabLst>
                <a:tab pos="951865" algn="l"/>
                <a:tab pos="952500" algn="l"/>
              </a:tabLst>
            </a:pPr>
            <a:r>
              <a:rPr dirty="0" sz="3600" spc="55" b="1">
                <a:solidFill>
                  <a:srgbClr val="FFFFFF"/>
                </a:solidFill>
                <a:latin typeface="Trebuchet MS"/>
                <a:cs typeface="Trebuchet MS"/>
              </a:rPr>
              <a:t>Splash </a:t>
            </a:r>
            <a:r>
              <a:rPr dirty="0" sz="3600" spc="-35" b="1">
                <a:solidFill>
                  <a:srgbClr val="FFFFFF"/>
                </a:solidFill>
                <a:latin typeface="Trebuchet MS"/>
                <a:cs typeface="Trebuchet MS"/>
              </a:rPr>
              <a:t>screen </a:t>
            </a:r>
            <a:r>
              <a:rPr dirty="0" sz="3600" spc="5">
                <a:solidFill>
                  <a:srgbClr val="FFFFFF"/>
                </a:solidFill>
                <a:latin typeface="Arial"/>
                <a:cs typeface="Arial"/>
              </a:rPr>
              <a:t>(minimum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dimensions </a:t>
            </a:r>
            <a:r>
              <a:rPr dirty="0" sz="3600" spc="2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dirty="0" sz="3600" spc="-3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95">
                <a:solidFill>
                  <a:srgbClr val="FFFFFF"/>
                </a:solidFill>
                <a:latin typeface="Arial"/>
                <a:cs typeface="Arial"/>
              </a:rPr>
              <a:t>be  </a:t>
            </a:r>
            <a:r>
              <a:rPr dirty="0" sz="3600" spc="-135">
                <a:solidFill>
                  <a:srgbClr val="FFFFFF"/>
                </a:solidFill>
                <a:latin typeface="Arial"/>
                <a:cs typeface="Arial"/>
              </a:rPr>
              <a:t>2208 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95">
                <a:solidFill>
                  <a:srgbClr val="FFFFFF"/>
                </a:solidFill>
                <a:latin typeface="Arial"/>
                <a:cs typeface="Arial"/>
              </a:rPr>
              <a:t>2208px)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567055"/>
            <a:ext cx="7996555" cy="1346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95"/>
              </a:spcBef>
              <a:tabLst>
                <a:tab pos="1520190" algn="l"/>
                <a:tab pos="3324860" algn="l"/>
                <a:tab pos="5740400" algn="l"/>
              </a:tabLst>
            </a:pPr>
            <a:r>
              <a:rPr dirty="0" sz="3800" spc="20"/>
              <a:t>G</a:t>
            </a:r>
            <a:r>
              <a:rPr dirty="0" sz="3800" spc="-445"/>
              <a:t> </a:t>
            </a:r>
            <a:r>
              <a:rPr dirty="0" sz="3800" spc="-270"/>
              <a:t>E</a:t>
            </a:r>
            <a:r>
              <a:rPr dirty="0" sz="3800" spc="-445"/>
              <a:t> </a:t>
            </a:r>
            <a:r>
              <a:rPr dirty="0" sz="3800" spc="229"/>
              <a:t>N</a:t>
            </a:r>
            <a:r>
              <a:rPr dirty="0" sz="3800" spc="-440"/>
              <a:t> </a:t>
            </a:r>
            <a:r>
              <a:rPr dirty="0" sz="3800" spc="-270"/>
              <a:t>E</a:t>
            </a:r>
            <a:r>
              <a:rPr dirty="0" sz="3800" spc="-445"/>
              <a:t> </a:t>
            </a:r>
            <a:r>
              <a:rPr dirty="0" sz="3800" spc="-480"/>
              <a:t>R</a:t>
            </a:r>
            <a:r>
              <a:rPr dirty="0" sz="3800" spc="-440"/>
              <a:t> </a:t>
            </a:r>
            <a:r>
              <a:rPr dirty="0" sz="3800" spc="155"/>
              <a:t>AT</a:t>
            </a:r>
            <a:r>
              <a:rPr dirty="0" sz="3800" spc="-445"/>
              <a:t> </a:t>
            </a:r>
            <a:r>
              <a:rPr dirty="0" sz="3800" spc="-270"/>
              <a:t>E	</a:t>
            </a:r>
            <a:r>
              <a:rPr dirty="0" sz="3800" spc="-409"/>
              <a:t>S </a:t>
            </a:r>
            <a:r>
              <a:rPr dirty="0" sz="3800" spc="-340"/>
              <a:t>P </a:t>
            </a:r>
            <a:r>
              <a:rPr dirty="0" sz="3800" spc="-204"/>
              <a:t>L </a:t>
            </a:r>
            <a:r>
              <a:rPr dirty="0" sz="3800" spc="85"/>
              <a:t>A</a:t>
            </a:r>
            <a:r>
              <a:rPr dirty="0" sz="3800" spc="-819"/>
              <a:t> </a:t>
            </a:r>
            <a:r>
              <a:rPr dirty="0" sz="3800" spc="-409"/>
              <a:t>S</a:t>
            </a:r>
            <a:r>
              <a:rPr dirty="0" sz="3800" spc="-440"/>
              <a:t> </a:t>
            </a:r>
            <a:r>
              <a:rPr dirty="0" sz="3800" spc="15"/>
              <a:t>H	</a:t>
            </a:r>
            <a:r>
              <a:rPr dirty="0" sz="3800" spc="-409"/>
              <a:t>S </a:t>
            </a:r>
            <a:r>
              <a:rPr dirty="0" sz="3800" spc="-55"/>
              <a:t>C</a:t>
            </a:r>
            <a:r>
              <a:rPr dirty="0" sz="3800" spc="-880"/>
              <a:t> </a:t>
            </a:r>
            <a:r>
              <a:rPr dirty="0" sz="3800" spc="-480"/>
              <a:t>R </a:t>
            </a:r>
            <a:r>
              <a:rPr dirty="0" sz="3800" spc="-270"/>
              <a:t>E E </a:t>
            </a:r>
            <a:r>
              <a:rPr dirty="0" sz="3800" spc="229"/>
              <a:t>N  </a:t>
            </a:r>
            <a:r>
              <a:rPr dirty="0" sz="3800" spc="85"/>
              <a:t>A</a:t>
            </a:r>
            <a:r>
              <a:rPr dirty="0" sz="3800" spc="-445"/>
              <a:t> </a:t>
            </a:r>
            <a:r>
              <a:rPr dirty="0" sz="3800" spc="229"/>
              <a:t>N</a:t>
            </a:r>
            <a:r>
              <a:rPr dirty="0" sz="3800" spc="-445"/>
              <a:t> </a:t>
            </a:r>
            <a:r>
              <a:rPr dirty="0" sz="3800" spc="90"/>
              <a:t>D	</a:t>
            </a:r>
            <a:r>
              <a:rPr dirty="0" sz="3800" spc="-65"/>
              <a:t>I</a:t>
            </a:r>
            <a:r>
              <a:rPr dirty="0" sz="3800" spc="-450"/>
              <a:t> </a:t>
            </a:r>
            <a:r>
              <a:rPr dirty="0" sz="3800" spc="-55"/>
              <a:t>C</a:t>
            </a:r>
            <a:r>
              <a:rPr dirty="0" sz="3800" spc="-445"/>
              <a:t> </a:t>
            </a:r>
            <a:r>
              <a:rPr dirty="0" sz="3800" spc="229"/>
              <a:t>O</a:t>
            </a:r>
            <a:r>
              <a:rPr dirty="0" sz="3800" spc="-445"/>
              <a:t> </a:t>
            </a:r>
            <a:r>
              <a:rPr dirty="0" sz="3800" spc="229"/>
              <a:t>N</a:t>
            </a:r>
            <a:r>
              <a:rPr dirty="0" sz="3800" spc="-445"/>
              <a:t> </a:t>
            </a:r>
            <a:r>
              <a:rPr dirty="0" sz="3800" spc="-409"/>
              <a:t>S</a:t>
            </a:r>
            <a:endParaRPr sz="38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1324394" y="7144372"/>
            <a:ext cx="10356215" cy="599440"/>
          </a:xfrm>
          <a:prstGeom prst="rect">
            <a:avLst/>
          </a:prstGeom>
          <a:solidFill>
            <a:srgbClr val="363636"/>
          </a:solidFill>
          <a:ln w="12700">
            <a:solidFill>
              <a:srgbClr val="595959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148590">
              <a:lnSpc>
                <a:spcPct val="100000"/>
              </a:lnSpc>
              <a:spcBef>
                <a:spcPts val="345"/>
              </a:spcBef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ionic</a:t>
            </a:r>
            <a:r>
              <a:rPr dirty="0" sz="2700" spc="-2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resources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500" y="2882900"/>
            <a:ext cx="6858000" cy="288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Copy </a:t>
            </a: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them </a:t>
            </a:r>
            <a:r>
              <a:rPr dirty="0" sz="3600" spc="16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3600" spc="7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dirty="0" sz="3600" spc="-5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paths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951865" algn="l"/>
                <a:tab pos="952500" algn="l"/>
              </a:tabLst>
            </a:pPr>
            <a:r>
              <a:rPr dirty="0" sz="3600" spc="30" b="1">
                <a:solidFill>
                  <a:srgbClr val="FFFFFF"/>
                </a:solidFill>
                <a:latin typeface="Trebuchet MS"/>
                <a:cs typeface="Trebuchet MS"/>
              </a:rPr>
              <a:t>www/resources/icon.png</a:t>
            </a:r>
            <a:endParaRPr sz="3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lvl="1" marL="952500" indent="-469900">
              <a:lnSpc>
                <a:spcPct val="100000"/>
              </a:lnSpc>
              <a:buClr>
                <a:srgbClr val="646464"/>
              </a:buClr>
              <a:buSzPct val="90277"/>
              <a:buFont typeface="Arial"/>
              <a:buChar char="•"/>
              <a:tabLst>
                <a:tab pos="951865" algn="l"/>
                <a:tab pos="952500" algn="l"/>
              </a:tabLst>
            </a:pPr>
            <a:r>
              <a:rPr dirty="0" sz="3600" spc="45" b="1">
                <a:solidFill>
                  <a:srgbClr val="FFFFFF"/>
                </a:solidFill>
                <a:latin typeface="Trebuchet MS"/>
                <a:cs typeface="Trebuchet MS"/>
              </a:rPr>
              <a:t>www/resources/splash.png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6578600"/>
            <a:ext cx="27692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Generate</a:t>
            </a:r>
            <a:r>
              <a:rPr dirty="0" sz="2000" spc="-9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FFFFFF"/>
                </a:solidFill>
                <a:latin typeface="Courier New"/>
                <a:cs typeface="Courier New"/>
              </a:rPr>
              <a:t>resources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9900" y="4203700"/>
            <a:ext cx="698754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8345" algn="l"/>
              </a:tabLst>
            </a:pPr>
            <a:r>
              <a:rPr dirty="0"/>
              <a:t>G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/>
              <a:t>G</a:t>
            </a:r>
            <a:r>
              <a:rPr dirty="0" spc="-530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229"/>
              <a:t>LY</a:t>
            </a:r>
            <a:r>
              <a:rPr dirty="0" spc="-550"/>
              <a:t> </a:t>
            </a:r>
            <a:r>
              <a:rPr dirty="0" spc="-170"/>
              <a:t>T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-500"/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  <a:tabLst>
                <a:tab pos="3270885" algn="l"/>
              </a:tabLst>
            </a:pPr>
            <a:r>
              <a:rPr dirty="0"/>
              <a:t>G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 spc="250"/>
              <a:t>O</a:t>
            </a:r>
            <a:r>
              <a:rPr dirty="0" spc="-535"/>
              <a:t> </a:t>
            </a:r>
            <a:r>
              <a:rPr dirty="0"/>
              <a:t>G</a:t>
            </a:r>
            <a:r>
              <a:rPr dirty="0" spc="-530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80"/>
              <a:t>A</a:t>
            </a:r>
            <a:r>
              <a:rPr dirty="0" spc="-545"/>
              <a:t> </a:t>
            </a:r>
            <a:r>
              <a:rPr dirty="0" spc="-229"/>
              <a:t>LY</a:t>
            </a:r>
            <a:r>
              <a:rPr dirty="0" spc="-550"/>
              <a:t> </a:t>
            </a:r>
            <a:r>
              <a:rPr dirty="0" spc="-170"/>
              <a:t>T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-85"/>
              <a:t>C</a:t>
            </a:r>
            <a:r>
              <a:rPr dirty="0" spc="-545"/>
              <a:t> </a:t>
            </a:r>
            <a:r>
              <a:rPr dirty="0" spc="-50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3263900" y="3987800"/>
            <a:ext cx="6472555" cy="1803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98500">
              <a:lnSpc>
                <a:spcPct val="145800"/>
              </a:lnSpc>
              <a:spcBef>
                <a:spcPts val="100"/>
              </a:spcBef>
            </a:pPr>
            <a:r>
              <a:rPr dirty="0" sz="4000" spc="-40">
                <a:solidFill>
                  <a:srgbClr val="FFFFFF"/>
                </a:solidFill>
                <a:latin typeface="Arial"/>
                <a:cs typeface="Arial"/>
              </a:rPr>
              <a:t>Register </a:t>
            </a:r>
            <a:r>
              <a:rPr dirty="0" sz="4000" spc="-225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dirty="0" sz="4000" spc="20">
                <a:solidFill>
                  <a:srgbClr val="FFFFFF"/>
                </a:solidFill>
                <a:latin typeface="Arial"/>
                <a:cs typeface="Arial"/>
              </a:rPr>
              <a:t>website </a:t>
            </a:r>
            <a:r>
              <a:rPr dirty="0" sz="4000" spc="75">
                <a:solidFill>
                  <a:srgbClr val="FFFFFF"/>
                </a:solidFill>
                <a:latin typeface="Arial"/>
                <a:cs typeface="Arial"/>
              </a:rPr>
              <a:t>on  </a:t>
            </a:r>
            <a:r>
              <a:rPr dirty="0" u="heavy" sz="4000" spc="4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https://analytics.google.com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55281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  <a:tab pos="3552190" algn="l"/>
                <a:tab pos="5304790" algn="l"/>
              </a:tabLst>
            </a:pPr>
            <a:r>
              <a:rPr dirty="0"/>
              <a:t>W</a:t>
            </a:r>
            <a:r>
              <a:rPr dirty="0" spc="-535"/>
              <a:t> </a:t>
            </a:r>
            <a:r>
              <a:rPr dirty="0" spc="-5"/>
              <a:t>H</a:t>
            </a:r>
            <a:r>
              <a:rPr dirty="0" spc="-535"/>
              <a:t> </a:t>
            </a:r>
            <a:r>
              <a:rPr dirty="0" spc="160"/>
              <a:t>AT	</a:t>
            </a:r>
            <a:r>
              <a:rPr dirty="0"/>
              <a:t>W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-85"/>
              <a:t>C</a:t>
            </a:r>
            <a:r>
              <a:rPr dirty="0" spc="-530"/>
              <a:t> 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250"/>
              <a:t>N	O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-170"/>
              <a:t>T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50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-250"/>
              <a:t>Z</a:t>
            </a:r>
            <a:r>
              <a:rPr dirty="0" spc="-545"/>
              <a:t> </a:t>
            </a:r>
            <a:r>
              <a:rPr dirty="0" spc="-335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500" y="2743200"/>
            <a:ext cx="29857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Native</a:t>
            </a:r>
            <a:r>
              <a:rPr dirty="0" sz="36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Arial"/>
                <a:cs typeface="Arial"/>
              </a:rPr>
              <a:t>scroll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500" y="3898900"/>
            <a:ext cx="5120640" cy="404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dirty="0" sz="3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repeat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50">
                <a:solidFill>
                  <a:srgbClr val="FFFFFF"/>
                </a:solidFill>
                <a:latin typeface="Arial"/>
                <a:cs typeface="Arial"/>
              </a:rPr>
              <a:t>Track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dirty="0" sz="3600" spc="8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3600" spc="-3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00">
                <a:solidFill>
                  <a:srgbClr val="FFFFFF"/>
                </a:solidFill>
                <a:latin typeface="Arial"/>
                <a:cs typeface="Arial"/>
              </a:rPr>
              <a:t>binding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85">
                <a:solidFill>
                  <a:srgbClr val="FFFFFF"/>
                </a:solidFill>
                <a:latin typeface="Arial"/>
                <a:cs typeface="Arial"/>
              </a:rPr>
              <a:t>Crosswalk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37672" y="3052927"/>
            <a:ext cx="3900919" cy="304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178800" y="2844800"/>
            <a:ext cx="29660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65">
                <a:solidFill>
                  <a:srgbClr val="FF2E00"/>
                </a:solidFill>
                <a:latin typeface="Verdana"/>
                <a:cs typeface="Verdana"/>
              </a:rPr>
              <a:t>Android</a:t>
            </a:r>
            <a:r>
              <a:rPr dirty="0" sz="3000" spc="35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285">
                <a:solidFill>
                  <a:srgbClr val="FF2E00"/>
                </a:solidFill>
                <a:latin typeface="Verdana"/>
                <a:cs typeface="Verdana"/>
              </a:rPr>
              <a:t>only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10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5794"/>
            <a:ext cx="11605895" cy="6223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537335" algn="l"/>
                <a:tab pos="4370070" algn="l"/>
                <a:tab pos="7882890" algn="l"/>
                <a:tab pos="8950325" algn="l"/>
              </a:tabLst>
            </a:pPr>
            <a:r>
              <a:rPr dirty="0" sz="3900" spc="80"/>
              <a:t>A</a:t>
            </a:r>
            <a:r>
              <a:rPr dirty="0" sz="3900" spc="-459"/>
              <a:t> </a:t>
            </a:r>
            <a:r>
              <a:rPr dirty="0" sz="3900" spc="80"/>
              <a:t>D</a:t>
            </a:r>
            <a:r>
              <a:rPr dirty="0" sz="3900" spc="-459"/>
              <a:t> </a:t>
            </a:r>
            <a:r>
              <a:rPr dirty="0" sz="3900" spc="80"/>
              <a:t>D	</a:t>
            </a:r>
            <a:r>
              <a:rPr dirty="0" sz="3900" spc="10"/>
              <a:t>G</a:t>
            </a:r>
            <a:r>
              <a:rPr dirty="0" sz="3900" spc="-459"/>
              <a:t> </a:t>
            </a:r>
            <a:r>
              <a:rPr dirty="0" sz="3900" spc="229"/>
              <a:t>O</a:t>
            </a:r>
            <a:r>
              <a:rPr dirty="0" sz="3900" spc="-455"/>
              <a:t> </a:t>
            </a:r>
            <a:r>
              <a:rPr dirty="0" sz="3900" spc="229"/>
              <a:t>O</a:t>
            </a:r>
            <a:r>
              <a:rPr dirty="0" sz="3900" spc="-459"/>
              <a:t> </a:t>
            </a:r>
            <a:r>
              <a:rPr dirty="0" sz="3900" spc="10"/>
              <a:t>G</a:t>
            </a:r>
            <a:r>
              <a:rPr dirty="0" sz="3900" spc="-459"/>
              <a:t> </a:t>
            </a:r>
            <a:r>
              <a:rPr dirty="0" sz="3900" spc="-215"/>
              <a:t>L</a:t>
            </a:r>
            <a:r>
              <a:rPr dirty="0" sz="3900" spc="-455"/>
              <a:t> </a:t>
            </a:r>
            <a:r>
              <a:rPr dirty="0" sz="3900" spc="-280"/>
              <a:t>E	</a:t>
            </a:r>
            <a:r>
              <a:rPr dirty="0" sz="3900" spc="80"/>
              <a:t>A</a:t>
            </a:r>
            <a:r>
              <a:rPr dirty="0" sz="3900" spc="-459"/>
              <a:t> </a:t>
            </a:r>
            <a:r>
              <a:rPr dirty="0" sz="3900" spc="225"/>
              <a:t>N</a:t>
            </a:r>
            <a:r>
              <a:rPr dirty="0" sz="3900" spc="-459"/>
              <a:t> </a:t>
            </a:r>
            <a:r>
              <a:rPr dirty="0" sz="3900" spc="80"/>
              <a:t>A</a:t>
            </a:r>
            <a:r>
              <a:rPr dirty="0" sz="3900" spc="-455"/>
              <a:t> </a:t>
            </a:r>
            <a:r>
              <a:rPr dirty="0" sz="3900" spc="-190"/>
              <a:t>LY</a:t>
            </a:r>
            <a:r>
              <a:rPr dirty="0" sz="3900" spc="-459"/>
              <a:t> </a:t>
            </a:r>
            <a:r>
              <a:rPr dirty="0" sz="3900" spc="-140"/>
              <a:t>T</a:t>
            </a:r>
            <a:r>
              <a:rPr dirty="0" sz="3900" spc="-455"/>
              <a:t> </a:t>
            </a:r>
            <a:r>
              <a:rPr dirty="0" sz="3900" spc="-70"/>
              <a:t>I</a:t>
            </a:r>
            <a:r>
              <a:rPr dirty="0" sz="3900" spc="-459"/>
              <a:t> </a:t>
            </a:r>
            <a:r>
              <a:rPr dirty="0" sz="3900" spc="-65"/>
              <a:t>C</a:t>
            </a:r>
            <a:r>
              <a:rPr dirty="0" sz="3900" spc="-455"/>
              <a:t> </a:t>
            </a:r>
            <a:r>
              <a:rPr dirty="0" sz="3900" spc="-425"/>
              <a:t>S	</a:t>
            </a:r>
            <a:r>
              <a:rPr dirty="0" sz="3900" spc="-140"/>
              <a:t>T</a:t>
            </a:r>
            <a:r>
              <a:rPr dirty="0" sz="3900" spc="-459"/>
              <a:t> </a:t>
            </a:r>
            <a:r>
              <a:rPr dirty="0" sz="3900" spc="229"/>
              <a:t>O	</a:t>
            </a:r>
            <a:r>
              <a:rPr dirty="0" sz="3900" spc="-355"/>
              <a:t>P</a:t>
            </a:r>
            <a:r>
              <a:rPr dirty="0" sz="3900" spc="-475"/>
              <a:t> </a:t>
            </a:r>
            <a:r>
              <a:rPr dirty="0" sz="3900" spc="-495"/>
              <a:t>R</a:t>
            </a:r>
            <a:r>
              <a:rPr dirty="0" sz="3900" spc="-470"/>
              <a:t> </a:t>
            </a:r>
            <a:r>
              <a:rPr dirty="0" sz="3900" spc="229"/>
              <a:t>O</a:t>
            </a:r>
            <a:r>
              <a:rPr dirty="0" sz="3900" spc="-475"/>
              <a:t> </a:t>
            </a:r>
            <a:r>
              <a:rPr dirty="0" sz="3900" spc="-65"/>
              <a:t>J</a:t>
            </a:r>
            <a:r>
              <a:rPr dirty="0" sz="3900" spc="-475"/>
              <a:t> </a:t>
            </a:r>
            <a:r>
              <a:rPr dirty="0" sz="3900" spc="-280"/>
              <a:t>E</a:t>
            </a:r>
            <a:r>
              <a:rPr dirty="0" sz="3900" spc="-475"/>
              <a:t> </a:t>
            </a:r>
            <a:r>
              <a:rPr dirty="0" sz="3900" spc="-65"/>
              <a:t>C</a:t>
            </a:r>
            <a:r>
              <a:rPr dirty="0" sz="3900" spc="-470"/>
              <a:t> </a:t>
            </a:r>
            <a:r>
              <a:rPr dirty="0" sz="3900" spc="-140"/>
              <a:t>T</a:t>
            </a:r>
            <a:endParaRPr sz="39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60400" y="4498289"/>
            <a:ext cx="11684000" cy="757555"/>
          </a:xfrm>
          <a:prstGeom prst="rect">
            <a:avLst/>
          </a:prstGeom>
          <a:solidFill>
            <a:srgbClr val="212121"/>
          </a:solidFill>
          <a:ln w="12700">
            <a:solidFill>
              <a:srgbClr val="363636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380"/>
              </a:spcBef>
              <a:tabLst>
                <a:tab pos="563880" algn="l"/>
              </a:tabLst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$	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bower install ga-localstorage</a:t>
            </a:r>
            <a:r>
              <a:rPr dirty="0" sz="2700" spc="-20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-S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6600" y="8509000"/>
            <a:ext cx="644207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500" spc="4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https://github.com/ggendre/GALocalStorage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67092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300" algn="l"/>
                <a:tab pos="2992755" algn="l"/>
              </a:tabLst>
            </a:pPr>
            <a:r>
              <a:rPr dirty="0" spc="80"/>
              <a:t>A</a:t>
            </a:r>
            <a:r>
              <a:rPr dirty="0" spc="-535"/>
              <a:t> </a:t>
            </a:r>
            <a:r>
              <a:rPr dirty="0" spc="80"/>
              <a:t>D</a:t>
            </a:r>
            <a:r>
              <a:rPr dirty="0" spc="-535"/>
              <a:t> </a:t>
            </a:r>
            <a:r>
              <a:rPr dirty="0" spc="80"/>
              <a:t>D	</a:t>
            </a:r>
            <a:r>
              <a:rPr dirty="0" spc="-170"/>
              <a:t>T</a:t>
            </a:r>
            <a:r>
              <a:rPr dirty="0" spc="-530"/>
              <a:t> </a:t>
            </a:r>
            <a:r>
              <a:rPr dirty="0" spc="250"/>
              <a:t>O	</a:t>
            </a:r>
            <a:r>
              <a:rPr dirty="0"/>
              <a:t>G</a:t>
            </a:r>
            <a:r>
              <a:rPr dirty="0" spc="-540"/>
              <a:t> </a:t>
            </a:r>
            <a:r>
              <a:rPr dirty="0" spc="-175"/>
              <a:t>U</a:t>
            </a:r>
            <a:r>
              <a:rPr dirty="0" spc="-540"/>
              <a:t> </a:t>
            </a:r>
            <a:r>
              <a:rPr dirty="0" spc="-254"/>
              <a:t>L</a:t>
            </a:r>
            <a:r>
              <a:rPr dirty="0" spc="-540"/>
              <a:t> </a:t>
            </a:r>
            <a:r>
              <a:rPr dirty="0" spc="-420"/>
              <a:t>P</a:t>
            </a:r>
            <a:r>
              <a:rPr dirty="0" spc="-540"/>
              <a:t> </a:t>
            </a:r>
            <a:r>
              <a:rPr dirty="0" spc="-250"/>
              <a:t>F</a:t>
            </a:r>
            <a:r>
              <a:rPr dirty="0" spc="-540"/>
              <a:t> </a:t>
            </a:r>
            <a:r>
              <a:rPr dirty="0" spc="-85"/>
              <a:t>I</a:t>
            </a:r>
            <a:r>
              <a:rPr dirty="0" spc="-540"/>
              <a:t> </a:t>
            </a:r>
            <a:r>
              <a:rPr dirty="0" spc="-254"/>
              <a:t>L</a:t>
            </a:r>
            <a:r>
              <a:rPr dirty="0" spc="-535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-85"/>
              <a:t>.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0"/>
              <a:t> </a:t>
            </a:r>
            <a:r>
              <a:rPr dirty="0" spc="-500"/>
              <a:t>S</a:t>
            </a:r>
            <a:r>
              <a:rPr dirty="0" spc="-540"/>
              <a:t> </a:t>
            </a:r>
            <a:r>
              <a:rPr dirty="0" spc="-165"/>
              <a:t>6</a:t>
            </a:r>
            <a:r>
              <a:rPr dirty="0" spc="-540"/>
              <a:t> </a:t>
            </a:r>
            <a:r>
              <a:rPr dirty="0" spc="-85"/>
              <a:t>.</a:t>
            </a:r>
            <a:r>
              <a:rPr dirty="0" spc="-540"/>
              <a:t> </a:t>
            </a:r>
            <a:r>
              <a:rPr dirty="0" spc="-85"/>
              <a:t>J</a:t>
            </a:r>
            <a:r>
              <a:rPr dirty="0" spc="-535"/>
              <a:t> </a:t>
            </a:r>
            <a:r>
              <a:rPr dirty="0" spc="-50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60400" y="3445243"/>
            <a:ext cx="11684000" cy="3724910"/>
          </a:xfrm>
          <a:prstGeom prst="rect">
            <a:avLst/>
          </a:prstGeom>
          <a:solidFill>
            <a:srgbClr val="212121"/>
          </a:solidFill>
          <a:ln w="12700">
            <a:solidFill>
              <a:srgbClr val="363636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370"/>
              </a:spcBef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…</a:t>
            </a:r>
            <a:endParaRPr sz="2700">
              <a:latin typeface="Courier New"/>
              <a:cs typeface="Courier New"/>
            </a:endParaRPr>
          </a:p>
          <a:p>
            <a:pPr marL="886460" marR="8025765" indent="-734695">
              <a:lnSpc>
                <a:spcPct val="117300"/>
              </a:lnSpc>
            </a:pP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var bowerLibs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=</a:t>
            </a:r>
            <a:r>
              <a:rPr dirty="0" sz="2700" spc="-9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{  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js:</a:t>
            </a:r>
            <a:r>
              <a:rPr dirty="0" sz="2700" spc="-1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[</a:t>
            </a:r>
            <a:endParaRPr sz="2700">
              <a:latin typeface="Courier New"/>
              <a:cs typeface="Courier New"/>
            </a:endParaRPr>
          </a:p>
          <a:p>
            <a:pPr marL="1798320">
              <a:lnSpc>
                <a:spcPct val="100000"/>
              </a:lnSpc>
              <a:spcBef>
                <a:spcPts val="660"/>
              </a:spcBef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…</a:t>
            </a:r>
            <a:endParaRPr sz="2700">
              <a:latin typeface="Courier New"/>
              <a:cs typeface="Courier New"/>
            </a:endParaRPr>
          </a:p>
          <a:p>
            <a:pPr marL="1709420">
              <a:lnSpc>
                <a:spcPct val="100000"/>
              </a:lnSpc>
              <a:spcBef>
                <a:spcPts val="560"/>
              </a:spcBef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'ga-localstorage/GALocalStorage.js'</a:t>
            </a:r>
            <a:endParaRPr sz="2700">
              <a:latin typeface="Courier New"/>
              <a:cs typeface="Courier New"/>
            </a:endParaRPr>
          </a:p>
          <a:p>
            <a:pPr marL="886460">
              <a:lnSpc>
                <a:spcPct val="100000"/>
              </a:lnSpc>
              <a:spcBef>
                <a:spcPts val="660"/>
              </a:spcBef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],</a:t>
            </a:r>
            <a:endParaRPr sz="2700">
              <a:latin typeface="Courier New"/>
              <a:cs typeface="Courier New"/>
            </a:endParaRPr>
          </a:p>
          <a:p>
            <a:pPr marL="152400">
              <a:lnSpc>
                <a:spcPct val="100000"/>
              </a:lnSpc>
              <a:spcBef>
                <a:spcPts val="560"/>
              </a:spcBef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…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700" y="2679700"/>
            <a:ext cx="23120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gulpfile.es6.js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647700"/>
            <a:ext cx="1125093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8075" algn="l"/>
                <a:tab pos="4433570" algn="l"/>
                <a:tab pos="6386830" algn="l"/>
                <a:tab pos="8034655" algn="l"/>
              </a:tabLst>
            </a:pPr>
            <a:r>
              <a:rPr dirty="0" sz="4500" spc="-500">
                <a:solidFill>
                  <a:srgbClr val="55D7FF"/>
                </a:solidFill>
                <a:latin typeface="Arial"/>
                <a:cs typeface="Arial"/>
              </a:rPr>
              <a:t>S </a:t>
            </a:r>
            <a:r>
              <a:rPr dirty="0" sz="4500" spc="160">
                <a:solidFill>
                  <a:srgbClr val="55D7FF"/>
                </a:solidFill>
                <a:latin typeface="Arial"/>
                <a:cs typeface="Arial"/>
              </a:rPr>
              <a:t>TA</a:t>
            </a:r>
            <a:r>
              <a:rPr dirty="0" sz="4500" spc="-57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85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4500" spc="-50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0">
                <a:solidFill>
                  <a:srgbClr val="55D7FF"/>
                </a:solidFill>
                <a:latin typeface="Arial"/>
                <a:cs typeface="Arial"/>
              </a:rPr>
              <a:t>T	</a:t>
            </a:r>
            <a:r>
              <a:rPr dirty="0" sz="4500">
                <a:solidFill>
                  <a:srgbClr val="55D7FF"/>
                </a:solidFill>
                <a:latin typeface="Arial"/>
                <a:cs typeface="Arial"/>
              </a:rPr>
              <a:t>G</a:t>
            </a:r>
            <a:r>
              <a:rPr dirty="0" sz="4500" spc="-894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175">
                <a:solidFill>
                  <a:srgbClr val="55D7FF"/>
                </a:solidFill>
                <a:latin typeface="Arial"/>
                <a:cs typeface="Arial"/>
              </a:rPr>
              <a:t>U </a:t>
            </a:r>
            <a:r>
              <a:rPr dirty="0" sz="4500" spc="-254">
                <a:solidFill>
                  <a:srgbClr val="55D7FF"/>
                </a:solidFill>
                <a:latin typeface="Arial"/>
                <a:cs typeface="Arial"/>
              </a:rPr>
              <a:t>L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420">
                <a:solidFill>
                  <a:srgbClr val="55D7FF"/>
                </a:solidFill>
                <a:latin typeface="Arial"/>
                <a:cs typeface="Arial"/>
              </a:rPr>
              <a:t>P	</a:t>
            </a:r>
            <a:r>
              <a:rPr dirty="0" sz="4500" spc="160">
                <a:solidFill>
                  <a:srgbClr val="55D7FF"/>
                </a:solidFill>
                <a:latin typeface="Arial"/>
                <a:cs typeface="Arial"/>
              </a:rPr>
              <a:t>TA</a:t>
            </a:r>
            <a:r>
              <a:rPr dirty="0" sz="4500" spc="-53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00">
                <a:solidFill>
                  <a:srgbClr val="55D7FF"/>
                </a:solidFill>
                <a:latin typeface="Arial"/>
                <a:cs typeface="Arial"/>
              </a:rPr>
              <a:t>S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4">
                <a:solidFill>
                  <a:srgbClr val="55D7FF"/>
                </a:solidFill>
                <a:latin typeface="Arial"/>
                <a:cs typeface="Arial"/>
              </a:rPr>
              <a:t>K	</a:t>
            </a:r>
            <a:r>
              <a:rPr dirty="0" sz="4500" spc="-250">
                <a:solidFill>
                  <a:srgbClr val="55D7FF"/>
                </a:solidFill>
                <a:latin typeface="Arial"/>
                <a:cs typeface="Arial"/>
              </a:rPr>
              <a:t>F</a:t>
            </a:r>
            <a:r>
              <a:rPr dirty="0" sz="4500" spc="-53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O</a:t>
            </a:r>
            <a:r>
              <a:rPr dirty="0" sz="4500" spc="-53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585">
                <a:solidFill>
                  <a:srgbClr val="55D7FF"/>
                </a:solidFill>
                <a:latin typeface="Arial"/>
                <a:cs typeface="Arial"/>
              </a:rPr>
              <a:t>R	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4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4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N</a:t>
            </a:r>
            <a:r>
              <a:rPr dirty="0" sz="4500" spc="-54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50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250">
                <a:solidFill>
                  <a:srgbClr val="55D7FF"/>
                </a:solidFill>
                <a:latin typeface="Arial"/>
                <a:cs typeface="Arial"/>
              </a:rPr>
              <a:t>M</a:t>
            </a:r>
            <a:r>
              <a:rPr dirty="0" sz="4500" spc="-54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85">
                <a:solidFill>
                  <a:srgbClr val="55D7FF"/>
                </a:solidFill>
                <a:latin typeface="Arial"/>
                <a:cs typeface="Arial"/>
              </a:rPr>
              <a:t>I</a:t>
            </a:r>
            <a:r>
              <a:rPr dirty="0" sz="4500" spc="-54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250">
                <a:solidFill>
                  <a:srgbClr val="55D7FF"/>
                </a:solidFill>
                <a:latin typeface="Arial"/>
                <a:cs typeface="Arial"/>
              </a:rPr>
              <a:t>Z</a:t>
            </a:r>
            <a:r>
              <a:rPr dirty="0" sz="4500" spc="-54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4500" spc="-335">
                <a:solidFill>
                  <a:srgbClr val="55D7FF"/>
                </a:solidFill>
                <a:latin typeface="Arial"/>
                <a:cs typeface="Arial"/>
              </a:rPr>
              <a:t>E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60400" y="4498289"/>
            <a:ext cx="11684000" cy="757555"/>
          </a:xfrm>
          <a:prstGeom prst="rect">
            <a:avLst/>
          </a:prstGeom>
          <a:solidFill>
            <a:srgbClr val="212121"/>
          </a:solidFill>
          <a:ln w="12700">
            <a:solidFill>
              <a:srgbClr val="363636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380"/>
              </a:spcBef>
            </a:pP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$ </a:t>
            </a:r>
            <a:r>
              <a:rPr dirty="0" sz="2700" spc="-5">
                <a:solidFill>
                  <a:srgbClr val="00F900"/>
                </a:solidFill>
                <a:latin typeface="Courier New"/>
                <a:cs typeface="Courier New"/>
              </a:rPr>
              <a:t>gulp</a:t>
            </a:r>
            <a:r>
              <a:rPr dirty="0" sz="2700" spc="-15">
                <a:solidFill>
                  <a:srgbClr val="00F900"/>
                </a:solidFill>
                <a:latin typeface="Courier New"/>
                <a:cs typeface="Courier New"/>
              </a:rPr>
              <a:t> </a:t>
            </a:r>
            <a:r>
              <a:rPr dirty="0" sz="2700">
                <a:solidFill>
                  <a:srgbClr val="00F900"/>
                </a:solidFill>
                <a:latin typeface="Courier New"/>
                <a:cs typeface="Courier New"/>
              </a:rPr>
              <a:t>bowerlibs</a:t>
            </a:r>
            <a:endParaRPr sz="2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50875"/>
            <a:ext cx="11594465" cy="6769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436370" algn="l"/>
                <a:tab pos="4529455" algn="l"/>
                <a:tab pos="8365490" algn="l"/>
              </a:tabLst>
            </a:pPr>
            <a:r>
              <a:rPr dirty="0" sz="4250" spc="-459"/>
              <a:t>S</a:t>
            </a:r>
            <a:r>
              <a:rPr dirty="0" sz="4250" spc="-500"/>
              <a:t> </a:t>
            </a:r>
            <a:r>
              <a:rPr dirty="0" sz="4250" spc="-300"/>
              <a:t>E</a:t>
            </a:r>
            <a:r>
              <a:rPr dirty="0" sz="4250" spc="-500"/>
              <a:t> </a:t>
            </a:r>
            <a:r>
              <a:rPr dirty="0" sz="4250" spc="-145"/>
              <a:t>T	</a:t>
            </a:r>
            <a:r>
              <a:rPr dirty="0" sz="4250" spc="20"/>
              <a:t>G</a:t>
            </a:r>
            <a:r>
              <a:rPr dirty="0" sz="4250" spc="-500"/>
              <a:t> </a:t>
            </a:r>
            <a:r>
              <a:rPr dirty="0" sz="4250" spc="254"/>
              <a:t>O</a:t>
            </a:r>
            <a:r>
              <a:rPr dirty="0" sz="4250" spc="-495"/>
              <a:t> </a:t>
            </a:r>
            <a:r>
              <a:rPr dirty="0" sz="4250" spc="254"/>
              <a:t>O</a:t>
            </a:r>
            <a:r>
              <a:rPr dirty="0" sz="4250" spc="-500"/>
              <a:t> </a:t>
            </a:r>
            <a:r>
              <a:rPr dirty="0" sz="4250" spc="20"/>
              <a:t>G</a:t>
            </a:r>
            <a:r>
              <a:rPr dirty="0" sz="4250" spc="-500"/>
              <a:t> </a:t>
            </a:r>
            <a:r>
              <a:rPr dirty="0" sz="4250" spc="-229"/>
              <a:t>L</a:t>
            </a:r>
            <a:r>
              <a:rPr dirty="0" sz="4250" spc="-500"/>
              <a:t> </a:t>
            </a:r>
            <a:r>
              <a:rPr dirty="0" sz="4250" spc="-300"/>
              <a:t>E	</a:t>
            </a:r>
            <a:r>
              <a:rPr dirty="0" sz="4250" spc="90"/>
              <a:t>A</a:t>
            </a:r>
            <a:r>
              <a:rPr dirty="0" sz="4250" spc="-495"/>
              <a:t> </a:t>
            </a:r>
            <a:r>
              <a:rPr dirty="0" sz="4250" spc="254"/>
              <a:t>N</a:t>
            </a:r>
            <a:r>
              <a:rPr dirty="0" sz="4250" spc="-500"/>
              <a:t> </a:t>
            </a:r>
            <a:r>
              <a:rPr dirty="0" sz="4250" spc="90"/>
              <a:t>A</a:t>
            </a:r>
            <a:r>
              <a:rPr dirty="0" sz="4250" spc="-495"/>
              <a:t> </a:t>
            </a:r>
            <a:r>
              <a:rPr dirty="0" sz="4250" spc="-204"/>
              <a:t>LY</a:t>
            </a:r>
            <a:r>
              <a:rPr dirty="0" sz="4250" spc="-500"/>
              <a:t> </a:t>
            </a:r>
            <a:r>
              <a:rPr dirty="0" sz="4250" spc="-145"/>
              <a:t>T</a:t>
            </a:r>
            <a:r>
              <a:rPr dirty="0" sz="4250" spc="-495"/>
              <a:t> </a:t>
            </a:r>
            <a:r>
              <a:rPr dirty="0" sz="4250" spc="-70"/>
              <a:t>I</a:t>
            </a:r>
            <a:r>
              <a:rPr dirty="0" sz="4250" spc="-500"/>
              <a:t> </a:t>
            </a:r>
            <a:r>
              <a:rPr dirty="0" sz="4250" spc="-60"/>
              <a:t>C</a:t>
            </a:r>
            <a:r>
              <a:rPr dirty="0" sz="4250" spc="-495"/>
              <a:t> </a:t>
            </a:r>
            <a:r>
              <a:rPr dirty="0" sz="4250" spc="-459"/>
              <a:t>S	</a:t>
            </a:r>
            <a:r>
              <a:rPr dirty="0" sz="4250" spc="90"/>
              <a:t>A</a:t>
            </a:r>
            <a:r>
              <a:rPr dirty="0" sz="4250" spc="-515"/>
              <a:t> </a:t>
            </a:r>
            <a:r>
              <a:rPr dirty="0" sz="4250" spc="-60"/>
              <a:t>C</a:t>
            </a:r>
            <a:r>
              <a:rPr dirty="0" sz="4250" spc="-515"/>
              <a:t> </a:t>
            </a:r>
            <a:r>
              <a:rPr dirty="0" sz="4250" spc="-60"/>
              <a:t>C</a:t>
            </a:r>
            <a:r>
              <a:rPr dirty="0" sz="4250" spc="-509"/>
              <a:t> </a:t>
            </a:r>
            <a:r>
              <a:rPr dirty="0" sz="4250" spc="254"/>
              <a:t>O</a:t>
            </a:r>
            <a:r>
              <a:rPr dirty="0" sz="4250" spc="-515"/>
              <a:t> </a:t>
            </a:r>
            <a:r>
              <a:rPr dirty="0" sz="4250" spc="-150"/>
              <a:t>U</a:t>
            </a:r>
            <a:r>
              <a:rPr dirty="0" sz="4250" spc="-515"/>
              <a:t> </a:t>
            </a:r>
            <a:r>
              <a:rPr dirty="0" sz="4250" spc="254"/>
              <a:t>N</a:t>
            </a:r>
            <a:r>
              <a:rPr dirty="0" sz="4250" spc="-509"/>
              <a:t> </a:t>
            </a:r>
            <a:r>
              <a:rPr dirty="0" sz="4250" spc="-145"/>
              <a:t>T</a:t>
            </a:r>
            <a:endParaRPr sz="425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685800" y="3162300"/>
            <a:ext cx="7738109" cy="1684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5D7FF"/>
                </a:solidFill>
                <a:latin typeface="Courier New"/>
                <a:cs typeface="Courier New"/>
              </a:rPr>
              <a:t>www/app/app.js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713740" marR="5080" indent="-701675">
              <a:lnSpc>
                <a:spcPts val="2600"/>
              </a:lnSpc>
              <a:tabLst>
                <a:tab pos="5271135" algn="l"/>
              </a:tabLst>
            </a:pPr>
            <a:r>
              <a:rPr dirty="0" sz="2300">
                <a:solidFill>
                  <a:srgbClr val="D9D9D9"/>
                </a:solidFill>
                <a:latin typeface="Courier New"/>
                <a:cs typeface="Courier New"/>
              </a:rPr>
              <a:t>$ionicPlatform.</a:t>
            </a:r>
            <a:r>
              <a:rPr dirty="0" sz="2300">
                <a:solidFill>
                  <a:srgbClr val="EB97F1"/>
                </a:solidFill>
                <a:latin typeface="Courier New"/>
                <a:cs typeface="Courier New"/>
              </a:rPr>
              <a:t>ready</a:t>
            </a:r>
            <a:r>
              <a:rPr dirty="0" sz="23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3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2300" spc="-5">
                <a:solidFill>
                  <a:srgbClr val="D9D9D9"/>
                </a:solidFill>
                <a:latin typeface="Courier New"/>
                <a:cs typeface="Courier New"/>
              </a:rPr>
              <a:t>(...) </a:t>
            </a:r>
            <a:r>
              <a:rPr dirty="0" sz="2300">
                <a:solidFill>
                  <a:srgbClr val="D9D9D9"/>
                </a:solidFill>
                <a:latin typeface="Courier New"/>
                <a:cs typeface="Courier New"/>
              </a:rPr>
              <a:t>{  </a:t>
            </a:r>
            <a:r>
              <a:rPr dirty="0" sz="2300" spc="-5">
                <a:solidFill>
                  <a:srgbClr val="D9D9D9"/>
                </a:solidFill>
                <a:latin typeface="Courier New"/>
                <a:cs typeface="Courier New"/>
              </a:rPr>
              <a:t>ga_storage.</a:t>
            </a:r>
            <a:r>
              <a:rPr dirty="0" sz="2300" spc="-5">
                <a:solidFill>
                  <a:srgbClr val="EB97F1"/>
                </a:solidFill>
                <a:latin typeface="Courier New"/>
                <a:cs typeface="Courier New"/>
              </a:rPr>
              <a:t>_setAccount</a:t>
            </a:r>
            <a:r>
              <a:rPr dirty="0" sz="23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300" spc="-5">
                <a:solidFill>
                  <a:srgbClr val="96E284"/>
                </a:solidFill>
                <a:latin typeface="Courier New"/>
                <a:cs typeface="Courier New"/>
              </a:rPr>
              <a:t>'UA-12345678-1'</a:t>
            </a:r>
            <a:r>
              <a:rPr dirty="0" sz="2300" spc="-5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ts val="2540"/>
              </a:lnSpc>
            </a:pPr>
            <a:r>
              <a:rPr dirty="0" sz="23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1006030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19680" algn="l"/>
                <a:tab pos="4491355" algn="l"/>
                <a:tab pos="5507355" algn="l"/>
              </a:tabLst>
            </a:pPr>
            <a:r>
              <a:rPr dirty="0" spc="-170"/>
              <a:t>T </a:t>
            </a:r>
            <a:r>
              <a:rPr dirty="0" spc="-585"/>
              <a:t>R </a:t>
            </a:r>
            <a:r>
              <a:rPr dirty="0" spc="80"/>
              <a:t>A</a:t>
            </a:r>
            <a:r>
              <a:rPr dirty="0" spc="-844"/>
              <a:t> </a:t>
            </a:r>
            <a:r>
              <a:rPr dirty="0" spc="-85"/>
              <a:t>C</a:t>
            </a:r>
            <a:r>
              <a:rPr dirty="0" spc="-535"/>
              <a:t> </a:t>
            </a:r>
            <a:r>
              <a:rPr dirty="0" spc="-254"/>
              <a:t>K	</a:t>
            </a:r>
            <a:r>
              <a:rPr dirty="0" spc="-335"/>
              <a:t>V </a:t>
            </a:r>
            <a:r>
              <a:rPr dirty="0" spc="-85"/>
              <a:t>I</a:t>
            </a:r>
            <a:r>
              <a:rPr dirty="0" spc="-730"/>
              <a:t> </a:t>
            </a:r>
            <a:r>
              <a:rPr dirty="0" spc="-335"/>
              <a:t>E</a:t>
            </a:r>
            <a:r>
              <a:rPr dirty="0" spc="-535"/>
              <a:t> </a:t>
            </a:r>
            <a:r>
              <a:rPr dirty="0"/>
              <a:t>W	</a:t>
            </a:r>
            <a:r>
              <a:rPr dirty="0" spc="-85"/>
              <a:t>I</a:t>
            </a:r>
            <a:r>
              <a:rPr dirty="0" spc="-535"/>
              <a:t> </a:t>
            </a:r>
            <a:r>
              <a:rPr dirty="0" spc="250"/>
              <a:t>N	</a:t>
            </a:r>
            <a:r>
              <a:rPr dirty="0" spc="-85"/>
              <a:t>C</a:t>
            </a:r>
            <a:r>
              <a:rPr dirty="0" spc="-540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N</a:t>
            </a:r>
            <a:r>
              <a:rPr dirty="0" spc="-540"/>
              <a:t> </a:t>
            </a:r>
            <a:r>
              <a:rPr dirty="0" spc="-170"/>
              <a:t>T</a:t>
            </a:r>
            <a:r>
              <a:rPr dirty="0" spc="-545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-254"/>
              <a:t>L</a:t>
            </a:r>
            <a:r>
              <a:rPr dirty="0" spc="-545"/>
              <a:t> </a:t>
            </a:r>
            <a:r>
              <a:rPr dirty="0" spc="-254"/>
              <a:t>L</a:t>
            </a:r>
            <a:r>
              <a:rPr dirty="0" spc="-540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85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/>
          <p:nvPr/>
        </p:nvSpPr>
        <p:spPr>
          <a:xfrm>
            <a:off x="927100" y="3987800"/>
            <a:ext cx="10085705" cy="10769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744220" marR="5080" indent="-732155">
              <a:lnSpc>
                <a:spcPts val="2700"/>
              </a:lnSpc>
              <a:spcBef>
                <a:spcPts val="340"/>
              </a:spcBef>
              <a:tabLst>
                <a:tab pos="5682615" algn="l"/>
                <a:tab pos="7328534" algn="l"/>
                <a:tab pos="7877175" algn="l"/>
              </a:tabLst>
            </a:pP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$scope.$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on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'$ionicView.enter'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400" b="1">
                <a:solidFill>
                  <a:srgbClr val="8FCCF2"/>
                </a:solidFill>
                <a:latin typeface="Courier New"/>
                <a:cs typeface="Courier New"/>
              </a:rPr>
              <a:t>function	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() 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{  ga_storage</a:t>
            </a:r>
            <a:r>
              <a:rPr dirty="0" sz="2400" spc="-5">
                <a:solidFill>
                  <a:srgbClr val="D9D9D9"/>
                </a:solidFill>
                <a:latin typeface="Courier New"/>
                <a:cs typeface="Courier New"/>
              </a:rPr>
              <a:t>.</a:t>
            </a:r>
            <a:r>
              <a:rPr dirty="0" sz="2400">
                <a:solidFill>
                  <a:srgbClr val="EB97F1"/>
                </a:solidFill>
                <a:latin typeface="Courier New"/>
                <a:cs typeface="Courier New"/>
              </a:rPr>
              <a:t>_trackPagevie</a:t>
            </a:r>
            <a:r>
              <a:rPr dirty="0" sz="2400" spc="-5">
                <a:solidFill>
                  <a:srgbClr val="EB97F1"/>
                </a:solidFill>
                <a:latin typeface="Courier New"/>
                <a:cs typeface="Courier New"/>
              </a:rPr>
              <a:t>w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(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"/tutorial"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,	</a:t>
            </a:r>
            <a:r>
              <a:rPr dirty="0" sz="2400">
                <a:solidFill>
                  <a:srgbClr val="96E284"/>
                </a:solidFill>
                <a:latin typeface="Courier New"/>
                <a:cs typeface="Courier New"/>
              </a:rPr>
              <a:t>"Tutorial</a:t>
            </a:r>
            <a:r>
              <a:rPr dirty="0" sz="2400" spc="-5">
                <a:solidFill>
                  <a:srgbClr val="96E284"/>
                </a:solidFill>
                <a:latin typeface="Courier New"/>
                <a:cs typeface="Courier New"/>
              </a:rPr>
              <a:t>"</a:t>
            </a: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solidFill>
                  <a:srgbClr val="D9D9D9"/>
                </a:solidFill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0" y="1333500"/>
            <a:ext cx="410591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</a:t>
            </a:r>
            <a:r>
              <a:rPr dirty="0" spc="-550"/>
              <a:t> </a:t>
            </a:r>
            <a:r>
              <a:rPr dirty="0" spc="250"/>
              <a:t>O</a:t>
            </a:r>
            <a:r>
              <a:rPr dirty="0" spc="-545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/>
              <a:t>W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50"/>
              <a:t> </a:t>
            </a:r>
            <a:r>
              <a:rPr dirty="0" spc="-585"/>
              <a:t>R</a:t>
            </a:r>
            <a:r>
              <a:rPr dirty="0" spc="-545"/>
              <a:t> </a:t>
            </a:r>
            <a:r>
              <a:rPr dirty="0" spc="-254"/>
              <a:t>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843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850"/>
              </a:spcBef>
            </a:pPr>
            <a:r>
              <a:rPr dirty="0" spc="-90"/>
              <a:t>$resource, </a:t>
            </a:r>
            <a:r>
              <a:rPr dirty="0" spc="145"/>
              <a:t>Google</a:t>
            </a:r>
            <a:r>
              <a:rPr dirty="0" spc="-170"/>
              <a:t> </a:t>
            </a:r>
            <a:r>
              <a:rPr dirty="0" spc="-5"/>
              <a:t>Maps</a:t>
            </a:r>
          </a:p>
          <a:p>
            <a:pPr algn="ctr">
              <a:lnSpc>
                <a:spcPct val="100000"/>
              </a:lnSpc>
              <a:spcBef>
                <a:spcPts val="2500"/>
              </a:spcBef>
            </a:pPr>
            <a:r>
              <a:rPr dirty="0" u="heavy" sz="4000" spc="70">
                <a:uFill>
                  <a:solidFill>
                    <a:srgbClr val="FFFFFF"/>
                  </a:solidFill>
                </a:uFill>
                <a:hlinkClick r:id="rId2"/>
              </a:rPr>
              <a:t>http://bit.ly/25GoJv5</a:t>
            </a:r>
            <a:endParaRPr sz="40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Q</a:t>
            </a:r>
            <a:r>
              <a:rPr dirty="0" spc="-545"/>
              <a:t> </a:t>
            </a:r>
            <a:r>
              <a:rPr dirty="0" spc="-175"/>
              <a:t>U</a:t>
            </a:r>
            <a:r>
              <a:rPr dirty="0" spc="-545"/>
              <a:t> </a:t>
            </a:r>
            <a:r>
              <a:rPr dirty="0" spc="-335"/>
              <a:t>E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0"/>
              <a:t> </a:t>
            </a:r>
            <a:r>
              <a:rPr dirty="0" spc="-170"/>
              <a:t>T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250"/>
              <a:t>O</a:t>
            </a:r>
            <a:r>
              <a:rPr dirty="0" spc="-540"/>
              <a:t> </a:t>
            </a:r>
            <a:r>
              <a:rPr dirty="0" spc="250"/>
              <a:t>N</a:t>
            </a:r>
            <a:r>
              <a:rPr dirty="0" spc="-545"/>
              <a:t> </a:t>
            </a:r>
            <a:r>
              <a:rPr dirty="0" spc="-500"/>
              <a:t>S</a:t>
            </a:r>
            <a:r>
              <a:rPr dirty="0" spc="-545"/>
              <a:t> </a:t>
            </a:r>
            <a:r>
              <a:rPr dirty="0" spc="-420"/>
              <a:t>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7900" y="4025900"/>
            <a:ext cx="341820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6965" algn="l"/>
              </a:tabLst>
            </a:pPr>
            <a:r>
              <a:rPr dirty="0" sz="3000" spc="409"/>
              <a:t>JAN	</a:t>
            </a:r>
            <a:r>
              <a:rPr dirty="0" sz="3000" spc="280"/>
              <a:t>VÁCL</a:t>
            </a:r>
            <a:r>
              <a:rPr dirty="0" sz="3000" spc="-395"/>
              <a:t> </a:t>
            </a:r>
            <a:r>
              <a:rPr dirty="0" sz="3000" spc="310"/>
              <a:t>AVÍK</a:t>
            </a:r>
            <a:r>
              <a:rPr dirty="0" sz="3000" spc="-355"/>
              <a:t> 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105400" y="4648200"/>
            <a:ext cx="2802255" cy="2283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9050">
              <a:lnSpc>
                <a:spcPct val="100000"/>
              </a:lnSpc>
              <a:spcBef>
                <a:spcPts val="100"/>
              </a:spcBef>
            </a:pPr>
            <a:r>
              <a:rPr dirty="0" sz="2400" spc="-80">
                <a:solidFill>
                  <a:srgbClr val="FFFFFF"/>
                </a:solidFill>
                <a:latin typeface="Arial"/>
                <a:cs typeface="Arial"/>
              </a:rPr>
              <a:t>@janvaclavik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1922780" algn="l"/>
              </a:tabLst>
            </a:pPr>
            <a:r>
              <a:rPr dirty="0" sz="3000" spc="415">
                <a:solidFill>
                  <a:srgbClr val="55D7FF"/>
                </a:solidFill>
                <a:latin typeface="Arial"/>
                <a:cs typeface="Arial"/>
              </a:rPr>
              <a:t>DANIEL	</a:t>
            </a:r>
            <a:r>
              <a:rPr dirty="0" sz="3000" spc="-335">
                <a:solidFill>
                  <a:srgbClr val="55D7FF"/>
                </a:solidFill>
                <a:latin typeface="Arial"/>
                <a:cs typeface="Arial"/>
              </a:rPr>
              <a:t>R</a:t>
            </a:r>
            <a:r>
              <a:rPr dirty="0" sz="3000" spc="-465">
                <a:solidFill>
                  <a:srgbClr val="55D7FF"/>
                </a:solidFill>
                <a:latin typeface="Arial"/>
                <a:cs typeface="Arial"/>
              </a:rPr>
              <a:t> </a:t>
            </a:r>
            <a:r>
              <a:rPr dirty="0" sz="3000" spc="-10">
                <a:solidFill>
                  <a:srgbClr val="55D7FF"/>
                </a:solidFill>
                <a:latin typeface="Arial"/>
                <a:cs typeface="Arial"/>
              </a:rPr>
              <a:t>YS</a:t>
            </a:r>
            <a:r>
              <a:rPr dirty="0" sz="3000" spc="-355">
                <a:solidFill>
                  <a:srgbClr val="55D7FF"/>
                </a:solidFill>
                <a:latin typeface="Arial"/>
                <a:cs typeface="Arial"/>
              </a:rPr>
              <a:t> </a:t>
            </a:r>
            <a:endParaRPr sz="3000">
              <a:latin typeface="Arial"/>
              <a:cs typeface="Arial"/>
            </a:endParaRPr>
          </a:p>
          <a:p>
            <a:pPr algn="ctr" marR="1905">
              <a:lnSpc>
                <a:spcPct val="100000"/>
              </a:lnSpc>
              <a:spcBef>
                <a:spcPts val="1100"/>
              </a:spcBef>
            </a:pPr>
            <a:r>
              <a:rPr dirty="0" sz="2400" spc="-70">
                <a:solidFill>
                  <a:srgbClr val="FFFFFF"/>
                </a:solidFill>
                <a:latin typeface="Arial"/>
                <a:cs typeface="Arial"/>
              </a:rPr>
              <a:t>@danielrys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46700" y="1003300"/>
            <a:ext cx="2311400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65500" y="8775700"/>
            <a:ext cx="628142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20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WW</a:t>
            </a:r>
            <a:r>
              <a:rPr dirty="0" sz="2500" spc="-31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2500" spc="145">
                <a:solidFill>
                  <a:srgbClr val="FFFFFF"/>
                </a:solidFill>
                <a:latin typeface="Arial"/>
                <a:cs typeface="Arial"/>
                <a:hlinkClick r:id="rId3"/>
              </a:rPr>
              <a:t>W.USER</a:t>
            </a:r>
            <a:r>
              <a:rPr dirty="0" sz="2500" spc="-29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2500" spc="35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TECHNOLOGIES.COM</a:t>
            </a:r>
            <a:r>
              <a:rPr dirty="0" sz="2500" spc="-295">
                <a:solidFill>
                  <a:srgbClr val="FFFFFF"/>
                </a:solidFill>
                <a:latin typeface="Arial"/>
                <a:cs typeface="Arial"/>
                <a:hlinkClick r:id="rId3"/>
              </a:rPr>
              <a:t> 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21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47700"/>
            <a:ext cx="855281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  <a:tab pos="3552190" algn="l"/>
                <a:tab pos="5304790" algn="l"/>
              </a:tabLst>
            </a:pPr>
            <a:r>
              <a:rPr dirty="0"/>
              <a:t>W</a:t>
            </a:r>
            <a:r>
              <a:rPr dirty="0" spc="-535"/>
              <a:t> </a:t>
            </a:r>
            <a:r>
              <a:rPr dirty="0" spc="-5"/>
              <a:t>H</a:t>
            </a:r>
            <a:r>
              <a:rPr dirty="0" spc="-535"/>
              <a:t> </a:t>
            </a:r>
            <a:r>
              <a:rPr dirty="0" spc="160"/>
              <a:t>AT	</a:t>
            </a:r>
            <a:r>
              <a:rPr dirty="0"/>
              <a:t>W</a:t>
            </a:r>
            <a:r>
              <a:rPr dirty="0" spc="-535"/>
              <a:t> </a:t>
            </a:r>
            <a:r>
              <a:rPr dirty="0" spc="-335"/>
              <a:t>E	</a:t>
            </a:r>
            <a:r>
              <a:rPr dirty="0" spc="-85"/>
              <a:t>C</a:t>
            </a:r>
            <a:r>
              <a:rPr dirty="0" spc="-530"/>
              <a:t> </a:t>
            </a:r>
            <a:r>
              <a:rPr dirty="0" spc="80"/>
              <a:t>A</a:t>
            </a:r>
            <a:r>
              <a:rPr dirty="0" spc="-535"/>
              <a:t> </a:t>
            </a:r>
            <a:r>
              <a:rPr dirty="0" spc="250"/>
              <a:t>N	O</a:t>
            </a:r>
            <a:r>
              <a:rPr dirty="0" spc="-545"/>
              <a:t> </a:t>
            </a:r>
            <a:r>
              <a:rPr dirty="0" spc="-420"/>
              <a:t>P</a:t>
            </a:r>
            <a:r>
              <a:rPr dirty="0" spc="-545"/>
              <a:t> </a:t>
            </a:r>
            <a:r>
              <a:rPr dirty="0" spc="-170"/>
              <a:t>T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50"/>
              <a:t> </a:t>
            </a:r>
            <a:r>
              <a:rPr dirty="0" spc="250"/>
              <a:t>M</a:t>
            </a:r>
            <a:r>
              <a:rPr dirty="0" spc="-545"/>
              <a:t> </a:t>
            </a:r>
            <a:r>
              <a:rPr dirty="0" spc="-85"/>
              <a:t>I</a:t>
            </a:r>
            <a:r>
              <a:rPr dirty="0" spc="-545"/>
              <a:t> </a:t>
            </a:r>
            <a:r>
              <a:rPr dirty="0" spc="-250"/>
              <a:t>Z</a:t>
            </a:r>
            <a:r>
              <a:rPr dirty="0" spc="-545"/>
              <a:t> </a:t>
            </a:r>
            <a:r>
              <a:rPr dirty="0" spc="-335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500" y="2743200"/>
            <a:ext cx="4011295" cy="17297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Native</a:t>
            </a:r>
            <a:r>
              <a:rPr dirty="0" sz="3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Arial"/>
                <a:cs typeface="Arial"/>
              </a:rPr>
              <a:t>scroll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5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dirty="0" sz="36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repeat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500" y="5054600"/>
            <a:ext cx="21551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150">
                <a:solidFill>
                  <a:srgbClr val="FFFFFF"/>
                </a:solidFill>
                <a:latin typeface="Arial"/>
                <a:cs typeface="Arial"/>
              </a:rPr>
              <a:t>Track</a:t>
            </a:r>
            <a:r>
              <a:rPr dirty="0" sz="36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8500" y="6210300"/>
            <a:ext cx="5120640" cy="17297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indent="-469900">
              <a:lnSpc>
                <a:spcPct val="100000"/>
              </a:lnSpc>
              <a:spcBef>
                <a:spcPts val="100"/>
              </a:spcBef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65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dirty="0" sz="3600" spc="8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3600" spc="-3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00">
                <a:solidFill>
                  <a:srgbClr val="FFFFFF"/>
                </a:solidFill>
                <a:latin typeface="Arial"/>
                <a:cs typeface="Arial"/>
              </a:rPr>
              <a:t>binding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46464"/>
              </a:buClr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482600" indent="-469900">
              <a:lnSpc>
                <a:spcPct val="100000"/>
              </a:lnSpc>
              <a:buClr>
                <a:srgbClr val="646464"/>
              </a:buClr>
              <a:buSzPct val="90277"/>
              <a:buChar char="•"/>
              <a:tabLst>
                <a:tab pos="481965" algn="l"/>
                <a:tab pos="482600" algn="l"/>
              </a:tabLst>
            </a:pPr>
            <a:r>
              <a:rPr dirty="0" sz="3600" spc="-85">
                <a:solidFill>
                  <a:srgbClr val="FFFFFF"/>
                </a:solidFill>
                <a:latin typeface="Arial"/>
                <a:cs typeface="Arial"/>
              </a:rPr>
              <a:t>Crosswalk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90029" y="4333303"/>
            <a:ext cx="1172206" cy="1150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515100" y="5041900"/>
            <a:ext cx="6259830" cy="114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2200"/>
              </a:lnSpc>
              <a:spcBef>
                <a:spcPts val="100"/>
              </a:spcBef>
            </a:pPr>
            <a:r>
              <a:rPr dirty="0" sz="3000" spc="125">
                <a:solidFill>
                  <a:srgbClr val="FF2E00"/>
                </a:solidFill>
                <a:latin typeface="Verdana"/>
                <a:cs typeface="Verdana"/>
              </a:rPr>
              <a:t>Not </a:t>
            </a:r>
            <a:r>
              <a:rPr dirty="0" sz="3000" spc="235">
                <a:solidFill>
                  <a:srgbClr val="FF2E00"/>
                </a:solidFill>
                <a:latin typeface="Verdana"/>
                <a:cs typeface="Verdana"/>
              </a:rPr>
              <a:t>works </a:t>
            </a:r>
            <a:r>
              <a:rPr dirty="0" sz="3000" spc="175">
                <a:solidFill>
                  <a:srgbClr val="FF2E00"/>
                </a:solidFill>
                <a:latin typeface="Verdana"/>
                <a:cs typeface="Verdana"/>
              </a:rPr>
              <a:t>with native </a:t>
            </a:r>
            <a:r>
              <a:rPr dirty="0" sz="3000" spc="350">
                <a:solidFill>
                  <a:srgbClr val="FF2E00"/>
                </a:solidFill>
                <a:latin typeface="Verdana"/>
                <a:cs typeface="Verdana"/>
              </a:rPr>
              <a:t>scroll  </a:t>
            </a:r>
            <a:r>
              <a:rPr dirty="0" sz="3000" spc="345">
                <a:solidFill>
                  <a:srgbClr val="FF2E00"/>
                </a:solidFill>
                <a:latin typeface="Verdana"/>
                <a:cs typeface="Verdana"/>
              </a:rPr>
              <a:t>and </a:t>
            </a:r>
            <a:r>
              <a:rPr dirty="0" sz="3000" spc="275">
                <a:solidFill>
                  <a:srgbClr val="FF2E00"/>
                </a:solidFill>
                <a:latin typeface="Verdana"/>
                <a:cs typeface="Verdana"/>
              </a:rPr>
              <a:t>one </a:t>
            </a:r>
            <a:r>
              <a:rPr dirty="0" sz="3000" spc="204">
                <a:solidFill>
                  <a:srgbClr val="FF2E00"/>
                </a:solidFill>
                <a:latin typeface="Verdana"/>
                <a:cs typeface="Verdana"/>
              </a:rPr>
              <a:t>time </a:t>
            </a:r>
            <a:r>
              <a:rPr dirty="0" sz="3000" spc="235">
                <a:solidFill>
                  <a:srgbClr val="FF2E00"/>
                </a:solidFill>
                <a:latin typeface="Verdana"/>
                <a:cs typeface="Verdana"/>
              </a:rPr>
              <a:t>data</a:t>
            </a:r>
            <a:r>
              <a:rPr dirty="0" sz="3000" spc="880">
                <a:solidFill>
                  <a:srgbClr val="FF2E00"/>
                </a:solidFill>
                <a:latin typeface="Verdana"/>
                <a:cs typeface="Verdana"/>
              </a:rPr>
              <a:t> </a:t>
            </a:r>
            <a:r>
              <a:rPr dirty="0" sz="3000" spc="265">
                <a:solidFill>
                  <a:srgbClr val="FF2E00"/>
                </a:solidFill>
                <a:latin typeface="Verdana"/>
                <a:cs typeface="Verdana"/>
              </a:rPr>
              <a:t>binding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20194" y="6279095"/>
            <a:ext cx="2403856" cy="543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85335" y="3199104"/>
            <a:ext cx="7165340" cy="1955800"/>
          </a:xfrm>
          <a:custGeom>
            <a:avLst/>
            <a:gdLst/>
            <a:ahLst/>
            <a:cxnLst/>
            <a:rect l="l" t="t" r="r" b="b"/>
            <a:pathLst>
              <a:path w="7165340" h="1955800">
                <a:moveTo>
                  <a:pt x="7126862" y="1943100"/>
                </a:moveTo>
                <a:lnTo>
                  <a:pt x="7119327" y="1943100"/>
                </a:lnTo>
                <a:lnTo>
                  <a:pt x="7122992" y="1955800"/>
                </a:lnTo>
                <a:lnTo>
                  <a:pt x="7126862" y="1943100"/>
                </a:lnTo>
                <a:close/>
              </a:path>
              <a:path w="7165340" h="1955800">
                <a:moveTo>
                  <a:pt x="7131875" y="1943100"/>
                </a:moveTo>
                <a:lnTo>
                  <a:pt x="7129644" y="1943100"/>
                </a:lnTo>
                <a:lnTo>
                  <a:pt x="7127659" y="1955800"/>
                </a:lnTo>
                <a:lnTo>
                  <a:pt x="7132561" y="1955800"/>
                </a:lnTo>
                <a:lnTo>
                  <a:pt x="7131875" y="1943100"/>
                </a:lnTo>
                <a:close/>
              </a:path>
              <a:path w="7165340" h="1955800">
                <a:moveTo>
                  <a:pt x="7144245" y="1943100"/>
                </a:moveTo>
                <a:lnTo>
                  <a:pt x="7135393" y="1943100"/>
                </a:lnTo>
                <a:lnTo>
                  <a:pt x="7137603" y="1955800"/>
                </a:lnTo>
                <a:lnTo>
                  <a:pt x="7147326" y="1955800"/>
                </a:lnTo>
                <a:lnTo>
                  <a:pt x="7144245" y="1943100"/>
                </a:lnTo>
                <a:close/>
              </a:path>
              <a:path w="7165340" h="1955800">
                <a:moveTo>
                  <a:pt x="7092746" y="1930400"/>
                </a:moveTo>
                <a:lnTo>
                  <a:pt x="7085942" y="1930400"/>
                </a:lnTo>
                <a:lnTo>
                  <a:pt x="7084275" y="1943100"/>
                </a:lnTo>
                <a:lnTo>
                  <a:pt x="7095413" y="1943100"/>
                </a:lnTo>
                <a:lnTo>
                  <a:pt x="7092746" y="1930400"/>
                </a:lnTo>
                <a:close/>
              </a:path>
              <a:path w="7165340" h="1955800">
                <a:moveTo>
                  <a:pt x="7143800" y="1930400"/>
                </a:moveTo>
                <a:lnTo>
                  <a:pt x="7103420" y="1930400"/>
                </a:lnTo>
                <a:lnTo>
                  <a:pt x="7100887" y="1943100"/>
                </a:lnTo>
                <a:lnTo>
                  <a:pt x="7146594" y="1943100"/>
                </a:lnTo>
                <a:lnTo>
                  <a:pt x="7143800" y="1930400"/>
                </a:lnTo>
                <a:close/>
              </a:path>
              <a:path w="7165340" h="1955800">
                <a:moveTo>
                  <a:pt x="7154391" y="1930400"/>
                </a:moveTo>
                <a:lnTo>
                  <a:pt x="7143800" y="1930400"/>
                </a:lnTo>
                <a:lnTo>
                  <a:pt x="7149363" y="1943100"/>
                </a:lnTo>
                <a:lnTo>
                  <a:pt x="7155384" y="1943100"/>
                </a:lnTo>
                <a:lnTo>
                  <a:pt x="7154391" y="1930400"/>
                </a:lnTo>
                <a:close/>
              </a:path>
              <a:path w="7165340" h="1955800">
                <a:moveTo>
                  <a:pt x="7083632" y="1917700"/>
                </a:moveTo>
                <a:lnTo>
                  <a:pt x="7069709" y="1917700"/>
                </a:lnTo>
                <a:lnTo>
                  <a:pt x="7061901" y="1930400"/>
                </a:lnTo>
                <a:lnTo>
                  <a:pt x="7086424" y="1930400"/>
                </a:lnTo>
                <a:lnTo>
                  <a:pt x="7088517" y="1927595"/>
                </a:lnTo>
                <a:lnTo>
                  <a:pt x="7083632" y="1917700"/>
                </a:lnTo>
                <a:close/>
              </a:path>
              <a:path w="7165340" h="1955800">
                <a:moveTo>
                  <a:pt x="7093787" y="1920531"/>
                </a:moveTo>
                <a:lnTo>
                  <a:pt x="7088517" y="1927595"/>
                </a:lnTo>
                <a:lnTo>
                  <a:pt x="7089902" y="1930400"/>
                </a:lnTo>
                <a:lnTo>
                  <a:pt x="7096658" y="1930400"/>
                </a:lnTo>
                <a:lnTo>
                  <a:pt x="7093787" y="1920531"/>
                </a:lnTo>
                <a:close/>
              </a:path>
              <a:path w="7165340" h="1955800">
                <a:moveTo>
                  <a:pt x="7163214" y="1917700"/>
                </a:moveTo>
                <a:lnTo>
                  <a:pt x="7097388" y="1917700"/>
                </a:lnTo>
                <a:lnTo>
                  <a:pt x="7096658" y="1930400"/>
                </a:lnTo>
                <a:lnTo>
                  <a:pt x="7165323" y="1930400"/>
                </a:lnTo>
                <a:lnTo>
                  <a:pt x="7163214" y="1917700"/>
                </a:lnTo>
                <a:close/>
              </a:path>
              <a:path w="7165340" h="1955800">
                <a:moveTo>
                  <a:pt x="7092963" y="1917700"/>
                </a:moveTo>
                <a:lnTo>
                  <a:pt x="7083632" y="1917700"/>
                </a:lnTo>
                <a:lnTo>
                  <a:pt x="7088517" y="1927595"/>
                </a:lnTo>
                <a:lnTo>
                  <a:pt x="7093787" y="1920531"/>
                </a:lnTo>
                <a:lnTo>
                  <a:pt x="7092963" y="1917700"/>
                </a:lnTo>
                <a:close/>
              </a:path>
              <a:path w="7165340" h="1955800">
                <a:moveTo>
                  <a:pt x="7101059" y="1898878"/>
                </a:moveTo>
                <a:lnTo>
                  <a:pt x="7098880" y="1905000"/>
                </a:lnTo>
                <a:lnTo>
                  <a:pt x="7092911" y="1905000"/>
                </a:lnTo>
                <a:lnTo>
                  <a:pt x="7090952" y="1917700"/>
                </a:lnTo>
                <a:lnTo>
                  <a:pt x="7092963" y="1917700"/>
                </a:lnTo>
                <a:lnTo>
                  <a:pt x="7093787" y="1920531"/>
                </a:lnTo>
                <a:lnTo>
                  <a:pt x="7095899" y="1917700"/>
                </a:lnTo>
                <a:lnTo>
                  <a:pt x="7100712" y="1905000"/>
                </a:lnTo>
                <a:lnTo>
                  <a:pt x="7101059" y="1898878"/>
                </a:lnTo>
                <a:close/>
              </a:path>
              <a:path w="7165340" h="1955800">
                <a:moveTo>
                  <a:pt x="7044319" y="1905000"/>
                </a:moveTo>
                <a:lnTo>
                  <a:pt x="7039094" y="1905000"/>
                </a:lnTo>
                <a:lnTo>
                  <a:pt x="7045397" y="1917700"/>
                </a:lnTo>
                <a:lnTo>
                  <a:pt x="7048416" y="1913317"/>
                </a:lnTo>
                <a:lnTo>
                  <a:pt x="7044319" y="1905000"/>
                </a:lnTo>
                <a:close/>
              </a:path>
              <a:path w="7165340" h="1955800">
                <a:moveTo>
                  <a:pt x="7049487" y="1911762"/>
                </a:moveTo>
                <a:lnTo>
                  <a:pt x="7048416" y="1913317"/>
                </a:lnTo>
                <a:lnTo>
                  <a:pt x="7050574" y="1917700"/>
                </a:lnTo>
                <a:lnTo>
                  <a:pt x="7054024" y="1917700"/>
                </a:lnTo>
                <a:lnTo>
                  <a:pt x="7049487" y="1911762"/>
                </a:lnTo>
                <a:close/>
              </a:path>
              <a:path w="7165340" h="1955800">
                <a:moveTo>
                  <a:pt x="7089178" y="1905000"/>
                </a:moveTo>
                <a:lnTo>
                  <a:pt x="7054146" y="1905000"/>
                </a:lnTo>
                <a:lnTo>
                  <a:pt x="7064943" y="1917700"/>
                </a:lnTo>
                <a:lnTo>
                  <a:pt x="7089571" y="1917700"/>
                </a:lnTo>
                <a:lnTo>
                  <a:pt x="7089178" y="1905000"/>
                </a:lnTo>
                <a:close/>
              </a:path>
              <a:path w="7165340" h="1955800">
                <a:moveTo>
                  <a:pt x="7092124" y="1905000"/>
                </a:moveTo>
                <a:lnTo>
                  <a:pt x="7089178" y="1905000"/>
                </a:lnTo>
                <a:lnTo>
                  <a:pt x="7089571" y="1917700"/>
                </a:lnTo>
                <a:lnTo>
                  <a:pt x="7092124" y="1905000"/>
                </a:lnTo>
                <a:close/>
              </a:path>
              <a:path w="7165340" h="1955800">
                <a:moveTo>
                  <a:pt x="7092911" y="1905000"/>
                </a:moveTo>
                <a:lnTo>
                  <a:pt x="7092124" y="1905000"/>
                </a:lnTo>
                <a:lnTo>
                  <a:pt x="7089571" y="1917700"/>
                </a:lnTo>
                <a:lnTo>
                  <a:pt x="7090952" y="1917700"/>
                </a:lnTo>
                <a:lnTo>
                  <a:pt x="7092911" y="1905000"/>
                </a:lnTo>
                <a:close/>
              </a:path>
              <a:path w="7165340" h="1955800">
                <a:moveTo>
                  <a:pt x="7115683" y="1892300"/>
                </a:moveTo>
                <a:lnTo>
                  <a:pt x="7103401" y="1892300"/>
                </a:lnTo>
                <a:lnTo>
                  <a:pt x="7101059" y="1898878"/>
                </a:lnTo>
                <a:lnTo>
                  <a:pt x="7100712" y="1905000"/>
                </a:lnTo>
                <a:lnTo>
                  <a:pt x="7095899" y="1917700"/>
                </a:lnTo>
                <a:lnTo>
                  <a:pt x="7140384" y="1917700"/>
                </a:lnTo>
                <a:lnTo>
                  <a:pt x="7141718" y="1905000"/>
                </a:lnTo>
                <a:lnTo>
                  <a:pt x="7109637" y="1905000"/>
                </a:lnTo>
                <a:lnTo>
                  <a:pt x="7115683" y="1892300"/>
                </a:lnTo>
                <a:close/>
              </a:path>
              <a:path w="7165340" h="1955800">
                <a:moveTo>
                  <a:pt x="7148796" y="1905000"/>
                </a:moveTo>
                <a:lnTo>
                  <a:pt x="7144410" y="1905000"/>
                </a:lnTo>
                <a:lnTo>
                  <a:pt x="7140576" y="1917700"/>
                </a:lnTo>
                <a:lnTo>
                  <a:pt x="7150646" y="1917700"/>
                </a:lnTo>
                <a:lnTo>
                  <a:pt x="7148796" y="1905000"/>
                </a:lnTo>
                <a:close/>
              </a:path>
              <a:path w="7165340" h="1955800">
                <a:moveTo>
                  <a:pt x="7044319" y="1905000"/>
                </a:moveTo>
                <a:lnTo>
                  <a:pt x="7048416" y="1913317"/>
                </a:lnTo>
                <a:lnTo>
                  <a:pt x="7049487" y="1911762"/>
                </a:lnTo>
                <a:lnTo>
                  <a:pt x="7044319" y="1905000"/>
                </a:lnTo>
                <a:close/>
              </a:path>
              <a:path w="7165340" h="1955800">
                <a:moveTo>
                  <a:pt x="7054146" y="1905000"/>
                </a:moveTo>
                <a:lnTo>
                  <a:pt x="7044319" y="1905000"/>
                </a:lnTo>
                <a:lnTo>
                  <a:pt x="7049487" y="1911762"/>
                </a:lnTo>
                <a:lnTo>
                  <a:pt x="7054146" y="1905000"/>
                </a:lnTo>
                <a:close/>
              </a:path>
              <a:path w="7165340" h="1955800">
                <a:moveTo>
                  <a:pt x="7101433" y="1892300"/>
                </a:moveTo>
                <a:lnTo>
                  <a:pt x="7022224" y="1892300"/>
                </a:lnTo>
                <a:lnTo>
                  <a:pt x="7020725" y="1905000"/>
                </a:lnTo>
                <a:lnTo>
                  <a:pt x="7098880" y="1905000"/>
                </a:lnTo>
                <a:lnTo>
                  <a:pt x="7101059" y="1898878"/>
                </a:lnTo>
                <a:lnTo>
                  <a:pt x="7101433" y="1892300"/>
                </a:lnTo>
                <a:close/>
              </a:path>
              <a:path w="7165340" h="1955800">
                <a:moveTo>
                  <a:pt x="7115683" y="1892300"/>
                </a:moveTo>
                <a:lnTo>
                  <a:pt x="7109637" y="1905000"/>
                </a:lnTo>
                <a:lnTo>
                  <a:pt x="7111174" y="1905000"/>
                </a:lnTo>
                <a:lnTo>
                  <a:pt x="7115683" y="1892300"/>
                </a:lnTo>
                <a:close/>
              </a:path>
              <a:path w="7165340" h="1955800">
                <a:moveTo>
                  <a:pt x="7126905" y="1892300"/>
                </a:moveTo>
                <a:lnTo>
                  <a:pt x="7115683" y="1892300"/>
                </a:lnTo>
                <a:lnTo>
                  <a:pt x="7111174" y="1905000"/>
                </a:lnTo>
                <a:lnTo>
                  <a:pt x="7126097" y="1905000"/>
                </a:lnTo>
                <a:lnTo>
                  <a:pt x="7126905" y="1892300"/>
                </a:lnTo>
                <a:close/>
              </a:path>
              <a:path w="7165340" h="1955800">
                <a:moveTo>
                  <a:pt x="7136295" y="1892300"/>
                </a:moveTo>
                <a:lnTo>
                  <a:pt x="7139114" y="1905000"/>
                </a:lnTo>
                <a:lnTo>
                  <a:pt x="7141870" y="1905000"/>
                </a:lnTo>
                <a:lnTo>
                  <a:pt x="7136295" y="1892300"/>
                </a:lnTo>
                <a:close/>
              </a:path>
              <a:path w="7165340" h="1955800">
                <a:moveTo>
                  <a:pt x="7005358" y="1879600"/>
                </a:moveTo>
                <a:lnTo>
                  <a:pt x="6992988" y="1879600"/>
                </a:lnTo>
                <a:lnTo>
                  <a:pt x="6994429" y="1892300"/>
                </a:lnTo>
                <a:lnTo>
                  <a:pt x="7001929" y="1892300"/>
                </a:lnTo>
                <a:lnTo>
                  <a:pt x="7005358" y="1879600"/>
                </a:lnTo>
                <a:close/>
              </a:path>
              <a:path w="7165340" h="1955800">
                <a:moveTo>
                  <a:pt x="7078167" y="1879600"/>
                </a:moveTo>
                <a:lnTo>
                  <a:pt x="7005358" y="1879600"/>
                </a:lnTo>
                <a:lnTo>
                  <a:pt x="7014613" y="1892300"/>
                </a:lnTo>
                <a:lnTo>
                  <a:pt x="7084333" y="1892300"/>
                </a:lnTo>
                <a:lnTo>
                  <a:pt x="7078167" y="1879600"/>
                </a:lnTo>
                <a:close/>
              </a:path>
              <a:path w="7165340" h="1955800">
                <a:moveTo>
                  <a:pt x="7095053" y="1879600"/>
                </a:moveTo>
                <a:lnTo>
                  <a:pt x="7084333" y="1892300"/>
                </a:lnTo>
                <a:lnTo>
                  <a:pt x="7103147" y="1892300"/>
                </a:lnTo>
                <a:lnTo>
                  <a:pt x="7095053" y="1879600"/>
                </a:lnTo>
                <a:close/>
              </a:path>
              <a:path w="7165340" h="1955800">
                <a:moveTo>
                  <a:pt x="6970797" y="1866900"/>
                </a:moveTo>
                <a:lnTo>
                  <a:pt x="6956437" y="1866900"/>
                </a:lnTo>
                <a:lnTo>
                  <a:pt x="6957360" y="1879600"/>
                </a:lnTo>
                <a:lnTo>
                  <a:pt x="6972173" y="1879600"/>
                </a:lnTo>
                <a:lnTo>
                  <a:pt x="6970797" y="1866900"/>
                </a:lnTo>
                <a:close/>
              </a:path>
              <a:path w="7165340" h="1955800">
                <a:moveTo>
                  <a:pt x="7049114" y="1866900"/>
                </a:moveTo>
                <a:lnTo>
                  <a:pt x="6978320" y="1866900"/>
                </a:lnTo>
                <a:lnTo>
                  <a:pt x="6972173" y="1879600"/>
                </a:lnTo>
                <a:lnTo>
                  <a:pt x="7048993" y="1879600"/>
                </a:lnTo>
                <a:lnTo>
                  <a:pt x="7049114" y="1866900"/>
                </a:lnTo>
                <a:close/>
              </a:path>
              <a:path w="7165340" h="1955800">
                <a:moveTo>
                  <a:pt x="7066684" y="1866900"/>
                </a:moveTo>
                <a:lnTo>
                  <a:pt x="7057199" y="1866900"/>
                </a:lnTo>
                <a:lnTo>
                  <a:pt x="7048993" y="1879600"/>
                </a:lnTo>
                <a:lnTo>
                  <a:pt x="7063498" y="1879600"/>
                </a:lnTo>
                <a:lnTo>
                  <a:pt x="7066684" y="1866900"/>
                </a:lnTo>
                <a:close/>
              </a:path>
              <a:path w="7165340" h="1955800">
                <a:moveTo>
                  <a:pt x="6937321" y="1854200"/>
                </a:moveTo>
                <a:lnTo>
                  <a:pt x="6933272" y="1854200"/>
                </a:lnTo>
                <a:lnTo>
                  <a:pt x="6935259" y="1866900"/>
                </a:lnTo>
                <a:lnTo>
                  <a:pt x="6935389" y="1866900"/>
                </a:lnTo>
                <a:lnTo>
                  <a:pt x="6937321" y="1854200"/>
                </a:lnTo>
                <a:close/>
              </a:path>
              <a:path w="7165340" h="1955800">
                <a:moveTo>
                  <a:pt x="6948856" y="1863935"/>
                </a:moveTo>
                <a:lnTo>
                  <a:pt x="6948817" y="1866900"/>
                </a:lnTo>
                <a:lnTo>
                  <a:pt x="6949613" y="1865715"/>
                </a:lnTo>
                <a:lnTo>
                  <a:pt x="6948856" y="1863935"/>
                </a:lnTo>
                <a:close/>
              </a:path>
              <a:path w="7165340" h="1955800">
                <a:moveTo>
                  <a:pt x="6997067" y="1854200"/>
                </a:moveTo>
                <a:lnTo>
                  <a:pt x="6957345" y="1854200"/>
                </a:lnTo>
                <a:lnTo>
                  <a:pt x="6949613" y="1865715"/>
                </a:lnTo>
                <a:lnTo>
                  <a:pt x="6950117" y="1866900"/>
                </a:lnTo>
                <a:lnTo>
                  <a:pt x="7001368" y="1866900"/>
                </a:lnTo>
                <a:lnTo>
                  <a:pt x="6997067" y="1854200"/>
                </a:lnTo>
                <a:close/>
              </a:path>
              <a:path w="7165340" h="1955800">
                <a:moveTo>
                  <a:pt x="7037933" y="1854200"/>
                </a:moveTo>
                <a:lnTo>
                  <a:pt x="7006170" y="1854200"/>
                </a:lnTo>
                <a:lnTo>
                  <a:pt x="7005047" y="1866900"/>
                </a:lnTo>
                <a:lnTo>
                  <a:pt x="7048460" y="1866900"/>
                </a:lnTo>
                <a:lnTo>
                  <a:pt x="7037933" y="1854200"/>
                </a:lnTo>
                <a:close/>
              </a:path>
              <a:path w="7165340" h="1955800">
                <a:moveTo>
                  <a:pt x="6948983" y="1854200"/>
                </a:moveTo>
                <a:lnTo>
                  <a:pt x="6944715" y="1854200"/>
                </a:lnTo>
                <a:lnTo>
                  <a:pt x="6948856" y="1863935"/>
                </a:lnTo>
                <a:lnTo>
                  <a:pt x="6948983" y="1854200"/>
                </a:lnTo>
                <a:close/>
              </a:path>
              <a:path w="7165340" h="1955800">
                <a:moveTo>
                  <a:pt x="6903923" y="1841500"/>
                </a:moveTo>
                <a:lnTo>
                  <a:pt x="6884897" y="1841500"/>
                </a:lnTo>
                <a:lnTo>
                  <a:pt x="6897133" y="1854200"/>
                </a:lnTo>
                <a:lnTo>
                  <a:pt x="6907681" y="1854200"/>
                </a:lnTo>
                <a:lnTo>
                  <a:pt x="6903923" y="1841500"/>
                </a:lnTo>
                <a:close/>
              </a:path>
              <a:path w="7165340" h="1955800">
                <a:moveTo>
                  <a:pt x="6916336" y="1841500"/>
                </a:moveTo>
                <a:lnTo>
                  <a:pt x="6908967" y="1841500"/>
                </a:lnTo>
                <a:lnTo>
                  <a:pt x="6915848" y="1854200"/>
                </a:lnTo>
                <a:lnTo>
                  <a:pt x="6916336" y="1841500"/>
                </a:lnTo>
                <a:close/>
              </a:path>
              <a:path w="7165340" h="1955800">
                <a:moveTo>
                  <a:pt x="6942345" y="1841500"/>
                </a:moveTo>
                <a:lnTo>
                  <a:pt x="6917545" y="1841500"/>
                </a:lnTo>
                <a:lnTo>
                  <a:pt x="6920012" y="1854200"/>
                </a:lnTo>
                <a:lnTo>
                  <a:pt x="6936927" y="1854200"/>
                </a:lnTo>
                <a:lnTo>
                  <a:pt x="6942345" y="1841500"/>
                </a:lnTo>
                <a:close/>
              </a:path>
              <a:path w="7165340" h="1955800">
                <a:moveTo>
                  <a:pt x="6995158" y="1841500"/>
                </a:moveTo>
                <a:lnTo>
                  <a:pt x="6942345" y="1841500"/>
                </a:lnTo>
                <a:lnTo>
                  <a:pt x="6940842" y="1854200"/>
                </a:lnTo>
                <a:lnTo>
                  <a:pt x="6994080" y="1854200"/>
                </a:lnTo>
                <a:lnTo>
                  <a:pt x="6995158" y="1841500"/>
                </a:lnTo>
                <a:close/>
              </a:path>
              <a:path w="7165340" h="1955800">
                <a:moveTo>
                  <a:pt x="7004704" y="1841500"/>
                </a:moveTo>
                <a:lnTo>
                  <a:pt x="7000906" y="1841500"/>
                </a:lnTo>
                <a:lnTo>
                  <a:pt x="7006264" y="1854200"/>
                </a:lnTo>
                <a:lnTo>
                  <a:pt x="7012498" y="1854200"/>
                </a:lnTo>
                <a:lnTo>
                  <a:pt x="7004704" y="1841500"/>
                </a:lnTo>
                <a:close/>
              </a:path>
              <a:path w="7165340" h="1955800">
                <a:moveTo>
                  <a:pt x="6961674" y="1828800"/>
                </a:moveTo>
                <a:lnTo>
                  <a:pt x="6885200" y="1828800"/>
                </a:lnTo>
                <a:lnTo>
                  <a:pt x="6896724" y="1841500"/>
                </a:lnTo>
                <a:lnTo>
                  <a:pt x="6967304" y="1841500"/>
                </a:lnTo>
                <a:lnTo>
                  <a:pt x="6961674" y="1828800"/>
                </a:lnTo>
                <a:close/>
              </a:path>
              <a:path w="7165340" h="1955800">
                <a:moveTo>
                  <a:pt x="6972414" y="1828800"/>
                </a:moveTo>
                <a:lnTo>
                  <a:pt x="6962305" y="1828800"/>
                </a:lnTo>
                <a:lnTo>
                  <a:pt x="6969040" y="1841500"/>
                </a:lnTo>
                <a:lnTo>
                  <a:pt x="6969506" y="1841500"/>
                </a:lnTo>
                <a:lnTo>
                  <a:pt x="6972414" y="1828800"/>
                </a:lnTo>
                <a:close/>
              </a:path>
              <a:path w="7165340" h="1955800">
                <a:moveTo>
                  <a:pt x="6982091" y="1828800"/>
                </a:moveTo>
                <a:lnTo>
                  <a:pt x="6972414" y="1828800"/>
                </a:lnTo>
                <a:lnTo>
                  <a:pt x="6971118" y="1841500"/>
                </a:lnTo>
                <a:lnTo>
                  <a:pt x="6990808" y="1841500"/>
                </a:lnTo>
                <a:lnTo>
                  <a:pt x="6982091" y="1828800"/>
                </a:lnTo>
                <a:close/>
              </a:path>
              <a:path w="7165340" h="1955800">
                <a:moveTo>
                  <a:pt x="6858686" y="1803400"/>
                </a:moveTo>
                <a:lnTo>
                  <a:pt x="6839562" y="1803400"/>
                </a:lnTo>
                <a:lnTo>
                  <a:pt x="6842393" y="1816100"/>
                </a:lnTo>
                <a:lnTo>
                  <a:pt x="6842825" y="1828800"/>
                </a:lnTo>
                <a:lnTo>
                  <a:pt x="6847319" y="1816100"/>
                </a:lnTo>
                <a:lnTo>
                  <a:pt x="6860876" y="1816100"/>
                </a:lnTo>
                <a:lnTo>
                  <a:pt x="6858686" y="1803400"/>
                </a:lnTo>
                <a:close/>
              </a:path>
              <a:path w="7165340" h="1955800">
                <a:moveTo>
                  <a:pt x="6950621" y="1816100"/>
                </a:moveTo>
                <a:lnTo>
                  <a:pt x="6858311" y="1816100"/>
                </a:lnTo>
                <a:lnTo>
                  <a:pt x="6857339" y="1828800"/>
                </a:lnTo>
                <a:lnTo>
                  <a:pt x="6943204" y="1828800"/>
                </a:lnTo>
                <a:lnTo>
                  <a:pt x="6950621" y="1816100"/>
                </a:lnTo>
                <a:close/>
              </a:path>
              <a:path w="7165340" h="1955800">
                <a:moveTo>
                  <a:pt x="6868502" y="1778000"/>
                </a:moveTo>
                <a:lnTo>
                  <a:pt x="6807888" y="1778000"/>
                </a:lnTo>
                <a:lnTo>
                  <a:pt x="6802266" y="1790700"/>
                </a:lnTo>
                <a:lnTo>
                  <a:pt x="6802137" y="1791267"/>
                </a:lnTo>
                <a:lnTo>
                  <a:pt x="6801279" y="1803400"/>
                </a:lnTo>
                <a:lnTo>
                  <a:pt x="6804164" y="1816100"/>
                </a:lnTo>
                <a:lnTo>
                  <a:pt x="6805866" y="1816100"/>
                </a:lnTo>
                <a:lnTo>
                  <a:pt x="6809315" y="1808730"/>
                </a:lnTo>
                <a:lnTo>
                  <a:pt x="6809320" y="1803400"/>
                </a:lnTo>
                <a:lnTo>
                  <a:pt x="6911487" y="1803400"/>
                </a:lnTo>
                <a:lnTo>
                  <a:pt x="6898013" y="1790700"/>
                </a:lnTo>
                <a:lnTo>
                  <a:pt x="6871165" y="1790700"/>
                </a:lnTo>
                <a:lnTo>
                  <a:pt x="6868502" y="1778000"/>
                </a:lnTo>
                <a:close/>
              </a:path>
              <a:path w="7165340" h="1955800">
                <a:moveTo>
                  <a:pt x="6811810" y="1803400"/>
                </a:moveTo>
                <a:lnTo>
                  <a:pt x="6809315" y="1808730"/>
                </a:lnTo>
                <a:lnTo>
                  <a:pt x="6809308" y="1816100"/>
                </a:lnTo>
                <a:lnTo>
                  <a:pt x="6812876" y="1816100"/>
                </a:lnTo>
                <a:lnTo>
                  <a:pt x="6811810" y="1803400"/>
                </a:lnTo>
                <a:close/>
              </a:path>
              <a:path w="7165340" h="1955800">
                <a:moveTo>
                  <a:pt x="6820458" y="1803400"/>
                </a:moveTo>
                <a:lnTo>
                  <a:pt x="6814512" y="1803400"/>
                </a:lnTo>
                <a:lnTo>
                  <a:pt x="6821565" y="1816100"/>
                </a:lnTo>
                <a:lnTo>
                  <a:pt x="6822114" y="1816100"/>
                </a:lnTo>
                <a:lnTo>
                  <a:pt x="6820458" y="1803400"/>
                </a:lnTo>
                <a:close/>
              </a:path>
              <a:path w="7165340" h="1955800">
                <a:moveTo>
                  <a:pt x="6839562" y="1803400"/>
                </a:moveTo>
                <a:lnTo>
                  <a:pt x="6823273" y="1803400"/>
                </a:lnTo>
                <a:lnTo>
                  <a:pt x="6822114" y="1816100"/>
                </a:lnTo>
                <a:lnTo>
                  <a:pt x="6827875" y="1816100"/>
                </a:lnTo>
                <a:lnTo>
                  <a:pt x="6839562" y="1803400"/>
                </a:lnTo>
                <a:close/>
              </a:path>
              <a:path w="7165340" h="1955800">
                <a:moveTo>
                  <a:pt x="6908266" y="1803400"/>
                </a:moveTo>
                <a:lnTo>
                  <a:pt x="6873735" y="1803400"/>
                </a:lnTo>
                <a:lnTo>
                  <a:pt x="6870255" y="1816100"/>
                </a:lnTo>
                <a:lnTo>
                  <a:pt x="6915044" y="1816100"/>
                </a:lnTo>
                <a:lnTo>
                  <a:pt x="6908266" y="1803400"/>
                </a:lnTo>
                <a:close/>
              </a:path>
              <a:path w="7165340" h="1955800">
                <a:moveTo>
                  <a:pt x="6927354" y="1803400"/>
                </a:moveTo>
                <a:lnTo>
                  <a:pt x="6923570" y="1803400"/>
                </a:lnTo>
                <a:lnTo>
                  <a:pt x="6919806" y="1816100"/>
                </a:lnTo>
                <a:lnTo>
                  <a:pt x="6932327" y="1816100"/>
                </a:lnTo>
                <a:lnTo>
                  <a:pt x="6927354" y="1803400"/>
                </a:lnTo>
                <a:close/>
              </a:path>
              <a:path w="7165340" h="1955800">
                <a:moveTo>
                  <a:pt x="6793177" y="1790700"/>
                </a:moveTo>
                <a:lnTo>
                  <a:pt x="6787555" y="1790700"/>
                </a:lnTo>
                <a:lnTo>
                  <a:pt x="6788505" y="1803400"/>
                </a:lnTo>
                <a:lnTo>
                  <a:pt x="6793177" y="1790700"/>
                </a:lnTo>
                <a:close/>
              </a:path>
              <a:path w="7165340" h="1955800">
                <a:moveTo>
                  <a:pt x="6806275" y="1778000"/>
                </a:moveTo>
                <a:lnTo>
                  <a:pt x="6780209" y="1778000"/>
                </a:lnTo>
                <a:lnTo>
                  <a:pt x="6781905" y="1790700"/>
                </a:lnTo>
                <a:lnTo>
                  <a:pt x="6793177" y="1790700"/>
                </a:lnTo>
                <a:lnTo>
                  <a:pt x="6793383" y="1803400"/>
                </a:lnTo>
                <a:lnTo>
                  <a:pt x="6799376" y="1803400"/>
                </a:lnTo>
                <a:lnTo>
                  <a:pt x="6802137" y="1791267"/>
                </a:lnTo>
                <a:lnTo>
                  <a:pt x="6802177" y="1790700"/>
                </a:lnTo>
                <a:lnTo>
                  <a:pt x="6806275" y="1778000"/>
                </a:lnTo>
                <a:close/>
              </a:path>
              <a:path w="7165340" h="1955800">
                <a:moveTo>
                  <a:pt x="6811010" y="1752600"/>
                </a:moveTo>
                <a:lnTo>
                  <a:pt x="6738747" y="1752600"/>
                </a:lnTo>
                <a:lnTo>
                  <a:pt x="6733616" y="1765300"/>
                </a:lnTo>
                <a:lnTo>
                  <a:pt x="6741256" y="1765300"/>
                </a:lnTo>
                <a:lnTo>
                  <a:pt x="6748642" y="1778000"/>
                </a:lnTo>
                <a:lnTo>
                  <a:pt x="6806275" y="1778000"/>
                </a:lnTo>
                <a:lnTo>
                  <a:pt x="6802177" y="1790700"/>
                </a:lnTo>
                <a:lnTo>
                  <a:pt x="6802137" y="1791267"/>
                </a:lnTo>
                <a:lnTo>
                  <a:pt x="6802266" y="1790700"/>
                </a:lnTo>
                <a:lnTo>
                  <a:pt x="6807888" y="1778000"/>
                </a:lnTo>
                <a:lnTo>
                  <a:pt x="6812164" y="1765300"/>
                </a:lnTo>
                <a:lnTo>
                  <a:pt x="6811010" y="1752600"/>
                </a:lnTo>
                <a:close/>
              </a:path>
              <a:path w="7165340" h="1955800">
                <a:moveTo>
                  <a:pt x="6754233" y="1778000"/>
                </a:moveTo>
                <a:lnTo>
                  <a:pt x="6742747" y="1778000"/>
                </a:lnTo>
                <a:lnTo>
                  <a:pt x="6749067" y="1790700"/>
                </a:lnTo>
                <a:lnTo>
                  <a:pt x="6754233" y="1778000"/>
                </a:lnTo>
                <a:close/>
              </a:path>
              <a:path w="7165340" h="1955800">
                <a:moveTo>
                  <a:pt x="6774926" y="1778000"/>
                </a:moveTo>
                <a:lnTo>
                  <a:pt x="6763410" y="1778000"/>
                </a:lnTo>
                <a:lnTo>
                  <a:pt x="6761759" y="1790700"/>
                </a:lnTo>
                <a:lnTo>
                  <a:pt x="6773037" y="1790700"/>
                </a:lnTo>
                <a:lnTo>
                  <a:pt x="6774926" y="1778000"/>
                </a:lnTo>
                <a:close/>
              </a:path>
              <a:path w="7165340" h="1955800">
                <a:moveTo>
                  <a:pt x="6877518" y="1778000"/>
                </a:moveTo>
                <a:lnTo>
                  <a:pt x="6874751" y="1790700"/>
                </a:lnTo>
                <a:lnTo>
                  <a:pt x="6877723" y="1790700"/>
                </a:lnTo>
                <a:lnTo>
                  <a:pt x="6877518" y="1778000"/>
                </a:lnTo>
                <a:close/>
              </a:path>
              <a:path w="7165340" h="1955800">
                <a:moveTo>
                  <a:pt x="6879610" y="1778000"/>
                </a:moveTo>
                <a:lnTo>
                  <a:pt x="6877723" y="1790700"/>
                </a:lnTo>
                <a:lnTo>
                  <a:pt x="6884676" y="1790700"/>
                </a:lnTo>
                <a:lnTo>
                  <a:pt x="6879610" y="1778000"/>
                </a:lnTo>
                <a:close/>
              </a:path>
              <a:path w="7165340" h="1955800">
                <a:moveTo>
                  <a:pt x="6823552" y="1752600"/>
                </a:moveTo>
                <a:lnTo>
                  <a:pt x="6817750" y="1765300"/>
                </a:lnTo>
                <a:lnTo>
                  <a:pt x="6819912" y="1778000"/>
                </a:lnTo>
                <a:lnTo>
                  <a:pt x="6835724" y="1778000"/>
                </a:lnTo>
                <a:lnTo>
                  <a:pt x="6827278" y="1765300"/>
                </a:lnTo>
                <a:lnTo>
                  <a:pt x="6829376" y="1765300"/>
                </a:lnTo>
                <a:lnTo>
                  <a:pt x="6823552" y="1752600"/>
                </a:lnTo>
                <a:close/>
              </a:path>
              <a:path w="7165340" h="1955800">
                <a:moveTo>
                  <a:pt x="6843433" y="1765300"/>
                </a:moveTo>
                <a:lnTo>
                  <a:pt x="6839108" y="1765300"/>
                </a:lnTo>
                <a:lnTo>
                  <a:pt x="6835724" y="1778000"/>
                </a:lnTo>
                <a:lnTo>
                  <a:pt x="6852875" y="1778000"/>
                </a:lnTo>
                <a:lnTo>
                  <a:pt x="6843433" y="1765300"/>
                </a:lnTo>
                <a:close/>
              </a:path>
              <a:path w="7165340" h="1955800">
                <a:moveTo>
                  <a:pt x="6710011" y="1752600"/>
                </a:moveTo>
                <a:lnTo>
                  <a:pt x="6701917" y="1752600"/>
                </a:lnTo>
                <a:lnTo>
                  <a:pt x="6704899" y="1765300"/>
                </a:lnTo>
                <a:lnTo>
                  <a:pt x="6710011" y="1752600"/>
                </a:lnTo>
                <a:close/>
              </a:path>
              <a:path w="7165340" h="1955800">
                <a:moveTo>
                  <a:pt x="6662416" y="1739900"/>
                </a:moveTo>
                <a:lnTo>
                  <a:pt x="6656882" y="1752600"/>
                </a:lnTo>
                <a:lnTo>
                  <a:pt x="6659679" y="1752600"/>
                </a:lnTo>
                <a:lnTo>
                  <a:pt x="6662416" y="1739900"/>
                </a:lnTo>
                <a:close/>
              </a:path>
              <a:path w="7165340" h="1955800">
                <a:moveTo>
                  <a:pt x="6677559" y="1739900"/>
                </a:moveTo>
                <a:lnTo>
                  <a:pt x="6664846" y="1739900"/>
                </a:lnTo>
                <a:lnTo>
                  <a:pt x="6669227" y="1752600"/>
                </a:lnTo>
                <a:lnTo>
                  <a:pt x="6675369" y="1752600"/>
                </a:lnTo>
                <a:lnTo>
                  <a:pt x="6677559" y="1739900"/>
                </a:lnTo>
                <a:close/>
              </a:path>
              <a:path w="7165340" h="1955800">
                <a:moveTo>
                  <a:pt x="6756416" y="1739900"/>
                </a:moveTo>
                <a:lnTo>
                  <a:pt x="6682105" y="1739900"/>
                </a:lnTo>
                <a:lnTo>
                  <a:pt x="6695313" y="1752600"/>
                </a:lnTo>
                <a:lnTo>
                  <a:pt x="6751231" y="1752600"/>
                </a:lnTo>
                <a:lnTo>
                  <a:pt x="6756416" y="1739900"/>
                </a:lnTo>
                <a:close/>
              </a:path>
              <a:path w="7165340" h="1955800">
                <a:moveTo>
                  <a:pt x="6773697" y="1739900"/>
                </a:moveTo>
                <a:lnTo>
                  <a:pt x="6758503" y="1739900"/>
                </a:lnTo>
                <a:lnTo>
                  <a:pt x="6764791" y="1752600"/>
                </a:lnTo>
                <a:lnTo>
                  <a:pt x="6780688" y="1752600"/>
                </a:lnTo>
                <a:lnTo>
                  <a:pt x="6773697" y="1739900"/>
                </a:lnTo>
                <a:close/>
              </a:path>
              <a:path w="7165340" h="1955800">
                <a:moveTo>
                  <a:pt x="6792658" y="1739900"/>
                </a:moveTo>
                <a:lnTo>
                  <a:pt x="6782379" y="1739900"/>
                </a:lnTo>
                <a:lnTo>
                  <a:pt x="6780688" y="1752600"/>
                </a:lnTo>
                <a:lnTo>
                  <a:pt x="6794804" y="1752600"/>
                </a:lnTo>
                <a:lnTo>
                  <a:pt x="6792658" y="1739900"/>
                </a:lnTo>
                <a:close/>
              </a:path>
              <a:path w="7165340" h="1955800">
                <a:moveTo>
                  <a:pt x="6679031" y="1727200"/>
                </a:moveTo>
                <a:lnTo>
                  <a:pt x="6646778" y="1727200"/>
                </a:lnTo>
                <a:lnTo>
                  <a:pt x="6650427" y="1739900"/>
                </a:lnTo>
                <a:lnTo>
                  <a:pt x="6674624" y="1739900"/>
                </a:lnTo>
                <a:lnTo>
                  <a:pt x="6679031" y="1727200"/>
                </a:lnTo>
                <a:close/>
              </a:path>
              <a:path w="7165340" h="1955800">
                <a:moveTo>
                  <a:pt x="6761886" y="1727200"/>
                </a:moveTo>
                <a:lnTo>
                  <a:pt x="6684647" y="1727200"/>
                </a:lnTo>
                <a:lnTo>
                  <a:pt x="6685095" y="1739900"/>
                </a:lnTo>
                <a:lnTo>
                  <a:pt x="6767189" y="1739900"/>
                </a:lnTo>
                <a:lnTo>
                  <a:pt x="6761886" y="1727200"/>
                </a:lnTo>
                <a:close/>
              </a:path>
              <a:path w="7165340" h="1955800">
                <a:moveTo>
                  <a:pt x="6612318" y="1714500"/>
                </a:moveTo>
                <a:lnTo>
                  <a:pt x="6611107" y="1714500"/>
                </a:lnTo>
                <a:lnTo>
                  <a:pt x="6605449" y="1727200"/>
                </a:lnTo>
                <a:lnTo>
                  <a:pt x="6612318" y="1714500"/>
                </a:lnTo>
                <a:close/>
              </a:path>
              <a:path w="7165340" h="1955800">
                <a:moveTo>
                  <a:pt x="6633096" y="1714500"/>
                </a:moveTo>
                <a:lnTo>
                  <a:pt x="6618081" y="1714500"/>
                </a:lnTo>
                <a:lnTo>
                  <a:pt x="6615163" y="1727200"/>
                </a:lnTo>
                <a:lnTo>
                  <a:pt x="6631620" y="1727200"/>
                </a:lnTo>
                <a:lnTo>
                  <a:pt x="6633096" y="1714500"/>
                </a:lnTo>
                <a:close/>
              </a:path>
              <a:path w="7165340" h="1955800">
                <a:moveTo>
                  <a:pt x="6728195" y="1714500"/>
                </a:moveTo>
                <a:lnTo>
                  <a:pt x="6633096" y="1714500"/>
                </a:lnTo>
                <a:lnTo>
                  <a:pt x="6645871" y="1727200"/>
                </a:lnTo>
                <a:lnTo>
                  <a:pt x="6730314" y="1727200"/>
                </a:lnTo>
                <a:lnTo>
                  <a:pt x="6728195" y="1714500"/>
                </a:lnTo>
                <a:close/>
              </a:path>
              <a:path w="7165340" h="1955800">
                <a:moveTo>
                  <a:pt x="6589406" y="1701800"/>
                </a:moveTo>
                <a:lnTo>
                  <a:pt x="6579898" y="1701800"/>
                </a:lnTo>
                <a:lnTo>
                  <a:pt x="6576532" y="1714500"/>
                </a:lnTo>
                <a:lnTo>
                  <a:pt x="6587156" y="1714500"/>
                </a:lnTo>
                <a:lnTo>
                  <a:pt x="6589406" y="1701800"/>
                </a:lnTo>
                <a:close/>
              </a:path>
              <a:path w="7165340" h="1955800">
                <a:moveTo>
                  <a:pt x="6615209" y="1701800"/>
                </a:moveTo>
                <a:lnTo>
                  <a:pt x="6594377" y="1701800"/>
                </a:lnTo>
                <a:lnTo>
                  <a:pt x="6612318" y="1714500"/>
                </a:lnTo>
                <a:lnTo>
                  <a:pt x="6614006" y="1714500"/>
                </a:lnTo>
                <a:lnTo>
                  <a:pt x="6615209" y="1701800"/>
                </a:lnTo>
                <a:close/>
              </a:path>
              <a:path w="7165340" h="1955800">
                <a:moveTo>
                  <a:pt x="6651803" y="1701800"/>
                </a:moveTo>
                <a:lnTo>
                  <a:pt x="6617481" y="1701800"/>
                </a:lnTo>
                <a:lnTo>
                  <a:pt x="6617347" y="1714500"/>
                </a:lnTo>
                <a:lnTo>
                  <a:pt x="6649292" y="1714500"/>
                </a:lnTo>
                <a:lnTo>
                  <a:pt x="6651803" y="1701800"/>
                </a:lnTo>
                <a:close/>
              </a:path>
              <a:path w="7165340" h="1955800">
                <a:moveTo>
                  <a:pt x="6660681" y="1689100"/>
                </a:moveTo>
                <a:lnTo>
                  <a:pt x="6563804" y="1689100"/>
                </a:lnTo>
                <a:lnTo>
                  <a:pt x="6566184" y="1701800"/>
                </a:lnTo>
                <a:lnTo>
                  <a:pt x="6653110" y="1701800"/>
                </a:lnTo>
                <a:lnTo>
                  <a:pt x="6658304" y="1714500"/>
                </a:lnTo>
                <a:lnTo>
                  <a:pt x="6660951" y="1701800"/>
                </a:lnTo>
                <a:lnTo>
                  <a:pt x="6660681" y="1689100"/>
                </a:lnTo>
                <a:close/>
              </a:path>
              <a:path w="7165340" h="1955800">
                <a:moveTo>
                  <a:pt x="6673558" y="1689100"/>
                </a:moveTo>
                <a:lnTo>
                  <a:pt x="6665058" y="1701800"/>
                </a:lnTo>
                <a:lnTo>
                  <a:pt x="6661925" y="1714500"/>
                </a:lnTo>
                <a:lnTo>
                  <a:pt x="6699491" y="1714500"/>
                </a:lnTo>
                <a:lnTo>
                  <a:pt x="6699615" y="1713979"/>
                </a:lnTo>
                <a:lnTo>
                  <a:pt x="6694423" y="1701800"/>
                </a:lnTo>
                <a:lnTo>
                  <a:pt x="6689547" y="1701800"/>
                </a:lnTo>
                <a:lnTo>
                  <a:pt x="6673558" y="1689100"/>
                </a:lnTo>
                <a:close/>
              </a:path>
              <a:path w="7165340" h="1955800">
                <a:moveTo>
                  <a:pt x="6702513" y="1701800"/>
                </a:moveTo>
                <a:lnTo>
                  <a:pt x="6699615" y="1713979"/>
                </a:lnTo>
                <a:lnTo>
                  <a:pt x="6699837" y="1714500"/>
                </a:lnTo>
                <a:lnTo>
                  <a:pt x="6705130" y="1714500"/>
                </a:lnTo>
                <a:lnTo>
                  <a:pt x="6702513" y="1701800"/>
                </a:lnTo>
                <a:close/>
              </a:path>
              <a:path w="7165340" h="1955800">
                <a:moveTo>
                  <a:pt x="6717675" y="1701800"/>
                </a:moveTo>
                <a:lnTo>
                  <a:pt x="6717906" y="1714500"/>
                </a:lnTo>
                <a:lnTo>
                  <a:pt x="6719939" y="1714500"/>
                </a:lnTo>
                <a:lnTo>
                  <a:pt x="6717675" y="1701800"/>
                </a:lnTo>
                <a:close/>
              </a:path>
              <a:path w="7165340" h="1955800">
                <a:moveTo>
                  <a:pt x="6539801" y="1676400"/>
                </a:moveTo>
                <a:lnTo>
                  <a:pt x="6532610" y="1676400"/>
                </a:lnTo>
                <a:lnTo>
                  <a:pt x="6535272" y="1689100"/>
                </a:lnTo>
                <a:lnTo>
                  <a:pt x="6535267" y="1701800"/>
                </a:lnTo>
                <a:lnTo>
                  <a:pt x="6542096" y="1689100"/>
                </a:lnTo>
                <a:lnTo>
                  <a:pt x="6544118" y="1689100"/>
                </a:lnTo>
                <a:lnTo>
                  <a:pt x="6539801" y="1676400"/>
                </a:lnTo>
                <a:close/>
              </a:path>
              <a:path w="7165340" h="1955800">
                <a:moveTo>
                  <a:pt x="6556159" y="1689100"/>
                </a:moveTo>
                <a:lnTo>
                  <a:pt x="6554787" y="1689100"/>
                </a:lnTo>
                <a:lnTo>
                  <a:pt x="6553550" y="1699673"/>
                </a:lnTo>
                <a:lnTo>
                  <a:pt x="6554203" y="1701800"/>
                </a:lnTo>
                <a:lnTo>
                  <a:pt x="6556159" y="1689100"/>
                </a:lnTo>
                <a:close/>
              </a:path>
              <a:path w="7165340" h="1955800">
                <a:moveTo>
                  <a:pt x="6554787" y="1689100"/>
                </a:moveTo>
                <a:lnTo>
                  <a:pt x="6550304" y="1689100"/>
                </a:lnTo>
                <a:lnTo>
                  <a:pt x="6553550" y="1699673"/>
                </a:lnTo>
                <a:lnTo>
                  <a:pt x="6554787" y="1689100"/>
                </a:lnTo>
                <a:close/>
              </a:path>
              <a:path w="7165340" h="1955800">
                <a:moveTo>
                  <a:pt x="6515054" y="1676400"/>
                </a:moveTo>
                <a:lnTo>
                  <a:pt x="6503504" y="1676400"/>
                </a:lnTo>
                <a:lnTo>
                  <a:pt x="6508238" y="1689100"/>
                </a:lnTo>
                <a:lnTo>
                  <a:pt x="6511721" y="1689100"/>
                </a:lnTo>
                <a:lnTo>
                  <a:pt x="6515054" y="1676400"/>
                </a:lnTo>
                <a:close/>
              </a:path>
              <a:path w="7165340" h="1955800">
                <a:moveTo>
                  <a:pt x="6527780" y="1676400"/>
                </a:moveTo>
                <a:lnTo>
                  <a:pt x="6515054" y="1676400"/>
                </a:lnTo>
                <a:lnTo>
                  <a:pt x="6516208" y="1689100"/>
                </a:lnTo>
                <a:lnTo>
                  <a:pt x="6521284" y="1689100"/>
                </a:lnTo>
                <a:lnTo>
                  <a:pt x="6527780" y="1676400"/>
                </a:lnTo>
                <a:close/>
              </a:path>
              <a:path w="7165340" h="1955800">
                <a:moveTo>
                  <a:pt x="6530863" y="1676400"/>
                </a:moveTo>
                <a:lnTo>
                  <a:pt x="6525463" y="1689100"/>
                </a:lnTo>
                <a:lnTo>
                  <a:pt x="6531273" y="1689100"/>
                </a:lnTo>
                <a:lnTo>
                  <a:pt x="6530863" y="1676400"/>
                </a:lnTo>
                <a:close/>
              </a:path>
              <a:path w="7165340" h="1955800">
                <a:moveTo>
                  <a:pt x="6638032" y="1676400"/>
                </a:moveTo>
                <a:lnTo>
                  <a:pt x="6540453" y="1676400"/>
                </a:lnTo>
                <a:lnTo>
                  <a:pt x="6544118" y="1689100"/>
                </a:lnTo>
                <a:lnTo>
                  <a:pt x="6642798" y="1689100"/>
                </a:lnTo>
                <a:lnTo>
                  <a:pt x="6638032" y="1676400"/>
                </a:lnTo>
                <a:close/>
              </a:path>
              <a:path w="7165340" h="1955800">
                <a:moveTo>
                  <a:pt x="6486142" y="1663700"/>
                </a:moveTo>
                <a:lnTo>
                  <a:pt x="6484696" y="1663700"/>
                </a:lnTo>
                <a:lnTo>
                  <a:pt x="6479384" y="1676400"/>
                </a:lnTo>
                <a:lnTo>
                  <a:pt x="6486142" y="1663700"/>
                </a:lnTo>
                <a:close/>
              </a:path>
              <a:path w="7165340" h="1955800">
                <a:moveTo>
                  <a:pt x="6494451" y="1663947"/>
                </a:moveTo>
                <a:lnTo>
                  <a:pt x="6488811" y="1676400"/>
                </a:lnTo>
                <a:lnTo>
                  <a:pt x="6492925" y="1676400"/>
                </a:lnTo>
                <a:lnTo>
                  <a:pt x="6494481" y="1664339"/>
                </a:lnTo>
                <a:lnTo>
                  <a:pt x="6494451" y="1663947"/>
                </a:lnTo>
                <a:close/>
              </a:path>
              <a:path w="7165340" h="1955800">
                <a:moveTo>
                  <a:pt x="6501158" y="1663700"/>
                </a:moveTo>
                <a:lnTo>
                  <a:pt x="6494564" y="1663700"/>
                </a:lnTo>
                <a:lnTo>
                  <a:pt x="6494481" y="1664339"/>
                </a:lnTo>
                <a:lnTo>
                  <a:pt x="6495395" y="1676400"/>
                </a:lnTo>
                <a:lnTo>
                  <a:pt x="6522389" y="1676400"/>
                </a:lnTo>
                <a:lnTo>
                  <a:pt x="6501158" y="1663700"/>
                </a:lnTo>
                <a:close/>
              </a:path>
              <a:path w="7165340" h="1955800">
                <a:moveTo>
                  <a:pt x="6596767" y="1663700"/>
                </a:moveTo>
                <a:lnTo>
                  <a:pt x="6508988" y="1663700"/>
                </a:lnTo>
                <a:lnTo>
                  <a:pt x="6527433" y="1676400"/>
                </a:lnTo>
                <a:lnTo>
                  <a:pt x="6600817" y="1676400"/>
                </a:lnTo>
                <a:lnTo>
                  <a:pt x="6596767" y="1663700"/>
                </a:lnTo>
                <a:close/>
              </a:path>
              <a:path w="7165340" h="1955800">
                <a:moveTo>
                  <a:pt x="6612129" y="1663700"/>
                </a:moveTo>
                <a:lnTo>
                  <a:pt x="6610147" y="1676400"/>
                </a:lnTo>
                <a:lnTo>
                  <a:pt x="6616466" y="1676400"/>
                </a:lnTo>
                <a:lnTo>
                  <a:pt x="6612129" y="1663700"/>
                </a:lnTo>
                <a:close/>
              </a:path>
              <a:path w="7165340" h="1955800">
                <a:moveTo>
                  <a:pt x="6628104" y="1663700"/>
                </a:moveTo>
                <a:lnTo>
                  <a:pt x="6623088" y="1676400"/>
                </a:lnTo>
                <a:lnTo>
                  <a:pt x="6627266" y="1676400"/>
                </a:lnTo>
                <a:lnTo>
                  <a:pt x="6628104" y="1663700"/>
                </a:lnTo>
                <a:close/>
              </a:path>
              <a:path w="7165340" h="1955800">
                <a:moveTo>
                  <a:pt x="6501257" y="1651000"/>
                </a:moveTo>
                <a:lnTo>
                  <a:pt x="6496875" y="1651000"/>
                </a:lnTo>
                <a:lnTo>
                  <a:pt x="6494433" y="1663700"/>
                </a:lnTo>
                <a:lnTo>
                  <a:pt x="6494451" y="1663947"/>
                </a:lnTo>
                <a:lnTo>
                  <a:pt x="6494564" y="1663700"/>
                </a:lnTo>
                <a:lnTo>
                  <a:pt x="6496317" y="1663700"/>
                </a:lnTo>
                <a:lnTo>
                  <a:pt x="6501257" y="1651000"/>
                </a:lnTo>
                <a:close/>
              </a:path>
              <a:path w="7165340" h="1955800">
                <a:moveTo>
                  <a:pt x="6460968" y="1651000"/>
                </a:moveTo>
                <a:lnTo>
                  <a:pt x="6437744" y="1651000"/>
                </a:lnTo>
                <a:lnTo>
                  <a:pt x="6449299" y="1663700"/>
                </a:lnTo>
                <a:lnTo>
                  <a:pt x="6460959" y="1663700"/>
                </a:lnTo>
                <a:lnTo>
                  <a:pt x="6460968" y="1651000"/>
                </a:lnTo>
                <a:close/>
              </a:path>
              <a:path w="7165340" h="1955800">
                <a:moveTo>
                  <a:pt x="6496875" y="1651000"/>
                </a:moveTo>
                <a:lnTo>
                  <a:pt x="6468094" y="1651000"/>
                </a:lnTo>
                <a:lnTo>
                  <a:pt x="6477586" y="1663700"/>
                </a:lnTo>
                <a:lnTo>
                  <a:pt x="6494433" y="1663700"/>
                </a:lnTo>
                <a:lnTo>
                  <a:pt x="6496875" y="1651000"/>
                </a:lnTo>
                <a:close/>
              </a:path>
              <a:path w="7165340" h="1955800">
                <a:moveTo>
                  <a:pt x="6540834" y="1651000"/>
                </a:moveTo>
                <a:lnTo>
                  <a:pt x="6501257" y="1651000"/>
                </a:lnTo>
                <a:lnTo>
                  <a:pt x="6496317" y="1663700"/>
                </a:lnTo>
                <a:lnTo>
                  <a:pt x="6550825" y="1663700"/>
                </a:lnTo>
                <a:lnTo>
                  <a:pt x="6540834" y="1651000"/>
                </a:lnTo>
                <a:close/>
              </a:path>
              <a:path w="7165340" h="1955800">
                <a:moveTo>
                  <a:pt x="6582192" y="1651000"/>
                </a:moveTo>
                <a:lnTo>
                  <a:pt x="6555212" y="1651000"/>
                </a:lnTo>
                <a:lnTo>
                  <a:pt x="6550825" y="1663700"/>
                </a:lnTo>
                <a:lnTo>
                  <a:pt x="6586746" y="1663700"/>
                </a:lnTo>
                <a:lnTo>
                  <a:pt x="6582192" y="1651000"/>
                </a:lnTo>
                <a:close/>
              </a:path>
              <a:path w="7165340" h="1955800">
                <a:moveTo>
                  <a:pt x="6424596" y="1638300"/>
                </a:moveTo>
                <a:lnTo>
                  <a:pt x="6421217" y="1638300"/>
                </a:lnTo>
                <a:lnTo>
                  <a:pt x="6420751" y="1651000"/>
                </a:lnTo>
                <a:lnTo>
                  <a:pt x="6430670" y="1651000"/>
                </a:lnTo>
                <a:lnTo>
                  <a:pt x="6424596" y="1638300"/>
                </a:lnTo>
                <a:close/>
              </a:path>
              <a:path w="7165340" h="1955800">
                <a:moveTo>
                  <a:pt x="6450283" y="1650490"/>
                </a:moveTo>
                <a:lnTo>
                  <a:pt x="6450112" y="1651000"/>
                </a:lnTo>
                <a:lnTo>
                  <a:pt x="6450762" y="1651000"/>
                </a:lnTo>
                <a:lnTo>
                  <a:pt x="6450283" y="1650490"/>
                </a:lnTo>
                <a:close/>
              </a:path>
              <a:path w="7165340" h="1955800">
                <a:moveTo>
                  <a:pt x="6489827" y="1612900"/>
                </a:moveTo>
                <a:lnTo>
                  <a:pt x="6475172" y="1612900"/>
                </a:lnTo>
                <a:lnTo>
                  <a:pt x="6474061" y="1625600"/>
                </a:lnTo>
                <a:lnTo>
                  <a:pt x="6415239" y="1625600"/>
                </a:lnTo>
                <a:lnTo>
                  <a:pt x="6407994" y="1638300"/>
                </a:lnTo>
                <a:lnTo>
                  <a:pt x="6454377" y="1638300"/>
                </a:lnTo>
                <a:lnTo>
                  <a:pt x="6457937" y="1651000"/>
                </a:lnTo>
                <a:lnTo>
                  <a:pt x="6499431" y="1651000"/>
                </a:lnTo>
                <a:lnTo>
                  <a:pt x="6506676" y="1638300"/>
                </a:lnTo>
                <a:lnTo>
                  <a:pt x="6508354" y="1625600"/>
                </a:lnTo>
                <a:lnTo>
                  <a:pt x="6489827" y="1612900"/>
                </a:lnTo>
                <a:close/>
              </a:path>
              <a:path w="7165340" h="1955800">
                <a:moveTo>
                  <a:pt x="6526479" y="1625600"/>
                </a:moveTo>
                <a:lnTo>
                  <a:pt x="6514261" y="1638300"/>
                </a:lnTo>
                <a:lnTo>
                  <a:pt x="6502453" y="1651000"/>
                </a:lnTo>
                <a:lnTo>
                  <a:pt x="6535559" y="1651000"/>
                </a:lnTo>
                <a:lnTo>
                  <a:pt x="6533286" y="1638300"/>
                </a:lnTo>
                <a:lnTo>
                  <a:pt x="6526479" y="1625600"/>
                </a:lnTo>
                <a:close/>
              </a:path>
              <a:path w="7165340" h="1955800">
                <a:moveTo>
                  <a:pt x="6537868" y="1645488"/>
                </a:moveTo>
                <a:lnTo>
                  <a:pt x="6535559" y="1651000"/>
                </a:lnTo>
                <a:lnTo>
                  <a:pt x="6539814" y="1651000"/>
                </a:lnTo>
                <a:lnTo>
                  <a:pt x="6537868" y="1645488"/>
                </a:lnTo>
                <a:close/>
              </a:path>
              <a:path w="7165340" h="1955800">
                <a:moveTo>
                  <a:pt x="6543827" y="1638300"/>
                </a:moveTo>
                <a:lnTo>
                  <a:pt x="6540881" y="1638300"/>
                </a:lnTo>
                <a:lnTo>
                  <a:pt x="6540189" y="1639949"/>
                </a:lnTo>
                <a:lnTo>
                  <a:pt x="6539814" y="1651000"/>
                </a:lnTo>
                <a:lnTo>
                  <a:pt x="6550689" y="1651000"/>
                </a:lnTo>
                <a:lnTo>
                  <a:pt x="6543827" y="1638300"/>
                </a:lnTo>
                <a:close/>
              </a:path>
              <a:path w="7165340" h="1955800">
                <a:moveTo>
                  <a:pt x="6454377" y="1638300"/>
                </a:moveTo>
                <a:lnTo>
                  <a:pt x="6438836" y="1638300"/>
                </a:lnTo>
                <a:lnTo>
                  <a:pt x="6450283" y="1650490"/>
                </a:lnTo>
                <a:lnTo>
                  <a:pt x="6454377" y="1638300"/>
                </a:lnTo>
                <a:close/>
              </a:path>
              <a:path w="7165340" h="1955800">
                <a:moveTo>
                  <a:pt x="6540246" y="1638300"/>
                </a:moveTo>
                <a:lnTo>
                  <a:pt x="6535331" y="1638300"/>
                </a:lnTo>
                <a:lnTo>
                  <a:pt x="6537868" y="1645488"/>
                </a:lnTo>
                <a:lnTo>
                  <a:pt x="6540189" y="1639949"/>
                </a:lnTo>
                <a:lnTo>
                  <a:pt x="6540246" y="1638300"/>
                </a:lnTo>
                <a:close/>
              </a:path>
              <a:path w="7165340" h="1955800">
                <a:moveTo>
                  <a:pt x="6400215" y="1625600"/>
                </a:moveTo>
                <a:lnTo>
                  <a:pt x="6396876" y="1625600"/>
                </a:lnTo>
                <a:lnTo>
                  <a:pt x="6401644" y="1638300"/>
                </a:lnTo>
                <a:lnTo>
                  <a:pt x="6405698" y="1638300"/>
                </a:lnTo>
                <a:lnTo>
                  <a:pt x="6400215" y="1625600"/>
                </a:lnTo>
                <a:close/>
              </a:path>
              <a:path w="7165340" h="1955800">
                <a:moveTo>
                  <a:pt x="6367269" y="1612900"/>
                </a:moveTo>
                <a:lnTo>
                  <a:pt x="6355473" y="1612900"/>
                </a:lnTo>
                <a:lnTo>
                  <a:pt x="6359872" y="1625600"/>
                </a:lnTo>
                <a:lnTo>
                  <a:pt x="6361964" y="1625600"/>
                </a:lnTo>
                <a:lnTo>
                  <a:pt x="6367269" y="1612900"/>
                </a:lnTo>
                <a:close/>
              </a:path>
              <a:path w="7165340" h="1955800">
                <a:moveTo>
                  <a:pt x="6372377" y="1612900"/>
                </a:moveTo>
                <a:lnTo>
                  <a:pt x="6368929" y="1612900"/>
                </a:lnTo>
                <a:lnTo>
                  <a:pt x="6370012" y="1625600"/>
                </a:lnTo>
                <a:lnTo>
                  <a:pt x="6372377" y="1612900"/>
                </a:lnTo>
                <a:close/>
              </a:path>
              <a:path w="7165340" h="1955800">
                <a:moveTo>
                  <a:pt x="6396966" y="1612900"/>
                </a:moveTo>
                <a:lnTo>
                  <a:pt x="6381305" y="1612900"/>
                </a:lnTo>
                <a:lnTo>
                  <a:pt x="6386969" y="1625600"/>
                </a:lnTo>
                <a:lnTo>
                  <a:pt x="6392075" y="1625600"/>
                </a:lnTo>
                <a:lnTo>
                  <a:pt x="6396966" y="1612900"/>
                </a:lnTo>
                <a:close/>
              </a:path>
              <a:path w="7165340" h="1955800">
                <a:moveTo>
                  <a:pt x="6402568" y="1612900"/>
                </a:moveTo>
                <a:lnTo>
                  <a:pt x="6396966" y="1612900"/>
                </a:lnTo>
                <a:lnTo>
                  <a:pt x="6398561" y="1625600"/>
                </a:lnTo>
                <a:lnTo>
                  <a:pt x="6408699" y="1625600"/>
                </a:lnTo>
                <a:lnTo>
                  <a:pt x="6402568" y="1612900"/>
                </a:lnTo>
                <a:close/>
              </a:path>
              <a:path w="7165340" h="1955800">
                <a:moveTo>
                  <a:pt x="6471348" y="1612900"/>
                </a:moveTo>
                <a:lnTo>
                  <a:pt x="6413309" y="1612900"/>
                </a:lnTo>
                <a:lnTo>
                  <a:pt x="6417134" y="1625600"/>
                </a:lnTo>
                <a:lnTo>
                  <a:pt x="6471267" y="1625600"/>
                </a:lnTo>
                <a:lnTo>
                  <a:pt x="6471348" y="1612900"/>
                </a:lnTo>
                <a:close/>
              </a:path>
              <a:path w="7165340" h="1955800">
                <a:moveTo>
                  <a:pt x="6320290" y="1600800"/>
                </a:moveTo>
                <a:lnTo>
                  <a:pt x="6311773" y="1612900"/>
                </a:lnTo>
                <a:lnTo>
                  <a:pt x="6320472" y="1612900"/>
                </a:lnTo>
                <a:lnTo>
                  <a:pt x="6320681" y="1601906"/>
                </a:lnTo>
                <a:lnTo>
                  <a:pt x="6320290" y="1600800"/>
                </a:lnTo>
                <a:close/>
              </a:path>
              <a:path w="7165340" h="1955800">
                <a:moveTo>
                  <a:pt x="6326895" y="1600200"/>
                </a:moveTo>
                <a:lnTo>
                  <a:pt x="6320713" y="1600200"/>
                </a:lnTo>
                <a:lnTo>
                  <a:pt x="6320681" y="1601906"/>
                </a:lnTo>
                <a:lnTo>
                  <a:pt x="6324563" y="1612900"/>
                </a:lnTo>
                <a:lnTo>
                  <a:pt x="6326895" y="1600200"/>
                </a:lnTo>
                <a:close/>
              </a:path>
              <a:path w="7165340" h="1955800">
                <a:moveTo>
                  <a:pt x="6329079" y="1600200"/>
                </a:moveTo>
                <a:lnTo>
                  <a:pt x="6327292" y="1600200"/>
                </a:lnTo>
                <a:lnTo>
                  <a:pt x="6333121" y="1612900"/>
                </a:lnTo>
                <a:lnTo>
                  <a:pt x="6329079" y="1600200"/>
                </a:lnTo>
                <a:close/>
              </a:path>
              <a:path w="7165340" h="1955800">
                <a:moveTo>
                  <a:pt x="6456057" y="1600200"/>
                </a:moveTo>
                <a:lnTo>
                  <a:pt x="6346040" y="1600200"/>
                </a:lnTo>
                <a:lnTo>
                  <a:pt x="6341957" y="1612900"/>
                </a:lnTo>
                <a:lnTo>
                  <a:pt x="6453454" y="1612900"/>
                </a:lnTo>
                <a:lnTo>
                  <a:pt x="6456057" y="1600200"/>
                </a:lnTo>
                <a:close/>
              </a:path>
              <a:path w="7165340" h="1955800">
                <a:moveTo>
                  <a:pt x="6320713" y="1600200"/>
                </a:moveTo>
                <a:lnTo>
                  <a:pt x="6320078" y="1600200"/>
                </a:lnTo>
                <a:lnTo>
                  <a:pt x="6320290" y="1600800"/>
                </a:lnTo>
                <a:lnTo>
                  <a:pt x="6320713" y="1600200"/>
                </a:lnTo>
                <a:close/>
              </a:path>
              <a:path w="7165340" h="1955800">
                <a:moveTo>
                  <a:pt x="6291153" y="1587500"/>
                </a:moveTo>
                <a:lnTo>
                  <a:pt x="6288646" y="1600200"/>
                </a:lnTo>
                <a:lnTo>
                  <a:pt x="6291475" y="1600200"/>
                </a:lnTo>
                <a:lnTo>
                  <a:pt x="6291153" y="1587500"/>
                </a:lnTo>
                <a:close/>
              </a:path>
              <a:path w="7165340" h="1955800">
                <a:moveTo>
                  <a:pt x="6342103" y="1587500"/>
                </a:moveTo>
                <a:lnTo>
                  <a:pt x="6302181" y="1587500"/>
                </a:lnTo>
                <a:lnTo>
                  <a:pt x="6302331" y="1600200"/>
                </a:lnTo>
                <a:lnTo>
                  <a:pt x="6333186" y="1600200"/>
                </a:lnTo>
                <a:lnTo>
                  <a:pt x="6342103" y="1587500"/>
                </a:lnTo>
                <a:close/>
              </a:path>
              <a:path w="7165340" h="1955800">
                <a:moveTo>
                  <a:pt x="6409881" y="1587500"/>
                </a:moveTo>
                <a:lnTo>
                  <a:pt x="6342103" y="1587500"/>
                </a:lnTo>
                <a:lnTo>
                  <a:pt x="6345339" y="1600200"/>
                </a:lnTo>
                <a:lnTo>
                  <a:pt x="6415444" y="1600200"/>
                </a:lnTo>
                <a:lnTo>
                  <a:pt x="6409881" y="1587500"/>
                </a:lnTo>
                <a:close/>
              </a:path>
              <a:path w="7165340" h="1955800">
                <a:moveTo>
                  <a:pt x="6249289" y="1562100"/>
                </a:moveTo>
                <a:lnTo>
                  <a:pt x="6248046" y="1562100"/>
                </a:lnTo>
                <a:lnTo>
                  <a:pt x="6242367" y="1574800"/>
                </a:lnTo>
                <a:lnTo>
                  <a:pt x="6247098" y="1587500"/>
                </a:lnTo>
                <a:lnTo>
                  <a:pt x="6254402" y="1574800"/>
                </a:lnTo>
                <a:lnTo>
                  <a:pt x="6246567" y="1574800"/>
                </a:lnTo>
                <a:lnTo>
                  <a:pt x="6249289" y="1562100"/>
                </a:lnTo>
                <a:close/>
              </a:path>
              <a:path w="7165340" h="1955800">
                <a:moveTo>
                  <a:pt x="6266370" y="1574800"/>
                </a:moveTo>
                <a:lnTo>
                  <a:pt x="6262360" y="1574800"/>
                </a:lnTo>
                <a:lnTo>
                  <a:pt x="6266103" y="1587500"/>
                </a:lnTo>
                <a:lnTo>
                  <a:pt x="6270247" y="1587500"/>
                </a:lnTo>
                <a:lnTo>
                  <a:pt x="6266370" y="1574800"/>
                </a:lnTo>
                <a:close/>
              </a:path>
              <a:path w="7165340" h="1955800">
                <a:moveTo>
                  <a:pt x="6283480" y="1574800"/>
                </a:moveTo>
                <a:lnTo>
                  <a:pt x="6271760" y="1574800"/>
                </a:lnTo>
                <a:lnTo>
                  <a:pt x="6275873" y="1587500"/>
                </a:lnTo>
                <a:lnTo>
                  <a:pt x="6277908" y="1587500"/>
                </a:lnTo>
                <a:lnTo>
                  <a:pt x="6283480" y="1574800"/>
                </a:lnTo>
                <a:close/>
              </a:path>
              <a:path w="7165340" h="1955800">
                <a:moveTo>
                  <a:pt x="6334201" y="1574800"/>
                </a:moveTo>
                <a:lnTo>
                  <a:pt x="6283480" y="1574800"/>
                </a:lnTo>
                <a:lnTo>
                  <a:pt x="6286677" y="1587500"/>
                </a:lnTo>
                <a:lnTo>
                  <a:pt x="6340462" y="1587500"/>
                </a:lnTo>
                <a:lnTo>
                  <a:pt x="6334201" y="1574800"/>
                </a:lnTo>
                <a:close/>
              </a:path>
              <a:path w="7165340" h="1955800">
                <a:moveTo>
                  <a:pt x="6373407" y="1574800"/>
                </a:moveTo>
                <a:lnTo>
                  <a:pt x="6337601" y="1574800"/>
                </a:lnTo>
                <a:lnTo>
                  <a:pt x="6340462" y="1587500"/>
                </a:lnTo>
                <a:lnTo>
                  <a:pt x="6392839" y="1587500"/>
                </a:lnTo>
                <a:lnTo>
                  <a:pt x="6373407" y="1574800"/>
                </a:lnTo>
                <a:close/>
              </a:path>
              <a:path w="7165340" h="1955800">
                <a:moveTo>
                  <a:pt x="6348171" y="1562100"/>
                </a:moveTo>
                <a:lnTo>
                  <a:pt x="6249289" y="1562100"/>
                </a:lnTo>
                <a:lnTo>
                  <a:pt x="6255011" y="1574800"/>
                </a:lnTo>
                <a:lnTo>
                  <a:pt x="6365316" y="1574800"/>
                </a:lnTo>
                <a:lnTo>
                  <a:pt x="6348171" y="1562100"/>
                </a:lnTo>
                <a:close/>
              </a:path>
              <a:path w="7165340" h="1955800">
                <a:moveTo>
                  <a:pt x="6192710" y="1549400"/>
                </a:moveTo>
                <a:lnTo>
                  <a:pt x="6189765" y="1549400"/>
                </a:lnTo>
                <a:lnTo>
                  <a:pt x="6193134" y="1562100"/>
                </a:lnTo>
                <a:lnTo>
                  <a:pt x="6196291" y="1562100"/>
                </a:lnTo>
                <a:lnTo>
                  <a:pt x="6192710" y="1549400"/>
                </a:lnTo>
                <a:close/>
              </a:path>
              <a:path w="7165340" h="1955800">
                <a:moveTo>
                  <a:pt x="6198532" y="1560941"/>
                </a:moveTo>
                <a:lnTo>
                  <a:pt x="6198044" y="1562100"/>
                </a:lnTo>
                <a:lnTo>
                  <a:pt x="6198565" y="1562100"/>
                </a:lnTo>
                <a:lnTo>
                  <a:pt x="6198532" y="1560941"/>
                </a:lnTo>
                <a:close/>
              </a:path>
              <a:path w="7165340" h="1955800">
                <a:moveTo>
                  <a:pt x="6214783" y="1549400"/>
                </a:moveTo>
                <a:lnTo>
                  <a:pt x="6204102" y="1562100"/>
                </a:lnTo>
                <a:lnTo>
                  <a:pt x="6212903" y="1562100"/>
                </a:lnTo>
                <a:lnTo>
                  <a:pt x="6214783" y="1549400"/>
                </a:lnTo>
                <a:close/>
              </a:path>
              <a:path w="7165340" h="1955800">
                <a:moveTo>
                  <a:pt x="6243616" y="1549400"/>
                </a:moveTo>
                <a:lnTo>
                  <a:pt x="6221509" y="1549400"/>
                </a:lnTo>
                <a:lnTo>
                  <a:pt x="6221183" y="1562100"/>
                </a:lnTo>
                <a:lnTo>
                  <a:pt x="6256938" y="1562100"/>
                </a:lnTo>
                <a:lnTo>
                  <a:pt x="6243616" y="1549400"/>
                </a:lnTo>
                <a:close/>
              </a:path>
              <a:path w="7165340" h="1955800">
                <a:moveTo>
                  <a:pt x="6317328" y="1549400"/>
                </a:moveTo>
                <a:lnTo>
                  <a:pt x="6249517" y="1549400"/>
                </a:lnTo>
                <a:lnTo>
                  <a:pt x="6256938" y="1562100"/>
                </a:lnTo>
                <a:lnTo>
                  <a:pt x="6322860" y="1562100"/>
                </a:lnTo>
                <a:lnTo>
                  <a:pt x="6317328" y="1549400"/>
                </a:lnTo>
                <a:close/>
              </a:path>
              <a:path w="7165340" h="1955800">
                <a:moveTo>
                  <a:pt x="6326852" y="1549400"/>
                </a:moveTo>
                <a:lnTo>
                  <a:pt x="6322860" y="1562100"/>
                </a:lnTo>
                <a:lnTo>
                  <a:pt x="6326749" y="1562100"/>
                </a:lnTo>
                <a:lnTo>
                  <a:pt x="6326852" y="1549400"/>
                </a:lnTo>
                <a:close/>
              </a:path>
              <a:path w="7165340" h="1955800">
                <a:moveTo>
                  <a:pt x="6203391" y="1549400"/>
                </a:moveTo>
                <a:lnTo>
                  <a:pt x="6198204" y="1549400"/>
                </a:lnTo>
                <a:lnTo>
                  <a:pt x="6198532" y="1560941"/>
                </a:lnTo>
                <a:lnTo>
                  <a:pt x="6203391" y="1549400"/>
                </a:lnTo>
                <a:close/>
              </a:path>
              <a:path w="7165340" h="1955800">
                <a:moveTo>
                  <a:pt x="6233198" y="1524000"/>
                </a:moveTo>
                <a:lnTo>
                  <a:pt x="6175133" y="1524000"/>
                </a:lnTo>
                <a:lnTo>
                  <a:pt x="6169415" y="1531553"/>
                </a:lnTo>
                <a:lnTo>
                  <a:pt x="6168805" y="1536700"/>
                </a:lnTo>
                <a:lnTo>
                  <a:pt x="6176841" y="1549400"/>
                </a:lnTo>
                <a:lnTo>
                  <a:pt x="6260922" y="1549400"/>
                </a:lnTo>
                <a:lnTo>
                  <a:pt x="6260344" y="1536700"/>
                </a:lnTo>
                <a:lnTo>
                  <a:pt x="6232880" y="1536700"/>
                </a:lnTo>
                <a:lnTo>
                  <a:pt x="6233198" y="1524000"/>
                </a:lnTo>
                <a:close/>
              </a:path>
              <a:path w="7165340" h="1955800">
                <a:moveTo>
                  <a:pt x="6280376" y="1536700"/>
                </a:moveTo>
                <a:lnTo>
                  <a:pt x="6266584" y="1536700"/>
                </a:lnTo>
                <a:lnTo>
                  <a:pt x="6260922" y="1549400"/>
                </a:lnTo>
                <a:lnTo>
                  <a:pt x="6288874" y="1549400"/>
                </a:lnTo>
                <a:lnTo>
                  <a:pt x="6280376" y="1536700"/>
                </a:lnTo>
                <a:close/>
              </a:path>
              <a:path w="7165340" h="1955800">
                <a:moveTo>
                  <a:pt x="6134997" y="1524000"/>
                </a:moveTo>
                <a:lnTo>
                  <a:pt x="6115410" y="1524000"/>
                </a:lnTo>
                <a:lnTo>
                  <a:pt x="6127788" y="1536700"/>
                </a:lnTo>
                <a:lnTo>
                  <a:pt x="6137871" y="1536700"/>
                </a:lnTo>
                <a:lnTo>
                  <a:pt x="6134997" y="1524000"/>
                </a:lnTo>
                <a:close/>
              </a:path>
              <a:path w="7165340" h="1955800">
                <a:moveTo>
                  <a:pt x="6170310" y="1524000"/>
                </a:moveTo>
                <a:lnTo>
                  <a:pt x="6149706" y="1524000"/>
                </a:lnTo>
                <a:lnTo>
                  <a:pt x="6145758" y="1536700"/>
                </a:lnTo>
                <a:lnTo>
                  <a:pt x="6165519" y="1536700"/>
                </a:lnTo>
                <a:lnTo>
                  <a:pt x="6169415" y="1531553"/>
                </a:lnTo>
                <a:lnTo>
                  <a:pt x="6170310" y="1524000"/>
                </a:lnTo>
                <a:close/>
              </a:path>
              <a:path w="7165340" h="1955800">
                <a:moveTo>
                  <a:pt x="6251951" y="1524000"/>
                </a:moveTo>
                <a:lnTo>
                  <a:pt x="6235900" y="1524000"/>
                </a:lnTo>
                <a:lnTo>
                  <a:pt x="6237091" y="1536700"/>
                </a:lnTo>
                <a:lnTo>
                  <a:pt x="6257437" y="1536700"/>
                </a:lnTo>
                <a:lnTo>
                  <a:pt x="6251951" y="1524000"/>
                </a:lnTo>
                <a:close/>
              </a:path>
              <a:path w="7165340" h="1955800">
                <a:moveTo>
                  <a:pt x="6175133" y="1524000"/>
                </a:moveTo>
                <a:lnTo>
                  <a:pt x="6170310" y="1524000"/>
                </a:lnTo>
                <a:lnTo>
                  <a:pt x="6169415" y="1531553"/>
                </a:lnTo>
                <a:lnTo>
                  <a:pt x="6175133" y="1524000"/>
                </a:lnTo>
                <a:close/>
              </a:path>
              <a:path w="7165340" h="1955800">
                <a:moveTo>
                  <a:pt x="6108342" y="1522827"/>
                </a:moveTo>
                <a:lnTo>
                  <a:pt x="6107814" y="1524000"/>
                </a:lnTo>
                <a:lnTo>
                  <a:pt x="6109308" y="1524000"/>
                </a:lnTo>
                <a:lnTo>
                  <a:pt x="6108342" y="1522827"/>
                </a:lnTo>
                <a:close/>
              </a:path>
              <a:path w="7165340" h="1955800">
                <a:moveTo>
                  <a:pt x="6172040" y="1511300"/>
                </a:moveTo>
                <a:lnTo>
                  <a:pt x="6119472" y="1511300"/>
                </a:lnTo>
                <a:lnTo>
                  <a:pt x="6113957" y="1524000"/>
                </a:lnTo>
                <a:lnTo>
                  <a:pt x="6172619" y="1524000"/>
                </a:lnTo>
                <a:lnTo>
                  <a:pt x="6172040" y="1511300"/>
                </a:lnTo>
                <a:close/>
              </a:path>
              <a:path w="7165340" h="1955800">
                <a:moveTo>
                  <a:pt x="6178759" y="1498600"/>
                </a:moveTo>
                <a:lnTo>
                  <a:pt x="6078043" y="1498600"/>
                </a:lnTo>
                <a:lnTo>
                  <a:pt x="6087659" y="1511300"/>
                </a:lnTo>
                <a:lnTo>
                  <a:pt x="6172040" y="1511300"/>
                </a:lnTo>
                <a:lnTo>
                  <a:pt x="6172619" y="1524000"/>
                </a:lnTo>
                <a:lnTo>
                  <a:pt x="6179071" y="1524000"/>
                </a:lnTo>
                <a:lnTo>
                  <a:pt x="6178042" y="1511300"/>
                </a:lnTo>
                <a:lnTo>
                  <a:pt x="6178759" y="1498600"/>
                </a:lnTo>
                <a:close/>
              </a:path>
              <a:path w="7165340" h="1955800">
                <a:moveTo>
                  <a:pt x="6199484" y="1511300"/>
                </a:moveTo>
                <a:lnTo>
                  <a:pt x="6178042" y="1511300"/>
                </a:lnTo>
                <a:lnTo>
                  <a:pt x="6179071" y="1524000"/>
                </a:lnTo>
                <a:lnTo>
                  <a:pt x="6202362" y="1524000"/>
                </a:lnTo>
                <a:lnTo>
                  <a:pt x="6199484" y="1511300"/>
                </a:lnTo>
                <a:close/>
              </a:path>
              <a:path w="7165340" h="1955800">
                <a:moveTo>
                  <a:pt x="6218918" y="1511300"/>
                </a:moveTo>
                <a:lnTo>
                  <a:pt x="6208915" y="1511300"/>
                </a:lnTo>
                <a:lnTo>
                  <a:pt x="6202362" y="1524000"/>
                </a:lnTo>
                <a:lnTo>
                  <a:pt x="6221714" y="1524000"/>
                </a:lnTo>
                <a:lnTo>
                  <a:pt x="6218918" y="1511300"/>
                </a:lnTo>
                <a:close/>
              </a:path>
              <a:path w="7165340" h="1955800">
                <a:moveTo>
                  <a:pt x="6232250" y="1511300"/>
                </a:moveTo>
                <a:lnTo>
                  <a:pt x="6229616" y="1524000"/>
                </a:lnTo>
                <a:lnTo>
                  <a:pt x="6237531" y="1524000"/>
                </a:lnTo>
                <a:lnTo>
                  <a:pt x="6232250" y="1511300"/>
                </a:lnTo>
                <a:close/>
              </a:path>
              <a:path w="7165340" h="1955800">
                <a:moveTo>
                  <a:pt x="6113538" y="1511300"/>
                </a:moveTo>
                <a:lnTo>
                  <a:pt x="6098849" y="1511300"/>
                </a:lnTo>
                <a:lnTo>
                  <a:pt x="6108342" y="1522827"/>
                </a:lnTo>
                <a:lnTo>
                  <a:pt x="6113538" y="1511300"/>
                </a:lnTo>
                <a:close/>
              </a:path>
              <a:path w="7165340" h="1955800">
                <a:moveTo>
                  <a:pt x="6067287" y="1498600"/>
                </a:moveTo>
                <a:lnTo>
                  <a:pt x="6056418" y="1498600"/>
                </a:lnTo>
                <a:lnTo>
                  <a:pt x="6059847" y="1511300"/>
                </a:lnTo>
                <a:lnTo>
                  <a:pt x="6064694" y="1511300"/>
                </a:lnTo>
                <a:lnTo>
                  <a:pt x="6067287" y="1498600"/>
                </a:lnTo>
                <a:close/>
              </a:path>
              <a:path w="7165340" h="1955800">
                <a:moveTo>
                  <a:pt x="6025535" y="1485900"/>
                </a:moveTo>
                <a:lnTo>
                  <a:pt x="6011288" y="1485900"/>
                </a:lnTo>
                <a:lnTo>
                  <a:pt x="6022555" y="1498600"/>
                </a:lnTo>
                <a:lnTo>
                  <a:pt x="6028563" y="1498600"/>
                </a:lnTo>
                <a:lnTo>
                  <a:pt x="6025535" y="1485900"/>
                </a:lnTo>
                <a:close/>
              </a:path>
              <a:path w="7165340" h="1955800">
                <a:moveTo>
                  <a:pt x="6156607" y="1485900"/>
                </a:moveTo>
                <a:lnTo>
                  <a:pt x="6034583" y="1485900"/>
                </a:lnTo>
                <a:lnTo>
                  <a:pt x="6028563" y="1498600"/>
                </a:lnTo>
                <a:lnTo>
                  <a:pt x="6149911" y="1498600"/>
                </a:lnTo>
                <a:lnTo>
                  <a:pt x="6156607" y="1485900"/>
                </a:lnTo>
                <a:close/>
              </a:path>
              <a:path w="7165340" h="1955800">
                <a:moveTo>
                  <a:pt x="5984251" y="1473200"/>
                </a:moveTo>
                <a:lnTo>
                  <a:pt x="5981166" y="1473200"/>
                </a:lnTo>
                <a:lnTo>
                  <a:pt x="5984593" y="1485900"/>
                </a:lnTo>
                <a:lnTo>
                  <a:pt x="5984251" y="1473200"/>
                </a:lnTo>
                <a:close/>
              </a:path>
              <a:path w="7165340" h="1955800">
                <a:moveTo>
                  <a:pt x="6112737" y="1473200"/>
                </a:moveTo>
                <a:lnTo>
                  <a:pt x="6016661" y="1473200"/>
                </a:lnTo>
                <a:lnTo>
                  <a:pt x="6009386" y="1485900"/>
                </a:lnTo>
                <a:lnTo>
                  <a:pt x="6114896" y="1485900"/>
                </a:lnTo>
                <a:lnTo>
                  <a:pt x="6112737" y="1473200"/>
                </a:lnTo>
                <a:close/>
              </a:path>
              <a:path w="7165340" h="1955800">
                <a:moveTo>
                  <a:pt x="6123622" y="1473200"/>
                </a:moveTo>
                <a:lnTo>
                  <a:pt x="6115623" y="1485900"/>
                </a:lnTo>
                <a:lnTo>
                  <a:pt x="6127516" y="1485900"/>
                </a:lnTo>
                <a:lnTo>
                  <a:pt x="6123622" y="1473200"/>
                </a:lnTo>
                <a:close/>
              </a:path>
              <a:path w="7165340" h="1955800">
                <a:moveTo>
                  <a:pt x="5946190" y="1460500"/>
                </a:moveTo>
                <a:lnTo>
                  <a:pt x="5929972" y="1460500"/>
                </a:lnTo>
                <a:lnTo>
                  <a:pt x="5929854" y="1465432"/>
                </a:lnTo>
                <a:lnTo>
                  <a:pt x="5939102" y="1473200"/>
                </a:lnTo>
                <a:lnTo>
                  <a:pt x="5951648" y="1473200"/>
                </a:lnTo>
                <a:lnTo>
                  <a:pt x="5946190" y="1460500"/>
                </a:lnTo>
                <a:close/>
              </a:path>
              <a:path w="7165340" h="1955800">
                <a:moveTo>
                  <a:pt x="5983954" y="1460500"/>
                </a:moveTo>
                <a:lnTo>
                  <a:pt x="5961656" y="1460500"/>
                </a:lnTo>
                <a:lnTo>
                  <a:pt x="5965718" y="1473200"/>
                </a:lnTo>
                <a:lnTo>
                  <a:pt x="5980688" y="1473200"/>
                </a:lnTo>
                <a:lnTo>
                  <a:pt x="5983954" y="1460500"/>
                </a:lnTo>
                <a:close/>
              </a:path>
              <a:path w="7165340" h="1955800">
                <a:moveTo>
                  <a:pt x="6049365" y="1460500"/>
                </a:moveTo>
                <a:lnTo>
                  <a:pt x="5988278" y="1460500"/>
                </a:lnTo>
                <a:lnTo>
                  <a:pt x="5980688" y="1473200"/>
                </a:lnTo>
                <a:lnTo>
                  <a:pt x="6053727" y="1473200"/>
                </a:lnTo>
                <a:lnTo>
                  <a:pt x="6049365" y="1460500"/>
                </a:lnTo>
                <a:close/>
              </a:path>
              <a:path w="7165340" h="1955800">
                <a:moveTo>
                  <a:pt x="6095701" y="1460500"/>
                </a:moveTo>
                <a:lnTo>
                  <a:pt x="6063086" y="1460500"/>
                </a:lnTo>
                <a:lnTo>
                  <a:pt x="6064123" y="1473200"/>
                </a:lnTo>
                <a:lnTo>
                  <a:pt x="6100445" y="1473200"/>
                </a:lnTo>
                <a:lnTo>
                  <a:pt x="6095701" y="1460500"/>
                </a:lnTo>
                <a:close/>
              </a:path>
              <a:path w="7165340" h="1955800">
                <a:moveTo>
                  <a:pt x="5929972" y="1460500"/>
                </a:moveTo>
                <a:lnTo>
                  <a:pt x="5923982" y="1460500"/>
                </a:lnTo>
                <a:lnTo>
                  <a:pt x="5929854" y="1465432"/>
                </a:lnTo>
                <a:lnTo>
                  <a:pt x="5929972" y="1460500"/>
                </a:lnTo>
                <a:close/>
              </a:path>
              <a:path w="7165340" h="1955800">
                <a:moveTo>
                  <a:pt x="5914624" y="1447800"/>
                </a:moveTo>
                <a:lnTo>
                  <a:pt x="5911281" y="1447800"/>
                </a:lnTo>
                <a:lnTo>
                  <a:pt x="5909524" y="1460500"/>
                </a:lnTo>
                <a:lnTo>
                  <a:pt x="5914339" y="1460500"/>
                </a:lnTo>
                <a:lnTo>
                  <a:pt x="5914624" y="1447800"/>
                </a:lnTo>
                <a:close/>
              </a:path>
              <a:path w="7165340" h="1955800">
                <a:moveTo>
                  <a:pt x="5929478" y="1453814"/>
                </a:moveTo>
                <a:lnTo>
                  <a:pt x="5921717" y="1460500"/>
                </a:lnTo>
                <a:lnTo>
                  <a:pt x="5930125" y="1460500"/>
                </a:lnTo>
                <a:lnTo>
                  <a:pt x="5929478" y="1453814"/>
                </a:lnTo>
                <a:close/>
              </a:path>
              <a:path w="7165340" h="1955800">
                <a:moveTo>
                  <a:pt x="5944509" y="1447800"/>
                </a:moveTo>
                <a:lnTo>
                  <a:pt x="5936460" y="1447800"/>
                </a:lnTo>
                <a:lnTo>
                  <a:pt x="5935898" y="1448283"/>
                </a:lnTo>
                <a:lnTo>
                  <a:pt x="5939783" y="1460500"/>
                </a:lnTo>
                <a:lnTo>
                  <a:pt x="5943198" y="1460500"/>
                </a:lnTo>
                <a:lnTo>
                  <a:pt x="5944509" y="1447800"/>
                </a:lnTo>
                <a:close/>
              </a:path>
              <a:path w="7165340" h="1955800">
                <a:moveTo>
                  <a:pt x="6019101" y="1447800"/>
                </a:moveTo>
                <a:lnTo>
                  <a:pt x="5944509" y="1447800"/>
                </a:lnTo>
                <a:lnTo>
                  <a:pt x="5945023" y="1460500"/>
                </a:lnTo>
                <a:lnTo>
                  <a:pt x="6021984" y="1460500"/>
                </a:lnTo>
                <a:lnTo>
                  <a:pt x="6019101" y="1447800"/>
                </a:lnTo>
                <a:close/>
              </a:path>
              <a:path w="7165340" h="1955800">
                <a:moveTo>
                  <a:pt x="6044179" y="1447800"/>
                </a:moveTo>
                <a:lnTo>
                  <a:pt x="6021806" y="1447800"/>
                </a:lnTo>
                <a:lnTo>
                  <a:pt x="6021984" y="1460500"/>
                </a:lnTo>
                <a:lnTo>
                  <a:pt x="6043100" y="1460500"/>
                </a:lnTo>
                <a:lnTo>
                  <a:pt x="6044179" y="1447800"/>
                </a:lnTo>
                <a:close/>
              </a:path>
              <a:path w="7165340" h="1955800">
                <a:moveTo>
                  <a:pt x="6048311" y="1447800"/>
                </a:moveTo>
                <a:lnTo>
                  <a:pt x="6043100" y="1460500"/>
                </a:lnTo>
                <a:lnTo>
                  <a:pt x="6060390" y="1460500"/>
                </a:lnTo>
                <a:lnTo>
                  <a:pt x="6048311" y="1447800"/>
                </a:lnTo>
                <a:close/>
              </a:path>
              <a:path w="7165340" h="1955800">
                <a:moveTo>
                  <a:pt x="5935745" y="1447800"/>
                </a:moveTo>
                <a:lnTo>
                  <a:pt x="5928896" y="1447800"/>
                </a:lnTo>
                <a:lnTo>
                  <a:pt x="5929478" y="1453814"/>
                </a:lnTo>
                <a:lnTo>
                  <a:pt x="5935898" y="1448283"/>
                </a:lnTo>
                <a:lnTo>
                  <a:pt x="5935745" y="1447800"/>
                </a:lnTo>
                <a:close/>
              </a:path>
              <a:path w="7165340" h="1955800">
                <a:moveTo>
                  <a:pt x="5904581" y="1435100"/>
                </a:moveTo>
                <a:lnTo>
                  <a:pt x="5889840" y="1435100"/>
                </a:lnTo>
                <a:lnTo>
                  <a:pt x="5899632" y="1447800"/>
                </a:lnTo>
                <a:lnTo>
                  <a:pt x="5909373" y="1447800"/>
                </a:lnTo>
                <a:lnTo>
                  <a:pt x="5904581" y="1435100"/>
                </a:lnTo>
                <a:close/>
              </a:path>
              <a:path w="7165340" h="1955800">
                <a:moveTo>
                  <a:pt x="5995428" y="1435100"/>
                </a:moveTo>
                <a:lnTo>
                  <a:pt x="5904581" y="1435100"/>
                </a:lnTo>
                <a:lnTo>
                  <a:pt x="5922179" y="1447800"/>
                </a:lnTo>
                <a:lnTo>
                  <a:pt x="5987948" y="1447800"/>
                </a:lnTo>
                <a:lnTo>
                  <a:pt x="5995428" y="1435100"/>
                </a:lnTo>
                <a:close/>
              </a:path>
              <a:path w="7165340" h="1955800">
                <a:moveTo>
                  <a:pt x="6003573" y="1435980"/>
                </a:moveTo>
                <a:lnTo>
                  <a:pt x="5987948" y="1447800"/>
                </a:lnTo>
                <a:lnTo>
                  <a:pt x="6009600" y="1447800"/>
                </a:lnTo>
                <a:lnTo>
                  <a:pt x="6003573" y="1435980"/>
                </a:lnTo>
                <a:close/>
              </a:path>
              <a:path w="7165340" h="1955800">
                <a:moveTo>
                  <a:pt x="6020792" y="1435100"/>
                </a:moveTo>
                <a:lnTo>
                  <a:pt x="6009271" y="1435100"/>
                </a:lnTo>
                <a:lnTo>
                  <a:pt x="6018669" y="1447800"/>
                </a:lnTo>
                <a:lnTo>
                  <a:pt x="6028447" y="1447800"/>
                </a:lnTo>
                <a:lnTo>
                  <a:pt x="6020792" y="1435100"/>
                </a:lnTo>
                <a:close/>
              </a:path>
              <a:path w="7165340" h="1955800">
                <a:moveTo>
                  <a:pt x="6004737" y="1435100"/>
                </a:moveTo>
                <a:lnTo>
                  <a:pt x="6003124" y="1435100"/>
                </a:lnTo>
                <a:lnTo>
                  <a:pt x="6003573" y="1435980"/>
                </a:lnTo>
                <a:lnTo>
                  <a:pt x="6004737" y="1435100"/>
                </a:lnTo>
                <a:close/>
              </a:path>
              <a:path w="7165340" h="1955800">
                <a:moveTo>
                  <a:pt x="5833224" y="1422400"/>
                </a:moveTo>
                <a:lnTo>
                  <a:pt x="5827382" y="1422400"/>
                </a:lnTo>
                <a:lnTo>
                  <a:pt x="5828131" y="1435100"/>
                </a:lnTo>
                <a:lnTo>
                  <a:pt x="5833224" y="1422400"/>
                </a:lnTo>
                <a:close/>
              </a:path>
              <a:path w="7165340" h="1955800">
                <a:moveTo>
                  <a:pt x="5835535" y="1422400"/>
                </a:moveTo>
                <a:lnTo>
                  <a:pt x="5829935" y="1435100"/>
                </a:lnTo>
                <a:lnTo>
                  <a:pt x="5837478" y="1435100"/>
                </a:lnTo>
                <a:lnTo>
                  <a:pt x="5835535" y="1422400"/>
                </a:lnTo>
                <a:close/>
              </a:path>
              <a:path w="7165340" h="1955800">
                <a:moveTo>
                  <a:pt x="5865545" y="1422400"/>
                </a:moveTo>
                <a:lnTo>
                  <a:pt x="5838837" y="1422400"/>
                </a:lnTo>
                <a:lnTo>
                  <a:pt x="5847619" y="1435100"/>
                </a:lnTo>
                <a:lnTo>
                  <a:pt x="5854598" y="1435100"/>
                </a:lnTo>
                <a:lnTo>
                  <a:pt x="5865490" y="1424186"/>
                </a:lnTo>
                <a:lnTo>
                  <a:pt x="5865545" y="1422400"/>
                </a:lnTo>
                <a:close/>
              </a:path>
              <a:path w="7165340" h="1955800">
                <a:moveTo>
                  <a:pt x="5888904" y="1422400"/>
                </a:moveTo>
                <a:lnTo>
                  <a:pt x="5867273" y="1422400"/>
                </a:lnTo>
                <a:lnTo>
                  <a:pt x="5871562" y="1435100"/>
                </a:lnTo>
                <a:lnTo>
                  <a:pt x="5892244" y="1435100"/>
                </a:lnTo>
                <a:lnTo>
                  <a:pt x="5888904" y="1422400"/>
                </a:lnTo>
                <a:close/>
              </a:path>
              <a:path w="7165340" h="1955800">
                <a:moveTo>
                  <a:pt x="5959238" y="1422400"/>
                </a:moveTo>
                <a:lnTo>
                  <a:pt x="5902845" y="1422400"/>
                </a:lnTo>
                <a:lnTo>
                  <a:pt x="5898598" y="1435100"/>
                </a:lnTo>
                <a:lnTo>
                  <a:pt x="5963069" y="1435100"/>
                </a:lnTo>
                <a:lnTo>
                  <a:pt x="5959238" y="1422400"/>
                </a:lnTo>
                <a:close/>
              </a:path>
              <a:path w="7165340" h="1955800">
                <a:moveTo>
                  <a:pt x="5995265" y="1422400"/>
                </a:moveTo>
                <a:lnTo>
                  <a:pt x="5964978" y="1422400"/>
                </a:lnTo>
                <a:lnTo>
                  <a:pt x="5963069" y="1435100"/>
                </a:lnTo>
                <a:lnTo>
                  <a:pt x="6003366" y="1435100"/>
                </a:lnTo>
                <a:lnTo>
                  <a:pt x="5995265" y="1422400"/>
                </a:lnTo>
                <a:close/>
              </a:path>
              <a:path w="7165340" h="1955800">
                <a:moveTo>
                  <a:pt x="5867273" y="1422400"/>
                </a:moveTo>
                <a:lnTo>
                  <a:pt x="5865545" y="1422400"/>
                </a:lnTo>
                <a:lnTo>
                  <a:pt x="5865490" y="1424186"/>
                </a:lnTo>
                <a:lnTo>
                  <a:pt x="5867273" y="1422400"/>
                </a:lnTo>
                <a:close/>
              </a:path>
              <a:path w="7165340" h="1955800">
                <a:moveTo>
                  <a:pt x="5802490" y="1409700"/>
                </a:moveTo>
                <a:lnTo>
                  <a:pt x="5804319" y="1422400"/>
                </a:lnTo>
                <a:lnTo>
                  <a:pt x="5807824" y="1422400"/>
                </a:lnTo>
                <a:lnTo>
                  <a:pt x="5807446" y="1419652"/>
                </a:lnTo>
                <a:lnTo>
                  <a:pt x="5802490" y="1409700"/>
                </a:lnTo>
                <a:close/>
              </a:path>
              <a:path w="7165340" h="1955800">
                <a:moveTo>
                  <a:pt x="5808262" y="1421291"/>
                </a:moveTo>
                <a:lnTo>
                  <a:pt x="5807824" y="1422400"/>
                </a:lnTo>
                <a:lnTo>
                  <a:pt x="5808814" y="1422400"/>
                </a:lnTo>
                <a:lnTo>
                  <a:pt x="5808262" y="1421291"/>
                </a:lnTo>
                <a:close/>
              </a:path>
              <a:path w="7165340" h="1955800">
                <a:moveTo>
                  <a:pt x="5826874" y="1358900"/>
                </a:moveTo>
                <a:lnTo>
                  <a:pt x="5817730" y="1371600"/>
                </a:lnTo>
                <a:lnTo>
                  <a:pt x="5745810" y="1371600"/>
                </a:lnTo>
                <a:lnTo>
                  <a:pt x="5740230" y="1384300"/>
                </a:lnTo>
                <a:lnTo>
                  <a:pt x="5749848" y="1384300"/>
                </a:lnTo>
                <a:lnTo>
                  <a:pt x="5759161" y="1397000"/>
                </a:lnTo>
                <a:lnTo>
                  <a:pt x="5796162" y="1397000"/>
                </a:lnTo>
                <a:lnTo>
                  <a:pt x="5798752" y="1409700"/>
                </a:lnTo>
                <a:lnTo>
                  <a:pt x="5812844" y="1409700"/>
                </a:lnTo>
                <a:lnTo>
                  <a:pt x="5813451" y="1422400"/>
                </a:lnTo>
                <a:lnTo>
                  <a:pt x="5820879" y="1422400"/>
                </a:lnTo>
                <a:lnTo>
                  <a:pt x="5822184" y="1412698"/>
                </a:lnTo>
                <a:lnTo>
                  <a:pt x="5822097" y="1409700"/>
                </a:lnTo>
                <a:lnTo>
                  <a:pt x="5825555" y="1397000"/>
                </a:lnTo>
                <a:lnTo>
                  <a:pt x="5829661" y="1389054"/>
                </a:lnTo>
                <a:lnTo>
                  <a:pt x="5830918" y="1384300"/>
                </a:lnTo>
                <a:lnTo>
                  <a:pt x="5827776" y="1371600"/>
                </a:lnTo>
                <a:lnTo>
                  <a:pt x="5826874" y="1358900"/>
                </a:lnTo>
                <a:close/>
              </a:path>
              <a:path w="7165340" h="1955800">
                <a:moveTo>
                  <a:pt x="5832119" y="1384300"/>
                </a:moveTo>
                <a:lnTo>
                  <a:pt x="5829661" y="1389054"/>
                </a:lnTo>
                <a:lnTo>
                  <a:pt x="5827561" y="1397000"/>
                </a:lnTo>
                <a:lnTo>
                  <a:pt x="5822587" y="1409700"/>
                </a:lnTo>
                <a:lnTo>
                  <a:pt x="5822184" y="1412698"/>
                </a:lnTo>
                <a:lnTo>
                  <a:pt x="5822466" y="1422400"/>
                </a:lnTo>
                <a:lnTo>
                  <a:pt x="5958424" y="1422400"/>
                </a:lnTo>
                <a:lnTo>
                  <a:pt x="5947679" y="1409700"/>
                </a:lnTo>
                <a:lnTo>
                  <a:pt x="5908052" y="1409700"/>
                </a:lnTo>
                <a:lnTo>
                  <a:pt x="5907025" y="1397000"/>
                </a:lnTo>
                <a:lnTo>
                  <a:pt x="5836110" y="1397000"/>
                </a:lnTo>
                <a:lnTo>
                  <a:pt x="5832119" y="1384300"/>
                </a:lnTo>
                <a:close/>
              </a:path>
              <a:path w="7165340" h="1955800">
                <a:moveTo>
                  <a:pt x="5812844" y="1409700"/>
                </a:moveTo>
                <a:lnTo>
                  <a:pt x="5806079" y="1409700"/>
                </a:lnTo>
                <a:lnTo>
                  <a:pt x="5807446" y="1419652"/>
                </a:lnTo>
                <a:lnTo>
                  <a:pt x="5808262" y="1421291"/>
                </a:lnTo>
                <a:lnTo>
                  <a:pt x="5812844" y="1409700"/>
                </a:lnTo>
                <a:close/>
              </a:path>
              <a:path w="7165340" h="1955800">
                <a:moveTo>
                  <a:pt x="5829661" y="1389054"/>
                </a:moveTo>
                <a:lnTo>
                  <a:pt x="5825555" y="1397000"/>
                </a:lnTo>
                <a:lnTo>
                  <a:pt x="5822097" y="1409700"/>
                </a:lnTo>
                <a:lnTo>
                  <a:pt x="5822184" y="1412698"/>
                </a:lnTo>
                <a:lnTo>
                  <a:pt x="5822587" y="1409700"/>
                </a:lnTo>
                <a:lnTo>
                  <a:pt x="5827561" y="1397000"/>
                </a:lnTo>
                <a:lnTo>
                  <a:pt x="5829661" y="1389054"/>
                </a:lnTo>
                <a:close/>
              </a:path>
              <a:path w="7165340" h="1955800">
                <a:moveTo>
                  <a:pt x="5766841" y="1397000"/>
                </a:moveTo>
                <a:lnTo>
                  <a:pt x="5752668" y="1397000"/>
                </a:lnTo>
                <a:lnTo>
                  <a:pt x="5761209" y="1409700"/>
                </a:lnTo>
                <a:lnTo>
                  <a:pt x="5766841" y="1397000"/>
                </a:lnTo>
                <a:close/>
              </a:path>
              <a:path w="7165340" h="1955800">
                <a:moveTo>
                  <a:pt x="5789815" y="1397000"/>
                </a:moveTo>
                <a:lnTo>
                  <a:pt x="5777204" y="1397000"/>
                </a:lnTo>
                <a:lnTo>
                  <a:pt x="5775591" y="1409700"/>
                </a:lnTo>
                <a:lnTo>
                  <a:pt x="5788647" y="1409700"/>
                </a:lnTo>
                <a:lnTo>
                  <a:pt x="5789815" y="1397000"/>
                </a:lnTo>
                <a:close/>
              </a:path>
              <a:path w="7165340" h="1955800">
                <a:moveTo>
                  <a:pt x="5915677" y="1397000"/>
                </a:moveTo>
                <a:lnTo>
                  <a:pt x="5909370" y="1397000"/>
                </a:lnTo>
                <a:lnTo>
                  <a:pt x="5908052" y="1409700"/>
                </a:lnTo>
                <a:lnTo>
                  <a:pt x="5923163" y="1409700"/>
                </a:lnTo>
                <a:lnTo>
                  <a:pt x="5915677" y="1397000"/>
                </a:lnTo>
                <a:close/>
              </a:path>
              <a:path w="7165340" h="1955800">
                <a:moveTo>
                  <a:pt x="5866447" y="1384300"/>
                </a:moveTo>
                <a:lnTo>
                  <a:pt x="5840006" y="1384300"/>
                </a:lnTo>
                <a:lnTo>
                  <a:pt x="5836864" y="1397000"/>
                </a:lnTo>
                <a:lnTo>
                  <a:pt x="5877809" y="1397000"/>
                </a:lnTo>
                <a:lnTo>
                  <a:pt x="5866447" y="1384300"/>
                </a:lnTo>
                <a:close/>
              </a:path>
              <a:path w="7165340" h="1955800">
                <a:moveTo>
                  <a:pt x="5887335" y="1384300"/>
                </a:moveTo>
                <a:lnTo>
                  <a:pt x="5883036" y="1397000"/>
                </a:lnTo>
                <a:lnTo>
                  <a:pt x="5895911" y="1397000"/>
                </a:lnTo>
                <a:lnTo>
                  <a:pt x="5887335" y="1384300"/>
                </a:lnTo>
                <a:close/>
              </a:path>
              <a:path w="7165340" h="1955800">
                <a:moveTo>
                  <a:pt x="5703722" y="1371600"/>
                </a:moveTo>
                <a:lnTo>
                  <a:pt x="5687741" y="1371600"/>
                </a:lnTo>
                <a:lnTo>
                  <a:pt x="5696816" y="1384300"/>
                </a:lnTo>
                <a:lnTo>
                  <a:pt x="5703722" y="1371600"/>
                </a:lnTo>
                <a:close/>
              </a:path>
              <a:path w="7165340" h="1955800">
                <a:moveTo>
                  <a:pt x="5712855" y="1371600"/>
                </a:moveTo>
                <a:lnTo>
                  <a:pt x="5703722" y="1371600"/>
                </a:lnTo>
                <a:lnTo>
                  <a:pt x="5707692" y="1384300"/>
                </a:lnTo>
                <a:lnTo>
                  <a:pt x="5712855" y="1371600"/>
                </a:lnTo>
                <a:close/>
              </a:path>
              <a:path w="7165340" h="1955800">
                <a:moveTo>
                  <a:pt x="5848862" y="1371600"/>
                </a:moveTo>
                <a:lnTo>
                  <a:pt x="5842179" y="1371600"/>
                </a:lnTo>
                <a:lnTo>
                  <a:pt x="5836441" y="1384300"/>
                </a:lnTo>
                <a:lnTo>
                  <a:pt x="5848134" y="1384300"/>
                </a:lnTo>
                <a:lnTo>
                  <a:pt x="5848862" y="1371600"/>
                </a:lnTo>
                <a:close/>
              </a:path>
              <a:path w="7165340" h="1955800">
                <a:moveTo>
                  <a:pt x="5657089" y="1358900"/>
                </a:moveTo>
                <a:lnTo>
                  <a:pt x="5651131" y="1371600"/>
                </a:lnTo>
                <a:lnTo>
                  <a:pt x="5657303" y="1371600"/>
                </a:lnTo>
                <a:lnTo>
                  <a:pt x="5657089" y="1358900"/>
                </a:lnTo>
                <a:close/>
              </a:path>
              <a:path w="7165340" h="1955800">
                <a:moveTo>
                  <a:pt x="5673977" y="1358900"/>
                </a:moveTo>
                <a:lnTo>
                  <a:pt x="5661779" y="1358900"/>
                </a:lnTo>
                <a:lnTo>
                  <a:pt x="5660093" y="1371600"/>
                </a:lnTo>
                <a:lnTo>
                  <a:pt x="5672192" y="1371600"/>
                </a:lnTo>
                <a:lnTo>
                  <a:pt x="5673977" y="1358900"/>
                </a:lnTo>
                <a:close/>
              </a:path>
              <a:path w="7165340" h="1955800">
                <a:moveTo>
                  <a:pt x="5763917" y="1358900"/>
                </a:moveTo>
                <a:lnTo>
                  <a:pt x="5678950" y="1358900"/>
                </a:lnTo>
                <a:lnTo>
                  <a:pt x="5694857" y="1371600"/>
                </a:lnTo>
                <a:lnTo>
                  <a:pt x="5758535" y="1371600"/>
                </a:lnTo>
                <a:lnTo>
                  <a:pt x="5763917" y="1358900"/>
                </a:lnTo>
                <a:close/>
              </a:path>
              <a:path w="7165340" h="1955800">
                <a:moveTo>
                  <a:pt x="5800309" y="1358900"/>
                </a:moveTo>
                <a:lnTo>
                  <a:pt x="5765713" y="1358900"/>
                </a:lnTo>
                <a:lnTo>
                  <a:pt x="5773951" y="1371600"/>
                </a:lnTo>
                <a:lnTo>
                  <a:pt x="5797274" y="1371600"/>
                </a:lnTo>
                <a:lnTo>
                  <a:pt x="5800309" y="1358900"/>
                </a:lnTo>
                <a:close/>
              </a:path>
              <a:path w="7165340" h="1955800">
                <a:moveTo>
                  <a:pt x="5805435" y="1358900"/>
                </a:moveTo>
                <a:lnTo>
                  <a:pt x="5800309" y="1358900"/>
                </a:lnTo>
                <a:lnTo>
                  <a:pt x="5803882" y="1371600"/>
                </a:lnTo>
                <a:lnTo>
                  <a:pt x="5809940" y="1371600"/>
                </a:lnTo>
                <a:lnTo>
                  <a:pt x="5805435" y="1358900"/>
                </a:lnTo>
                <a:close/>
              </a:path>
              <a:path w="7165340" h="1955800">
                <a:moveTo>
                  <a:pt x="5728052" y="1333500"/>
                </a:moveTo>
                <a:lnTo>
                  <a:pt x="5603186" y="1333500"/>
                </a:lnTo>
                <a:lnTo>
                  <a:pt x="5600827" y="1346200"/>
                </a:lnTo>
                <a:lnTo>
                  <a:pt x="5608352" y="1358900"/>
                </a:lnTo>
                <a:lnTo>
                  <a:pt x="5614050" y="1358900"/>
                </a:lnTo>
                <a:lnTo>
                  <a:pt x="5616325" y="1346200"/>
                </a:lnTo>
                <a:lnTo>
                  <a:pt x="5731179" y="1346200"/>
                </a:lnTo>
                <a:lnTo>
                  <a:pt x="5728052" y="1333500"/>
                </a:lnTo>
                <a:close/>
              </a:path>
              <a:path w="7165340" h="1955800">
                <a:moveTo>
                  <a:pt x="5669178" y="1346200"/>
                </a:moveTo>
                <a:lnTo>
                  <a:pt x="5633245" y="1346200"/>
                </a:lnTo>
                <a:lnTo>
                  <a:pt x="5637858" y="1358900"/>
                </a:lnTo>
                <a:lnTo>
                  <a:pt x="5674499" y="1358900"/>
                </a:lnTo>
                <a:lnTo>
                  <a:pt x="5669178" y="1346200"/>
                </a:lnTo>
                <a:close/>
              </a:path>
              <a:path w="7165340" h="1955800">
                <a:moveTo>
                  <a:pt x="5768441" y="1346200"/>
                </a:moveTo>
                <a:lnTo>
                  <a:pt x="5680654" y="1346200"/>
                </a:lnTo>
                <a:lnTo>
                  <a:pt x="5681492" y="1358900"/>
                </a:lnTo>
                <a:lnTo>
                  <a:pt x="5775081" y="1358900"/>
                </a:lnTo>
                <a:lnTo>
                  <a:pt x="5768441" y="1346200"/>
                </a:lnTo>
                <a:close/>
              </a:path>
              <a:path w="7165340" h="1955800">
                <a:moveTo>
                  <a:pt x="5600834" y="1320800"/>
                </a:moveTo>
                <a:lnTo>
                  <a:pt x="5574982" y="1320800"/>
                </a:lnTo>
                <a:lnTo>
                  <a:pt x="5574984" y="1321271"/>
                </a:lnTo>
                <a:lnTo>
                  <a:pt x="5595810" y="1333500"/>
                </a:lnTo>
                <a:lnTo>
                  <a:pt x="5589436" y="1346200"/>
                </a:lnTo>
                <a:lnTo>
                  <a:pt x="5595642" y="1346200"/>
                </a:lnTo>
                <a:lnTo>
                  <a:pt x="5603186" y="1333500"/>
                </a:lnTo>
                <a:lnTo>
                  <a:pt x="5598458" y="1333500"/>
                </a:lnTo>
                <a:lnTo>
                  <a:pt x="5600834" y="1320800"/>
                </a:lnTo>
                <a:close/>
              </a:path>
              <a:path w="7165340" h="1955800">
                <a:moveTo>
                  <a:pt x="5554364" y="1320800"/>
                </a:moveTo>
                <a:lnTo>
                  <a:pt x="5549277" y="1320800"/>
                </a:lnTo>
                <a:lnTo>
                  <a:pt x="5553360" y="1333500"/>
                </a:lnTo>
                <a:lnTo>
                  <a:pt x="5554364" y="1320800"/>
                </a:lnTo>
                <a:close/>
              </a:path>
              <a:path w="7165340" h="1955800">
                <a:moveTo>
                  <a:pt x="5574181" y="1320800"/>
                </a:moveTo>
                <a:lnTo>
                  <a:pt x="5562059" y="1320800"/>
                </a:lnTo>
                <a:lnTo>
                  <a:pt x="5558447" y="1333500"/>
                </a:lnTo>
                <a:lnTo>
                  <a:pt x="5569021" y="1333500"/>
                </a:lnTo>
                <a:lnTo>
                  <a:pt x="5574181" y="1320800"/>
                </a:lnTo>
                <a:close/>
              </a:path>
              <a:path w="7165340" h="1955800">
                <a:moveTo>
                  <a:pt x="5639587" y="1320800"/>
                </a:moveTo>
                <a:lnTo>
                  <a:pt x="5600834" y="1320800"/>
                </a:lnTo>
                <a:lnTo>
                  <a:pt x="5601220" y="1333500"/>
                </a:lnTo>
                <a:lnTo>
                  <a:pt x="5637380" y="1333500"/>
                </a:lnTo>
                <a:lnTo>
                  <a:pt x="5639587" y="1320800"/>
                </a:lnTo>
                <a:close/>
              </a:path>
              <a:path w="7165340" h="1955800">
                <a:moveTo>
                  <a:pt x="5648308" y="1308100"/>
                </a:moveTo>
                <a:lnTo>
                  <a:pt x="5538076" y="1308100"/>
                </a:lnTo>
                <a:lnTo>
                  <a:pt x="5542048" y="1320800"/>
                </a:lnTo>
                <a:lnTo>
                  <a:pt x="5640628" y="1320800"/>
                </a:lnTo>
                <a:lnTo>
                  <a:pt x="5647644" y="1333500"/>
                </a:lnTo>
                <a:lnTo>
                  <a:pt x="5649960" y="1320800"/>
                </a:lnTo>
                <a:lnTo>
                  <a:pt x="5648308" y="1308100"/>
                </a:lnTo>
                <a:close/>
              </a:path>
              <a:path w="7165340" h="1955800">
                <a:moveTo>
                  <a:pt x="5662997" y="1308100"/>
                </a:moveTo>
                <a:lnTo>
                  <a:pt x="5653932" y="1320800"/>
                </a:lnTo>
                <a:lnTo>
                  <a:pt x="5651820" y="1333500"/>
                </a:lnTo>
                <a:lnTo>
                  <a:pt x="5694743" y="1333500"/>
                </a:lnTo>
                <a:lnTo>
                  <a:pt x="5694929" y="1332684"/>
                </a:lnTo>
                <a:lnTo>
                  <a:pt x="5688566" y="1320800"/>
                </a:lnTo>
                <a:lnTo>
                  <a:pt x="5682627" y="1320800"/>
                </a:lnTo>
                <a:lnTo>
                  <a:pt x="5662997" y="1308100"/>
                </a:lnTo>
                <a:close/>
              </a:path>
              <a:path w="7165340" h="1955800">
                <a:moveTo>
                  <a:pt x="5697639" y="1320800"/>
                </a:moveTo>
                <a:lnTo>
                  <a:pt x="5694929" y="1332684"/>
                </a:lnTo>
                <a:lnTo>
                  <a:pt x="5695365" y="1333500"/>
                </a:lnTo>
                <a:lnTo>
                  <a:pt x="5701131" y="1333500"/>
                </a:lnTo>
                <a:lnTo>
                  <a:pt x="5697639" y="1320800"/>
                </a:lnTo>
                <a:close/>
              </a:path>
              <a:path w="7165340" h="1955800">
                <a:moveTo>
                  <a:pt x="5715027" y="1320800"/>
                </a:moveTo>
                <a:lnTo>
                  <a:pt x="5715533" y="1333500"/>
                </a:lnTo>
                <a:lnTo>
                  <a:pt x="5717738" y="1333500"/>
                </a:lnTo>
                <a:lnTo>
                  <a:pt x="5715027" y="1320800"/>
                </a:lnTo>
                <a:close/>
              </a:path>
              <a:path w="7165340" h="1955800">
                <a:moveTo>
                  <a:pt x="5574982" y="1320800"/>
                </a:moveTo>
                <a:lnTo>
                  <a:pt x="5574181" y="1320800"/>
                </a:lnTo>
                <a:lnTo>
                  <a:pt x="5574984" y="1321271"/>
                </a:lnTo>
                <a:lnTo>
                  <a:pt x="5574982" y="1320800"/>
                </a:lnTo>
                <a:close/>
              </a:path>
              <a:path w="7165340" h="1955800">
                <a:moveTo>
                  <a:pt x="5516325" y="1308100"/>
                </a:moveTo>
                <a:lnTo>
                  <a:pt x="5505431" y="1308100"/>
                </a:lnTo>
                <a:lnTo>
                  <a:pt x="5506339" y="1320800"/>
                </a:lnTo>
                <a:lnTo>
                  <a:pt x="5513953" y="1320800"/>
                </a:lnTo>
                <a:lnTo>
                  <a:pt x="5516325" y="1308100"/>
                </a:lnTo>
                <a:close/>
              </a:path>
              <a:path w="7165340" h="1955800">
                <a:moveTo>
                  <a:pt x="5526878" y="1308100"/>
                </a:moveTo>
                <a:lnTo>
                  <a:pt x="5522544" y="1308100"/>
                </a:lnTo>
                <a:lnTo>
                  <a:pt x="5525680" y="1320800"/>
                </a:lnTo>
                <a:lnTo>
                  <a:pt x="5526878" y="1308100"/>
                </a:lnTo>
                <a:close/>
              </a:path>
              <a:path w="7165340" h="1955800">
                <a:moveTo>
                  <a:pt x="5465950" y="1266429"/>
                </a:moveTo>
                <a:lnTo>
                  <a:pt x="5462556" y="1270000"/>
                </a:lnTo>
                <a:lnTo>
                  <a:pt x="5457177" y="1270000"/>
                </a:lnTo>
                <a:lnTo>
                  <a:pt x="5455437" y="1282700"/>
                </a:lnTo>
                <a:lnTo>
                  <a:pt x="5458153" y="1295400"/>
                </a:lnTo>
                <a:lnTo>
                  <a:pt x="5463144" y="1308100"/>
                </a:lnTo>
                <a:lnTo>
                  <a:pt x="5467660" y="1296815"/>
                </a:lnTo>
                <a:lnTo>
                  <a:pt x="5467566" y="1295400"/>
                </a:lnTo>
                <a:lnTo>
                  <a:pt x="5577461" y="1295400"/>
                </a:lnTo>
                <a:lnTo>
                  <a:pt x="5572105" y="1282700"/>
                </a:lnTo>
                <a:lnTo>
                  <a:pt x="5463065" y="1282700"/>
                </a:lnTo>
                <a:lnTo>
                  <a:pt x="5466535" y="1270000"/>
                </a:lnTo>
                <a:lnTo>
                  <a:pt x="5465950" y="1266429"/>
                </a:lnTo>
                <a:close/>
              </a:path>
              <a:path w="7165340" h="1955800">
                <a:moveTo>
                  <a:pt x="5595202" y="1295400"/>
                </a:moveTo>
                <a:lnTo>
                  <a:pt x="5468226" y="1295400"/>
                </a:lnTo>
                <a:lnTo>
                  <a:pt x="5467660" y="1296815"/>
                </a:lnTo>
                <a:lnTo>
                  <a:pt x="5468405" y="1308100"/>
                </a:lnTo>
                <a:lnTo>
                  <a:pt x="5609856" y="1308100"/>
                </a:lnTo>
                <a:lnTo>
                  <a:pt x="5595202" y="1295400"/>
                </a:lnTo>
                <a:close/>
              </a:path>
              <a:path w="7165340" h="1955800">
                <a:moveTo>
                  <a:pt x="5620782" y="1295400"/>
                </a:moveTo>
                <a:lnTo>
                  <a:pt x="5609856" y="1308100"/>
                </a:lnTo>
                <a:lnTo>
                  <a:pt x="5626930" y="1308100"/>
                </a:lnTo>
                <a:lnTo>
                  <a:pt x="5620782" y="1295400"/>
                </a:lnTo>
                <a:close/>
              </a:path>
              <a:path w="7165340" h="1955800">
                <a:moveTo>
                  <a:pt x="5468226" y="1295400"/>
                </a:moveTo>
                <a:lnTo>
                  <a:pt x="5467566" y="1295400"/>
                </a:lnTo>
                <a:lnTo>
                  <a:pt x="5467660" y="1296815"/>
                </a:lnTo>
                <a:lnTo>
                  <a:pt x="5468226" y="1295400"/>
                </a:lnTo>
                <a:close/>
              </a:path>
              <a:path w="7165340" h="1955800">
                <a:moveTo>
                  <a:pt x="5453244" y="1282700"/>
                </a:moveTo>
                <a:lnTo>
                  <a:pt x="5431421" y="1282700"/>
                </a:lnTo>
                <a:lnTo>
                  <a:pt x="5423044" y="1295400"/>
                </a:lnTo>
                <a:lnTo>
                  <a:pt x="5436273" y="1295400"/>
                </a:lnTo>
                <a:lnTo>
                  <a:pt x="5453244" y="1282700"/>
                </a:lnTo>
                <a:close/>
              </a:path>
              <a:path w="7165340" h="1955800">
                <a:moveTo>
                  <a:pt x="5607989" y="1282700"/>
                </a:moveTo>
                <a:lnTo>
                  <a:pt x="5602744" y="1295400"/>
                </a:lnTo>
                <a:lnTo>
                  <a:pt x="5608332" y="1295400"/>
                </a:lnTo>
                <a:lnTo>
                  <a:pt x="5607989" y="1282700"/>
                </a:lnTo>
                <a:close/>
              </a:path>
              <a:path w="7165340" h="1955800">
                <a:moveTo>
                  <a:pt x="5397749" y="1270000"/>
                </a:moveTo>
                <a:lnTo>
                  <a:pt x="5391049" y="1270000"/>
                </a:lnTo>
                <a:lnTo>
                  <a:pt x="5400736" y="1282700"/>
                </a:lnTo>
                <a:lnTo>
                  <a:pt x="5404942" y="1276472"/>
                </a:lnTo>
                <a:lnTo>
                  <a:pt x="5397749" y="1270000"/>
                </a:lnTo>
                <a:close/>
              </a:path>
              <a:path w="7165340" h="1955800">
                <a:moveTo>
                  <a:pt x="5407923" y="1272060"/>
                </a:moveTo>
                <a:lnTo>
                  <a:pt x="5404942" y="1276472"/>
                </a:lnTo>
                <a:lnTo>
                  <a:pt x="5411863" y="1282700"/>
                </a:lnTo>
                <a:lnTo>
                  <a:pt x="5419461" y="1282700"/>
                </a:lnTo>
                <a:lnTo>
                  <a:pt x="5407923" y="1272060"/>
                </a:lnTo>
                <a:close/>
              </a:path>
              <a:path w="7165340" h="1955800">
                <a:moveTo>
                  <a:pt x="5457177" y="1270000"/>
                </a:moveTo>
                <a:lnTo>
                  <a:pt x="5423573" y="1270000"/>
                </a:lnTo>
                <a:lnTo>
                  <a:pt x="5435516" y="1282700"/>
                </a:lnTo>
                <a:lnTo>
                  <a:pt x="5455437" y="1282700"/>
                </a:lnTo>
                <a:lnTo>
                  <a:pt x="5457177" y="1270000"/>
                </a:lnTo>
                <a:close/>
              </a:path>
              <a:path w="7165340" h="1955800">
                <a:moveTo>
                  <a:pt x="5488007" y="1257300"/>
                </a:moveTo>
                <a:lnTo>
                  <a:pt x="5474628" y="1257300"/>
                </a:lnTo>
                <a:lnTo>
                  <a:pt x="5465950" y="1266429"/>
                </a:lnTo>
                <a:lnTo>
                  <a:pt x="5466535" y="1270000"/>
                </a:lnTo>
                <a:lnTo>
                  <a:pt x="5463065" y="1282700"/>
                </a:lnTo>
                <a:lnTo>
                  <a:pt x="5507251" y="1282700"/>
                </a:lnTo>
                <a:lnTo>
                  <a:pt x="5511820" y="1270000"/>
                </a:lnTo>
                <a:lnTo>
                  <a:pt x="5497309" y="1270000"/>
                </a:lnTo>
                <a:lnTo>
                  <a:pt x="5488007" y="1257300"/>
                </a:lnTo>
                <a:close/>
              </a:path>
              <a:path w="7165340" h="1955800">
                <a:moveTo>
                  <a:pt x="5533010" y="1270000"/>
                </a:moveTo>
                <a:lnTo>
                  <a:pt x="5527692" y="1270000"/>
                </a:lnTo>
                <a:lnTo>
                  <a:pt x="5523857" y="1282700"/>
                </a:lnTo>
                <a:lnTo>
                  <a:pt x="5541911" y="1282700"/>
                </a:lnTo>
                <a:lnTo>
                  <a:pt x="5533010" y="1270000"/>
                </a:lnTo>
                <a:close/>
              </a:path>
              <a:path w="7165340" h="1955800">
                <a:moveTo>
                  <a:pt x="5409315" y="1270000"/>
                </a:moveTo>
                <a:lnTo>
                  <a:pt x="5405688" y="1270000"/>
                </a:lnTo>
                <a:lnTo>
                  <a:pt x="5407923" y="1272060"/>
                </a:lnTo>
                <a:lnTo>
                  <a:pt x="5409315" y="1270000"/>
                </a:lnTo>
                <a:close/>
              </a:path>
              <a:path w="7165340" h="1955800">
                <a:moveTo>
                  <a:pt x="5464598" y="1244600"/>
                </a:moveTo>
                <a:lnTo>
                  <a:pt x="5323016" y="1244600"/>
                </a:lnTo>
                <a:lnTo>
                  <a:pt x="5323942" y="1251491"/>
                </a:lnTo>
                <a:lnTo>
                  <a:pt x="5328043" y="1257300"/>
                </a:lnTo>
                <a:lnTo>
                  <a:pt x="5366293" y="1257300"/>
                </a:lnTo>
                <a:lnTo>
                  <a:pt x="5365851" y="1270000"/>
                </a:lnTo>
                <a:lnTo>
                  <a:pt x="5462556" y="1270000"/>
                </a:lnTo>
                <a:lnTo>
                  <a:pt x="5465950" y="1266429"/>
                </a:lnTo>
                <a:lnTo>
                  <a:pt x="5464454" y="1257300"/>
                </a:lnTo>
                <a:lnTo>
                  <a:pt x="5464598" y="1244600"/>
                </a:lnTo>
                <a:close/>
              </a:path>
              <a:path w="7165340" h="1955800">
                <a:moveTo>
                  <a:pt x="5502604" y="1264864"/>
                </a:moveTo>
                <a:lnTo>
                  <a:pt x="5500509" y="1270000"/>
                </a:lnTo>
                <a:lnTo>
                  <a:pt x="5504992" y="1270000"/>
                </a:lnTo>
                <a:lnTo>
                  <a:pt x="5502604" y="1264864"/>
                </a:lnTo>
                <a:close/>
              </a:path>
              <a:path w="7165340" h="1955800">
                <a:moveTo>
                  <a:pt x="5505691" y="1257300"/>
                </a:moveTo>
                <a:lnTo>
                  <a:pt x="5504393" y="1260481"/>
                </a:lnTo>
                <a:lnTo>
                  <a:pt x="5504992" y="1270000"/>
                </a:lnTo>
                <a:lnTo>
                  <a:pt x="5509082" y="1270000"/>
                </a:lnTo>
                <a:lnTo>
                  <a:pt x="5505691" y="1257300"/>
                </a:lnTo>
                <a:close/>
              </a:path>
              <a:path w="7165340" h="1955800">
                <a:moveTo>
                  <a:pt x="5504192" y="1257300"/>
                </a:moveTo>
                <a:lnTo>
                  <a:pt x="5499087" y="1257300"/>
                </a:lnTo>
                <a:lnTo>
                  <a:pt x="5502604" y="1264864"/>
                </a:lnTo>
                <a:lnTo>
                  <a:pt x="5504393" y="1260481"/>
                </a:lnTo>
                <a:lnTo>
                  <a:pt x="5504192" y="1257300"/>
                </a:lnTo>
                <a:close/>
              </a:path>
              <a:path w="7165340" h="1955800">
                <a:moveTo>
                  <a:pt x="5319077" y="1244600"/>
                </a:moveTo>
                <a:lnTo>
                  <a:pt x="5316067" y="1244600"/>
                </a:lnTo>
                <a:lnTo>
                  <a:pt x="5324724" y="1257300"/>
                </a:lnTo>
                <a:lnTo>
                  <a:pt x="5323942" y="1251491"/>
                </a:lnTo>
                <a:lnTo>
                  <a:pt x="5319077" y="1244600"/>
                </a:lnTo>
                <a:close/>
              </a:path>
              <a:path w="7165340" h="1955800">
                <a:moveTo>
                  <a:pt x="5263857" y="1231900"/>
                </a:moveTo>
                <a:lnTo>
                  <a:pt x="5257724" y="1231900"/>
                </a:lnTo>
                <a:lnTo>
                  <a:pt x="5262705" y="1244600"/>
                </a:lnTo>
                <a:lnTo>
                  <a:pt x="5268262" y="1244600"/>
                </a:lnTo>
                <a:lnTo>
                  <a:pt x="5263857" y="1231900"/>
                </a:lnTo>
                <a:close/>
              </a:path>
              <a:path w="7165340" h="1955800">
                <a:moveTo>
                  <a:pt x="5297040" y="1231900"/>
                </a:moveTo>
                <a:lnTo>
                  <a:pt x="5286952" y="1231900"/>
                </a:lnTo>
                <a:lnTo>
                  <a:pt x="5279631" y="1244600"/>
                </a:lnTo>
                <a:lnTo>
                  <a:pt x="5301081" y="1244600"/>
                </a:lnTo>
                <a:lnTo>
                  <a:pt x="5297040" y="1231900"/>
                </a:lnTo>
                <a:close/>
              </a:path>
              <a:path w="7165340" h="1955800">
                <a:moveTo>
                  <a:pt x="5391011" y="1219200"/>
                </a:moveTo>
                <a:lnTo>
                  <a:pt x="5338038" y="1219200"/>
                </a:lnTo>
                <a:lnTo>
                  <a:pt x="5338012" y="1231900"/>
                </a:lnTo>
                <a:lnTo>
                  <a:pt x="5302400" y="1231900"/>
                </a:lnTo>
                <a:lnTo>
                  <a:pt x="5307101" y="1244600"/>
                </a:lnTo>
                <a:lnTo>
                  <a:pt x="5395323" y="1244600"/>
                </a:lnTo>
                <a:lnTo>
                  <a:pt x="5394085" y="1231900"/>
                </a:lnTo>
                <a:lnTo>
                  <a:pt x="5391011" y="1219200"/>
                </a:lnTo>
                <a:close/>
              </a:path>
              <a:path w="7165340" h="1955800">
                <a:moveTo>
                  <a:pt x="5415591" y="1231900"/>
                </a:moveTo>
                <a:lnTo>
                  <a:pt x="5403303" y="1231900"/>
                </a:lnTo>
                <a:lnTo>
                  <a:pt x="5395323" y="1244600"/>
                </a:lnTo>
                <a:lnTo>
                  <a:pt x="5413565" y="1244600"/>
                </a:lnTo>
                <a:lnTo>
                  <a:pt x="5415591" y="1231900"/>
                </a:lnTo>
                <a:close/>
              </a:path>
              <a:path w="7165340" h="1955800">
                <a:moveTo>
                  <a:pt x="5430797" y="1231900"/>
                </a:moveTo>
                <a:lnTo>
                  <a:pt x="5417906" y="1231900"/>
                </a:lnTo>
                <a:lnTo>
                  <a:pt x="5413565" y="1244600"/>
                </a:lnTo>
                <a:lnTo>
                  <a:pt x="5439952" y="1244600"/>
                </a:lnTo>
                <a:lnTo>
                  <a:pt x="5430797" y="1231900"/>
                </a:lnTo>
                <a:close/>
              </a:path>
              <a:path w="7165340" h="1955800">
                <a:moveTo>
                  <a:pt x="5229818" y="1219200"/>
                </a:moveTo>
                <a:lnTo>
                  <a:pt x="5223881" y="1219200"/>
                </a:lnTo>
                <a:lnTo>
                  <a:pt x="5229466" y="1231900"/>
                </a:lnTo>
                <a:lnTo>
                  <a:pt x="5230941" y="1220569"/>
                </a:lnTo>
                <a:lnTo>
                  <a:pt x="5229818" y="1219200"/>
                </a:lnTo>
                <a:close/>
              </a:path>
              <a:path w="7165340" h="1955800">
                <a:moveTo>
                  <a:pt x="5273940" y="1219200"/>
                </a:moveTo>
                <a:lnTo>
                  <a:pt x="5231119" y="1219200"/>
                </a:lnTo>
                <a:lnTo>
                  <a:pt x="5230941" y="1220569"/>
                </a:lnTo>
                <a:lnTo>
                  <a:pt x="5240228" y="1231900"/>
                </a:lnTo>
                <a:lnTo>
                  <a:pt x="5267338" y="1231900"/>
                </a:lnTo>
                <a:lnTo>
                  <a:pt x="5273940" y="1219200"/>
                </a:lnTo>
                <a:close/>
              </a:path>
              <a:path w="7165340" h="1955800">
                <a:moveTo>
                  <a:pt x="5326735" y="1219200"/>
                </a:moveTo>
                <a:lnTo>
                  <a:pt x="5277614" y="1219200"/>
                </a:lnTo>
                <a:lnTo>
                  <a:pt x="5268087" y="1231900"/>
                </a:lnTo>
                <a:lnTo>
                  <a:pt x="5333239" y="1231900"/>
                </a:lnTo>
                <a:lnTo>
                  <a:pt x="5326735" y="1219200"/>
                </a:lnTo>
                <a:close/>
              </a:path>
              <a:path w="7165340" h="1955800">
                <a:moveTo>
                  <a:pt x="5189797" y="1206500"/>
                </a:moveTo>
                <a:lnTo>
                  <a:pt x="5182069" y="1206500"/>
                </a:lnTo>
                <a:lnTo>
                  <a:pt x="5184940" y="1219200"/>
                </a:lnTo>
                <a:lnTo>
                  <a:pt x="5191683" y="1219200"/>
                </a:lnTo>
                <a:lnTo>
                  <a:pt x="5189797" y="1206500"/>
                </a:lnTo>
                <a:close/>
              </a:path>
              <a:path w="7165340" h="1955800">
                <a:moveTo>
                  <a:pt x="5205436" y="1206500"/>
                </a:moveTo>
                <a:lnTo>
                  <a:pt x="5201899" y="1206500"/>
                </a:lnTo>
                <a:lnTo>
                  <a:pt x="5191683" y="1219200"/>
                </a:lnTo>
                <a:lnTo>
                  <a:pt x="5205577" y="1219200"/>
                </a:lnTo>
                <a:lnTo>
                  <a:pt x="5205436" y="1206500"/>
                </a:lnTo>
                <a:close/>
              </a:path>
              <a:path w="7165340" h="1955800">
                <a:moveTo>
                  <a:pt x="5217661" y="1206500"/>
                </a:moveTo>
                <a:lnTo>
                  <a:pt x="5207397" y="1206500"/>
                </a:lnTo>
                <a:lnTo>
                  <a:pt x="5205577" y="1219200"/>
                </a:lnTo>
                <a:lnTo>
                  <a:pt x="5209298" y="1219200"/>
                </a:lnTo>
                <a:lnTo>
                  <a:pt x="5217661" y="1206500"/>
                </a:lnTo>
                <a:close/>
              </a:path>
              <a:path w="7165340" h="1955800">
                <a:moveTo>
                  <a:pt x="5255868" y="1206500"/>
                </a:moveTo>
                <a:lnTo>
                  <a:pt x="5217661" y="1206500"/>
                </a:lnTo>
                <a:lnTo>
                  <a:pt x="5226059" y="1219200"/>
                </a:lnTo>
                <a:lnTo>
                  <a:pt x="5250365" y="1219200"/>
                </a:lnTo>
                <a:lnTo>
                  <a:pt x="5255868" y="1206500"/>
                </a:lnTo>
                <a:close/>
              </a:path>
              <a:path w="7165340" h="1955800">
                <a:moveTo>
                  <a:pt x="5321859" y="1206500"/>
                </a:moveTo>
                <a:lnTo>
                  <a:pt x="5255868" y="1206500"/>
                </a:lnTo>
                <a:lnTo>
                  <a:pt x="5254980" y="1219200"/>
                </a:lnTo>
                <a:lnTo>
                  <a:pt x="5321515" y="1219200"/>
                </a:lnTo>
                <a:lnTo>
                  <a:pt x="5321859" y="1206500"/>
                </a:lnTo>
                <a:close/>
              </a:path>
              <a:path w="7165340" h="1955800">
                <a:moveTo>
                  <a:pt x="5343404" y="1206500"/>
                </a:moveTo>
                <a:lnTo>
                  <a:pt x="5328858" y="1206500"/>
                </a:lnTo>
                <a:lnTo>
                  <a:pt x="5336315" y="1219200"/>
                </a:lnTo>
                <a:lnTo>
                  <a:pt x="5350121" y="1219200"/>
                </a:lnTo>
                <a:lnTo>
                  <a:pt x="5343404" y="1206500"/>
                </a:lnTo>
                <a:close/>
              </a:path>
              <a:path w="7165340" h="1955800">
                <a:moveTo>
                  <a:pt x="5148841" y="1196492"/>
                </a:moveTo>
                <a:lnTo>
                  <a:pt x="5146865" y="1206500"/>
                </a:lnTo>
                <a:lnTo>
                  <a:pt x="5151475" y="1206500"/>
                </a:lnTo>
                <a:lnTo>
                  <a:pt x="5150045" y="1197860"/>
                </a:lnTo>
                <a:lnTo>
                  <a:pt x="5148841" y="1196492"/>
                </a:lnTo>
                <a:close/>
              </a:path>
              <a:path w="7165340" h="1955800">
                <a:moveTo>
                  <a:pt x="5162413" y="1193800"/>
                </a:moveTo>
                <a:lnTo>
                  <a:pt x="5149372" y="1193800"/>
                </a:lnTo>
                <a:lnTo>
                  <a:pt x="5150045" y="1197860"/>
                </a:lnTo>
                <a:lnTo>
                  <a:pt x="5157648" y="1206500"/>
                </a:lnTo>
                <a:lnTo>
                  <a:pt x="5168214" y="1206500"/>
                </a:lnTo>
                <a:lnTo>
                  <a:pt x="5162413" y="1193800"/>
                </a:lnTo>
                <a:close/>
              </a:path>
              <a:path w="7165340" h="1955800">
                <a:moveTo>
                  <a:pt x="5275973" y="1193800"/>
                </a:moveTo>
                <a:lnTo>
                  <a:pt x="5181866" y="1193800"/>
                </a:lnTo>
                <a:lnTo>
                  <a:pt x="5197957" y="1206500"/>
                </a:lnTo>
                <a:lnTo>
                  <a:pt x="5285058" y="1206500"/>
                </a:lnTo>
                <a:lnTo>
                  <a:pt x="5279394" y="1197716"/>
                </a:lnTo>
                <a:lnTo>
                  <a:pt x="5275973" y="1193800"/>
                </a:lnTo>
                <a:close/>
              </a:path>
              <a:path w="7165340" h="1955800">
                <a:moveTo>
                  <a:pt x="5290096" y="1193800"/>
                </a:moveTo>
                <a:lnTo>
                  <a:pt x="5276868" y="1193800"/>
                </a:lnTo>
                <a:lnTo>
                  <a:pt x="5279394" y="1197716"/>
                </a:lnTo>
                <a:lnTo>
                  <a:pt x="5287065" y="1206500"/>
                </a:lnTo>
                <a:lnTo>
                  <a:pt x="5287467" y="1206500"/>
                </a:lnTo>
                <a:lnTo>
                  <a:pt x="5290096" y="1193800"/>
                </a:lnTo>
                <a:close/>
              </a:path>
              <a:path w="7165340" h="1955800">
                <a:moveTo>
                  <a:pt x="5301627" y="1193800"/>
                </a:moveTo>
                <a:lnTo>
                  <a:pt x="5290096" y="1193800"/>
                </a:lnTo>
                <a:lnTo>
                  <a:pt x="5291162" y="1206500"/>
                </a:lnTo>
                <a:lnTo>
                  <a:pt x="5313850" y="1206500"/>
                </a:lnTo>
                <a:lnTo>
                  <a:pt x="5301627" y="1193800"/>
                </a:lnTo>
                <a:close/>
              </a:path>
              <a:path w="7165340" h="1955800">
                <a:moveTo>
                  <a:pt x="5276868" y="1193800"/>
                </a:moveTo>
                <a:lnTo>
                  <a:pt x="5275973" y="1193800"/>
                </a:lnTo>
                <a:lnTo>
                  <a:pt x="5279394" y="1197716"/>
                </a:lnTo>
                <a:lnTo>
                  <a:pt x="5276868" y="1193800"/>
                </a:lnTo>
                <a:close/>
              </a:path>
              <a:path w="7165340" h="1955800">
                <a:moveTo>
                  <a:pt x="5149372" y="1193800"/>
                </a:moveTo>
                <a:lnTo>
                  <a:pt x="5146471" y="1193800"/>
                </a:lnTo>
                <a:lnTo>
                  <a:pt x="5148841" y="1196492"/>
                </a:lnTo>
                <a:lnTo>
                  <a:pt x="5149372" y="1193800"/>
                </a:lnTo>
                <a:close/>
              </a:path>
              <a:path w="7165340" h="1955800">
                <a:moveTo>
                  <a:pt x="5088788" y="1181100"/>
                </a:moveTo>
                <a:lnTo>
                  <a:pt x="5086286" y="1181100"/>
                </a:lnTo>
                <a:lnTo>
                  <a:pt x="5080825" y="1193800"/>
                </a:lnTo>
                <a:lnTo>
                  <a:pt x="5088788" y="1181100"/>
                </a:lnTo>
                <a:close/>
              </a:path>
              <a:path w="7165340" h="1955800">
                <a:moveTo>
                  <a:pt x="5135436" y="1181100"/>
                </a:moveTo>
                <a:lnTo>
                  <a:pt x="5125999" y="1181100"/>
                </a:lnTo>
                <a:lnTo>
                  <a:pt x="5128333" y="1193800"/>
                </a:lnTo>
                <a:lnTo>
                  <a:pt x="5133149" y="1193800"/>
                </a:lnTo>
                <a:lnTo>
                  <a:pt x="5135436" y="1181100"/>
                </a:lnTo>
                <a:close/>
              </a:path>
              <a:path w="7165340" h="1955800">
                <a:moveTo>
                  <a:pt x="5269293" y="1181100"/>
                </a:moveTo>
                <a:lnTo>
                  <a:pt x="5141434" y="1181100"/>
                </a:lnTo>
                <a:lnTo>
                  <a:pt x="5146620" y="1193800"/>
                </a:lnTo>
                <a:lnTo>
                  <a:pt x="5266512" y="1193800"/>
                </a:lnTo>
                <a:lnTo>
                  <a:pt x="5269293" y="1181100"/>
                </a:lnTo>
                <a:close/>
              </a:path>
              <a:path w="7165340" h="1955800">
                <a:moveTo>
                  <a:pt x="5049786" y="1168400"/>
                </a:moveTo>
                <a:lnTo>
                  <a:pt x="5052288" y="1181100"/>
                </a:lnTo>
                <a:lnTo>
                  <a:pt x="5057025" y="1181100"/>
                </a:lnTo>
                <a:lnTo>
                  <a:pt x="5049786" y="1168400"/>
                </a:lnTo>
                <a:close/>
              </a:path>
              <a:path w="7165340" h="1955800">
                <a:moveTo>
                  <a:pt x="5070449" y="1155700"/>
                </a:moveTo>
                <a:lnTo>
                  <a:pt x="5055254" y="1155700"/>
                </a:lnTo>
                <a:lnTo>
                  <a:pt x="5056886" y="1168400"/>
                </a:lnTo>
                <a:lnTo>
                  <a:pt x="5061780" y="1168400"/>
                </a:lnTo>
                <a:lnTo>
                  <a:pt x="5063190" y="1181100"/>
                </a:lnTo>
                <a:lnTo>
                  <a:pt x="5070157" y="1181100"/>
                </a:lnTo>
                <a:lnTo>
                  <a:pt x="5071178" y="1168400"/>
                </a:lnTo>
                <a:lnTo>
                  <a:pt x="5071494" y="1167536"/>
                </a:lnTo>
                <a:lnTo>
                  <a:pt x="5070449" y="1155700"/>
                </a:lnTo>
                <a:close/>
              </a:path>
              <a:path w="7165340" h="1955800">
                <a:moveTo>
                  <a:pt x="5084537" y="1143000"/>
                </a:moveTo>
                <a:lnTo>
                  <a:pt x="5080114" y="1143000"/>
                </a:lnTo>
                <a:lnTo>
                  <a:pt x="5077573" y="1147928"/>
                </a:lnTo>
                <a:lnTo>
                  <a:pt x="5075826" y="1155700"/>
                </a:lnTo>
                <a:lnTo>
                  <a:pt x="5071494" y="1167536"/>
                </a:lnTo>
                <a:lnTo>
                  <a:pt x="5071570" y="1168400"/>
                </a:lnTo>
                <a:lnTo>
                  <a:pt x="5077739" y="1181100"/>
                </a:lnTo>
                <a:lnTo>
                  <a:pt x="5096294" y="1181100"/>
                </a:lnTo>
                <a:lnTo>
                  <a:pt x="5098824" y="1168400"/>
                </a:lnTo>
                <a:lnTo>
                  <a:pt x="5180310" y="1168400"/>
                </a:lnTo>
                <a:lnTo>
                  <a:pt x="5171755" y="1155700"/>
                </a:lnTo>
                <a:lnTo>
                  <a:pt x="5085451" y="1155700"/>
                </a:lnTo>
                <a:lnTo>
                  <a:pt x="5084537" y="1143000"/>
                </a:lnTo>
                <a:close/>
              </a:path>
              <a:path w="7165340" h="1955800">
                <a:moveTo>
                  <a:pt x="5204815" y="1168400"/>
                </a:moveTo>
                <a:lnTo>
                  <a:pt x="5098824" y="1168400"/>
                </a:lnTo>
                <a:lnTo>
                  <a:pt x="5100280" y="1181100"/>
                </a:lnTo>
                <a:lnTo>
                  <a:pt x="5214424" y="1181100"/>
                </a:lnTo>
                <a:lnTo>
                  <a:pt x="5204815" y="1168400"/>
                </a:lnTo>
                <a:close/>
              </a:path>
              <a:path w="7165340" h="1955800">
                <a:moveTo>
                  <a:pt x="5228399" y="1168400"/>
                </a:moveTo>
                <a:lnTo>
                  <a:pt x="5224112" y="1168400"/>
                </a:lnTo>
                <a:lnTo>
                  <a:pt x="5220155" y="1181100"/>
                </a:lnTo>
                <a:lnTo>
                  <a:pt x="5235782" y="1181100"/>
                </a:lnTo>
                <a:lnTo>
                  <a:pt x="5228399" y="1168400"/>
                </a:lnTo>
                <a:close/>
              </a:path>
              <a:path w="7165340" h="1955800">
                <a:moveTo>
                  <a:pt x="5050561" y="1155700"/>
                </a:moveTo>
                <a:lnTo>
                  <a:pt x="5019751" y="1155700"/>
                </a:lnTo>
                <a:lnTo>
                  <a:pt x="5039485" y="1168400"/>
                </a:lnTo>
                <a:lnTo>
                  <a:pt x="5055354" y="1168400"/>
                </a:lnTo>
                <a:lnTo>
                  <a:pt x="5050561" y="1155700"/>
                </a:lnTo>
                <a:close/>
              </a:path>
              <a:path w="7165340" h="1955800">
                <a:moveTo>
                  <a:pt x="5189002" y="1155700"/>
                </a:moveTo>
                <a:lnTo>
                  <a:pt x="5185613" y="1168400"/>
                </a:lnTo>
                <a:lnTo>
                  <a:pt x="5207225" y="1168400"/>
                </a:lnTo>
                <a:lnTo>
                  <a:pt x="5189002" y="1155700"/>
                </a:lnTo>
                <a:close/>
              </a:path>
              <a:path w="7165340" h="1955800">
                <a:moveTo>
                  <a:pt x="5077573" y="1147928"/>
                </a:moveTo>
                <a:lnTo>
                  <a:pt x="5073567" y="1155700"/>
                </a:lnTo>
                <a:lnTo>
                  <a:pt x="5070449" y="1155700"/>
                </a:lnTo>
                <a:lnTo>
                  <a:pt x="5071494" y="1167536"/>
                </a:lnTo>
                <a:lnTo>
                  <a:pt x="5075826" y="1155700"/>
                </a:lnTo>
                <a:lnTo>
                  <a:pt x="5077573" y="1147928"/>
                </a:lnTo>
                <a:close/>
              </a:path>
              <a:path w="7165340" h="1955800">
                <a:moveTo>
                  <a:pt x="5072684" y="1117600"/>
                </a:moveTo>
                <a:lnTo>
                  <a:pt x="5063070" y="1130300"/>
                </a:lnTo>
                <a:lnTo>
                  <a:pt x="4990985" y="1130300"/>
                </a:lnTo>
                <a:lnTo>
                  <a:pt x="4991227" y="1143000"/>
                </a:lnTo>
                <a:lnTo>
                  <a:pt x="5001170" y="1143000"/>
                </a:lnTo>
                <a:lnTo>
                  <a:pt x="4994236" y="1155700"/>
                </a:lnTo>
                <a:lnTo>
                  <a:pt x="5073567" y="1155700"/>
                </a:lnTo>
                <a:lnTo>
                  <a:pt x="5077573" y="1147928"/>
                </a:lnTo>
                <a:lnTo>
                  <a:pt x="5078681" y="1143000"/>
                </a:lnTo>
                <a:lnTo>
                  <a:pt x="5074323" y="1130300"/>
                </a:lnTo>
                <a:lnTo>
                  <a:pt x="5072684" y="1117600"/>
                </a:lnTo>
                <a:close/>
              </a:path>
              <a:path w="7165340" h="1955800">
                <a:moveTo>
                  <a:pt x="5097280" y="1130300"/>
                </a:moveTo>
                <a:lnTo>
                  <a:pt x="5084234" y="1130300"/>
                </a:lnTo>
                <a:lnTo>
                  <a:pt x="5088674" y="1143000"/>
                </a:lnTo>
                <a:lnTo>
                  <a:pt x="5085836" y="1155700"/>
                </a:lnTo>
                <a:lnTo>
                  <a:pt x="5137378" y="1155700"/>
                </a:lnTo>
                <a:lnTo>
                  <a:pt x="5134810" y="1143000"/>
                </a:lnTo>
                <a:lnTo>
                  <a:pt x="5097348" y="1143000"/>
                </a:lnTo>
                <a:lnTo>
                  <a:pt x="5097280" y="1130300"/>
                </a:lnTo>
                <a:close/>
              </a:path>
              <a:path w="7165340" h="1955800">
                <a:moveTo>
                  <a:pt x="5149608" y="1143000"/>
                </a:moveTo>
                <a:lnTo>
                  <a:pt x="5139035" y="1143000"/>
                </a:lnTo>
                <a:lnTo>
                  <a:pt x="5142432" y="1155700"/>
                </a:lnTo>
                <a:lnTo>
                  <a:pt x="5154526" y="1155700"/>
                </a:lnTo>
                <a:lnTo>
                  <a:pt x="5149608" y="1143000"/>
                </a:lnTo>
                <a:close/>
              </a:path>
              <a:path w="7165340" h="1955800">
                <a:moveTo>
                  <a:pt x="4949756" y="1130300"/>
                </a:moveTo>
                <a:lnTo>
                  <a:pt x="4939906" y="1130300"/>
                </a:lnTo>
                <a:lnTo>
                  <a:pt x="4944502" y="1143000"/>
                </a:lnTo>
                <a:lnTo>
                  <a:pt x="4949756" y="1130300"/>
                </a:lnTo>
                <a:close/>
              </a:path>
              <a:path w="7165340" h="1955800">
                <a:moveTo>
                  <a:pt x="4973027" y="1130300"/>
                </a:moveTo>
                <a:lnTo>
                  <a:pt x="4967836" y="1130300"/>
                </a:lnTo>
                <a:lnTo>
                  <a:pt x="4969670" y="1143000"/>
                </a:lnTo>
                <a:lnTo>
                  <a:pt x="4973183" y="1143000"/>
                </a:lnTo>
                <a:lnTo>
                  <a:pt x="4973027" y="1130300"/>
                </a:lnTo>
                <a:close/>
              </a:path>
              <a:path w="7165340" h="1955800">
                <a:moveTo>
                  <a:pt x="4990985" y="1130300"/>
                </a:moveTo>
                <a:lnTo>
                  <a:pt x="4979695" y="1130300"/>
                </a:lnTo>
                <a:lnTo>
                  <a:pt x="4990604" y="1143000"/>
                </a:lnTo>
                <a:lnTo>
                  <a:pt x="4991227" y="1143000"/>
                </a:lnTo>
                <a:lnTo>
                  <a:pt x="4990985" y="1130300"/>
                </a:lnTo>
                <a:close/>
              </a:path>
              <a:path w="7165340" h="1955800">
                <a:moveTo>
                  <a:pt x="5112675" y="1130300"/>
                </a:moveTo>
                <a:lnTo>
                  <a:pt x="5111591" y="1143000"/>
                </a:lnTo>
                <a:lnTo>
                  <a:pt x="5117185" y="1143000"/>
                </a:lnTo>
                <a:lnTo>
                  <a:pt x="5112675" y="1130300"/>
                </a:lnTo>
                <a:close/>
              </a:path>
              <a:path w="7165340" h="1955800">
                <a:moveTo>
                  <a:pt x="4888817" y="1117600"/>
                </a:moveTo>
                <a:lnTo>
                  <a:pt x="4888491" y="1117600"/>
                </a:lnTo>
                <a:lnTo>
                  <a:pt x="4882197" y="1130300"/>
                </a:lnTo>
                <a:lnTo>
                  <a:pt x="4885833" y="1130300"/>
                </a:lnTo>
                <a:lnTo>
                  <a:pt x="4888817" y="1117600"/>
                </a:lnTo>
                <a:close/>
              </a:path>
              <a:path w="7165340" h="1955800">
                <a:moveTo>
                  <a:pt x="4906603" y="1117600"/>
                </a:moveTo>
                <a:lnTo>
                  <a:pt x="4891854" y="1117600"/>
                </a:lnTo>
                <a:lnTo>
                  <a:pt x="4898491" y="1130300"/>
                </a:lnTo>
                <a:lnTo>
                  <a:pt x="4905033" y="1130300"/>
                </a:lnTo>
                <a:lnTo>
                  <a:pt x="4906603" y="1117600"/>
                </a:lnTo>
                <a:close/>
              </a:path>
              <a:path w="7165340" h="1955800">
                <a:moveTo>
                  <a:pt x="4998643" y="1117600"/>
                </a:moveTo>
                <a:lnTo>
                  <a:pt x="4929593" y="1117600"/>
                </a:lnTo>
                <a:lnTo>
                  <a:pt x="4918521" y="1130300"/>
                </a:lnTo>
                <a:lnTo>
                  <a:pt x="5016182" y="1130300"/>
                </a:lnTo>
                <a:lnTo>
                  <a:pt x="4998643" y="1117600"/>
                </a:lnTo>
                <a:close/>
              </a:path>
              <a:path w="7165340" h="1955800">
                <a:moveTo>
                  <a:pt x="5040608" y="1117600"/>
                </a:moveTo>
                <a:lnTo>
                  <a:pt x="5015337" y="1117600"/>
                </a:lnTo>
                <a:lnTo>
                  <a:pt x="5016182" y="1130300"/>
                </a:lnTo>
                <a:lnTo>
                  <a:pt x="5045303" y="1130300"/>
                </a:lnTo>
                <a:lnTo>
                  <a:pt x="5040608" y="1117600"/>
                </a:lnTo>
                <a:close/>
              </a:path>
              <a:path w="7165340" h="1955800">
                <a:moveTo>
                  <a:pt x="5054503" y="1117600"/>
                </a:moveTo>
                <a:lnTo>
                  <a:pt x="5047805" y="1117600"/>
                </a:lnTo>
                <a:lnTo>
                  <a:pt x="5045303" y="1130300"/>
                </a:lnTo>
                <a:lnTo>
                  <a:pt x="5058867" y="1130300"/>
                </a:lnTo>
                <a:lnTo>
                  <a:pt x="5054503" y="1117600"/>
                </a:lnTo>
                <a:close/>
              </a:path>
              <a:path w="7165340" h="1955800">
                <a:moveTo>
                  <a:pt x="4967122" y="1092200"/>
                </a:moveTo>
                <a:lnTo>
                  <a:pt x="4828266" y="1092200"/>
                </a:lnTo>
                <a:lnTo>
                  <a:pt x="4826215" y="1104900"/>
                </a:lnTo>
                <a:lnTo>
                  <a:pt x="4834884" y="1117600"/>
                </a:lnTo>
                <a:lnTo>
                  <a:pt x="4840960" y="1104900"/>
                </a:lnTo>
                <a:lnTo>
                  <a:pt x="4985200" y="1104900"/>
                </a:lnTo>
                <a:lnTo>
                  <a:pt x="4967122" y="1092200"/>
                </a:lnTo>
                <a:close/>
              </a:path>
              <a:path w="7165340" h="1955800">
                <a:moveTo>
                  <a:pt x="4906581" y="1104900"/>
                </a:moveTo>
                <a:lnTo>
                  <a:pt x="4861692" y="1104900"/>
                </a:lnTo>
                <a:lnTo>
                  <a:pt x="4866892" y="1117600"/>
                </a:lnTo>
                <a:lnTo>
                  <a:pt x="4901349" y="1117600"/>
                </a:lnTo>
                <a:lnTo>
                  <a:pt x="4906581" y="1104900"/>
                </a:lnTo>
                <a:close/>
              </a:path>
              <a:path w="7165340" h="1955800">
                <a:moveTo>
                  <a:pt x="4975418" y="1104900"/>
                </a:moveTo>
                <a:lnTo>
                  <a:pt x="4914196" y="1104900"/>
                </a:lnTo>
                <a:lnTo>
                  <a:pt x="4909164" y="1117600"/>
                </a:lnTo>
                <a:lnTo>
                  <a:pt x="4974361" y="1117600"/>
                </a:lnTo>
                <a:lnTo>
                  <a:pt x="4975418" y="1104900"/>
                </a:lnTo>
                <a:close/>
              </a:path>
              <a:path w="7165340" h="1955800">
                <a:moveTo>
                  <a:pt x="4988315" y="1104900"/>
                </a:moveTo>
                <a:lnTo>
                  <a:pt x="4975418" y="1104900"/>
                </a:lnTo>
                <a:lnTo>
                  <a:pt x="4978580" y="1117600"/>
                </a:lnTo>
                <a:lnTo>
                  <a:pt x="4995664" y="1117600"/>
                </a:lnTo>
                <a:lnTo>
                  <a:pt x="4988315" y="1104900"/>
                </a:lnTo>
                <a:close/>
              </a:path>
              <a:path w="7165340" h="1955800">
                <a:moveTo>
                  <a:pt x="5015731" y="1104900"/>
                </a:moveTo>
                <a:lnTo>
                  <a:pt x="4997437" y="1104900"/>
                </a:lnTo>
                <a:lnTo>
                  <a:pt x="5005844" y="1117600"/>
                </a:lnTo>
                <a:lnTo>
                  <a:pt x="5014001" y="1117600"/>
                </a:lnTo>
                <a:lnTo>
                  <a:pt x="5015731" y="1104900"/>
                </a:lnTo>
                <a:close/>
              </a:path>
              <a:path w="7165340" h="1955800">
                <a:moveTo>
                  <a:pt x="4822388" y="1079500"/>
                </a:moveTo>
                <a:lnTo>
                  <a:pt x="4795771" y="1079500"/>
                </a:lnTo>
                <a:lnTo>
                  <a:pt x="4819840" y="1092200"/>
                </a:lnTo>
                <a:lnTo>
                  <a:pt x="4813689" y="1104900"/>
                </a:lnTo>
                <a:lnTo>
                  <a:pt x="4820294" y="1104900"/>
                </a:lnTo>
                <a:lnTo>
                  <a:pt x="4828266" y="1092200"/>
                </a:lnTo>
                <a:lnTo>
                  <a:pt x="4821506" y="1092200"/>
                </a:lnTo>
                <a:lnTo>
                  <a:pt x="4822388" y="1079500"/>
                </a:lnTo>
                <a:close/>
              </a:path>
              <a:path w="7165340" h="1955800">
                <a:moveTo>
                  <a:pt x="4774490" y="1079500"/>
                </a:moveTo>
                <a:lnTo>
                  <a:pt x="4768951" y="1079500"/>
                </a:lnTo>
                <a:lnTo>
                  <a:pt x="4773546" y="1092200"/>
                </a:lnTo>
                <a:lnTo>
                  <a:pt x="4774490" y="1079500"/>
                </a:lnTo>
                <a:close/>
              </a:path>
              <a:path w="7165340" h="1955800">
                <a:moveTo>
                  <a:pt x="4790443" y="1079500"/>
                </a:moveTo>
                <a:lnTo>
                  <a:pt x="4782834" y="1079500"/>
                </a:lnTo>
                <a:lnTo>
                  <a:pt x="4779114" y="1092200"/>
                </a:lnTo>
                <a:lnTo>
                  <a:pt x="4789129" y="1092200"/>
                </a:lnTo>
                <a:lnTo>
                  <a:pt x="4790443" y="1079500"/>
                </a:lnTo>
                <a:close/>
              </a:path>
              <a:path w="7165340" h="1955800">
                <a:moveTo>
                  <a:pt x="4864639" y="1079500"/>
                </a:moveTo>
                <a:lnTo>
                  <a:pt x="4824853" y="1079500"/>
                </a:lnTo>
                <a:lnTo>
                  <a:pt x="4825555" y="1092200"/>
                </a:lnTo>
                <a:lnTo>
                  <a:pt x="4867721" y="1092200"/>
                </a:lnTo>
                <a:lnTo>
                  <a:pt x="4864639" y="1079500"/>
                </a:lnTo>
                <a:close/>
              </a:path>
              <a:path w="7165340" h="1955800">
                <a:moveTo>
                  <a:pt x="4891359" y="1066800"/>
                </a:moveTo>
                <a:lnTo>
                  <a:pt x="4881851" y="1079500"/>
                </a:lnTo>
                <a:lnTo>
                  <a:pt x="4880320" y="1092200"/>
                </a:lnTo>
                <a:lnTo>
                  <a:pt x="4926939" y="1092200"/>
                </a:lnTo>
                <a:lnTo>
                  <a:pt x="4927152" y="1091254"/>
                </a:lnTo>
                <a:lnTo>
                  <a:pt x="4920023" y="1079500"/>
                </a:lnTo>
                <a:lnTo>
                  <a:pt x="4913388" y="1079500"/>
                </a:lnTo>
                <a:lnTo>
                  <a:pt x="4891359" y="1066800"/>
                </a:lnTo>
                <a:close/>
              </a:path>
              <a:path w="7165340" h="1955800">
                <a:moveTo>
                  <a:pt x="4927310" y="1091516"/>
                </a:moveTo>
                <a:lnTo>
                  <a:pt x="4926939" y="1092200"/>
                </a:lnTo>
                <a:lnTo>
                  <a:pt x="4927725" y="1092200"/>
                </a:lnTo>
                <a:lnTo>
                  <a:pt x="4927310" y="1091516"/>
                </a:lnTo>
                <a:close/>
              </a:path>
              <a:path w="7165340" h="1955800">
                <a:moveTo>
                  <a:pt x="4933835" y="1079500"/>
                </a:moveTo>
                <a:lnTo>
                  <a:pt x="4929797" y="1079500"/>
                </a:lnTo>
                <a:lnTo>
                  <a:pt x="4927152" y="1091254"/>
                </a:lnTo>
                <a:lnTo>
                  <a:pt x="4927310" y="1091516"/>
                </a:lnTo>
                <a:lnTo>
                  <a:pt x="4933835" y="1079500"/>
                </a:lnTo>
                <a:close/>
              </a:path>
              <a:path w="7165340" h="1955800">
                <a:moveTo>
                  <a:pt x="4732310" y="1066800"/>
                </a:moveTo>
                <a:lnTo>
                  <a:pt x="4720498" y="1066800"/>
                </a:lnTo>
                <a:lnTo>
                  <a:pt x="4721948" y="1079500"/>
                </a:lnTo>
                <a:lnTo>
                  <a:pt x="4730125" y="1079500"/>
                </a:lnTo>
                <a:lnTo>
                  <a:pt x="4732310" y="1066800"/>
                </a:lnTo>
                <a:close/>
              </a:path>
              <a:path w="7165340" h="1955800">
                <a:moveTo>
                  <a:pt x="4743829" y="1066800"/>
                </a:moveTo>
                <a:lnTo>
                  <a:pt x="4739043" y="1066800"/>
                </a:lnTo>
                <a:lnTo>
                  <a:pt x="4742613" y="1079500"/>
                </a:lnTo>
                <a:lnTo>
                  <a:pt x="4743829" y="1066800"/>
                </a:lnTo>
                <a:close/>
              </a:path>
              <a:path w="7165340" h="1955800">
                <a:moveTo>
                  <a:pt x="4875413" y="1066800"/>
                </a:moveTo>
                <a:lnTo>
                  <a:pt x="4755959" y="1066800"/>
                </a:lnTo>
                <a:lnTo>
                  <a:pt x="4760926" y="1079500"/>
                </a:lnTo>
                <a:lnTo>
                  <a:pt x="4877906" y="1079500"/>
                </a:lnTo>
                <a:lnTo>
                  <a:pt x="4875413" y="1066800"/>
                </a:lnTo>
                <a:close/>
              </a:path>
              <a:path w="7165340" h="1955800">
                <a:moveTo>
                  <a:pt x="4791035" y="1041400"/>
                </a:moveTo>
                <a:lnTo>
                  <a:pt x="4664506" y="1041400"/>
                </a:lnTo>
                <a:lnTo>
                  <a:pt x="4668294" y="1054100"/>
                </a:lnTo>
                <a:lnTo>
                  <a:pt x="4674182" y="1066800"/>
                </a:lnTo>
                <a:lnTo>
                  <a:pt x="4678735" y="1055130"/>
                </a:lnTo>
                <a:lnTo>
                  <a:pt x="4678629" y="1054100"/>
                </a:lnTo>
                <a:lnTo>
                  <a:pt x="4797228" y="1054100"/>
                </a:lnTo>
                <a:lnTo>
                  <a:pt x="4791035" y="1041400"/>
                </a:lnTo>
                <a:close/>
              </a:path>
              <a:path w="7165340" h="1955800">
                <a:moveTo>
                  <a:pt x="4844670" y="1054100"/>
                </a:moveTo>
                <a:lnTo>
                  <a:pt x="4679137" y="1054100"/>
                </a:lnTo>
                <a:lnTo>
                  <a:pt x="4678735" y="1055130"/>
                </a:lnTo>
                <a:lnTo>
                  <a:pt x="4679932" y="1066800"/>
                </a:lnTo>
                <a:lnTo>
                  <a:pt x="4851709" y="1066800"/>
                </a:lnTo>
                <a:lnTo>
                  <a:pt x="4844670" y="1054100"/>
                </a:lnTo>
                <a:close/>
              </a:path>
              <a:path w="7165340" h="1955800">
                <a:moveTo>
                  <a:pt x="4679137" y="1054100"/>
                </a:moveTo>
                <a:lnTo>
                  <a:pt x="4678629" y="1054100"/>
                </a:lnTo>
                <a:lnTo>
                  <a:pt x="4678735" y="1055130"/>
                </a:lnTo>
                <a:lnTo>
                  <a:pt x="4679137" y="1054100"/>
                </a:lnTo>
                <a:close/>
              </a:path>
              <a:path w="7165340" h="1955800">
                <a:moveTo>
                  <a:pt x="4625276" y="1041400"/>
                </a:moveTo>
                <a:lnTo>
                  <a:pt x="4617250" y="1041400"/>
                </a:lnTo>
                <a:lnTo>
                  <a:pt x="4620742" y="1054100"/>
                </a:lnTo>
                <a:lnTo>
                  <a:pt x="4625276" y="1041400"/>
                </a:lnTo>
                <a:close/>
              </a:path>
              <a:path w="7165340" h="1955800">
                <a:moveTo>
                  <a:pt x="4662336" y="1041400"/>
                </a:moveTo>
                <a:lnTo>
                  <a:pt x="4638433" y="1041400"/>
                </a:lnTo>
                <a:lnTo>
                  <a:pt x="4629721" y="1054100"/>
                </a:lnTo>
                <a:lnTo>
                  <a:pt x="4644326" y="1054100"/>
                </a:lnTo>
                <a:lnTo>
                  <a:pt x="4662336" y="1041400"/>
                </a:lnTo>
                <a:close/>
              </a:path>
              <a:path w="7165340" h="1955800">
                <a:moveTo>
                  <a:pt x="4810821" y="1041400"/>
                </a:moveTo>
                <a:lnTo>
                  <a:pt x="4809109" y="1054100"/>
                </a:lnTo>
                <a:lnTo>
                  <a:pt x="4816418" y="1054100"/>
                </a:lnTo>
                <a:lnTo>
                  <a:pt x="4810821" y="1041400"/>
                </a:lnTo>
                <a:close/>
              </a:path>
              <a:path w="7165340" h="1955800">
                <a:moveTo>
                  <a:pt x="4830038" y="1041400"/>
                </a:moveTo>
                <a:lnTo>
                  <a:pt x="4824603" y="1054100"/>
                </a:lnTo>
                <a:lnTo>
                  <a:pt x="4831080" y="1054100"/>
                </a:lnTo>
                <a:lnTo>
                  <a:pt x="4830038" y="1041400"/>
                </a:lnTo>
                <a:close/>
              </a:path>
              <a:path w="7165340" h="1955800">
                <a:moveTo>
                  <a:pt x="4574705" y="1028700"/>
                </a:moveTo>
                <a:lnTo>
                  <a:pt x="4568650" y="1028700"/>
                </a:lnTo>
                <a:lnTo>
                  <a:pt x="4574371" y="1041400"/>
                </a:lnTo>
                <a:lnTo>
                  <a:pt x="4580259" y="1041400"/>
                </a:lnTo>
                <a:lnTo>
                  <a:pt x="4574705" y="1028700"/>
                </a:lnTo>
                <a:close/>
              </a:path>
              <a:path w="7165340" h="1955800">
                <a:moveTo>
                  <a:pt x="4613760" y="1028700"/>
                </a:moveTo>
                <a:lnTo>
                  <a:pt x="4594120" y="1028700"/>
                </a:lnTo>
                <a:lnTo>
                  <a:pt x="4605102" y="1041400"/>
                </a:lnTo>
                <a:lnTo>
                  <a:pt x="4613760" y="1028700"/>
                </a:lnTo>
                <a:close/>
              </a:path>
              <a:path w="7165340" h="1955800">
                <a:moveTo>
                  <a:pt x="4672078" y="1003300"/>
                </a:moveTo>
                <a:lnTo>
                  <a:pt x="4514318" y="1003300"/>
                </a:lnTo>
                <a:lnTo>
                  <a:pt x="4524387" y="1016000"/>
                </a:lnTo>
                <a:lnTo>
                  <a:pt x="4566302" y="1016000"/>
                </a:lnTo>
                <a:lnTo>
                  <a:pt x="4566208" y="1028700"/>
                </a:lnTo>
                <a:lnTo>
                  <a:pt x="4613760" y="1028700"/>
                </a:lnTo>
                <a:lnTo>
                  <a:pt x="4629418" y="1041400"/>
                </a:lnTo>
                <a:lnTo>
                  <a:pt x="4665853" y="1041400"/>
                </a:lnTo>
                <a:lnTo>
                  <a:pt x="4671179" y="1028700"/>
                </a:lnTo>
                <a:lnTo>
                  <a:pt x="4674655" y="1025131"/>
                </a:lnTo>
                <a:lnTo>
                  <a:pt x="4672457" y="1016000"/>
                </a:lnTo>
                <a:lnTo>
                  <a:pt x="4672078" y="1003300"/>
                </a:lnTo>
                <a:close/>
              </a:path>
              <a:path w="7165340" h="1955800">
                <a:moveTo>
                  <a:pt x="4674655" y="1025131"/>
                </a:moveTo>
                <a:lnTo>
                  <a:pt x="4671179" y="1028700"/>
                </a:lnTo>
                <a:lnTo>
                  <a:pt x="4665853" y="1041400"/>
                </a:lnTo>
                <a:lnTo>
                  <a:pt x="4672436" y="1041400"/>
                </a:lnTo>
                <a:lnTo>
                  <a:pt x="4675514" y="1028700"/>
                </a:lnTo>
                <a:lnTo>
                  <a:pt x="4674655" y="1025131"/>
                </a:lnTo>
                <a:close/>
              </a:path>
              <a:path w="7165340" h="1955800">
                <a:moveTo>
                  <a:pt x="4697773" y="1016000"/>
                </a:moveTo>
                <a:lnTo>
                  <a:pt x="4683548" y="1016000"/>
                </a:lnTo>
                <a:lnTo>
                  <a:pt x="4674655" y="1025131"/>
                </a:lnTo>
                <a:lnTo>
                  <a:pt x="4675514" y="1028700"/>
                </a:lnTo>
                <a:lnTo>
                  <a:pt x="4672436" y="1041400"/>
                </a:lnTo>
                <a:lnTo>
                  <a:pt x="4733709" y="1041400"/>
                </a:lnTo>
                <a:lnTo>
                  <a:pt x="4720126" y="1028700"/>
                </a:lnTo>
                <a:lnTo>
                  <a:pt x="4708664" y="1028700"/>
                </a:lnTo>
                <a:lnTo>
                  <a:pt x="4697773" y="1016000"/>
                </a:lnTo>
                <a:close/>
              </a:path>
              <a:path w="7165340" h="1955800">
                <a:moveTo>
                  <a:pt x="4747630" y="1028700"/>
                </a:moveTo>
                <a:lnTo>
                  <a:pt x="4741997" y="1028700"/>
                </a:lnTo>
                <a:lnTo>
                  <a:pt x="4738252" y="1041400"/>
                </a:lnTo>
                <a:lnTo>
                  <a:pt x="4757839" y="1041400"/>
                </a:lnTo>
                <a:lnTo>
                  <a:pt x="4747630" y="1028700"/>
                </a:lnTo>
                <a:close/>
              </a:path>
              <a:path w="7165340" h="1955800">
                <a:moveTo>
                  <a:pt x="4558861" y="1016000"/>
                </a:moveTo>
                <a:lnTo>
                  <a:pt x="4549646" y="1016000"/>
                </a:lnTo>
                <a:lnTo>
                  <a:pt x="4558461" y="1028700"/>
                </a:lnTo>
                <a:lnTo>
                  <a:pt x="4558861" y="1016000"/>
                </a:lnTo>
                <a:close/>
              </a:path>
              <a:path w="7165340" h="1955800">
                <a:moveTo>
                  <a:pt x="4714453" y="1023752"/>
                </a:moveTo>
                <a:lnTo>
                  <a:pt x="4712449" y="1028700"/>
                </a:lnTo>
                <a:lnTo>
                  <a:pt x="4717110" y="1028700"/>
                </a:lnTo>
                <a:lnTo>
                  <a:pt x="4714453" y="1023752"/>
                </a:lnTo>
                <a:close/>
              </a:path>
              <a:path w="7165340" h="1955800">
                <a:moveTo>
                  <a:pt x="4721301" y="1016000"/>
                </a:moveTo>
                <a:lnTo>
                  <a:pt x="4717592" y="1016000"/>
                </a:lnTo>
                <a:lnTo>
                  <a:pt x="4716038" y="1019838"/>
                </a:lnTo>
                <a:lnTo>
                  <a:pt x="4717110" y="1028700"/>
                </a:lnTo>
                <a:lnTo>
                  <a:pt x="4730898" y="1028700"/>
                </a:lnTo>
                <a:lnTo>
                  <a:pt x="4721301" y="1016000"/>
                </a:lnTo>
                <a:close/>
              </a:path>
              <a:path w="7165340" h="1955800">
                <a:moveTo>
                  <a:pt x="4715573" y="1016000"/>
                </a:moveTo>
                <a:lnTo>
                  <a:pt x="4710290" y="1016000"/>
                </a:lnTo>
                <a:lnTo>
                  <a:pt x="4714453" y="1023752"/>
                </a:lnTo>
                <a:lnTo>
                  <a:pt x="4716038" y="1019838"/>
                </a:lnTo>
                <a:lnTo>
                  <a:pt x="4715573" y="1016000"/>
                </a:lnTo>
                <a:close/>
              </a:path>
              <a:path w="7165340" h="1955800">
                <a:moveTo>
                  <a:pt x="4508233" y="1003300"/>
                </a:moveTo>
                <a:lnTo>
                  <a:pt x="4474275" y="1003300"/>
                </a:lnTo>
                <a:lnTo>
                  <a:pt x="4488173" y="1016000"/>
                </a:lnTo>
                <a:lnTo>
                  <a:pt x="4502843" y="1016000"/>
                </a:lnTo>
                <a:lnTo>
                  <a:pt x="4508233" y="1003300"/>
                </a:lnTo>
                <a:close/>
              </a:path>
              <a:path w="7165340" h="1955800">
                <a:moveTo>
                  <a:pt x="4513096" y="1003300"/>
                </a:moveTo>
                <a:lnTo>
                  <a:pt x="4511319" y="1016000"/>
                </a:lnTo>
                <a:lnTo>
                  <a:pt x="4518877" y="1016000"/>
                </a:lnTo>
                <a:lnTo>
                  <a:pt x="4513096" y="1003300"/>
                </a:lnTo>
                <a:close/>
              </a:path>
              <a:path w="7165340" h="1955800">
                <a:moveTo>
                  <a:pt x="4465813" y="990600"/>
                </a:moveTo>
                <a:lnTo>
                  <a:pt x="4461446" y="990600"/>
                </a:lnTo>
                <a:lnTo>
                  <a:pt x="4468874" y="1003300"/>
                </a:lnTo>
                <a:lnTo>
                  <a:pt x="4469309" y="1003300"/>
                </a:lnTo>
                <a:lnTo>
                  <a:pt x="4465813" y="990600"/>
                </a:lnTo>
                <a:close/>
              </a:path>
              <a:path w="7165340" h="1955800">
                <a:moveTo>
                  <a:pt x="4495638" y="990600"/>
                </a:moveTo>
                <a:lnTo>
                  <a:pt x="4478632" y="990600"/>
                </a:lnTo>
                <a:lnTo>
                  <a:pt x="4471200" y="1003300"/>
                </a:lnTo>
                <a:lnTo>
                  <a:pt x="4489919" y="1003300"/>
                </a:lnTo>
                <a:lnTo>
                  <a:pt x="4495638" y="990600"/>
                </a:lnTo>
                <a:close/>
              </a:path>
              <a:path w="7165340" h="1955800">
                <a:moveTo>
                  <a:pt x="4594855" y="990600"/>
                </a:moveTo>
                <a:lnTo>
                  <a:pt x="4495638" y="990600"/>
                </a:lnTo>
                <a:lnTo>
                  <a:pt x="4500999" y="1003300"/>
                </a:lnTo>
                <a:lnTo>
                  <a:pt x="4596568" y="1003300"/>
                </a:lnTo>
                <a:lnTo>
                  <a:pt x="4594855" y="990600"/>
                </a:lnTo>
                <a:close/>
              </a:path>
              <a:path w="7165340" h="1955800">
                <a:moveTo>
                  <a:pt x="4618032" y="990600"/>
                </a:moveTo>
                <a:lnTo>
                  <a:pt x="4604600" y="990600"/>
                </a:lnTo>
                <a:lnTo>
                  <a:pt x="4596568" y="1003300"/>
                </a:lnTo>
                <a:lnTo>
                  <a:pt x="4616361" y="1003300"/>
                </a:lnTo>
                <a:lnTo>
                  <a:pt x="4618032" y="990600"/>
                </a:lnTo>
                <a:close/>
              </a:path>
              <a:path w="7165340" h="1955800">
                <a:moveTo>
                  <a:pt x="4634752" y="990600"/>
                </a:moveTo>
                <a:lnTo>
                  <a:pt x="4620747" y="990600"/>
                </a:lnTo>
                <a:lnTo>
                  <a:pt x="4616361" y="1003300"/>
                </a:lnTo>
                <a:lnTo>
                  <a:pt x="4644930" y="1003300"/>
                </a:lnTo>
                <a:lnTo>
                  <a:pt x="4634752" y="990600"/>
                </a:lnTo>
                <a:close/>
              </a:path>
              <a:path w="7165340" h="1955800">
                <a:moveTo>
                  <a:pt x="4393742" y="977900"/>
                </a:moveTo>
                <a:lnTo>
                  <a:pt x="4386094" y="977900"/>
                </a:lnTo>
                <a:lnTo>
                  <a:pt x="4401319" y="990600"/>
                </a:lnTo>
                <a:lnTo>
                  <a:pt x="4393742" y="977900"/>
                </a:lnTo>
                <a:close/>
              </a:path>
              <a:path w="7165340" h="1955800">
                <a:moveTo>
                  <a:pt x="4521249" y="977900"/>
                </a:moveTo>
                <a:lnTo>
                  <a:pt x="4411835" y="977900"/>
                </a:lnTo>
                <a:lnTo>
                  <a:pt x="4417847" y="990600"/>
                </a:lnTo>
                <a:lnTo>
                  <a:pt x="4528599" y="990600"/>
                </a:lnTo>
                <a:lnTo>
                  <a:pt x="4521249" y="977900"/>
                </a:lnTo>
                <a:close/>
              </a:path>
              <a:path w="7165340" h="1955800">
                <a:moveTo>
                  <a:pt x="4576203" y="977900"/>
                </a:moveTo>
                <a:lnTo>
                  <a:pt x="4533480" y="977900"/>
                </a:lnTo>
                <a:lnTo>
                  <a:pt x="4533818" y="990600"/>
                </a:lnTo>
                <a:lnTo>
                  <a:pt x="4590915" y="990600"/>
                </a:lnTo>
                <a:lnTo>
                  <a:pt x="4576203" y="977900"/>
                </a:lnTo>
                <a:close/>
              </a:path>
              <a:path w="7165340" h="1955800">
                <a:moveTo>
                  <a:pt x="4355234" y="965200"/>
                </a:moveTo>
                <a:lnTo>
                  <a:pt x="4351402" y="965200"/>
                </a:lnTo>
                <a:lnTo>
                  <a:pt x="4349601" y="977900"/>
                </a:lnTo>
                <a:lnTo>
                  <a:pt x="4355236" y="977900"/>
                </a:lnTo>
                <a:lnTo>
                  <a:pt x="4355234" y="965200"/>
                </a:lnTo>
                <a:close/>
              </a:path>
              <a:path w="7165340" h="1955800">
                <a:moveTo>
                  <a:pt x="4372045" y="965200"/>
                </a:moveTo>
                <a:lnTo>
                  <a:pt x="4363758" y="965200"/>
                </a:lnTo>
                <a:lnTo>
                  <a:pt x="4367196" y="977900"/>
                </a:lnTo>
                <a:lnTo>
                  <a:pt x="4374540" y="977900"/>
                </a:lnTo>
                <a:lnTo>
                  <a:pt x="4372045" y="965200"/>
                </a:lnTo>
                <a:close/>
              </a:path>
              <a:path w="7165340" h="1955800">
                <a:moveTo>
                  <a:pt x="4389050" y="965200"/>
                </a:moveTo>
                <a:lnTo>
                  <a:pt x="4380088" y="965200"/>
                </a:lnTo>
                <a:lnTo>
                  <a:pt x="4385357" y="977900"/>
                </a:lnTo>
                <a:lnTo>
                  <a:pt x="4389589" y="977900"/>
                </a:lnTo>
                <a:lnTo>
                  <a:pt x="4389050" y="965200"/>
                </a:lnTo>
                <a:close/>
              </a:path>
              <a:path w="7165340" h="1955800">
                <a:moveTo>
                  <a:pt x="4527026" y="965200"/>
                </a:moveTo>
                <a:lnTo>
                  <a:pt x="4391157" y="965200"/>
                </a:lnTo>
                <a:lnTo>
                  <a:pt x="4389589" y="977900"/>
                </a:lnTo>
                <a:lnTo>
                  <a:pt x="4538611" y="977900"/>
                </a:lnTo>
                <a:lnTo>
                  <a:pt x="4527026" y="965200"/>
                </a:lnTo>
                <a:close/>
              </a:path>
              <a:path w="7165340" h="1955800">
                <a:moveTo>
                  <a:pt x="4339727" y="952500"/>
                </a:moveTo>
                <a:lnTo>
                  <a:pt x="4324438" y="952500"/>
                </a:lnTo>
                <a:lnTo>
                  <a:pt x="4336980" y="965200"/>
                </a:lnTo>
                <a:lnTo>
                  <a:pt x="4348403" y="965200"/>
                </a:lnTo>
                <a:lnTo>
                  <a:pt x="4339727" y="952500"/>
                </a:lnTo>
                <a:close/>
              </a:path>
              <a:path w="7165340" h="1955800">
                <a:moveTo>
                  <a:pt x="4457280" y="952500"/>
                </a:moveTo>
                <a:lnTo>
                  <a:pt x="4353064" y="952500"/>
                </a:lnTo>
                <a:lnTo>
                  <a:pt x="4372274" y="965200"/>
                </a:lnTo>
                <a:lnTo>
                  <a:pt x="4465709" y="965200"/>
                </a:lnTo>
                <a:lnTo>
                  <a:pt x="4457280" y="952500"/>
                </a:lnTo>
                <a:close/>
              </a:path>
              <a:path w="7165340" h="1955800">
                <a:moveTo>
                  <a:pt x="4479988" y="952500"/>
                </a:moveTo>
                <a:lnTo>
                  <a:pt x="4464278" y="952500"/>
                </a:lnTo>
                <a:lnTo>
                  <a:pt x="4477017" y="965200"/>
                </a:lnTo>
                <a:lnTo>
                  <a:pt x="4477410" y="965200"/>
                </a:lnTo>
                <a:lnTo>
                  <a:pt x="4479988" y="952500"/>
                </a:lnTo>
                <a:close/>
              </a:path>
              <a:path w="7165340" h="1955800">
                <a:moveTo>
                  <a:pt x="4492332" y="952500"/>
                </a:moveTo>
                <a:lnTo>
                  <a:pt x="4479988" y="952500"/>
                </a:lnTo>
                <a:lnTo>
                  <a:pt x="4481855" y="965200"/>
                </a:lnTo>
                <a:lnTo>
                  <a:pt x="4505925" y="965200"/>
                </a:lnTo>
                <a:lnTo>
                  <a:pt x="4492332" y="952500"/>
                </a:lnTo>
                <a:close/>
              </a:path>
              <a:path w="7165340" h="1955800">
                <a:moveTo>
                  <a:pt x="4249635" y="901700"/>
                </a:moveTo>
                <a:lnTo>
                  <a:pt x="4246999" y="906771"/>
                </a:lnTo>
                <a:lnTo>
                  <a:pt x="4245543" y="914400"/>
                </a:lnTo>
                <a:lnTo>
                  <a:pt x="4241151" y="927100"/>
                </a:lnTo>
                <a:lnTo>
                  <a:pt x="4240977" y="932557"/>
                </a:lnTo>
                <a:lnTo>
                  <a:pt x="4242015" y="939800"/>
                </a:lnTo>
                <a:lnTo>
                  <a:pt x="4249394" y="952500"/>
                </a:lnTo>
                <a:lnTo>
                  <a:pt x="4253001" y="952500"/>
                </a:lnTo>
                <a:lnTo>
                  <a:pt x="4255968" y="945484"/>
                </a:lnTo>
                <a:lnTo>
                  <a:pt x="4255770" y="939800"/>
                </a:lnTo>
                <a:lnTo>
                  <a:pt x="4402066" y="939800"/>
                </a:lnTo>
                <a:lnTo>
                  <a:pt x="4388394" y="927100"/>
                </a:lnTo>
                <a:lnTo>
                  <a:pt x="4340796" y="927100"/>
                </a:lnTo>
                <a:lnTo>
                  <a:pt x="4338798" y="914400"/>
                </a:lnTo>
                <a:lnTo>
                  <a:pt x="4254486" y="914400"/>
                </a:lnTo>
                <a:lnTo>
                  <a:pt x="4249635" y="901700"/>
                </a:lnTo>
                <a:close/>
              </a:path>
              <a:path w="7165340" h="1955800">
                <a:moveTo>
                  <a:pt x="4258373" y="939800"/>
                </a:moveTo>
                <a:lnTo>
                  <a:pt x="4255968" y="945484"/>
                </a:lnTo>
                <a:lnTo>
                  <a:pt x="4256214" y="952500"/>
                </a:lnTo>
                <a:lnTo>
                  <a:pt x="4261396" y="952500"/>
                </a:lnTo>
                <a:lnTo>
                  <a:pt x="4258373" y="939800"/>
                </a:lnTo>
                <a:close/>
              </a:path>
              <a:path w="7165340" h="1955800">
                <a:moveTo>
                  <a:pt x="4294162" y="939800"/>
                </a:moveTo>
                <a:lnTo>
                  <a:pt x="4262475" y="939800"/>
                </a:lnTo>
                <a:lnTo>
                  <a:pt x="4273511" y="952500"/>
                </a:lnTo>
                <a:lnTo>
                  <a:pt x="4281487" y="952500"/>
                </a:lnTo>
                <a:lnTo>
                  <a:pt x="4294124" y="941209"/>
                </a:lnTo>
                <a:lnTo>
                  <a:pt x="4294162" y="939800"/>
                </a:lnTo>
                <a:close/>
              </a:path>
              <a:path w="7165340" h="1955800">
                <a:moveTo>
                  <a:pt x="4320884" y="939800"/>
                </a:moveTo>
                <a:lnTo>
                  <a:pt x="4295701" y="939800"/>
                </a:lnTo>
                <a:lnTo>
                  <a:pt x="4301786" y="952500"/>
                </a:lnTo>
                <a:lnTo>
                  <a:pt x="4325639" y="952500"/>
                </a:lnTo>
                <a:lnTo>
                  <a:pt x="4320884" y="939800"/>
                </a:lnTo>
                <a:close/>
              </a:path>
              <a:path w="7165340" h="1955800">
                <a:moveTo>
                  <a:pt x="4446477" y="939800"/>
                </a:moveTo>
                <a:lnTo>
                  <a:pt x="4337989" y="939800"/>
                </a:lnTo>
                <a:lnTo>
                  <a:pt x="4333603" y="952500"/>
                </a:lnTo>
                <a:lnTo>
                  <a:pt x="4456836" y="952500"/>
                </a:lnTo>
                <a:lnTo>
                  <a:pt x="4446477" y="939800"/>
                </a:lnTo>
                <a:close/>
              </a:path>
              <a:path w="7165340" h="1955800">
                <a:moveTo>
                  <a:pt x="4295701" y="939800"/>
                </a:moveTo>
                <a:lnTo>
                  <a:pt x="4294162" y="939800"/>
                </a:lnTo>
                <a:lnTo>
                  <a:pt x="4294124" y="941209"/>
                </a:lnTo>
                <a:lnTo>
                  <a:pt x="4295701" y="939800"/>
                </a:lnTo>
                <a:close/>
              </a:path>
              <a:path w="7165340" h="1955800">
                <a:moveTo>
                  <a:pt x="4230351" y="927100"/>
                </a:moveTo>
                <a:lnTo>
                  <a:pt x="4222065" y="927100"/>
                </a:lnTo>
                <a:lnTo>
                  <a:pt x="4224782" y="939800"/>
                </a:lnTo>
                <a:lnTo>
                  <a:pt x="4230351" y="927100"/>
                </a:lnTo>
                <a:close/>
              </a:path>
              <a:path w="7165340" h="1955800">
                <a:moveTo>
                  <a:pt x="4242473" y="889000"/>
                </a:moveTo>
                <a:lnTo>
                  <a:pt x="4130685" y="889000"/>
                </a:lnTo>
                <a:lnTo>
                  <a:pt x="4146816" y="901700"/>
                </a:lnTo>
                <a:lnTo>
                  <a:pt x="4152736" y="901700"/>
                </a:lnTo>
                <a:lnTo>
                  <a:pt x="4164534" y="914400"/>
                </a:lnTo>
                <a:lnTo>
                  <a:pt x="4208908" y="914400"/>
                </a:lnTo>
                <a:lnTo>
                  <a:pt x="4212603" y="927100"/>
                </a:lnTo>
                <a:lnTo>
                  <a:pt x="4230351" y="927100"/>
                </a:lnTo>
                <a:lnTo>
                  <a:pt x="4231430" y="939800"/>
                </a:lnTo>
                <a:lnTo>
                  <a:pt x="4240745" y="939800"/>
                </a:lnTo>
                <a:lnTo>
                  <a:pt x="4240977" y="932557"/>
                </a:lnTo>
                <a:lnTo>
                  <a:pt x="4240195" y="927100"/>
                </a:lnTo>
                <a:lnTo>
                  <a:pt x="4243034" y="914400"/>
                </a:lnTo>
                <a:lnTo>
                  <a:pt x="4246999" y="906771"/>
                </a:lnTo>
                <a:lnTo>
                  <a:pt x="4247968" y="901700"/>
                </a:lnTo>
                <a:lnTo>
                  <a:pt x="4242473" y="889000"/>
                </a:lnTo>
                <a:close/>
              </a:path>
              <a:path w="7165340" h="1955800">
                <a:moveTo>
                  <a:pt x="4246999" y="906771"/>
                </a:moveTo>
                <a:lnTo>
                  <a:pt x="4243034" y="914400"/>
                </a:lnTo>
                <a:lnTo>
                  <a:pt x="4240195" y="927100"/>
                </a:lnTo>
                <a:lnTo>
                  <a:pt x="4240977" y="932557"/>
                </a:lnTo>
                <a:lnTo>
                  <a:pt x="4241151" y="927100"/>
                </a:lnTo>
                <a:lnTo>
                  <a:pt x="4245543" y="914400"/>
                </a:lnTo>
                <a:lnTo>
                  <a:pt x="4246999" y="906771"/>
                </a:lnTo>
                <a:close/>
              </a:path>
              <a:path w="7165340" h="1955800">
                <a:moveTo>
                  <a:pt x="4165726" y="924006"/>
                </a:moveTo>
                <a:lnTo>
                  <a:pt x="4164114" y="927100"/>
                </a:lnTo>
                <a:lnTo>
                  <a:pt x="4168030" y="927100"/>
                </a:lnTo>
                <a:lnTo>
                  <a:pt x="4168129" y="926696"/>
                </a:lnTo>
                <a:lnTo>
                  <a:pt x="4165726" y="924006"/>
                </a:lnTo>
                <a:close/>
              </a:path>
              <a:path w="7165340" h="1955800">
                <a:moveTo>
                  <a:pt x="4180262" y="914400"/>
                </a:moveTo>
                <a:lnTo>
                  <a:pt x="4171138" y="914400"/>
                </a:lnTo>
                <a:lnTo>
                  <a:pt x="4168129" y="926696"/>
                </a:lnTo>
                <a:lnTo>
                  <a:pt x="4168490" y="927100"/>
                </a:lnTo>
                <a:lnTo>
                  <a:pt x="4174836" y="927100"/>
                </a:lnTo>
                <a:lnTo>
                  <a:pt x="4180262" y="914400"/>
                </a:lnTo>
                <a:close/>
              </a:path>
              <a:path w="7165340" h="1955800">
                <a:moveTo>
                  <a:pt x="4201148" y="914400"/>
                </a:moveTo>
                <a:lnTo>
                  <a:pt x="4198048" y="914400"/>
                </a:lnTo>
                <a:lnTo>
                  <a:pt x="4186885" y="927100"/>
                </a:lnTo>
                <a:lnTo>
                  <a:pt x="4200779" y="927100"/>
                </a:lnTo>
                <a:lnTo>
                  <a:pt x="4201148" y="914400"/>
                </a:lnTo>
                <a:close/>
              </a:path>
              <a:path w="7165340" h="1955800">
                <a:moveTo>
                  <a:pt x="4349440" y="914400"/>
                </a:moveTo>
                <a:lnTo>
                  <a:pt x="4341512" y="914400"/>
                </a:lnTo>
                <a:lnTo>
                  <a:pt x="4340796" y="927100"/>
                </a:lnTo>
                <a:lnTo>
                  <a:pt x="4359046" y="927100"/>
                </a:lnTo>
                <a:lnTo>
                  <a:pt x="4349440" y="914400"/>
                </a:lnTo>
                <a:close/>
              </a:path>
              <a:path w="7165340" h="1955800">
                <a:moveTo>
                  <a:pt x="4170734" y="914400"/>
                </a:moveTo>
                <a:lnTo>
                  <a:pt x="4157141" y="914400"/>
                </a:lnTo>
                <a:lnTo>
                  <a:pt x="4165726" y="924006"/>
                </a:lnTo>
                <a:lnTo>
                  <a:pt x="4170734" y="914400"/>
                </a:lnTo>
                <a:close/>
              </a:path>
              <a:path w="7165340" h="1955800">
                <a:moveTo>
                  <a:pt x="4111675" y="901700"/>
                </a:moveTo>
                <a:lnTo>
                  <a:pt x="4103408" y="901700"/>
                </a:lnTo>
                <a:lnTo>
                  <a:pt x="4106545" y="914400"/>
                </a:lnTo>
                <a:lnTo>
                  <a:pt x="4111675" y="901700"/>
                </a:lnTo>
                <a:close/>
              </a:path>
              <a:path w="7165340" h="1955800">
                <a:moveTo>
                  <a:pt x="4314481" y="901700"/>
                </a:moveTo>
                <a:lnTo>
                  <a:pt x="4258868" y="901700"/>
                </a:lnTo>
                <a:lnTo>
                  <a:pt x="4256290" y="914400"/>
                </a:lnTo>
                <a:lnTo>
                  <a:pt x="4324934" y="914400"/>
                </a:lnTo>
                <a:lnTo>
                  <a:pt x="4314481" y="901700"/>
                </a:lnTo>
                <a:close/>
              </a:path>
              <a:path w="7165340" h="1955800">
                <a:moveTo>
                  <a:pt x="4111220" y="889000"/>
                </a:moveTo>
                <a:lnTo>
                  <a:pt x="4073950" y="889000"/>
                </a:lnTo>
                <a:lnTo>
                  <a:pt x="4078451" y="901700"/>
                </a:lnTo>
                <a:lnTo>
                  <a:pt x="4108021" y="901700"/>
                </a:lnTo>
                <a:lnTo>
                  <a:pt x="4111220" y="889000"/>
                </a:lnTo>
                <a:close/>
              </a:path>
              <a:path w="7165340" h="1955800">
                <a:moveTo>
                  <a:pt x="4125791" y="889000"/>
                </a:moveTo>
                <a:lnTo>
                  <a:pt x="4111220" y="889000"/>
                </a:lnTo>
                <a:lnTo>
                  <a:pt x="4109872" y="901700"/>
                </a:lnTo>
                <a:lnTo>
                  <a:pt x="4122174" y="901700"/>
                </a:lnTo>
                <a:lnTo>
                  <a:pt x="4125791" y="889000"/>
                </a:lnTo>
                <a:close/>
              </a:path>
              <a:path w="7165340" h="1955800">
                <a:moveTo>
                  <a:pt x="4267332" y="889000"/>
                </a:moveTo>
                <a:lnTo>
                  <a:pt x="4259454" y="889000"/>
                </a:lnTo>
                <a:lnTo>
                  <a:pt x="4253598" y="901700"/>
                </a:lnTo>
                <a:lnTo>
                  <a:pt x="4268127" y="901700"/>
                </a:lnTo>
                <a:lnTo>
                  <a:pt x="4267332" y="889000"/>
                </a:lnTo>
                <a:close/>
              </a:path>
              <a:path w="7165340" h="1955800">
                <a:moveTo>
                  <a:pt x="4028941" y="876300"/>
                </a:moveTo>
                <a:lnTo>
                  <a:pt x="4022875" y="876300"/>
                </a:lnTo>
                <a:lnTo>
                  <a:pt x="4020566" y="889000"/>
                </a:lnTo>
                <a:lnTo>
                  <a:pt x="4028962" y="876777"/>
                </a:lnTo>
                <a:lnTo>
                  <a:pt x="4028941" y="876300"/>
                </a:lnTo>
                <a:close/>
              </a:path>
              <a:path w="7165340" h="1955800">
                <a:moveTo>
                  <a:pt x="4045956" y="876300"/>
                </a:moveTo>
                <a:lnTo>
                  <a:pt x="4029291" y="876300"/>
                </a:lnTo>
                <a:lnTo>
                  <a:pt x="4028962" y="876777"/>
                </a:lnTo>
                <a:lnTo>
                  <a:pt x="4029506" y="889000"/>
                </a:lnTo>
                <a:lnTo>
                  <a:pt x="4040974" y="889000"/>
                </a:lnTo>
                <a:lnTo>
                  <a:pt x="4045693" y="879593"/>
                </a:lnTo>
                <a:lnTo>
                  <a:pt x="4045956" y="876300"/>
                </a:lnTo>
                <a:close/>
              </a:path>
              <a:path w="7165340" h="1955800">
                <a:moveTo>
                  <a:pt x="4066221" y="876300"/>
                </a:moveTo>
                <a:lnTo>
                  <a:pt x="4047345" y="876300"/>
                </a:lnTo>
                <a:lnTo>
                  <a:pt x="4045693" y="879593"/>
                </a:lnTo>
                <a:lnTo>
                  <a:pt x="4044943" y="889000"/>
                </a:lnTo>
                <a:lnTo>
                  <a:pt x="4060597" y="889000"/>
                </a:lnTo>
                <a:lnTo>
                  <a:pt x="4066221" y="876300"/>
                </a:lnTo>
                <a:close/>
              </a:path>
              <a:path w="7165340" h="1955800">
                <a:moveTo>
                  <a:pt x="4166019" y="876300"/>
                </a:moveTo>
                <a:lnTo>
                  <a:pt x="4066221" y="876300"/>
                </a:lnTo>
                <a:lnTo>
                  <a:pt x="4085717" y="889000"/>
                </a:lnTo>
                <a:lnTo>
                  <a:pt x="4160253" y="889000"/>
                </a:lnTo>
                <a:lnTo>
                  <a:pt x="4166019" y="876300"/>
                </a:lnTo>
                <a:close/>
              </a:path>
              <a:path w="7165340" h="1955800">
                <a:moveTo>
                  <a:pt x="4188815" y="876300"/>
                </a:moveTo>
                <a:lnTo>
                  <a:pt x="4167534" y="876300"/>
                </a:lnTo>
                <a:lnTo>
                  <a:pt x="4178257" y="889000"/>
                </a:lnTo>
                <a:lnTo>
                  <a:pt x="4198896" y="889000"/>
                </a:lnTo>
                <a:lnTo>
                  <a:pt x="4188815" y="876300"/>
                </a:lnTo>
                <a:close/>
              </a:path>
              <a:path w="7165340" h="1955800">
                <a:moveTo>
                  <a:pt x="4214899" y="876300"/>
                </a:moveTo>
                <a:lnTo>
                  <a:pt x="4200604" y="876300"/>
                </a:lnTo>
                <a:lnTo>
                  <a:pt x="4198896" y="889000"/>
                </a:lnTo>
                <a:lnTo>
                  <a:pt x="4220654" y="889000"/>
                </a:lnTo>
                <a:lnTo>
                  <a:pt x="4214899" y="876300"/>
                </a:lnTo>
                <a:close/>
              </a:path>
              <a:path w="7165340" h="1955800">
                <a:moveTo>
                  <a:pt x="4047345" y="876300"/>
                </a:moveTo>
                <a:lnTo>
                  <a:pt x="4045956" y="876300"/>
                </a:lnTo>
                <a:lnTo>
                  <a:pt x="4045693" y="879593"/>
                </a:lnTo>
                <a:lnTo>
                  <a:pt x="4047345" y="876300"/>
                </a:lnTo>
                <a:close/>
              </a:path>
              <a:path w="7165340" h="1955800">
                <a:moveTo>
                  <a:pt x="4029291" y="876300"/>
                </a:moveTo>
                <a:lnTo>
                  <a:pt x="4028941" y="876300"/>
                </a:lnTo>
                <a:lnTo>
                  <a:pt x="4028962" y="876777"/>
                </a:lnTo>
                <a:lnTo>
                  <a:pt x="4029291" y="876300"/>
                </a:lnTo>
                <a:close/>
              </a:path>
              <a:path w="7165340" h="1955800">
                <a:moveTo>
                  <a:pt x="3987419" y="863600"/>
                </a:moveTo>
                <a:lnTo>
                  <a:pt x="3974712" y="863600"/>
                </a:lnTo>
                <a:lnTo>
                  <a:pt x="3972915" y="876300"/>
                </a:lnTo>
                <a:lnTo>
                  <a:pt x="3991148" y="876300"/>
                </a:lnTo>
                <a:lnTo>
                  <a:pt x="3987419" y="863600"/>
                </a:lnTo>
                <a:close/>
              </a:path>
              <a:path w="7165340" h="1955800">
                <a:moveTo>
                  <a:pt x="3994743" y="863600"/>
                </a:moveTo>
                <a:lnTo>
                  <a:pt x="3987419" y="863600"/>
                </a:lnTo>
                <a:lnTo>
                  <a:pt x="3996893" y="876300"/>
                </a:lnTo>
                <a:lnTo>
                  <a:pt x="3994743" y="863600"/>
                </a:lnTo>
                <a:close/>
              </a:path>
              <a:path w="7165340" h="1955800">
                <a:moveTo>
                  <a:pt x="4055440" y="863600"/>
                </a:moveTo>
                <a:lnTo>
                  <a:pt x="4013288" y="863600"/>
                </a:lnTo>
                <a:lnTo>
                  <a:pt x="4011493" y="876300"/>
                </a:lnTo>
                <a:lnTo>
                  <a:pt x="4053357" y="876300"/>
                </a:lnTo>
                <a:lnTo>
                  <a:pt x="4055440" y="863600"/>
                </a:lnTo>
                <a:close/>
              </a:path>
              <a:path w="7165340" h="1955800">
                <a:moveTo>
                  <a:pt x="4169613" y="863600"/>
                </a:moveTo>
                <a:lnTo>
                  <a:pt x="4055440" y="863600"/>
                </a:lnTo>
                <a:lnTo>
                  <a:pt x="4067023" y="876300"/>
                </a:lnTo>
                <a:lnTo>
                  <a:pt x="4177983" y="876300"/>
                </a:lnTo>
                <a:lnTo>
                  <a:pt x="4169613" y="863600"/>
                </a:lnTo>
                <a:close/>
              </a:path>
              <a:path w="7165340" h="1955800">
                <a:moveTo>
                  <a:pt x="3933236" y="850900"/>
                </a:moveTo>
                <a:lnTo>
                  <a:pt x="3917465" y="850900"/>
                </a:lnTo>
                <a:lnTo>
                  <a:pt x="3919245" y="863600"/>
                </a:lnTo>
                <a:lnTo>
                  <a:pt x="3932215" y="863600"/>
                </a:lnTo>
                <a:lnTo>
                  <a:pt x="3933236" y="850900"/>
                </a:lnTo>
                <a:close/>
              </a:path>
              <a:path w="7165340" h="1955800">
                <a:moveTo>
                  <a:pt x="3956089" y="850900"/>
                </a:moveTo>
                <a:lnTo>
                  <a:pt x="3952548" y="863600"/>
                </a:lnTo>
                <a:lnTo>
                  <a:pt x="3959260" y="863600"/>
                </a:lnTo>
                <a:lnTo>
                  <a:pt x="3960051" y="861925"/>
                </a:lnTo>
                <a:lnTo>
                  <a:pt x="3956089" y="850900"/>
                </a:lnTo>
                <a:close/>
              </a:path>
              <a:path w="7165340" h="1955800">
                <a:moveTo>
                  <a:pt x="4016995" y="850900"/>
                </a:moveTo>
                <a:lnTo>
                  <a:pt x="3965257" y="850900"/>
                </a:lnTo>
                <a:lnTo>
                  <a:pt x="3960051" y="861925"/>
                </a:lnTo>
                <a:lnTo>
                  <a:pt x="3960652" y="863600"/>
                </a:lnTo>
                <a:lnTo>
                  <a:pt x="4032859" y="863600"/>
                </a:lnTo>
                <a:lnTo>
                  <a:pt x="4016995" y="850900"/>
                </a:lnTo>
                <a:close/>
              </a:path>
              <a:path w="7165340" h="1955800">
                <a:moveTo>
                  <a:pt x="4041326" y="838200"/>
                </a:moveTo>
                <a:lnTo>
                  <a:pt x="4031334" y="838200"/>
                </a:lnTo>
                <a:lnTo>
                  <a:pt x="4030320" y="850900"/>
                </a:lnTo>
                <a:lnTo>
                  <a:pt x="4032859" y="863600"/>
                </a:lnTo>
                <a:lnTo>
                  <a:pt x="4124667" y="863600"/>
                </a:lnTo>
                <a:lnTo>
                  <a:pt x="4120294" y="850900"/>
                </a:lnTo>
                <a:lnTo>
                  <a:pt x="4048223" y="850900"/>
                </a:lnTo>
                <a:lnTo>
                  <a:pt x="4044794" y="840004"/>
                </a:lnTo>
                <a:lnTo>
                  <a:pt x="4041326" y="838200"/>
                </a:lnTo>
                <a:close/>
              </a:path>
              <a:path w="7165340" h="1955800">
                <a:moveTo>
                  <a:pt x="3998090" y="825500"/>
                </a:moveTo>
                <a:lnTo>
                  <a:pt x="3851551" y="825500"/>
                </a:lnTo>
                <a:lnTo>
                  <a:pt x="3856921" y="838200"/>
                </a:lnTo>
                <a:lnTo>
                  <a:pt x="3858882" y="850900"/>
                </a:lnTo>
                <a:lnTo>
                  <a:pt x="3867631" y="838200"/>
                </a:lnTo>
                <a:lnTo>
                  <a:pt x="4005780" y="838200"/>
                </a:lnTo>
                <a:lnTo>
                  <a:pt x="3998090" y="825500"/>
                </a:lnTo>
                <a:close/>
              </a:path>
              <a:path w="7165340" h="1955800">
                <a:moveTo>
                  <a:pt x="3981515" y="838200"/>
                </a:moveTo>
                <a:lnTo>
                  <a:pt x="3895242" y="838200"/>
                </a:lnTo>
                <a:lnTo>
                  <a:pt x="3901154" y="850900"/>
                </a:lnTo>
                <a:lnTo>
                  <a:pt x="3983012" y="850900"/>
                </a:lnTo>
                <a:lnTo>
                  <a:pt x="3981515" y="838200"/>
                </a:lnTo>
                <a:close/>
              </a:path>
              <a:path w="7165340" h="1955800">
                <a:moveTo>
                  <a:pt x="4016082" y="838200"/>
                </a:moveTo>
                <a:lnTo>
                  <a:pt x="3981515" y="838200"/>
                </a:lnTo>
                <a:lnTo>
                  <a:pt x="3985421" y="850900"/>
                </a:lnTo>
                <a:lnTo>
                  <a:pt x="4015309" y="850900"/>
                </a:lnTo>
                <a:lnTo>
                  <a:pt x="4016082" y="838200"/>
                </a:lnTo>
                <a:close/>
              </a:path>
              <a:path w="7165340" h="1955800">
                <a:moveTo>
                  <a:pt x="4017543" y="825500"/>
                </a:moveTo>
                <a:lnTo>
                  <a:pt x="4005780" y="838200"/>
                </a:lnTo>
                <a:lnTo>
                  <a:pt x="4016082" y="838200"/>
                </a:lnTo>
                <a:lnTo>
                  <a:pt x="4025380" y="850900"/>
                </a:lnTo>
                <a:lnTo>
                  <a:pt x="4027385" y="850900"/>
                </a:lnTo>
                <a:lnTo>
                  <a:pt x="4024105" y="838200"/>
                </a:lnTo>
                <a:lnTo>
                  <a:pt x="4017543" y="825500"/>
                </a:lnTo>
                <a:close/>
              </a:path>
              <a:path w="7165340" h="1955800">
                <a:moveTo>
                  <a:pt x="4050184" y="842810"/>
                </a:moveTo>
                <a:lnTo>
                  <a:pt x="4048223" y="850900"/>
                </a:lnTo>
                <a:lnTo>
                  <a:pt x="4065727" y="850900"/>
                </a:lnTo>
                <a:lnTo>
                  <a:pt x="4050184" y="842810"/>
                </a:lnTo>
                <a:close/>
              </a:path>
              <a:path w="7165340" h="1955800">
                <a:moveTo>
                  <a:pt x="4051303" y="838200"/>
                </a:moveTo>
                <a:lnTo>
                  <a:pt x="4044226" y="838200"/>
                </a:lnTo>
                <a:lnTo>
                  <a:pt x="4044794" y="840004"/>
                </a:lnTo>
                <a:lnTo>
                  <a:pt x="4050184" y="842810"/>
                </a:lnTo>
                <a:lnTo>
                  <a:pt x="4051303" y="838200"/>
                </a:lnTo>
                <a:close/>
              </a:path>
              <a:path w="7165340" h="1955800">
                <a:moveTo>
                  <a:pt x="3828042" y="825500"/>
                </a:moveTo>
                <a:lnTo>
                  <a:pt x="3811037" y="825500"/>
                </a:lnTo>
                <a:lnTo>
                  <a:pt x="3812774" y="838200"/>
                </a:lnTo>
                <a:lnTo>
                  <a:pt x="3824147" y="838200"/>
                </a:lnTo>
                <a:lnTo>
                  <a:pt x="3828042" y="825500"/>
                </a:lnTo>
                <a:close/>
              </a:path>
              <a:path w="7165340" h="1955800">
                <a:moveTo>
                  <a:pt x="3844537" y="825500"/>
                </a:moveTo>
                <a:lnTo>
                  <a:pt x="3828042" y="825500"/>
                </a:lnTo>
                <a:lnTo>
                  <a:pt x="3830286" y="838200"/>
                </a:lnTo>
                <a:lnTo>
                  <a:pt x="3837647" y="838200"/>
                </a:lnTo>
                <a:lnTo>
                  <a:pt x="3844537" y="825500"/>
                </a:lnTo>
                <a:close/>
              </a:path>
              <a:path w="7165340" h="1955800">
                <a:moveTo>
                  <a:pt x="3849212" y="825500"/>
                </a:moveTo>
                <a:lnTo>
                  <a:pt x="3843642" y="838200"/>
                </a:lnTo>
                <a:lnTo>
                  <a:pt x="3850647" y="838200"/>
                </a:lnTo>
                <a:lnTo>
                  <a:pt x="3849212" y="825500"/>
                </a:lnTo>
                <a:close/>
              </a:path>
              <a:path w="7165340" h="1955800">
                <a:moveTo>
                  <a:pt x="3795966" y="800100"/>
                </a:moveTo>
                <a:lnTo>
                  <a:pt x="3757931" y="800100"/>
                </a:lnTo>
                <a:lnTo>
                  <a:pt x="3772681" y="812800"/>
                </a:lnTo>
                <a:lnTo>
                  <a:pt x="3782745" y="812800"/>
                </a:lnTo>
                <a:lnTo>
                  <a:pt x="3777879" y="825500"/>
                </a:lnTo>
                <a:lnTo>
                  <a:pt x="3786204" y="825500"/>
                </a:lnTo>
                <a:lnTo>
                  <a:pt x="3795791" y="814960"/>
                </a:lnTo>
                <a:lnTo>
                  <a:pt x="3794975" y="812800"/>
                </a:lnTo>
                <a:lnTo>
                  <a:pt x="3795966" y="800100"/>
                </a:lnTo>
                <a:close/>
              </a:path>
              <a:path w="7165340" h="1955800">
                <a:moveTo>
                  <a:pt x="3854537" y="800100"/>
                </a:moveTo>
                <a:lnTo>
                  <a:pt x="3802570" y="800100"/>
                </a:lnTo>
                <a:lnTo>
                  <a:pt x="3797756" y="812800"/>
                </a:lnTo>
                <a:lnTo>
                  <a:pt x="3795791" y="814960"/>
                </a:lnTo>
                <a:lnTo>
                  <a:pt x="3799773" y="825500"/>
                </a:lnTo>
                <a:lnTo>
                  <a:pt x="3809585" y="825500"/>
                </a:lnTo>
                <a:lnTo>
                  <a:pt x="3807026" y="812800"/>
                </a:lnTo>
                <a:lnTo>
                  <a:pt x="3869537" y="812800"/>
                </a:lnTo>
                <a:lnTo>
                  <a:pt x="3854537" y="800100"/>
                </a:lnTo>
                <a:close/>
              </a:path>
              <a:path w="7165340" h="1955800">
                <a:moveTo>
                  <a:pt x="3938562" y="812800"/>
                </a:moveTo>
                <a:lnTo>
                  <a:pt x="3819670" y="812800"/>
                </a:lnTo>
                <a:lnTo>
                  <a:pt x="3838235" y="825500"/>
                </a:lnTo>
                <a:lnTo>
                  <a:pt x="3946347" y="825500"/>
                </a:lnTo>
                <a:lnTo>
                  <a:pt x="3938562" y="812800"/>
                </a:lnTo>
                <a:close/>
              </a:path>
              <a:path w="7165340" h="1955800">
                <a:moveTo>
                  <a:pt x="3959234" y="812800"/>
                </a:moveTo>
                <a:lnTo>
                  <a:pt x="3951481" y="812800"/>
                </a:lnTo>
                <a:lnTo>
                  <a:pt x="3946347" y="825500"/>
                </a:lnTo>
                <a:lnTo>
                  <a:pt x="3975417" y="825500"/>
                </a:lnTo>
                <a:lnTo>
                  <a:pt x="3973885" y="822853"/>
                </a:lnTo>
                <a:lnTo>
                  <a:pt x="3959234" y="812800"/>
                </a:lnTo>
                <a:close/>
              </a:path>
              <a:path w="7165340" h="1955800">
                <a:moveTo>
                  <a:pt x="3975184" y="823744"/>
                </a:moveTo>
                <a:lnTo>
                  <a:pt x="3975417" y="825500"/>
                </a:lnTo>
                <a:lnTo>
                  <a:pt x="3977741" y="825500"/>
                </a:lnTo>
                <a:lnTo>
                  <a:pt x="3975184" y="823744"/>
                </a:lnTo>
                <a:close/>
              </a:path>
              <a:path w="7165340" h="1955800">
                <a:moveTo>
                  <a:pt x="3973728" y="812800"/>
                </a:moveTo>
                <a:lnTo>
                  <a:pt x="3968064" y="812800"/>
                </a:lnTo>
                <a:lnTo>
                  <a:pt x="3973885" y="822853"/>
                </a:lnTo>
                <a:lnTo>
                  <a:pt x="3975184" y="823744"/>
                </a:lnTo>
                <a:lnTo>
                  <a:pt x="3973728" y="812800"/>
                </a:lnTo>
                <a:close/>
              </a:path>
              <a:path w="7165340" h="1955800">
                <a:moveTo>
                  <a:pt x="3802570" y="800100"/>
                </a:moveTo>
                <a:lnTo>
                  <a:pt x="3795966" y="800100"/>
                </a:lnTo>
                <a:lnTo>
                  <a:pt x="3794975" y="812800"/>
                </a:lnTo>
                <a:lnTo>
                  <a:pt x="3795791" y="814960"/>
                </a:lnTo>
                <a:lnTo>
                  <a:pt x="3797756" y="812800"/>
                </a:lnTo>
                <a:lnTo>
                  <a:pt x="3802570" y="800100"/>
                </a:lnTo>
                <a:close/>
              </a:path>
              <a:path w="7165340" h="1955800">
                <a:moveTo>
                  <a:pt x="3734008" y="800100"/>
                </a:moveTo>
                <a:lnTo>
                  <a:pt x="3717467" y="800100"/>
                </a:lnTo>
                <a:lnTo>
                  <a:pt x="3735269" y="812800"/>
                </a:lnTo>
                <a:lnTo>
                  <a:pt x="3744963" y="812800"/>
                </a:lnTo>
                <a:lnTo>
                  <a:pt x="3734008" y="800100"/>
                </a:lnTo>
                <a:close/>
              </a:path>
              <a:path w="7165340" h="1955800">
                <a:moveTo>
                  <a:pt x="3747718" y="800100"/>
                </a:moveTo>
                <a:lnTo>
                  <a:pt x="3737130" y="800100"/>
                </a:lnTo>
                <a:lnTo>
                  <a:pt x="3744963" y="812800"/>
                </a:lnTo>
                <a:lnTo>
                  <a:pt x="3751262" y="812800"/>
                </a:lnTo>
                <a:lnTo>
                  <a:pt x="3747718" y="800100"/>
                </a:lnTo>
                <a:close/>
              </a:path>
              <a:path w="7165340" h="1955800">
                <a:moveTo>
                  <a:pt x="3916520" y="800100"/>
                </a:moveTo>
                <a:lnTo>
                  <a:pt x="3874195" y="800100"/>
                </a:lnTo>
                <a:lnTo>
                  <a:pt x="3869537" y="812800"/>
                </a:lnTo>
                <a:lnTo>
                  <a:pt x="3913682" y="812800"/>
                </a:lnTo>
                <a:lnTo>
                  <a:pt x="3916520" y="800100"/>
                </a:lnTo>
                <a:close/>
              </a:path>
              <a:path w="7165340" h="1955800">
                <a:moveTo>
                  <a:pt x="3923774" y="800100"/>
                </a:moveTo>
                <a:lnTo>
                  <a:pt x="3913682" y="812800"/>
                </a:lnTo>
                <a:lnTo>
                  <a:pt x="3931553" y="812800"/>
                </a:lnTo>
                <a:lnTo>
                  <a:pt x="3923774" y="800100"/>
                </a:lnTo>
                <a:close/>
              </a:path>
              <a:path w="7165340" h="1955800">
                <a:moveTo>
                  <a:pt x="3658938" y="787400"/>
                </a:moveTo>
                <a:lnTo>
                  <a:pt x="3652304" y="787400"/>
                </a:lnTo>
                <a:lnTo>
                  <a:pt x="3663485" y="800100"/>
                </a:lnTo>
                <a:lnTo>
                  <a:pt x="3658938" y="787400"/>
                </a:lnTo>
                <a:close/>
              </a:path>
              <a:path w="7165340" h="1955800">
                <a:moveTo>
                  <a:pt x="3777386" y="762000"/>
                </a:moveTo>
                <a:lnTo>
                  <a:pt x="3604522" y="762000"/>
                </a:lnTo>
                <a:lnTo>
                  <a:pt x="3607944" y="774700"/>
                </a:lnTo>
                <a:lnTo>
                  <a:pt x="3664110" y="774700"/>
                </a:lnTo>
                <a:lnTo>
                  <a:pt x="3681806" y="787400"/>
                </a:lnTo>
                <a:lnTo>
                  <a:pt x="3692391" y="787400"/>
                </a:lnTo>
                <a:lnTo>
                  <a:pt x="3693629" y="800100"/>
                </a:lnTo>
                <a:lnTo>
                  <a:pt x="3797913" y="800100"/>
                </a:lnTo>
                <a:lnTo>
                  <a:pt x="3804932" y="787400"/>
                </a:lnTo>
                <a:lnTo>
                  <a:pt x="3804474" y="774700"/>
                </a:lnTo>
                <a:lnTo>
                  <a:pt x="3777386" y="762000"/>
                </a:lnTo>
                <a:close/>
              </a:path>
              <a:path w="7165340" h="1955800">
                <a:moveTo>
                  <a:pt x="3829145" y="774700"/>
                </a:moveTo>
                <a:lnTo>
                  <a:pt x="3814035" y="787400"/>
                </a:lnTo>
                <a:lnTo>
                  <a:pt x="3801292" y="800100"/>
                </a:lnTo>
                <a:lnTo>
                  <a:pt x="3845928" y="800100"/>
                </a:lnTo>
                <a:lnTo>
                  <a:pt x="3841572" y="787400"/>
                </a:lnTo>
                <a:lnTo>
                  <a:pt x="3829145" y="774700"/>
                </a:lnTo>
                <a:close/>
              </a:path>
              <a:path w="7165340" h="1955800">
                <a:moveTo>
                  <a:pt x="3855110" y="787400"/>
                </a:moveTo>
                <a:lnTo>
                  <a:pt x="3851097" y="787400"/>
                </a:lnTo>
                <a:lnTo>
                  <a:pt x="3845928" y="800100"/>
                </a:lnTo>
                <a:lnTo>
                  <a:pt x="3865774" y="800100"/>
                </a:lnTo>
                <a:lnTo>
                  <a:pt x="3855110" y="787400"/>
                </a:lnTo>
                <a:close/>
              </a:path>
              <a:path w="7165340" h="1955800">
                <a:moveTo>
                  <a:pt x="3609351" y="774700"/>
                </a:moveTo>
                <a:lnTo>
                  <a:pt x="3599522" y="774700"/>
                </a:lnTo>
                <a:lnTo>
                  <a:pt x="3607502" y="787400"/>
                </a:lnTo>
                <a:lnTo>
                  <a:pt x="3609351" y="774700"/>
                </a:lnTo>
                <a:close/>
              </a:path>
              <a:path w="7165340" h="1955800">
                <a:moveTo>
                  <a:pt x="3619081" y="774700"/>
                </a:moveTo>
                <a:lnTo>
                  <a:pt x="3621177" y="787400"/>
                </a:lnTo>
                <a:lnTo>
                  <a:pt x="3627145" y="787400"/>
                </a:lnTo>
                <a:lnTo>
                  <a:pt x="3619081" y="774700"/>
                </a:lnTo>
                <a:close/>
              </a:path>
              <a:path w="7165340" h="1955800">
                <a:moveTo>
                  <a:pt x="3648837" y="774700"/>
                </a:moveTo>
                <a:lnTo>
                  <a:pt x="3643052" y="774700"/>
                </a:lnTo>
                <a:lnTo>
                  <a:pt x="3643365" y="787400"/>
                </a:lnTo>
                <a:lnTo>
                  <a:pt x="3648837" y="774700"/>
                </a:lnTo>
                <a:close/>
              </a:path>
              <a:path w="7165340" h="1955800">
                <a:moveTo>
                  <a:pt x="3544290" y="762000"/>
                </a:moveTo>
                <a:lnTo>
                  <a:pt x="3535146" y="762000"/>
                </a:lnTo>
                <a:lnTo>
                  <a:pt x="3536924" y="774700"/>
                </a:lnTo>
                <a:lnTo>
                  <a:pt x="3544290" y="762000"/>
                </a:lnTo>
                <a:close/>
              </a:path>
              <a:path w="7165340" h="1955800">
                <a:moveTo>
                  <a:pt x="3595890" y="762000"/>
                </a:moveTo>
                <a:lnTo>
                  <a:pt x="3579971" y="762000"/>
                </a:lnTo>
                <a:lnTo>
                  <a:pt x="3581413" y="774700"/>
                </a:lnTo>
                <a:lnTo>
                  <a:pt x="3605340" y="774700"/>
                </a:lnTo>
                <a:lnTo>
                  <a:pt x="3595890" y="762000"/>
                </a:lnTo>
                <a:close/>
              </a:path>
              <a:path w="7165340" h="1955800">
                <a:moveTo>
                  <a:pt x="3509332" y="749300"/>
                </a:moveTo>
                <a:lnTo>
                  <a:pt x="3505631" y="749300"/>
                </a:lnTo>
                <a:lnTo>
                  <a:pt x="3508387" y="762000"/>
                </a:lnTo>
                <a:lnTo>
                  <a:pt x="3509332" y="749300"/>
                </a:lnTo>
                <a:close/>
              </a:path>
              <a:path w="7165340" h="1955800">
                <a:moveTo>
                  <a:pt x="3564234" y="749300"/>
                </a:moveTo>
                <a:lnTo>
                  <a:pt x="3523745" y="749300"/>
                </a:lnTo>
                <a:lnTo>
                  <a:pt x="3530701" y="762000"/>
                </a:lnTo>
                <a:lnTo>
                  <a:pt x="3558298" y="762000"/>
                </a:lnTo>
                <a:lnTo>
                  <a:pt x="3564234" y="749300"/>
                </a:lnTo>
                <a:close/>
              </a:path>
              <a:path w="7165340" h="1955800">
                <a:moveTo>
                  <a:pt x="3581374" y="749300"/>
                </a:moveTo>
                <a:lnTo>
                  <a:pt x="3573005" y="749300"/>
                </a:lnTo>
                <a:lnTo>
                  <a:pt x="3574681" y="762000"/>
                </a:lnTo>
                <a:lnTo>
                  <a:pt x="3581559" y="750282"/>
                </a:lnTo>
                <a:lnTo>
                  <a:pt x="3581374" y="749300"/>
                </a:lnTo>
                <a:close/>
              </a:path>
              <a:path w="7165340" h="1955800">
                <a:moveTo>
                  <a:pt x="3589718" y="749300"/>
                </a:moveTo>
                <a:lnTo>
                  <a:pt x="3582136" y="749300"/>
                </a:lnTo>
                <a:lnTo>
                  <a:pt x="3581559" y="750282"/>
                </a:lnTo>
                <a:lnTo>
                  <a:pt x="3583767" y="762000"/>
                </a:lnTo>
                <a:lnTo>
                  <a:pt x="3586752" y="762000"/>
                </a:lnTo>
                <a:lnTo>
                  <a:pt x="3589718" y="749300"/>
                </a:lnTo>
                <a:close/>
              </a:path>
              <a:path w="7165340" h="1955800">
                <a:moveTo>
                  <a:pt x="3610776" y="749300"/>
                </a:moveTo>
                <a:lnTo>
                  <a:pt x="3593920" y="749300"/>
                </a:lnTo>
                <a:lnTo>
                  <a:pt x="3590542" y="762000"/>
                </a:lnTo>
                <a:lnTo>
                  <a:pt x="3607585" y="762000"/>
                </a:lnTo>
                <a:lnTo>
                  <a:pt x="3610776" y="749300"/>
                </a:lnTo>
                <a:close/>
              </a:path>
              <a:path w="7165340" h="1955800">
                <a:moveTo>
                  <a:pt x="3707149" y="749300"/>
                </a:moveTo>
                <a:lnTo>
                  <a:pt x="3610776" y="749300"/>
                </a:lnTo>
                <a:lnTo>
                  <a:pt x="3611270" y="762000"/>
                </a:lnTo>
                <a:lnTo>
                  <a:pt x="3711782" y="762000"/>
                </a:lnTo>
                <a:lnTo>
                  <a:pt x="3707149" y="749300"/>
                </a:lnTo>
                <a:close/>
              </a:path>
              <a:path w="7165340" h="1955800">
                <a:moveTo>
                  <a:pt x="3727691" y="749300"/>
                </a:moveTo>
                <a:lnTo>
                  <a:pt x="3718699" y="749300"/>
                </a:lnTo>
                <a:lnTo>
                  <a:pt x="3711782" y="762000"/>
                </a:lnTo>
                <a:lnTo>
                  <a:pt x="3727551" y="762000"/>
                </a:lnTo>
                <a:lnTo>
                  <a:pt x="3727691" y="749300"/>
                </a:lnTo>
                <a:close/>
              </a:path>
              <a:path w="7165340" h="1955800">
                <a:moveTo>
                  <a:pt x="3495217" y="736600"/>
                </a:moveTo>
                <a:lnTo>
                  <a:pt x="3479131" y="736600"/>
                </a:lnTo>
                <a:lnTo>
                  <a:pt x="3486206" y="749300"/>
                </a:lnTo>
                <a:lnTo>
                  <a:pt x="3488523" y="749300"/>
                </a:lnTo>
                <a:lnTo>
                  <a:pt x="3495217" y="736600"/>
                </a:lnTo>
                <a:close/>
              </a:path>
              <a:path w="7165340" h="1955800">
                <a:moveTo>
                  <a:pt x="3508633" y="736600"/>
                </a:moveTo>
                <a:lnTo>
                  <a:pt x="3499904" y="736600"/>
                </a:lnTo>
                <a:lnTo>
                  <a:pt x="3500897" y="749300"/>
                </a:lnTo>
                <a:lnTo>
                  <a:pt x="3502796" y="749300"/>
                </a:lnTo>
                <a:lnTo>
                  <a:pt x="3508633" y="736600"/>
                </a:lnTo>
                <a:close/>
              </a:path>
              <a:path w="7165340" h="1955800">
                <a:moveTo>
                  <a:pt x="3650602" y="736600"/>
                </a:moveTo>
                <a:lnTo>
                  <a:pt x="3508633" y="736600"/>
                </a:lnTo>
                <a:lnTo>
                  <a:pt x="3521443" y="749300"/>
                </a:lnTo>
                <a:lnTo>
                  <a:pt x="3652195" y="749300"/>
                </a:lnTo>
                <a:lnTo>
                  <a:pt x="3650602" y="736600"/>
                </a:lnTo>
                <a:close/>
              </a:path>
              <a:path w="7165340" h="1955800">
                <a:moveTo>
                  <a:pt x="3658463" y="736600"/>
                </a:moveTo>
                <a:lnTo>
                  <a:pt x="3656524" y="736600"/>
                </a:lnTo>
                <a:lnTo>
                  <a:pt x="3655612" y="749300"/>
                </a:lnTo>
                <a:lnTo>
                  <a:pt x="3664767" y="749300"/>
                </a:lnTo>
                <a:lnTo>
                  <a:pt x="3658463" y="736600"/>
                </a:lnTo>
                <a:close/>
              </a:path>
              <a:path w="7165340" h="1955800">
                <a:moveTo>
                  <a:pt x="3446767" y="723900"/>
                </a:moveTo>
                <a:lnTo>
                  <a:pt x="3444089" y="723900"/>
                </a:lnTo>
                <a:lnTo>
                  <a:pt x="3439515" y="736600"/>
                </a:lnTo>
                <a:lnTo>
                  <a:pt x="3444486" y="736600"/>
                </a:lnTo>
                <a:lnTo>
                  <a:pt x="3446767" y="723900"/>
                </a:lnTo>
                <a:close/>
              </a:path>
              <a:path w="7165340" h="1955800">
                <a:moveTo>
                  <a:pt x="3600418" y="723900"/>
                </a:moveTo>
                <a:lnTo>
                  <a:pt x="3446767" y="723900"/>
                </a:lnTo>
                <a:lnTo>
                  <a:pt x="3454984" y="736600"/>
                </a:lnTo>
                <a:lnTo>
                  <a:pt x="3610750" y="736600"/>
                </a:lnTo>
                <a:lnTo>
                  <a:pt x="3600418" y="723900"/>
                </a:lnTo>
                <a:close/>
              </a:path>
              <a:path w="7165340" h="1955800">
                <a:moveTo>
                  <a:pt x="3612999" y="724761"/>
                </a:moveTo>
                <a:lnTo>
                  <a:pt x="3610750" y="736600"/>
                </a:lnTo>
                <a:lnTo>
                  <a:pt x="3639564" y="736600"/>
                </a:lnTo>
                <a:lnTo>
                  <a:pt x="3612999" y="724761"/>
                </a:lnTo>
                <a:close/>
              </a:path>
              <a:path w="7165340" h="1955800">
                <a:moveTo>
                  <a:pt x="3613162" y="723900"/>
                </a:moveTo>
                <a:lnTo>
                  <a:pt x="3611066" y="723900"/>
                </a:lnTo>
                <a:lnTo>
                  <a:pt x="3612999" y="724761"/>
                </a:lnTo>
                <a:lnTo>
                  <a:pt x="3613162" y="723900"/>
                </a:lnTo>
                <a:close/>
              </a:path>
              <a:path w="7165340" h="1955800">
                <a:moveTo>
                  <a:pt x="3368675" y="711200"/>
                </a:moveTo>
                <a:lnTo>
                  <a:pt x="3364865" y="723900"/>
                </a:lnTo>
                <a:lnTo>
                  <a:pt x="3374391" y="723900"/>
                </a:lnTo>
                <a:lnTo>
                  <a:pt x="3368675" y="711200"/>
                </a:lnTo>
                <a:close/>
              </a:path>
              <a:path w="7165340" h="1955800">
                <a:moveTo>
                  <a:pt x="3378034" y="721892"/>
                </a:moveTo>
                <a:lnTo>
                  <a:pt x="3377285" y="723900"/>
                </a:lnTo>
                <a:lnTo>
                  <a:pt x="3378415" y="723900"/>
                </a:lnTo>
                <a:lnTo>
                  <a:pt x="3378034" y="721892"/>
                </a:lnTo>
                <a:close/>
              </a:path>
              <a:path w="7165340" h="1955800">
                <a:moveTo>
                  <a:pt x="3546655" y="711200"/>
                </a:moveTo>
                <a:lnTo>
                  <a:pt x="3390839" y="711200"/>
                </a:lnTo>
                <a:lnTo>
                  <a:pt x="3407033" y="723900"/>
                </a:lnTo>
                <a:lnTo>
                  <a:pt x="3549349" y="723900"/>
                </a:lnTo>
                <a:lnTo>
                  <a:pt x="3546655" y="711200"/>
                </a:lnTo>
                <a:close/>
              </a:path>
              <a:path w="7165340" h="1955800">
                <a:moveTo>
                  <a:pt x="3560064" y="711200"/>
                </a:moveTo>
                <a:lnTo>
                  <a:pt x="3549349" y="723900"/>
                </a:lnTo>
                <a:lnTo>
                  <a:pt x="3561765" y="723900"/>
                </a:lnTo>
                <a:lnTo>
                  <a:pt x="3560064" y="711200"/>
                </a:lnTo>
                <a:close/>
              </a:path>
              <a:path w="7165340" h="1955800">
                <a:moveTo>
                  <a:pt x="3575108" y="711200"/>
                </a:moveTo>
                <a:lnTo>
                  <a:pt x="3564543" y="711200"/>
                </a:lnTo>
                <a:lnTo>
                  <a:pt x="3561765" y="723900"/>
                </a:lnTo>
                <a:lnTo>
                  <a:pt x="3600170" y="723900"/>
                </a:lnTo>
                <a:lnTo>
                  <a:pt x="3575108" y="711200"/>
                </a:lnTo>
                <a:close/>
              </a:path>
              <a:path w="7165340" h="1955800">
                <a:moveTo>
                  <a:pt x="3382022" y="711200"/>
                </a:moveTo>
                <a:lnTo>
                  <a:pt x="3376002" y="711200"/>
                </a:lnTo>
                <a:lnTo>
                  <a:pt x="3378034" y="721892"/>
                </a:lnTo>
                <a:lnTo>
                  <a:pt x="3382022" y="711200"/>
                </a:lnTo>
                <a:close/>
              </a:path>
              <a:path w="7165340" h="1955800">
                <a:moveTo>
                  <a:pt x="3328568" y="698500"/>
                </a:moveTo>
                <a:lnTo>
                  <a:pt x="3306470" y="698500"/>
                </a:lnTo>
                <a:lnTo>
                  <a:pt x="3308896" y="711200"/>
                </a:lnTo>
                <a:lnTo>
                  <a:pt x="3328568" y="698500"/>
                </a:lnTo>
                <a:close/>
              </a:path>
              <a:path w="7165340" h="1955800">
                <a:moveTo>
                  <a:pt x="3336279" y="660400"/>
                </a:moveTo>
                <a:lnTo>
                  <a:pt x="3159767" y="660400"/>
                </a:lnTo>
                <a:lnTo>
                  <a:pt x="3171475" y="673100"/>
                </a:lnTo>
                <a:lnTo>
                  <a:pt x="3331796" y="673100"/>
                </a:lnTo>
                <a:lnTo>
                  <a:pt x="3334016" y="685800"/>
                </a:lnTo>
                <a:lnTo>
                  <a:pt x="3332677" y="685800"/>
                </a:lnTo>
                <a:lnTo>
                  <a:pt x="3333088" y="698500"/>
                </a:lnTo>
                <a:lnTo>
                  <a:pt x="3345887" y="711200"/>
                </a:lnTo>
                <a:lnTo>
                  <a:pt x="3505601" y="711200"/>
                </a:lnTo>
                <a:lnTo>
                  <a:pt x="3493058" y="698500"/>
                </a:lnTo>
                <a:lnTo>
                  <a:pt x="3339191" y="698500"/>
                </a:lnTo>
                <a:lnTo>
                  <a:pt x="3341785" y="685800"/>
                </a:lnTo>
                <a:lnTo>
                  <a:pt x="3337369" y="673100"/>
                </a:lnTo>
                <a:lnTo>
                  <a:pt x="3336279" y="660400"/>
                </a:lnTo>
                <a:close/>
              </a:path>
              <a:path w="7165340" h="1955800">
                <a:moveTo>
                  <a:pt x="3518928" y="698500"/>
                </a:moveTo>
                <a:lnTo>
                  <a:pt x="3514818" y="698500"/>
                </a:lnTo>
                <a:lnTo>
                  <a:pt x="3505601" y="711200"/>
                </a:lnTo>
                <a:lnTo>
                  <a:pt x="3516147" y="711200"/>
                </a:lnTo>
                <a:lnTo>
                  <a:pt x="3518928" y="698500"/>
                </a:lnTo>
                <a:close/>
              </a:path>
              <a:path w="7165340" h="1955800">
                <a:moveTo>
                  <a:pt x="3525677" y="698500"/>
                </a:moveTo>
                <a:lnTo>
                  <a:pt x="3516147" y="711200"/>
                </a:lnTo>
                <a:lnTo>
                  <a:pt x="3529579" y="711200"/>
                </a:lnTo>
                <a:lnTo>
                  <a:pt x="3525677" y="698500"/>
                </a:lnTo>
                <a:close/>
              </a:path>
              <a:path w="7165340" h="1955800">
                <a:moveTo>
                  <a:pt x="3259475" y="685800"/>
                </a:moveTo>
                <a:lnTo>
                  <a:pt x="3251247" y="685800"/>
                </a:lnTo>
                <a:lnTo>
                  <a:pt x="3264136" y="698500"/>
                </a:lnTo>
                <a:lnTo>
                  <a:pt x="3268610" y="692116"/>
                </a:lnTo>
                <a:lnTo>
                  <a:pt x="3259475" y="685800"/>
                </a:lnTo>
                <a:close/>
              </a:path>
              <a:path w="7165340" h="1955800">
                <a:moveTo>
                  <a:pt x="3271727" y="687668"/>
                </a:moveTo>
                <a:lnTo>
                  <a:pt x="3268610" y="692116"/>
                </a:lnTo>
                <a:lnTo>
                  <a:pt x="3277844" y="698500"/>
                </a:lnTo>
                <a:lnTo>
                  <a:pt x="3286534" y="698500"/>
                </a:lnTo>
                <a:lnTo>
                  <a:pt x="3271727" y="687668"/>
                </a:lnTo>
                <a:close/>
              </a:path>
              <a:path w="7165340" h="1955800">
                <a:moveTo>
                  <a:pt x="3332677" y="685800"/>
                </a:moveTo>
                <a:lnTo>
                  <a:pt x="3290808" y="685800"/>
                </a:lnTo>
                <a:lnTo>
                  <a:pt x="3306078" y="698500"/>
                </a:lnTo>
                <a:lnTo>
                  <a:pt x="3333088" y="698500"/>
                </a:lnTo>
                <a:lnTo>
                  <a:pt x="3332677" y="685800"/>
                </a:lnTo>
                <a:close/>
              </a:path>
              <a:path w="7165340" h="1955800">
                <a:moveTo>
                  <a:pt x="3367162" y="673100"/>
                </a:moveTo>
                <a:lnTo>
                  <a:pt x="3337369" y="673100"/>
                </a:lnTo>
                <a:lnTo>
                  <a:pt x="3341785" y="685800"/>
                </a:lnTo>
                <a:lnTo>
                  <a:pt x="3339191" y="698500"/>
                </a:lnTo>
                <a:lnTo>
                  <a:pt x="3415919" y="698500"/>
                </a:lnTo>
                <a:lnTo>
                  <a:pt x="3413736" y="685800"/>
                </a:lnTo>
                <a:lnTo>
                  <a:pt x="3372619" y="685800"/>
                </a:lnTo>
                <a:lnTo>
                  <a:pt x="3367162" y="673100"/>
                </a:lnTo>
                <a:close/>
              </a:path>
              <a:path w="7165340" h="1955800">
                <a:moveTo>
                  <a:pt x="3448035" y="685800"/>
                </a:moveTo>
                <a:lnTo>
                  <a:pt x="3418243" y="685800"/>
                </a:lnTo>
                <a:lnTo>
                  <a:pt x="3421587" y="698500"/>
                </a:lnTo>
                <a:lnTo>
                  <a:pt x="3453963" y="698500"/>
                </a:lnTo>
                <a:lnTo>
                  <a:pt x="3448035" y="685800"/>
                </a:lnTo>
                <a:close/>
              </a:path>
              <a:path w="7165340" h="1955800">
                <a:moveTo>
                  <a:pt x="3273037" y="685800"/>
                </a:moveTo>
                <a:lnTo>
                  <a:pt x="3269173" y="685800"/>
                </a:lnTo>
                <a:lnTo>
                  <a:pt x="3271727" y="687668"/>
                </a:lnTo>
                <a:lnTo>
                  <a:pt x="3273037" y="685800"/>
                </a:lnTo>
                <a:close/>
              </a:path>
              <a:path w="7165340" h="1955800">
                <a:moveTo>
                  <a:pt x="3210689" y="673100"/>
                </a:moveTo>
                <a:lnTo>
                  <a:pt x="3200542" y="673100"/>
                </a:lnTo>
                <a:lnTo>
                  <a:pt x="3210534" y="685800"/>
                </a:lnTo>
                <a:lnTo>
                  <a:pt x="3210689" y="673100"/>
                </a:lnTo>
                <a:close/>
              </a:path>
              <a:path w="7165340" h="1955800">
                <a:moveTo>
                  <a:pt x="3331796" y="673100"/>
                </a:moveTo>
                <a:lnTo>
                  <a:pt x="3218910" y="673100"/>
                </a:lnTo>
                <a:lnTo>
                  <a:pt x="3219284" y="685800"/>
                </a:lnTo>
                <a:lnTo>
                  <a:pt x="3334016" y="685800"/>
                </a:lnTo>
                <a:lnTo>
                  <a:pt x="3331796" y="673100"/>
                </a:lnTo>
                <a:close/>
              </a:path>
              <a:path w="7165340" h="1955800">
                <a:moveTo>
                  <a:pt x="3392693" y="673100"/>
                </a:moveTo>
                <a:lnTo>
                  <a:pt x="3380549" y="673100"/>
                </a:lnTo>
                <a:lnTo>
                  <a:pt x="3372619" y="685800"/>
                </a:lnTo>
                <a:lnTo>
                  <a:pt x="3398119" y="685800"/>
                </a:lnTo>
                <a:lnTo>
                  <a:pt x="3392693" y="673100"/>
                </a:lnTo>
                <a:close/>
              </a:path>
              <a:path w="7165340" h="1955800">
                <a:moveTo>
                  <a:pt x="3411458" y="673100"/>
                </a:moveTo>
                <a:lnTo>
                  <a:pt x="3408527" y="685800"/>
                </a:lnTo>
                <a:lnTo>
                  <a:pt x="3418924" y="685800"/>
                </a:lnTo>
                <a:lnTo>
                  <a:pt x="3411458" y="673100"/>
                </a:lnTo>
                <a:close/>
              </a:path>
              <a:path w="7165340" h="1955800">
                <a:moveTo>
                  <a:pt x="3153117" y="660400"/>
                </a:moveTo>
                <a:lnTo>
                  <a:pt x="3114986" y="660400"/>
                </a:lnTo>
                <a:lnTo>
                  <a:pt x="3130853" y="673100"/>
                </a:lnTo>
                <a:lnTo>
                  <a:pt x="3147346" y="673100"/>
                </a:lnTo>
                <a:lnTo>
                  <a:pt x="3153117" y="660400"/>
                </a:lnTo>
                <a:close/>
              </a:path>
              <a:path w="7165340" h="1955800">
                <a:moveTo>
                  <a:pt x="3161441" y="665856"/>
                </a:moveTo>
                <a:lnTo>
                  <a:pt x="3165246" y="673100"/>
                </a:lnTo>
                <a:lnTo>
                  <a:pt x="3167669" y="673100"/>
                </a:lnTo>
                <a:lnTo>
                  <a:pt x="3161441" y="665856"/>
                </a:lnTo>
                <a:close/>
              </a:path>
              <a:path w="7165340" h="1955800">
                <a:moveTo>
                  <a:pt x="3158575" y="660400"/>
                </a:moveTo>
                <a:lnTo>
                  <a:pt x="3156750" y="660400"/>
                </a:lnTo>
                <a:lnTo>
                  <a:pt x="3161441" y="665856"/>
                </a:lnTo>
                <a:lnTo>
                  <a:pt x="3158575" y="660400"/>
                </a:lnTo>
                <a:close/>
              </a:path>
              <a:path w="7165340" h="1955800">
                <a:moveTo>
                  <a:pt x="3104795" y="647700"/>
                </a:moveTo>
                <a:lnTo>
                  <a:pt x="3099943" y="647700"/>
                </a:lnTo>
                <a:lnTo>
                  <a:pt x="3108385" y="660400"/>
                </a:lnTo>
                <a:lnTo>
                  <a:pt x="3108806" y="660400"/>
                </a:lnTo>
                <a:lnTo>
                  <a:pt x="3104795" y="647700"/>
                </a:lnTo>
                <a:close/>
              </a:path>
              <a:path w="7165340" h="1955800">
                <a:moveTo>
                  <a:pt x="3138127" y="647700"/>
                </a:moveTo>
                <a:lnTo>
                  <a:pt x="3118779" y="647700"/>
                </a:lnTo>
                <a:lnTo>
                  <a:pt x="3111093" y="660400"/>
                </a:lnTo>
                <a:lnTo>
                  <a:pt x="3131841" y="660400"/>
                </a:lnTo>
                <a:lnTo>
                  <a:pt x="3138127" y="647700"/>
                </a:lnTo>
                <a:close/>
              </a:path>
              <a:path w="7165340" h="1955800">
                <a:moveTo>
                  <a:pt x="3243744" y="635000"/>
                </a:moveTo>
                <a:lnTo>
                  <a:pt x="3179483" y="635000"/>
                </a:lnTo>
                <a:lnTo>
                  <a:pt x="3180318" y="647700"/>
                </a:lnTo>
                <a:lnTo>
                  <a:pt x="3138127" y="647700"/>
                </a:lnTo>
                <a:lnTo>
                  <a:pt x="3144453" y="660400"/>
                </a:lnTo>
                <a:lnTo>
                  <a:pt x="3251281" y="660400"/>
                </a:lnTo>
                <a:lnTo>
                  <a:pt x="3248902" y="647700"/>
                </a:lnTo>
                <a:lnTo>
                  <a:pt x="3243744" y="635000"/>
                </a:lnTo>
                <a:close/>
              </a:path>
              <a:path w="7165340" h="1955800">
                <a:moveTo>
                  <a:pt x="3274680" y="647700"/>
                </a:moveTo>
                <a:lnTo>
                  <a:pt x="3259505" y="647700"/>
                </a:lnTo>
                <a:lnTo>
                  <a:pt x="3251281" y="660400"/>
                </a:lnTo>
                <a:lnTo>
                  <a:pt x="3273463" y="660400"/>
                </a:lnTo>
                <a:lnTo>
                  <a:pt x="3274680" y="647700"/>
                </a:lnTo>
                <a:close/>
              </a:path>
              <a:path w="7165340" h="1955800">
                <a:moveTo>
                  <a:pt x="3305370" y="647700"/>
                </a:moveTo>
                <a:lnTo>
                  <a:pt x="3277964" y="647700"/>
                </a:lnTo>
                <a:lnTo>
                  <a:pt x="3273463" y="660400"/>
                </a:lnTo>
                <a:lnTo>
                  <a:pt x="3297885" y="660400"/>
                </a:lnTo>
                <a:lnTo>
                  <a:pt x="3305370" y="647700"/>
                </a:lnTo>
                <a:close/>
              </a:path>
              <a:path w="7165340" h="1955800">
                <a:moveTo>
                  <a:pt x="3022942" y="635000"/>
                </a:moveTo>
                <a:lnTo>
                  <a:pt x="2993089" y="635000"/>
                </a:lnTo>
                <a:lnTo>
                  <a:pt x="3014783" y="647700"/>
                </a:lnTo>
                <a:lnTo>
                  <a:pt x="3032028" y="647700"/>
                </a:lnTo>
                <a:lnTo>
                  <a:pt x="3022942" y="635000"/>
                </a:lnTo>
                <a:close/>
              </a:path>
              <a:path w="7165340" h="1955800">
                <a:moveTo>
                  <a:pt x="3165826" y="635000"/>
                </a:moveTo>
                <a:lnTo>
                  <a:pt x="3043080" y="635000"/>
                </a:lnTo>
                <a:lnTo>
                  <a:pt x="3050462" y="647700"/>
                </a:lnTo>
                <a:lnTo>
                  <a:pt x="3174423" y="647700"/>
                </a:lnTo>
                <a:lnTo>
                  <a:pt x="3165826" y="635000"/>
                </a:lnTo>
                <a:close/>
              </a:path>
              <a:path w="7165340" h="1955800">
                <a:moveTo>
                  <a:pt x="2979216" y="622300"/>
                </a:moveTo>
                <a:lnTo>
                  <a:pt x="2974997" y="635000"/>
                </a:lnTo>
                <a:lnTo>
                  <a:pt x="2979407" y="635000"/>
                </a:lnTo>
                <a:lnTo>
                  <a:pt x="2979216" y="622300"/>
                </a:lnTo>
                <a:close/>
              </a:path>
              <a:path w="7165340" h="1955800">
                <a:moveTo>
                  <a:pt x="2999506" y="628020"/>
                </a:moveTo>
                <a:lnTo>
                  <a:pt x="2988830" y="635000"/>
                </a:lnTo>
                <a:lnTo>
                  <a:pt x="3001352" y="635000"/>
                </a:lnTo>
                <a:lnTo>
                  <a:pt x="2999506" y="628020"/>
                </a:lnTo>
                <a:close/>
              </a:path>
              <a:path w="7165340" h="1955800">
                <a:moveTo>
                  <a:pt x="3018261" y="622300"/>
                </a:moveTo>
                <a:lnTo>
                  <a:pt x="3008256" y="622300"/>
                </a:lnTo>
                <a:lnTo>
                  <a:pt x="3007271" y="622944"/>
                </a:lnTo>
                <a:lnTo>
                  <a:pt x="3013120" y="635000"/>
                </a:lnTo>
                <a:lnTo>
                  <a:pt x="3017065" y="635000"/>
                </a:lnTo>
                <a:lnTo>
                  <a:pt x="3018261" y="622300"/>
                </a:lnTo>
                <a:close/>
              </a:path>
              <a:path w="7165340" h="1955800">
                <a:moveTo>
                  <a:pt x="3166694" y="622300"/>
                </a:moveTo>
                <a:lnTo>
                  <a:pt x="3019397" y="622300"/>
                </a:lnTo>
                <a:lnTo>
                  <a:pt x="3018142" y="635000"/>
                </a:lnTo>
                <a:lnTo>
                  <a:pt x="3158330" y="635000"/>
                </a:lnTo>
                <a:lnTo>
                  <a:pt x="3166694" y="622300"/>
                </a:lnTo>
                <a:close/>
              </a:path>
              <a:path w="7165340" h="1955800">
                <a:moveTo>
                  <a:pt x="3184367" y="622300"/>
                </a:moveTo>
                <a:lnTo>
                  <a:pt x="3166694" y="622300"/>
                </a:lnTo>
                <a:lnTo>
                  <a:pt x="3176219" y="635000"/>
                </a:lnTo>
                <a:lnTo>
                  <a:pt x="3192889" y="635000"/>
                </a:lnTo>
                <a:lnTo>
                  <a:pt x="3184367" y="622300"/>
                </a:lnTo>
                <a:close/>
              </a:path>
              <a:path w="7165340" h="1955800">
                <a:moveTo>
                  <a:pt x="3006958" y="622300"/>
                </a:moveTo>
                <a:lnTo>
                  <a:pt x="2997993" y="622300"/>
                </a:lnTo>
                <a:lnTo>
                  <a:pt x="2999506" y="628020"/>
                </a:lnTo>
                <a:lnTo>
                  <a:pt x="3007271" y="622944"/>
                </a:lnTo>
                <a:lnTo>
                  <a:pt x="3006958" y="622300"/>
                </a:lnTo>
                <a:close/>
              </a:path>
              <a:path w="7165340" h="1955800">
                <a:moveTo>
                  <a:pt x="2938657" y="596900"/>
                </a:moveTo>
                <a:lnTo>
                  <a:pt x="2910695" y="596900"/>
                </a:lnTo>
                <a:lnTo>
                  <a:pt x="2918050" y="609600"/>
                </a:lnTo>
                <a:lnTo>
                  <a:pt x="2922018" y="622300"/>
                </a:lnTo>
                <a:lnTo>
                  <a:pt x="2927337" y="609600"/>
                </a:lnTo>
                <a:lnTo>
                  <a:pt x="2944412" y="609600"/>
                </a:lnTo>
                <a:lnTo>
                  <a:pt x="2938657" y="596900"/>
                </a:lnTo>
                <a:close/>
              </a:path>
              <a:path w="7165340" h="1955800">
                <a:moveTo>
                  <a:pt x="3092005" y="609600"/>
                </a:moveTo>
                <a:lnTo>
                  <a:pt x="2943473" y="609600"/>
                </a:lnTo>
                <a:lnTo>
                  <a:pt x="2943961" y="622300"/>
                </a:lnTo>
                <a:lnTo>
                  <a:pt x="3101851" y="622300"/>
                </a:lnTo>
                <a:lnTo>
                  <a:pt x="3092005" y="609600"/>
                </a:lnTo>
                <a:close/>
              </a:path>
              <a:path w="7165340" h="1955800">
                <a:moveTo>
                  <a:pt x="3131350" y="609600"/>
                </a:moveTo>
                <a:lnTo>
                  <a:pt x="3099689" y="609600"/>
                </a:lnTo>
                <a:lnTo>
                  <a:pt x="3114824" y="622300"/>
                </a:lnTo>
                <a:lnTo>
                  <a:pt x="3146996" y="622300"/>
                </a:lnTo>
                <a:lnTo>
                  <a:pt x="3131350" y="609600"/>
                </a:lnTo>
                <a:close/>
              </a:path>
              <a:path w="7165340" h="1955800">
                <a:moveTo>
                  <a:pt x="2956802" y="571500"/>
                </a:moveTo>
                <a:lnTo>
                  <a:pt x="2852859" y="571500"/>
                </a:lnTo>
                <a:lnTo>
                  <a:pt x="2848746" y="584200"/>
                </a:lnTo>
                <a:lnTo>
                  <a:pt x="2848964" y="590973"/>
                </a:lnTo>
                <a:lnTo>
                  <a:pt x="2850265" y="596900"/>
                </a:lnTo>
                <a:lnTo>
                  <a:pt x="2859366" y="609600"/>
                </a:lnTo>
                <a:lnTo>
                  <a:pt x="2866339" y="609600"/>
                </a:lnTo>
                <a:lnTo>
                  <a:pt x="2864563" y="596900"/>
                </a:lnTo>
                <a:lnTo>
                  <a:pt x="3028937" y="596900"/>
                </a:lnTo>
                <a:lnTo>
                  <a:pt x="3013111" y="584200"/>
                </a:lnTo>
                <a:lnTo>
                  <a:pt x="2959468" y="584200"/>
                </a:lnTo>
                <a:lnTo>
                  <a:pt x="2956802" y="571500"/>
                </a:lnTo>
                <a:close/>
              </a:path>
              <a:path w="7165340" h="1955800">
                <a:moveTo>
                  <a:pt x="2880664" y="596900"/>
                </a:moveTo>
                <a:lnTo>
                  <a:pt x="2864563" y="596900"/>
                </a:lnTo>
                <a:lnTo>
                  <a:pt x="2873744" y="609600"/>
                </a:lnTo>
                <a:lnTo>
                  <a:pt x="2885713" y="609600"/>
                </a:lnTo>
                <a:lnTo>
                  <a:pt x="2880664" y="596900"/>
                </a:lnTo>
                <a:close/>
              </a:path>
              <a:path w="7165340" h="1955800">
                <a:moveTo>
                  <a:pt x="2910695" y="596900"/>
                </a:moveTo>
                <a:lnTo>
                  <a:pt x="2885784" y="596900"/>
                </a:lnTo>
                <a:lnTo>
                  <a:pt x="2885713" y="609600"/>
                </a:lnTo>
                <a:lnTo>
                  <a:pt x="2895219" y="609600"/>
                </a:lnTo>
                <a:lnTo>
                  <a:pt x="2910695" y="596900"/>
                </a:lnTo>
                <a:close/>
              </a:path>
              <a:path w="7165340" h="1955800">
                <a:moveTo>
                  <a:pt x="3079095" y="596900"/>
                </a:moveTo>
                <a:lnTo>
                  <a:pt x="2961335" y="596900"/>
                </a:lnTo>
                <a:lnTo>
                  <a:pt x="2958134" y="609600"/>
                </a:lnTo>
                <a:lnTo>
                  <a:pt x="3091116" y="609600"/>
                </a:lnTo>
                <a:lnTo>
                  <a:pt x="3079095" y="596900"/>
                </a:lnTo>
                <a:close/>
              </a:path>
              <a:path w="7165340" h="1955800">
                <a:moveTo>
                  <a:pt x="2790959" y="584200"/>
                </a:moveTo>
                <a:lnTo>
                  <a:pt x="2783916" y="584200"/>
                </a:lnTo>
                <a:lnTo>
                  <a:pt x="2790265" y="596900"/>
                </a:lnTo>
                <a:lnTo>
                  <a:pt x="2790959" y="584200"/>
                </a:lnTo>
                <a:close/>
              </a:path>
              <a:path w="7165340" h="1955800">
                <a:moveTo>
                  <a:pt x="2849974" y="571500"/>
                </a:moveTo>
                <a:lnTo>
                  <a:pt x="2803321" y="571500"/>
                </a:lnTo>
                <a:lnTo>
                  <a:pt x="2812140" y="584200"/>
                </a:lnTo>
                <a:lnTo>
                  <a:pt x="2822660" y="584200"/>
                </a:lnTo>
                <a:lnTo>
                  <a:pt x="2827629" y="596900"/>
                </a:lnTo>
                <a:lnTo>
                  <a:pt x="2849156" y="596900"/>
                </a:lnTo>
                <a:lnTo>
                  <a:pt x="2848964" y="590973"/>
                </a:lnTo>
                <a:lnTo>
                  <a:pt x="2847478" y="584200"/>
                </a:lnTo>
                <a:lnTo>
                  <a:pt x="2849974" y="571500"/>
                </a:lnTo>
                <a:close/>
              </a:path>
              <a:path w="7165340" h="1955800">
                <a:moveTo>
                  <a:pt x="2852859" y="571500"/>
                </a:moveTo>
                <a:lnTo>
                  <a:pt x="2849974" y="571500"/>
                </a:lnTo>
                <a:lnTo>
                  <a:pt x="2847478" y="584200"/>
                </a:lnTo>
                <a:lnTo>
                  <a:pt x="2848964" y="590973"/>
                </a:lnTo>
                <a:lnTo>
                  <a:pt x="2848746" y="584200"/>
                </a:lnTo>
                <a:lnTo>
                  <a:pt x="2852859" y="571500"/>
                </a:lnTo>
                <a:close/>
              </a:path>
              <a:path w="7165340" h="1955800">
                <a:moveTo>
                  <a:pt x="2779970" y="571500"/>
                </a:moveTo>
                <a:lnTo>
                  <a:pt x="2754071" y="571500"/>
                </a:lnTo>
                <a:lnTo>
                  <a:pt x="2767433" y="584200"/>
                </a:lnTo>
                <a:lnTo>
                  <a:pt x="2774359" y="584200"/>
                </a:lnTo>
                <a:lnTo>
                  <a:pt x="2779970" y="571500"/>
                </a:lnTo>
                <a:close/>
              </a:path>
              <a:path w="7165340" h="1955800">
                <a:moveTo>
                  <a:pt x="2803321" y="571500"/>
                </a:moveTo>
                <a:lnTo>
                  <a:pt x="2793534" y="571500"/>
                </a:lnTo>
                <a:lnTo>
                  <a:pt x="2792287" y="584200"/>
                </a:lnTo>
                <a:lnTo>
                  <a:pt x="2803448" y="584200"/>
                </a:lnTo>
                <a:lnTo>
                  <a:pt x="2803321" y="571500"/>
                </a:lnTo>
                <a:close/>
              </a:path>
              <a:path w="7165340" h="1955800">
                <a:moveTo>
                  <a:pt x="2968926" y="571500"/>
                </a:moveTo>
                <a:lnTo>
                  <a:pt x="2959805" y="571500"/>
                </a:lnTo>
                <a:lnTo>
                  <a:pt x="2959468" y="584200"/>
                </a:lnTo>
                <a:lnTo>
                  <a:pt x="2980081" y="584200"/>
                </a:lnTo>
                <a:lnTo>
                  <a:pt x="2968926" y="571500"/>
                </a:lnTo>
                <a:close/>
              </a:path>
              <a:path w="7165340" h="1955800">
                <a:moveTo>
                  <a:pt x="2680376" y="558800"/>
                </a:moveTo>
                <a:lnTo>
                  <a:pt x="2681363" y="571500"/>
                </a:lnTo>
                <a:lnTo>
                  <a:pt x="2684054" y="571500"/>
                </a:lnTo>
                <a:lnTo>
                  <a:pt x="2680376" y="558800"/>
                </a:lnTo>
                <a:close/>
              </a:path>
              <a:path w="7165340" h="1955800">
                <a:moveTo>
                  <a:pt x="2693263" y="558800"/>
                </a:moveTo>
                <a:lnTo>
                  <a:pt x="2697289" y="571500"/>
                </a:lnTo>
                <a:lnTo>
                  <a:pt x="2702852" y="571500"/>
                </a:lnTo>
                <a:lnTo>
                  <a:pt x="2693263" y="558800"/>
                </a:lnTo>
                <a:close/>
              </a:path>
              <a:path w="7165340" h="1955800">
                <a:moveTo>
                  <a:pt x="2847619" y="546100"/>
                </a:moveTo>
                <a:lnTo>
                  <a:pt x="2672511" y="546100"/>
                </a:lnTo>
                <a:lnTo>
                  <a:pt x="2659666" y="558800"/>
                </a:lnTo>
                <a:lnTo>
                  <a:pt x="2734490" y="558800"/>
                </a:lnTo>
                <a:lnTo>
                  <a:pt x="2748546" y="571500"/>
                </a:lnTo>
                <a:lnTo>
                  <a:pt x="2854737" y="571500"/>
                </a:lnTo>
                <a:lnTo>
                  <a:pt x="2847619" y="546100"/>
                </a:lnTo>
                <a:close/>
              </a:path>
              <a:path w="7165340" h="1955800">
                <a:moveTo>
                  <a:pt x="2875384" y="546100"/>
                </a:moveTo>
                <a:lnTo>
                  <a:pt x="2866586" y="546100"/>
                </a:lnTo>
                <a:lnTo>
                  <a:pt x="2860541" y="558800"/>
                </a:lnTo>
                <a:lnTo>
                  <a:pt x="2867012" y="571500"/>
                </a:lnTo>
                <a:lnTo>
                  <a:pt x="2890761" y="571500"/>
                </a:lnTo>
                <a:lnTo>
                  <a:pt x="2877172" y="558800"/>
                </a:lnTo>
                <a:lnTo>
                  <a:pt x="2875384" y="546100"/>
                </a:lnTo>
                <a:close/>
              </a:path>
              <a:path w="7165340" h="1955800">
                <a:moveTo>
                  <a:pt x="2900959" y="558800"/>
                </a:moveTo>
                <a:lnTo>
                  <a:pt x="2894066" y="558800"/>
                </a:lnTo>
                <a:lnTo>
                  <a:pt x="2890761" y="571500"/>
                </a:lnTo>
                <a:lnTo>
                  <a:pt x="2916774" y="571500"/>
                </a:lnTo>
                <a:lnTo>
                  <a:pt x="2900959" y="558800"/>
                </a:lnTo>
                <a:close/>
              </a:path>
              <a:path w="7165340" h="1955800">
                <a:moveTo>
                  <a:pt x="2623432" y="546100"/>
                </a:moveTo>
                <a:lnTo>
                  <a:pt x="2622850" y="546100"/>
                </a:lnTo>
                <a:lnTo>
                  <a:pt x="2615603" y="558800"/>
                </a:lnTo>
                <a:lnTo>
                  <a:pt x="2620100" y="558800"/>
                </a:lnTo>
                <a:lnTo>
                  <a:pt x="2623432" y="546100"/>
                </a:lnTo>
                <a:close/>
              </a:path>
              <a:path w="7165340" h="1955800">
                <a:moveTo>
                  <a:pt x="2643050" y="546100"/>
                </a:moveTo>
                <a:lnTo>
                  <a:pt x="2627117" y="546100"/>
                </a:lnTo>
                <a:lnTo>
                  <a:pt x="2635885" y="558800"/>
                </a:lnTo>
                <a:lnTo>
                  <a:pt x="2643050" y="546100"/>
                </a:lnTo>
                <a:close/>
              </a:path>
              <a:path w="7165340" h="1955800">
                <a:moveTo>
                  <a:pt x="2736157" y="520700"/>
                </a:moveTo>
                <a:lnTo>
                  <a:pt x="2546986" y="520700"/>
                </a:lnTo>
                <a:lnTo>
                  <a:pt x="2545524" y="533400"/>
                </a:lnTo>
                <a:lnTo>
                  <a:pt x="2556958" y="546100"/>
                </a:lnTo>
                <a:lnTo>
                  <a:pt x="2564052" y="546100"/>
                </a:lnTo>
                <a:lnTo>
                  <a:pt x="2565857" y="533400"/>
                </a:lnTo>
                <a:lnTo>
                  <a:pt x="2743498" y="533400"/>
                </a:lnTo>
                <a:lnTo>
                  <a:pt x="2736157" y="520700"/>
                </a:lnTo>
                <a:close/>
              </a:path>
              <a:path w="7165340" h="1955800">
                <a:moveTo>
                  <a:pt x="2724873" y="533400"/>
                </a:moveTo>
                <a:lnTo>
                  <a:pt x="2588788" y="533400"/>
                </a:lnTo>
                <a:lnTo>
                  <a:pt x="2595421" y="546100"/>
                </a:lnTo>
                <a:lnTo>
                  <a:pt x="2731646" y="546100"/>
                </a:lnTo>
                <a:lnTo>
                  <a:pt x="2724873" y="533400"/>
                </a:lnTo>
                <a:close/>
              </a:path>
              <a:path w="7165340" h="1955800">
                <a:moveTo>
                  <a:pt x="2750602" y="533400"/>
                </a:moveTo>
                <a:lnTo>
                  <a:pt x="2729969" y="533400"/>
                </a:lnTo>
                <a:lnTo>
                  <a:pt x="2731646" y="546100"/>
                </a:lnTo>
                <a:lnTo>
                  <a:pt x="2761592" y="546100"/>
                </a:lnTo>
                <a:lnTo>
                  <a:pt x="2750602" y="533400"/>
                </a:lnTo>
                <a:close/>
              </a:path>
              <a:path w="7165340" h="1955800">
                <a:moveTo>
                  <a:pt x="2772735" y="543314"/>
                </a:moveTo>
                <a:lnTo>
                  <a:pt x="2772728" y="546100"/>
                </a:lnTo>
                <a:lnTo>
                  <a:pt x="2775481" y="546100"/>
                </a:lnTo>
                <a:lnTo>
                  <a:pt x="2772735" y="543314"/>
                </a:lnTo>
                <a:close/>
              </a:path>
              <a:path w="7165340" h="1955800">
                <a:moveTo>
                  <a:pt x="2806888" y="533400"/>
                </a:moveTo>
                <a:lnTo>
                  <a:pt x="2796914" y="533400"/>
                </a:lnTo>
                <a:lnTo>
                  <a:pt x="2800081" y="546100"/>
                </a:lnTo>
                <a:lnTo>
                  <a:pt x="2816161" y="546100"/>
                </a:lnTo>
                <a:lnTo>
                  <a:pt x="2806888" y="533400"/>
                </a:lnTo>
                <a:close/>
              </a:path>
              <a:path w="7165340" h="1955800">
                <a:moveTo>
                  <a:pt x="2772760" y="533400"/>
                </a:moveTo>
                <a:lnTo>
                  <a:pt x="2762958" y="533400"/>
                </a:lnTo>
                <a:lnTo>
                  <a:pt x="2772735" y="543314"/>
                </a:lnTo>
                <a:lnTo>
                  <a:pt x="2772760" y="533400"/>
                </a:lnTo>
                <a:close/>
              </a:path>
              <a:path w="7165340" h="1955800">
                <a:moveTo>
                  <a:pt x="2541172" y="508000"/>
                </a:moveTo>
                <a:lnTo>
                  <a:pt x="2505902" y="508000"/>
                </a:lnTo>
                <a:lnTo>
                  <a:pt x="2536024" y="520700"/>
                </a:lnTo>
                <a:lnTo>
                  <a:pt x="2530147" y="533400"/>
                </a:lnTo>
                <a:lnTo>
                  <a:pt x="2537831" y="533400"/>
                </a:lnTo>
                <a:lnTo>
                  <a:pt x="2546986" y="520700"/>
                </a:lnTo>
                <a:lnTo>
                  <a:pt x="2538431" y="520700"/>
                </a:lnTo>
                <a:lnTo>
                  <a:pt x="2541172" y="508000"/>
                </a:lnTo>
                <a:close/>
              </a:path>
              <a:path w="7165340" h="1955800">
                <a:moveTo>
                  <a:pt x="2759462" y="520700"/>
                </a:moveTo>
                <a:lnTo>
                  <a:pt x="2754886" y="520700"/>
                </a:lnTo>
                <a:lnTo>
                  <a:pt x="2758492" y="533400"/>
                </a:lnTo>
                <a:lnTo>
                  <a:pt x="2759462" y="520700"/>
                </a:lnTo>
                <a:close/>
              </a:path>
              <a:path w="7165340" h="1955800">
                <a:moveTo>
                  <a:pt x="2466678" y="508000"/>
                </a:moveTo>
                <a:lnTo>
                  <a:pt x="2464074" y="508000"/>
                </a:lnTo>
                <a:lnTo>
                  <a:pt x="2462820" y="520700"/>
                </a:lnTo>
                <a:lnTo>
                  <a:pt x="2466678" y="508000"/>
                </a:lnTo>
                <a:close/>
              </a:path>
              <a:path w="7165340" h="1955800">
                <a:moveTo>
                  <a:pt x="2478276" y="508000"/>
                </a:moveTo>
                <a:lnTo>
                  <a:pt x="2474087" y="520700"/>
                </a:lnTo>
                <a:lnTo>
                  <a:pt x="2480773" y="520700"/>
                </a:lnTo>
                <a:lnTo>
                  <a:pt x="2478276" y="508000"/>
                </a:lnTo>
                <a:close/>
              </a:path>
              <a:path w="7165340" h="1955800">
                <a:moveTo>
                  <a:pt x="2505902" y="508000"/>
                </a:moveTo>
                <a:lnTo>
                  <a:pt x="2489276" y="508000"/>
                </a:lnTo>
                <a:lnTo>
                  <a:pt x="2490777" y="520700"/>
                </a:lnTo>
                <a:lnTo>
                  <a:pt x="2500031" y="520700"/>
                </a:lnTo>
                <a:lnTo>
                  <a:pt x="2505902" y="508000"/>
                </a:lnTo>
                <a:close/>
              </a:path>
              <a:path w="7165340" h="1955800">
                <a:moveTo>
                  <a:pt x="2589258" y="508000"/>
                </a:moveTo>
                <a:lnTo>
                  <a:pt x="2541172" y="508000"/>
                </a:lnTo>
                <a:lnTo>
                  <a:pt x="2542565" y="520700"/>
                </a:lnTo>
                <a:lnTo>
                  <a:pt x="2593649" y="520700"/>
                </a:lnTo>
                <a:lnTo>
                  <a:pt x="2589258" y="508000"/>
                </a:lnTo>
                <a:close/>
              </a:path>
              <a:path w="7165340" h="1955800">
                <a:moveTo>
                  <a:pt x="2655547" y="508000"/>
                </a:moveTo>
                <a:lnTo>
                  <a:pt x="2608140" y="508000"/>
                </a:lnTo>
                <a:lnTo>
                  <a:pt x="2611564" y="520700"/>
                </a:lnTo>
                <a:lnTo>
                  <a:pt x="2665455" y="520700"/>
                </a:lnTo>
                <a:lnTo>
                  <a:pt x="2655547" y="508000"/>
                </a:lnTo>
                <a:close/>
              </a:path>
              <a:path w="7165340" h="1955800">
                <a:moveTo>
                  <a:pt x="2690544" y="508000"/>
                </a:moveTo>
                <a:lnTo>
                  <a:pt x="2675916" y="508000"/>
                </a:lnTo>
                <a:lnTo>
                  <a:pt x="2681135" y="520700"/>
                </a:lnTo>
                <a:lnTo>
                  <a:pt x="2708665" y="520700"/>
                </a:lnTo>
                <a:lnTo>
                  <a:pt x="2690544" y="508000"/>
                </a:lnTo>
                <a:close/>
              </a:path>
              <a:path w="7165340" h="1955800">
                <a:moveTo>
                  <a:pt x="2377325" y="495300"/>
                </a:moveTo>
                <a:lnTo>
                  <a:pt x="2364568" y="495300"/>
                </a:lnTo>
                <a:lnTo>
                  <a:pt x="2373363" y="508000"/>
                </a:lnTo>
                <a:lnTo>
                  <a:pt x="2383426" y="508000"/>
                </a:lnTo>
                <a:lnTo>
                  <a:pt x="2377325" y="495300"/>
                </a:lnTo>
                <a:close/>
              </a:path>
              <a:path w="7165340" h="1955800">
                <a:moveTo>
                  <a:pt x="2399730" y="495300"/>
                </a:moveTo>
                <a:lnTo>
                  <a:pt x="2384183" y="495300"/>
                </a:lnTo>
                <a:lnTo>
                  <a:pt x="2383426" y="508000"/>
                </a:lnTo>
                <a:lnTo>
                  <a:pt x="2392514" y="508000"/>
                </a:lnTo>
                <a:lnTo>
                  <a:pt x="2399730" y="495300"/>
                </a:lnTo>
                <a:close/>
              </a:path>
              <a:path w="7165340" h="1955800">
                <a:moveTo>
                  <a:pt x="2406902" y="495300"/>
                </a:moveTo>
                <a:lnTo>
                  <a:pt x="2405081" y="495300"/>
                </a:lnTo>
                <a:lnTo>
                  <a:pt x="2399296" y="508000"/>
                </a:lnTo>
                <a:lnTo>
                  <a:pt x="2404920" y="508000"/>
                </a:lnTo>
                <a:lnTo>
                  <a:pt x="2406902" y="495300"/>
                </a:lnTo>
                <a:close/>
              </a:path>
              <a:path w="7165340" h="1955800">
                <a:moveTo>
                  <a:pt x="2416933" y="495300"/>
                </a:moveTo>
                <a:lnTo>
                  <a:pt x="2407673" y="495300"/>
                </a:lnTo>
                <a:lnTo>
                  <a:pt x="2414105" y="508000"/>
                </a:lnTo>
                <a:lnTo>
                  <a:pt x="2416277" y="508000"/>
                </a:lnTo>
                <a:lnTo>
                  <a:pt x="2416933" y="495300"/>
                </a:lnTo>
                <a:close/>
              </a:path>
              <a:path w="7165340" h="1955800">
                <a:moveTo>
                  <a:pt x="2434386" y="495300"/>
                </a:moveTo>
                <a:lnTo>
                  <a:pt x="2419528" y="495300"/>
                </a:lnTo>
                <a:lnTo>
                  <a:pt x="2420810" y="508000"/>
                </a:lnTo>
                <a:lnTo>
                  <a:pt x="2428274" y="508000"/>
                </a:lnTo>
                <a:lnTo>
                  <a:pt x="2434386" y="495300"/>
                </a:lnTo>
                <a:close/>
              </a:path>
              <a:path w="7165340" h="1955800">
                <a:moveTo>
                  <a:pt x="2600078" y="495300"/>
                </a:moveTo>
                <a:lnTo>
                  <a:pt x="2434386" y="495300"/>
                </a:lnTo>
                <a:lnTo>
                  <a:pt x="2456815" y="508000"/>
                </a:lnTo>
                <a:lnTo>
                  <a:pt x="2604460" y="508000"/>
                </a:lnTo>
                <a:lnTo>
                  <a:pt x="2600078" y="495300"/>
                </a:lnTo>
                <a:close/>
              </a:path>
              <a:path w="7165340" h="1955800">
                <a:moveTo>
                  <a:pt x="2619245" y="495300"/>
                </a:moveTo>
                <a:lnTo>
                  <a:pt x="2608467" y="508000"/>
                </a:lnTo>
                <a:lnTo>
                  <a:pt x="2647175" y="508000"/>
                </a:lnTo>
                <a:lnTo>
                  <a:pt x="2619245" y="495300"/>
                </a:lnTo>
                <a:close/>
              </a:path>
              <a:path w="7165340" h="1955800">
                <a:moveTo>
                  <a:pt x="2379165" y="444500"/>
                </a:moveTo>
                <a:lnTo>
                  <a:pt x="2362657" y="444500"/>
                </a:lnTo>
                <a:lnTo>
                  <a:pt x="2353018" y="453626"/>
                </a:lnTo>
                <a:lnTo>
                  <a:pt x="2354499" y="457200"/>
                </a:lnTo>
                <a:lnTo>
                  <a:pt x="2352170" y="469900"/>
                </a:lnTo>
                <a:lnTo>
                  <a:pt x="2343440" y="479950"/>
                </a:lnTo>
                <a:lnTo>
                  <a:pt x="2343349" y="482639"/>
                </a:lnTo>
                <a:lnTo>
                  <a:pt x="2349552" y="495300"/>
                </a:lnTo>
                <a:lnTo>
                  <a:pt x="2357568" y="495300"/>
                </a:lnTo>
                <a:lnTo>
                  <a:pt x="2362400" y="482639"/>
                </a:lnTo>
                <a:lnTo>
                  <a:pt x="2503467" y="482600"/>
                </a:lnTo>
                <a:lnTo>
                  <a:pt x="2495262" y="469900"/>
                </a:lnTo>
                <a:lnTo>
                  <a:pt x="2408984" y="469900"/>
                </a:lnTo>
                <a:lnTo>
                  <a:pt x="2414181" y="457200"/>
                </a:lnTo>
                <a:lnTo>
                  <a:pt x="2393835" y="457200"/>
                </a:lnTo>
                <a:lnTo>
                  <a:pt x="2379165" y="444500"/>
                </a:lnTo>
                <a:close/>
              </a:path>
              <a:path w="7165340" h="1955800">
                <a:moveTo>
                  <a:pt x="2362415" y="482639"/>
                </a:moveTo>
                <a:lnTo>
                  <a:pt x="2362221" y="495300"/>
                </a:lnTo>
                <a:lnTo>
                  <a:pt x="2390762" y="495300"/>
                </a:lnTo>
                <a:lnTo>
                  <a:pt x="2362415" y="482639"/>
                </a:lnTo>
                <a:close/>
              </a:path>
              <a:path w="7165340" h="1955800">
                <a:moveTo>
                  <a:pt x="2561375" y="482600"/>
                </a:moveTo>
                <a:lnTo>
                  <a:pt x="2399524" y="482600"/>
                </a:lnTo>
                <a:lnTo>
                  <a:pt x="2411711" y="495300"/>
                </a:lnTo>
                <a:lnTo>
                  <a:pt x="2570576" y="495300"/>
                </a:lnTo>
                <a:lnTo>
                  <a:pt x="2561375" y="482600"/>
                </a:lnTo>
                <a:close/>
              </a:path>
              <a:path w="7165340" h="1955800">
                <a:moveTo>
                  <a:pt x="2266567" y="469900"/>
                </a:moveTo>
                <a:lnTo>
                  <a:pt x="2257723" y="469900"/>
                </a:lnTo>
                <a:lnTo>
                  <a:pt x="2271857" y="482600"/>
                </a:lnTo>
                <a:lnTo>
                  <a:pt x="2276471" y="476175"/>
                </a:lnTo>
                <a:lnTo>
                  <a:pt x="2266567" y="469900"/>
                </a:lnTo>
                <a:close/>
              </a:path>
              <a:path w="7165340" h="1955800">
                <a:moveTo>
                  <a:pt x="2295782" y="469900"/>
                </a:moveTo>
                <a:lnTo>
                  <a:pt x="2280978" y="469900"/>
                </a:lnTo>
                <a:lnTo>
                  <a:pt x="2276471" y="476175"/>
                </a:lnTo>
                <a:lnTo>
                  <a:pt x="2286609" y="482600"/>
                </a:lnTo>
                <a:lnTo>
                  <a:pt x="2300871" y="482600"/>
                </a:lnTo>
                <a:lnTo>
                  <a:pt x="2295782" y="469900"/>
                </a:lnTo>
                <a:close/>
              </a:path>
              <a:path w="7165340" h="1955800">
                <a:moveTo>
                  <a:pt x="2327554" y="469900"/>
                </a:moveTo>
                <a:lnTo>
                  <a:pt x="2316753" y="469900"/>
                </a:lnTo>
                <a:lnTo>
                  <a:pt x="2311996" y="482600"/>
                </a:lnTo>
                <a:lnTo>
                  <a:pt x="2326525" y="482600"/>
                </a:lnTo>
                <a:lnTo>
                  <a:pt x="2327554" y="469900"/>
                </a:lnTo>
                <a:close/>
              </a:path>
              <a:path w="7165340" h="1955800">
                <a:moveTo>
                  <a:pt x="2349233" y="444500"/>
                </a:moveTo>
                <a:lnTo>
                  <a:pt x="2207007" y="444500"/>
                </a:lnTo>
                <a:lnTo>
                  <a:pt x="2222408" y="457200"/>
                </a:lnTo>
                <a:lnTo>
                  <a:pt x="2286622" y="457200"/>
                </a:lnTo>
                <a:lnTo>
                  <a:pt x="2284869" y="469900"/>
                </a:lnTo>
                <a:lnTo>
                  <a:pt x="2327554" y="469900"/>
                </a:lnTo>
                <a:lnTo>
                  <a:pt x="2326525" y="482600"/>
                </a:lnTo>
                <a:lnTo>
                  <a:pt x="2341139" y="482600"/>
                </a:lnTo>
                <a:lnTo>
                  <a:pt x="2343440" y="479950"/>
                </a:lnTo>
                <a:lnTo>
                  <a:pt x="2343861" y="469900"/>
                </a:lnTo>
                <a:lnTo>
                  <a:pt x="2349244" y="457200"/>
                </a:lnTo>
                <a:lnTo>
                  <a:pt x="2353018" y="453626"/>
                </a:lnTo>
                <a:lnTo>
                  <a:pt x="2349233" y="444500"/>
                </a:lnTo>
                <a:close/>
              </a:path>
              <a:path w="7165340" h="1955800">
                <a:moveTo>
                  <a:pt x="2353018" y="453626"/>
                </a:moveTo>
                <a:lnTo>
                  <a:pt x="2349244" y="457200"/>
                </a:lnTo>
                <a:lnTo>
                  <a:pt x="2343861" y="469900"/>
                </a:lnTo>
                <a:lnTo>
                  <a:pt x="2343440" y="479950"/>
                </a:lnTo>
                <a:lnTo>
                  <a:pt x="2352170" y="469900"/>
                </a:lnTo>
                <a:lnTo>
                  <a:pt x="2354499" y="457200"/>
                </a:lnTo>
                <a:lnTo>
                  <a:pt x="2353018" y="453626"/>
                </a:lnTo>
                <a:close/>
              </a:path>
              <a:path w="7165340" h="1955800">
                <a:moveTo>
                  <a:pt x="2255754" y="468491"/>
                </a:moveTo>
                <a:lnTo>
                  <a:pt x="2255004" y="469900"/>
                </a:lnTo>
                <a:lnTo>
                  <a:pt x="2257723" y="469900"/>
                </a:lnTo>
                <a:lnTo>
                  <a:pt x="2255754" y="468491"/>
                </a:lnTo>
                <a:close/>
              </a:path>
              <a:path w="7165340" h="1955800">
                <a:moveTo>
                  <a:pt x="2286622" y="457200"/>
                </a:moveTo>
                <a:lnTo>
                  <a:pt x="2269252" y="457200"/>
                </a:lnTo>
                <a:lnTo>
                  <a:pt x="2263203" y="469900"/>
                </a:lnTo>
                <a:lnTo>
                  <a:pt x="2284869" y="469900"/>
                </a:lnTo>
                <a:lnTo>
                  <a:pt x="2286622" y="457200"/>
                </a:lnTo>
                <a:close/>
              </a:path>
              <a:path w="7165340" h="1955800">
                <a:moveTo>
                  <a:pt x="2441143" y="457200"/>
                </a:moveTo>
                <a:lnTo>
                  <a:pt x="2434642" y="457200"/>
                </a:lnTo>
                <a:lnTo>
                  <a:pt x="2430972" y="469900"/>
                </a:lnTo>
                <a:lnTo>
                  <a:pt x="2454516" y="469900"/>
                </a:lnTo>
                <a:lnTo>
                  <a:pt x="2441143" y="457200"/>
                </a:lnTo>
                <a:close/>
              </a:path>
              <a:path w="7165340" h="1955800">
                <a:moveTo>
                  <a:pt x="2261769" y="457200"/>
                </a:moveTo>
                <a:lnTo>
                  <a:pt x="2239979" y="457200"/>
                </a:lnTo>
                <a:lnTo>
                  <a:pt x="2255754" y="468491"/>
                </a:lnTo>
                <a:lnTo>
                  <a:pt x="2261769" y="457200"/>
                </a:lnTo>
                <a:close/>
              </a:path>
              <a:path w="7165340" h="1955800">
                <a:moveTo>
                  <a:pt x="2191513" y="444500"/>
                </a:moveTo>
                <a:lnTo>
                  <a:pt x="2171269" y="444500"/>
                </a:lnTo>
                <a:lnTo>
                  <a:pt x="2176834" y="457200"/>
                </a:lnTo>
                <a:lnTo>
                  <a:pt x="2190584" y="457200"/>
                </a:lnTo>
                <a:lnTo>
                  <a:pt x="2191513" y="444500"/>
                </a:lnTo>
                <a:close/>
              </a:path>
              <a:path w="7165340" h="1955800">
                <a:moveTo>
                  <a:pt x="2085174" y="431800"/>
                </a:moveTo>
                <a:lnTo>
                  <a:pt x="2077397" y="431800"/>
                </a:lnTo>
                <a:lnTo>
                  <a:pt x="2084455" y="444500"/>
                </a:lnTo>
                <a:lnTo>
                  <a:pt x="2091873" y="444500"/>
                </a:lnTo>
                <a:lnTo>
                  <a:pt x="2085174" y="431800"/>
                </a:lnTo>
                <a:close/>
              </a:path>
              <a:path w="7165340" h="1955800">
                <a:moveTo>
                  <a:pt x="2128217" y="431800"/>
                </a:moveTo>
                <a:lnTo>
                  <a:pt x="2113982" y="431800"/>
                </a:lnTo>
                <a:lnTo>
                  <a:pt x="2106079" y="444500"/>
                </a:lnTo>
                <a:lnTo>
                  <a:pt x="2135466" y="444500"/>
                </a:lnTo>
                <a:lnTo>
                  <a:pt x="2128217" y="431800"/>
                </a:lnTo>
                <a:close/>
              </a:path>
              <a:path w="7165340" h="1955800">
                <a:moveTo>
                  <a:pt x="2314286" y="431800"/>
                </a:moveTo>
                <a:lnTo>
                  <a:pt x="2141851" y="431800"/>
                </a:lnTo>
                <a:lnTo>
                  <a:pt x="2135466" y="444500"/>
                </a:lnTo>
                <a:lnTo>
                  <a:pt x="2306497" y="444500"/>
                </a:lnTo>
                <a:lnTo>
                  <a:pt x="2314286" y="431800"/>
                </a:lnTo>
                <a:close/>
              </a:path>
              <a:path w="7165340" h="1955800">
                <a:moveTo>
                  <a:pt x="2010803" y="419100"/>
                </a:moveTo>
                <a:lnTo>
                  <a:pt x="2002270" y="419100"/>
                </a:lnTo>
                <a:lnTo>
                  <a:pt x="2020868" y="431800"/>
                </a:lnTo>
                <a:lnTo>
                  <a:pt x="2010803" y="419100"/>
                </a:lnTo>
                <a:close/>
              </a:path>
              <a:path w="7165340" h="1955800">
                <a:moveTo>
                  <a:pt x="2095774" y="419100"/>
                </a:moveTo>
                <a:lnTo>
                  <a:pt x="2032327" y="419100"/>
                </a:lnTo>
                <a:lnTo>
                  <a:pt x="2040589" y="431800"/>
                </a:lnTo>
                <a:lnTo>
                  <a:pt x="2087583" y="431800"/>
                </a:lnTo>
                <a:lnTo>
                  <a:pt x="2095774" y="419100"/>
                </a:lnTo>
                <a:close/>
              </a:path>
              <a:path w="7165340" h="1955800">
                <a:moveTo>
                  <a:pt x="2164074" y="419100"/>
                </a:moveTo>
                <a:lnTo>
                  <a:pt x="2100767" y="419100"/>
                </a:lnTo>
                <a:lnTo>
                  <a:pt x="2089378" y="431800"/>
                </a:lnTo>
                <a:lnTo>
                  <a:pt x="2173490" y="431800"/>
                </a:lnTo>
                <a:lnTo>
                  <a:pt x="2164074" y="419100"/>
                </a:lnTo>
                <a:close/>
              </a:path>
              <a:path w="7165340" h="1955800">
                <a:moveTo>
                  <a:pt x="2192717" y="406400"/>
                </a:moveTo>
                <a:lnTo>
                  <a:pt x="2174866" y="406400"/>
                </a:lnTo>
                <a:lnTo>
                  <a:pt x="2178697" y="419100"/>
                </a:lnTo>
                <a:lnTo>
                  <a:pt x="2179839" y="431800"/>
                </a:lnTo>
                <a:lnTo>
                  <a:pt x="2253513" y="431800"/>
                </a:lnTo>
                <a:lnTo>
                  <a:pt x="2247578" y="419100"/>
                </a:lnTo>
                <a:lnTo>
                  <a:pt x="2195791" y="419100"/>
                </a:lnTo>
                <a:lnTo>
                  <a:pt x="2192717" y="406400"/>
                </a:lnTo>
                <a:close/>
              </a:path>
              <a:path w="7165340" h="1955800">
                <a:moveTo>
                  <a:pt x="2264727" y="419100"/>
                </a:moveTo>
                <a:lnTo>
                  <a:pt x="2256314" y="431800"/>
                </a:lnTo>
                <a:lnTo>
                  <a:pt x="2271118" y="431800"/>
                </a:lnTo>
                <a:lnTo>
                  <a:pt x="2264727" y="419100"/>
                </a:lnTo>
                <a:close/>
              </a:path>
              <a:path w="7165340" h="1955800">
                <a:moveTo>
                  <a:pt x="1963592" y="406400"/>
                </a:moveTo>
                <a:lnTo>
                  <a:pt x="1959106" y="406400"/>
                </a:lnTo>
                <a:lnTo>
                  <a:pt x="1957190" y="419100"/>
                </a:lnTo>
                <a:lnTo>
                  <a:pt x="1963889" y="419100"/>
                </a:lnTo>
                <a:lnTo>
                  <a:pt x="1963592" y="406400"/>
                </a:lnTo>
                <a:close/>
              </a:path>
              <a:path w="7165340" h="1955800">
                <a:moveTo>
                  <a:pt x="1983704" y="406400"/>
                </a:moveTo>
                <a:lnTo>
                  <a:pt x="1973935" y="406400"/>
                </a:lnTo>
                <a:lnTo>
                  <a:pt x="1978722" y="419100"/>
                </a:lnTo>
                <a:lnTo>
                  <a:pt x="1987613" y="419100"/>
                </a:lnTo>
                <a:lnTo>
                  <a:pt x="1983704" y="406400"/>
                </a:lnTo>
                <a:close/>
              </a:path>
              <a:path w="7165340" h="1955800">
                <a:moveTo>
                  <a:pt x="2004174" y="406400"/>
                </a:moveTo>
                <a:lnTo>
                  <a:pt x="1993295" y="406400"/>
                </a:lnTo>
                <a:lnTo>
                  <a:pt x="2000045" y="419100"/>
                </a:lnTo>
                <a:lnTo>
                  <a:pt x="2005584" y="419100"/>
                </a:lnTo>
                <a:lnTo>
                  <a:pt x="2004174" y="406400"/>
                </a:lnTo>
                <a:close/>
              </a:path>
              <a:path w="7165340" h="1955800">
                <a:moveTo>
                  <a:pt x="2069977" y="406400"/>
                </a:moveTo>
                <a:lnTo>
                  <a:pt x="2006657" y="406400"/>
                </a:lnTo>
                <a:lnTo>
                  <a:pt x="2005584" y="419100"/>
                </a:lnTo>
                <a:lnTo>
                  <a:pt x="2063927" y="419100"/>
                </a:lnTo>
                <a:lnTo>
                  <a:pt x="2069977" y="406400"/>
                </a:lnTo>
                <a:close/>
              </a:path>
              <a:path w="7165340" h="1955800">
                <a:moveTo>
                  <a:pt x="2155596" y="406400"/>
                </a:moveTo>
                <a:lnTo>
                  <a:pt x="2069977" y="406400"/>
                </a:lnTo>
                <a:lnTo>
                  <a:pt x="2069680" y="419100"/>
                </a:lnTo>
                <a:lnTo>
                  <a:pt x="2156015" y="419100"/>
                </a:lnTo>
                <a:lnTo>
                  <a:pt x="2155596" y="406400"/>
                </a:lnTo>
                <a:close/>
              </a:path>
              <a:path w="7165340" h="1955800">
                <a:moveTo>
                  <a:pt x="2214183" y="406400"/>
                </a:moveTo>
                <a:lnTo>
                  <a:pt x="2206223" y="419100"/>
                </a:lnTo>
                <a:lnTo>
                  <a:pt x="2221439" y="419100"/>
                </a:lnTo>
                <a:lnTo>
                  <a:pt x="2214183" y="406400"/>
                </a:lnTo>
                <a:close/>
              </a:path>
              <a:path w="7165340" h="1955800">
                <a:moveTo>
                  <a:pt x="1918979" y="381000"/>
                </a:moveTo>
                <a:lnTo>
                  <a:pt x="1889130" y="381000"/>
                </a:lnTo>
                <a:lnTo>
                  <a:pt x="1897308" y="393700"/>
                </a:lnTo>
                <a:lnTo>
                  <a:pt x="1901883" y="406400"/>
                </a:lnTo>
                <a:lnTo>
                  <a:pt x="1907438" y="393700"/>
                </a:lnTo>
                <a:lnTo>
                  <a:pt x="1925386" y="393700"/>
                </a:lnTo>
                <a:lnTo>
                  <a:pt x="1918979" y="381000"/>
                </a:lnTo>
                <a:close/>
              </a:path>
              <a:path w="7165340" h="1955800">
                <a:moveTo>
                  <a:pt x="1943542" y="393700"/>
                </a:moveTo>
                <a:lnTo>
                  <a:pt x="1925370" y="393700"/>
                </a:lnTo>
                <a:lnTo>
                  <a:pt x="1941245" y="406400"/>
                </a:lnTo>
                <a:lnTo>
                  <a:pt x="1954860" y="406400"/>
                </a:lnTo>
                <a:lnTo>
                  <a:pt x="1943542" y="393700"/>
                </a:lnTo>
                <a:close/>
              </a:path>
              <a:path w="7165340" h="1955800">
                <a:moveTo>
                  <a:pt x="2091893" y="393700"/>
                </a:moveTo>
                <a:lnTo>
                  <a:pt x="1959645" y="393700"/>
                </a:lnTo>
                <a:lnTo>
                  <a:pt x="1983314" y="406400"/>
                </a:lnTo>
                <a:lnTo>
                  <a:pt x="2106128" y="406400"/>
                </a:lnTo>
                <a:lnTo>
                  <a:pt x="2100504" y="400250"/>
                </a:lnTo>
                <a:lnTo>
                  <a:pt x="2091893" y="393700"/>
                </a:lnTo>
                <a:close/>
              </a:path>
              <a:path w="7165340" h="1955800">
                <a:moveTo>
                  <a:pt x="2110904" y="393700"/>
                </a:moveTo>
                <a:lnTo>
                  <a:pt x="2094513" y="393700"/>
                </a:lnTo>
                <a:lnTo>
                  <a:pt x="2100504" y="400250"/>
                </a:lnTo>
                <a:lnTo>
                  <a:pt x="2108587" y="406400"/>
                </a:lnTo>
                <a:lnTo>
                  <a:pt x="2108949" y="406400"/>
                </a:lnTo>
                <a:lnTo>
                  <a:pt x="2110904" y="393700"/>
                </a:lnTo>
                <a:close/>
              </a:path>
              <a:path w="7165340" h="1955800">
                <a:moveTo>
                  <a:pt x="2142992" y="393700"/>
                </a:moveTo>
                <a:lnTo>
                  <a:pt x="2110904" y="393700"/>
                </a:lnTo>
                <a:lnTo>
                  <a:pt x="2112249" y="406400"/>
                </a:lnTo>
                <a:lnTo>
                  <a:pt x="2145439" y="406400"/>
                </a:lnTo>
                <a:lnTo>
                  <a:pt x="2142992" y="393700"/>
                </a:lnTo>
                <a:close/>
              </a:path>
              <a:path w="7165340" h="1955800">
                <a:moveTo>
                  <a:pt x="2094513" y="393700"/>
                </a:moveTo>
                <a:lnTo>
                  <a:pt x="2091893" y="393700"/>
                </a:lnTo>
                <a:lnTo>
                  <a:pt x="2100504" y="400250"/>
                </a:lnTo>
                <a:lnTo>
                  <a:pt x="2094513" y="393700"/>
                </a:lnTo>
                <a:close/>
              </a:path>
              <a:path w="7165340" h="1955800">
                <a:moveTo>
                  <a:pt x="1937412" y="355600"/>
                </a:moveTo>
                <a:lnTo>
                  <a:pt x="1826225" y="355600"/>
                </a:lnTo>
                <a:lnTo>
                  <a:pt x="1822247" y="368300"/>
                </a:lnTo>
                <a:lnTo>
                  <a:pt x="1822778" y="375782"/>
                </a:lnTo>
                <a:lnTo>
                  <a:pt x="1824171" y="381000"/>
                </a:lnTo>
                <a:lnTo>
                  <a:pt x="1834388" y="393700"/>
                </a:lnTo>
                <a:lnTo>
                  <a:pt x="1841754" y="393700"/>
                </a:lnTo>
                <a:lnTo>
                  <a:pt x="1839654" y="381000"/>
                </a:lnTo>
                <a:lnTo>
                  <a:pt x="2015451" y="381000"/>
                </a:lnTo>
                <a:lnTo>
                  <a:pt x="1998210" y="368300"/>
                </a:lnTo>
                <a:lnTo>
                  <a:pt x="1940496" y="368300"/>
                </a:lnTo>
                <a:lnTo>
                  <a:pt x="1937412" y="355600"/>
                </a:lnTo>
                <a:close/>
              </a:path>
              <a:path w="7165340" h="1955800">
                <a:moveTo>
                  <a:pt x="1856854" y="381000"/>
                </a:moveTo>
                <a:lnTo>
                  <a:pt x="1839654" y="381000"/>
                </a:lnTo>
                <a:lnTo>
                  <a:pt x="1849645" y="393700"/>
                </a:lnTo>
                <a:lnTo>
                  <a:pt x="1862510" y="393700"/>
                </a:lnTo>
                <a:lnTo>
                  <a:pt x="1856854" y="381000"/>
                </a:lnTo>
                <a:close/>
              </a:path>
              <a:path w="7165340" h="1955800">
                <a:moveTo>
                  <a:pt x="1889130" y="381000"/>
                </a:moveTo>
                <a:lnTo>
                  <a:pt x="1862421" y="381000"/>
                </a:lnTo>
                <a:lnTo>
                  <a:pt x="1862510" y="393700"/>
                </a:lnTo>
                <a:lnTo>
                  <a:pt x="1872767" y="393700"/>
                </a:lnTo>
                <a:lnTo>
                  <a:pt x="1889130" y="381000"/>
                </a:lnTo>
                <a:close/>
              </a:path>
              <a:path w="7165340" h="1955800">
                <a:moveTo>
                  <a:pt x="2071446" y="381000"/>
                </a:moveTo>
                <a:lnTo>
                  <a:pt x="1940039" y="381000"/>
                </a:lnTo>
                <a:lnTo>
                  <a:pt x="1935332" y="393700"/>
                </a:lnTo>
                <a:lnTo>
                  <a:pt x="2068588" y="393700"/>
                </a:lnTo>
                <a:lnTo>
                  <a:pt x="2071446" y="381000"/>
                </a:lnTo>
                <a:close/>
              </a:path>
              <a:path w="7165340" h="1955800">
                <a:moveTo>
                  <a:pt x="2082584" y="381000"/>
                </a:moveTo>
                <a:lnTo>
                  <a:pt x="2071446" y="381000"/>
                </a:lnTo>
                <a:lnTo>
                  <a:pt x="2079244" y="393700"/>
                </a:lnTo>
                <a:lnTo>
                  <a:pt x="2082584" y="381000"/>
                </a:lnTo>
                <a:close/>
              </a:path>
              <a:path w="7165340" h="1955800">
                <a:moveTo>
                  <a:pt x="1760469" y="368300"/>
                </a:moveTo>
                <a:lnTo>
                  <a:pt x="1752892" y="368300"/>
                </a:lnTo>
                <a:lnTo>
                  <a:pt x="1759784" y="381000"/>
                </a:lnTo>
                <a:lnTo>
                  <a:pt x="1760469" y="368300"/>
                </a:lnTo>
                <a:close/>
              </a:path>
              <a:path w="7165340" h="1955800">
                <a:moveTo>
                  <a:pt x="1823093" y="355600"/>
                </a:moveTo>
                <a:lnTo>
                  <a:pt x="1773218" y="355600"/>
                </a:lnTo>
                <a:lnTo>
                  <a:pt x="1782740" y="368300"/>
                </a:lnTo>
                <a:lnTo>
                  <a:pt x="1794400" y="368300"/>
                </a:lnTo>
                <a:lnTo>
                  <a:pt x="1799746" y="381000"/>
                </a:lnTo>
                <a:lnTo>
                  <a:pt x="1823148" y="381000"/>
                </a:lnTo>
                <a:lnTo>
                  <a:pt x="1822778" y="375782"/>
                </a:lnTo>
                <a:lnTo>
                  <a:pt x="1820779" y="368300"/>
                </a:lnTo>
                <a:lnTo>
                  <a:pt x="1823093" y="355600"/>
                </a:lnTo>
                <a:close/>
              </a:path>
              <a:path w="7165340" h="1955800">
                <a:moveTo>
                  <a:pt x="2026818" y="368300"/>
                </a:moveTo>
                <a:lnTo>
                  <a:pt x="2021638" y="381000"/>
                </a:lnTo>
                <a:lnTo>
                  <a:pt x="2037403" y="381000"/>
                </a:lnTo>
                <a:lnTo>
                  <a:pt x="2026818" y="368300"/>
                </a:lnTo>
                <a:close/>
              </a:path>
              <a:path w="7165340" h="1955800">
                <a:moveTo>
                  <a:pt x="1819643" y="330200"/>
                </a:moveTo>
                <a:lnTo>
                  <a:pt x="1632153" y="330200"/>
                </a:lnTo>
                <a:lnTo>
                  <a:pt x="1618546" y="342900"/>
                </a:lnTo>
                <a:lnTo>
                  <a:pt x="1698894" y="342900"/>
                </a:lnTo>
                <a:lnTo>
                  <a:pt x="1714185" y="355600"/>
                </a:lnTo>
                <a:lnTo>
                  <a:pt x="1823093" y="355600"/>
                </a:lnTo>
                <a:lnTo>
                  <a:pt x="1820779" y="368300"/>
                </a:lnTo>
                <a:lnTo>
                  <a:pt x="1822778" y="375782"/>
                </a:lnTo>
                <a:lnTo>
                  <a:pt x="1822247" y="368300"/>
                </a:lnTo>
                <a:lnTo>
                  <a:pt x="1826225" y="355600"/>
                </a:lnTo>
                <a:lnTo>
                  <a:pt x="1827788" y="342900"/>
                </a:lnTo>
                <a:lnTo>
                  <a:pt x="1819643" y="330200"/>
                </a:lnTo>
                <a:close/>
              </a:path>
              <a:path w="7165340" h="1955800">
                <a:moveTo>
                  <a:pt x="1748193" y="355600"/>
                </a:moveTo>
                <a:lnTo>
                  <a:pt x="1720418" y="355600"/>
                </a:lnTo>
                <a:lnTo>
                  <a:pt x="1735100" y="368300"/>
                </a:lnTo>
                <a:lnTo>
                  <a:pt x="1742430" y="368300"/>
                </a:lnTo>
                <a:lnTo>
                  <a:pt x="1748193" y="355600"/>
                </a:lnTo>
                <a:close/>
              </a:path>
              <a:path w="7165340" h="1955800">
                <a:moveTo>
                  <a:pt x="1773218" y="355600"/>
                </a:moveTo>
                <a:lnTo>
                  <a:pt x="1762716" y="355600"/>
                </a:lnTo>
                <a:lnTo>
                  <a:pt x="1761485" y="368300"/>
                </a:lnTo>
                <a:lnTo>
                  <a:pt x="1773643" y="368300"/>
                </a:lnTo>
                <a:lnTo>
                  <a:pt x="1773218" y="355600"/>
                </a:lnTo>
                <a:close/>
              </a:path>
              <a:path w="7165340" h="1955800">
                <a:moveTo>
                  <a:pt x="1950526" y="355600"/>
                </a:moveTo>
                <a:lnTo>
                  <a:pt x="1940615" y="355600"/>
                </a:lnTo>
                <a:lnTo>
                  <a:pt x="1940496" y="368300"/>
                </a:lnTo>
                <a:lnTo>
                  <a:pt x="1962699" y="368300"/>
                </a:lnTo>
                <a:lnTo>
                  <a:pt x="1950526" y="355600"/>
                </a:lnTo>
                <a:close/>
              </a:path>
              <a:path w="7165340" h="1955800">
                <a:moveTo>
                  <a:pt x="1973384" y="355600"/>
                </a:moveTo>
                <a:lnTo>
                  <a:pt x="1969604" y="368300"/>
                </a:lnTo>
                <a:lnTo>
                  <a:pt x="1998210" y="368300"/>
                </a:lnTo>
                <a:lnTo>
                  <a:pt x="1973384" y="355600"/>
                </a:lnTo>
                <a:close/>
              </a:path>
              <a:path w="7165340" h="1955800">
                <a:moveTo>
                  <a:pt x="1659769" y="342900"/>
                </a:moveTo>
                <a:lnTo>
                  <a:pt x="1647253" y="342900"/>
                </a:lnTo>
                <a:lnTo>
                  <a:pt x="1653946" y="355600"/>
                </a:lnTo>
                <a:lnTo>
                  <a:pt x="1659769" y="342900"/>
                </a:lnTo>
                <a:close/>
              </a:path>
              <a:path w="7165340" h="1955800">
                <a:moveTo>
                  <a:pt x="1849375" y="330200"/>
                </a:moveTo>
                <a:lnTo>
                  <a:pt x="1839953" y="330200"/>
                </a:lnTo>
                <a:lnTo>
                  <a:pt x="1833747" y="342900"/>
                </a:lnTo>
                <a:lnTo>
                  <a:pt x="1840992" y="355600"/>
                </a:lnTo>
                <a:lnTo>
                  <a:pt x="1866403" y="355600"/>
                </a:lnTo>
                <a:lnTo>
                  <a:pt x="1851774" y="342900"/>
                </a:lnTo>
                <a:lnTo>
                  <a:pt x="1849375" y="330200"/>
                </a:lnTo>
                <a:close/>
              </a:path>
              <a:path w="7165340" h="1955800">
                <a:moveTo>
                  <a:pt x="1877187" y="342900"/>
                </a:moveTo>
                <a:lnTo>
                  <a:pt x="1869767" y="342900"/>
                </a:lnTo>
                <a:lnTo>
                  <a:pt x="1866403" y="355600"/>
                </a:lnTo>
                <a:lnTo>
                  <a:pt x="1894276" y="355600"/>
                </a:lnTo>
                <a:lnTo>
                  <a:pt x="1877187" y="342900"/>
                </a:lnTo>
                <a:close/>
              </a:path>
              <a:path w="7165340" h="1955800">
                <a:moveTo>
                  <a:pt x="1907347" y="342900"/>
                </a:moveTo>
                <a:lnTo>
                  <a:pt x="1901526" y="355600"/>
                </a:lnTo>
                <a:lnTo>
                  <a:pt x="1920151" y="355600"/>
                </a:lnTo>
                <a:lnTo>
                  <a:pt x="1907347" y="342900"/>
                </a:lnTo>
                <a:close/>
              </a:path>
              <a:path w="7165340" h="1955800">
                <a:moveTo>
                  <a:pt x="1578998" y="330200"/>
                </a:moveTo>
                <a:lnTo>
                  <a:pt x="1571345" y="342900"/>
                </a:lnTo>
                <a:lnTo>
                  <a:pt x="1579675" y="342900"/>
                </a:lnTo>
                <a:lnTo>
                  <a:pt x="1578998" y="330200"/>
                </a:lnTo>
                <a:close/>
              </a:path>
              <a:path w="7165340" h="1955800">
                <a:moveTo>
                  <a:pt x="1601695" y="330200"/>
                </a:moveTo>
                <a:lnTo>
                  <a:pt x="1583967" y="330200"/>
                </a:lnTo>
                <a:lnTo>
                  <a:pt x="1583612" y="342900"/>
                </a:lnTo>
                <a:lnTo>
                  <a:pt x="1600674" y="342900"/>
                </a:lnTo>
                <a:lnTo>
                  <a:pt x="1601695" y="330200"/>
                </a:lnTo>
                <a:close/>
              </a:path>
              <a:path w="7165340" h="1955800">
                <a:moveTo>
                  <a:pt x="1517402" y="317500"/>
                </a:moveTo>
                <a:lnTo>
                  <a:pt x="1495653" y="317500"/>
                </a:lnTo>
                <a:lnTo>
                  <a:pt x="1508157" y="330200"/>
                </a:lnTo>
                <a:lnTo>
                  <a:pt x="1515678" y="330200"/>
                </a:lnTo>
                <a:lnTo>
                  <a:pt x="1517402" y="317500"/>
                </a:lnTo>
                <a:close/>
              </a:path>
              <a:path w="7165340" h="1955800">
                <a:moveTo>
                  <a:pt x="1600060" y="317500"/>
                </a:moveTo>
                <a:lnTo>
                  <a:pt x="1542055" y="317500"/>
                </a:lnTo>
                <a:lnTo>
                  <a:pt x="1549260" y="330200"/>
                </a:lnTo>
                <a:lnTo>
                  <a:pt x="1593545" y="330200"/>
                </a:lnTo>
                <a:lnTo>
                  <a:pt x="1600060" y="317500"/>
                </a:lnTo>
                <a:close/>
              </a:path>
              <a:path w="7165340" h="1955800">
                <a:moveTo>
                  <a:pt x="1687703" y="317500"/>
                </a:moveTo>
                <a:lnTo>
                  <a:pt x="1609948" y="317500"/>
                </a:lnTo>
                <a:lnTo>
                  <a:pt x="1603675" y="330200"/>
                </a:lnTo>
                <a:lnTo>
                  <a:pt x="1695068" y="330200"/>
                </a:lnTo>
                <a:lnTo>
                  <a:pt x="1687703" y="317500"/>
                </a:lnTo>
                <a:close/>
              </a:path>
              <a:path w="7165340" h="1955800">
                <a:moveTo>
                  <a:pt x="1715235" y="317500"/>
                </a:moveTo>
                <a:lnTo>
                  <a:pt x="1693160" y="317500"/>
                </a:lnTo>
                <a:lnTo>
                  <a:pt x="1695068" y="330200"/>
                </a:lnTo>
                <a:lnTo>
                  <a:pt x="1727192" y="330200"/>
                </a:lnTo>
                <a:lnTo>
                  <a:pt x="1715235" y="317500"/>
                </a:lnTo>
                <a:close/>
              </a:path>
              <a:path w="7165340" h="1955800">
                <a:moveTo>
                  <a:pt x="1739010" y="327265"/>
                </a:moveTo>
                <a:lnTo>
                  <a:pt x="1739026" y="330200"/>
                </a:lnTo>
                <a:lnTo>
                  <a:pt x="1742176" y="330200"/>
                </a:lnTo>
                <a:lnTo>
                  <a:pt x="1739010" y="327265"/>
                </a:lnTo>
                <a:close/>
              </a:path>
              <a:path w="7165340" h="1955800">
                <a:moveTo>
                  <a:pt x="1775527" y="317500"/>
                </a:moveTo>
                <a:lnTo>
                  <a:pt x="1764805" y="317500"/>
                </a:lnTo>
                <a:lnTo>
                  <a:pt x="1768327" y="330200"/>
                </a:lnTo>
                <a:lnTo>
                  <a:pt x="1785600" y="330200"/>
                </a:lnTo>
                <a:lnTo>
                  <a:pt x="1775527" y="317500"/>
                </a:lnTo>
                <a:close/>
              </a:path>
              <a:path w="7165340" h="1955800">
                <a:moveTo>
                  <a:pt x="1738955" y="317500"/>
                </a:moveTo>
                <a:lnTo>
                  <a:pt x="1728473" y="317500"/>
                </a:lnTo>
                <a:lnTo>
                  <a:pt x="1739010" y="327265"/>
                </a:lnTo>
                <a:lnTo>
                  <a:pt x="1738955" y="317500"/>
                </a:lnTo>
                <a:close/>
              </a:path>
              <a:path w="7165340" h="1955800">
                <a:moveTo>
                  <a:pt x="1479589" y="304800"/>
                </a:moveTo>
                <a:lnTo>
                  <a:pt x="1470106" y="304800"/>
                </a:lnTo>
                <a:lnTo>
                  <a:pt x="1477073" y="317500"/>
                </a:lnTo>
                <a:lnTo>
                  <a:pt x="1479589" y="304800"/>
                </a:lnTo>
                <a:close/>
              </a:path>
              <a:path w="7165340" h="1955800">
                <a:moveTo>
                  <a:pt x="1543406" y="292100"/>
                </a:moveTo>
                <a:lnTo>
                  <a:pt x="1452446" y="292100"/>
                </a:lnTo>
                <a:lnTo>
                  <a:pt x="1484985" y="304800"/>
                </a:lnTo>
                <a:lnTo>
                  <a:pt x="1479131" y="317500"/>
                </a:lnTo>
                <a:lnTo>
                  <a:pt x="1505623" y="317500"/>
                </a:lnTo>
                <a:lnTo>
                  <a:pt x="1509268" y="304800"/>
                </a:lnTo>
                <a:lnTo>
                  <a:pt x="1541691" y="304800"/>
                </a:lnTo>
                <a:lnTo>
                  <a:pt x="1543406" y="292100"/>
                </a:lnTo>
                <a:close/>
              </a:path>
              <a:path w="7165340" h="1955800">
                <a:moveTo>
                  <a:pt x="1699262" y="304800"/>
                </a:moveTo>
                <a:lnTo>
                  <a:pt x="1509268" y="304800"/>
                </a:lnTo>
                <a:lnTo>
                  <a:pt x="1514805" y="317500"/>
                </a:lnTo>
                <a:lnTo>
                  <a:pt x="1707257" y="317500"/>
                </a:lnTo>
                <a:lnTo>
                  <a:pt x="1699262" y="304800"/>
                </a:lnTo>
                <a:close/>
              </a:path>
              <a:path w="7165340" h="1955800">
                <a:moveTo>
                  <a:pt x="1724282" y="304800"/>
                </a:moveTo>
                <a:lnTo>
                  <a:pt x="1719396" y="304800"/>
                </a:lnTo>
                <a:lnTo>
                  <a:pt x="1723266" y="317500"/>
                </a:lnTo>
                <a:lnTo>
                  <a:pt x="1724282" y="304800"/>
                </a:lnTo>
                <a:close/>
              </a:path>
              <a:path w="7165340" h="1955800">
                <a:moveTo>
                  <a:pt x="1452446" y="292100"/>
                </a:moveTo>
                <a:lnTo>
                  <a:pt x="1399628" y="292100"/>
                </a:lnTo>
                <a:lnTo>
                  <a:pt x="1407760" y="304800"/>
                </a:lnTo>
                <a:lnTo>
                  <a:pt x="1446322" y="304800"/>
                </a:lnTo>
                <a:lnTo>
                  <a:pt x="1452446" y="292100"/>
                </a:lnTo>
                <a:close/>
              </a:path>
              <a:path w="7165340" h="1955800">
                <a:moveTo>
                  <a:pt x="1552641" y="279400"/>
                </a:moveTo>
                <a:lnTo>
                  <a:pt x="1346855" y="279400"/>
                </a:lnTo>
                <a:lnTo>
                  <a:pt x="1353969" y="292100"/>
                </a:lnTo>
                <a:lnTo>
                  <a:pt x="1543926" y="292100"/>
                </a:lnTo>
                <a:lnTo>
                  <a:pt x="1555948" y="304800"/>
                </a:lnTo>
                <a:lnTo>
                  <a:pt x="1557721" y="292100"/>
                </a:lnTo>
                <a:lnTo>
                  <a:pt x="1552641" y="279400"/>
                </a:lnTo>
                <a:close/>
              </a:path>
              <a:path w="7165340" h="1955800">
                <a:moveTo>
                  <a:pt x="1573129" y="279400"/>
                </a:moveTo>
                <a:lnTo>
                  <a:pt x="1561796" y="292100"/>
                </a:lnTo>
                <a:lnTo>
                  <a:pt x="1561877" y="304800"/>
                </a:lnTo>
                <a:lnTo>
                  <a:pt x="1623231" y="304800"/>
                </a:lnTo>
                <a:lnTo>
                  <a:pt x="1612454" y="292100"/>
                </a:lnTo>
                <a:lnTo>
                  <a:pt x="1603387" y="292100"/>
                </a:lnTo>
                <a:lnTo>
                  <a:pt x="1573129" y="279400"/>
                </a:lnTo>
                <a:close/>
              </a:path>
              <a:path w="7165340" h="1955800">
                <a:moveTo>
                  <a:pt x="1650030" y="292100"/>
                </a:moveTo>
                <a:lnTo>
                  <a:pt x="1634405" y="304800"/>
                </a:lnTo>
                <a:lnTo>
                  <a:pt x="1669524" y="304800"/>
                </a:lnTo>
                <a:lnTo>
                  <a:pt x="1650030" y="292100"/>
                </a:lnTo>
                <a:close/>
              </a:path>
              <a:path w="7165340" h="1955800">
                <a:moveTo>
                  <a:pt x="1318894" y="279400"/>
                </a:moveTo>
                <a:lnTo>
                  <a:pt x="1300813" y="279400"/>
                </a:lnTo>
                <a:lnTo>
                  <a:pt x="1310387" y="292100"/>
                </a:lnTo>
                <a:lnTo>
                  <a:pt x="1314500" y="292100"/>
                </a:lnTo>
                <a:lnTo>
                  <a:pt x="1318894" y="279400"/>
                </a:lnTo>
                <a:close/>
              </a:path>
              <a:path w="7165340" h="1955800">
                <a:moveTo>
                  <a:pt x="1338296" y="279400"/>
                </a:moveTo>
                <a:lnTo>
                  <a:pt x="1318894" y="279400"/>
                </a:lnTo>
                <a:lnTo>
                  <a:pt x="1321844" y="292100"/>
                </a:lnTo>
                <a:lnTo>
                  <a:pt x="1330833" y="292100"/>
                </a:lnTo>
                <a:lnTo>
                  <a:pt x="1338296" y="279400"/>
                </a:lnTo>
                <a:close/>
              </a:path>
              <a:path w="7165340" h="1955800">
                <a:moveTo>
                  <a:pt x="1344071" y="279400"/>
                </a:moveTo>
                <a:lnTo>
                  <a:pt x="1338110" y="292100"/>
                </a:lnTo>
                <a:lnTo>
                  <a:pt x="1346139" y="292100"/>
                </a:lnTo>
                <a:lnTo>
                  <a:pt x="1344071" y="279400"/>
                </a:lnTo>
                <a:close/>
              </a:path>
              <a:path w="7165340" h="1955800">
                <a:moveTo>
                  <a:pt x="1277607" y="254000"/>
                </a:moveTo>
                <a:lnTo>
                  <a:pt x="1230944" y="254000"/>
                </a:lnTo>
                <a:lnTo>
                  <a:pt x="1248846" y="266700"/>
                </a:lnTo>
                <a:lnTo>
                  <a:pt x="1249996" y="266700"/>
                </a:lnTo>
                <a:lnTo>
                  <a:pt x="1253096" y="279400"/>
                </a:lnTo>
                <a:lnTo>
                  <a:pt x="1275131" y="266700"/>
                </a:lnTo>
                <a:lnTo>
                  <a:pt x="1277402" y="264185"/>
                </a:lnTo>
                <a:lnTo>
                  <a:pt x="1277607" y="254000"/>
                </a:lnTo>
                <a:close/>
              </a:path>
              <a:path w="7165340" h="1955800">
                <a:moveTo>
                  <a:pt x="1439657" y="254000"/>
                </a:moveTo>
                <a:lnTo>
                  <a:pt x="1286600" y="254000"/>
                </a:lnTo>
                <a:lnTo>
                  <a:pt x="1277402" y="264185"/>
                </a:lnTo>
                <a:lnTo>
                  <a:pt x="1277351" y="266700"/>
                </a:lnTo>
                <a:lnTo>
                  <a:pt x="1284477" y="279400"/>
                </a:lnTo>
                <a:lnTo>
                  <a:pt x="1298024" y="279400"/>
                </a:lnTo>
                <a:lnTo>
                  <a:pt x="1291114" y="266700"/>
                </a:lnTo>
                <a:lnTo>
                  <a:pt x="1448639" y="266700"/>
                </a:lnTo>
                <a:lnTo>
                  <a:pt x="1439657" y="254000"/>
                </a:lnTo>
                <a:close/>
              </a:path>
              <a:path w="7165340" h="1955800">
                <a:moveTo>
                  <a:pt x="1417434" y="266700"/>
                </a:moveTo>
                <a:lnTo>
                  <a:pt x="1318469" y="266700"/>
                </a:lnTo>
                <a:lnTo>
                  <a:pt x="1337787" y="279400"/>
                </a:lnTo>
                <a:lnTo>
                  <a:pt x="1418437" y="279400"/>
                </a:lnTo>
                <a:lnTo>
                  <a:pt x="1417434" y="266700"/>
                </a:lnTo>
                <a:close/>
              </a:path>
              <a:path w="7165340" h="1955800">
                <a:moveTo>
                  <a:pt x="1473120" y="266700"/>
                </a:moveTo>
                <a:lnTo>
                  <a:pt x="1417434" y="266700"/>
                </a:lnTo>
                <a:lnTo>
                  <a:pt x="1418437" y="279400"/>
                </a:lnTo>
                <a:lnTo>
                  <a:pt x="1496314" y="279400"/>
                </a:lnTo>
                <a:lnTo>
                  <a:pt x="1473120" y="266700"/>
                </a:lnTo>
                <a:close/>
              </a:path>
              <a:path w="7165340" h="1955800">
                <a:moveTo>
                  <a:pt x="1510785" y="266700"/>
                </a:moveTo>
                <a:lnTo>
                  <a:pt x="1496314" y="279400"/>
                </a:lnTo>
                <a:lnTo>
                  <a:pt x="1520828" y="279400"/>
                </a:lnTo>
                <a:lnTo>
                  <a:pt x="1510785" y="266700"/>
                </a:lnTo>
                <a:close/>
              </a:path>
              <a:path w="7165340" h="1955800">
                <a:moveTo>
                  <a:pt x="1160492" y="254000"/>
                </a:moveTo>
                <a:lnTo>
                  <a:pt x="1160335" y="254000"/>
                </a:lnTo>
                <a:lnTo>
                  <a:pt x="1168145" y="266700"/>
                </a:lnTo>
                <a:lnTo>
                  <a:pt x="1160492" y="254000"/>
                </a:lnTo>
                <a:close/>
              </a:path>
              <a:path w="7165340" h="1955800">
                <a:moveTo>
                  <a:pt x="1195064" y="254000"/>
                </a:moveTo>
                <a:lnTo>
                  <a:pt x="1185592" y="254000"/>
                </a:lnTo>
                <a:lnTo>
                  <a:pt x="1200962" y="266700"/>
                </a:lnTo>
                <a:lnTo>
                  <a:pt x="1205730" y="260243"/>
                </a:lnTo>
                <a:lnTo>
                  <a:pt x="1195064" y="254000"/>
                </a:lnTo>
                <a:close/>
              </a:path>
              <a:path w="7165340" h="1955800">
                <a:moveTo>
                  <a:pt x="1209032" y="255772"/>
                </a:moveTo>
                <a:lnTo>
                  <a:pt x="1205730" y="260243"/>
                </a:lnTo>
                <a:lnTo>
                  <a:pt x="1216761" y="266700"/>
                </a:lnTo>
                <a:lnTo>
                  <a:pt x="1226437" y="266700"/>
                </a:lnTo>
                <a:lnTo>
                  <a:pt x="1209032" y="255772"/>
                </a:lnTo>
                <a:close/>
              </a:path>
              <a:path w="7165340" h="1955800">
                <a:moveTo>
                  <a:pt x="1286600" y="254000"/>
                </a:moveTo>
                <a:lnTo>
                  <a:pt x="1277607" y="254000"/>
                </a:lnTo>
                <a:lnTo>
                  <a:pt x="1277402" y="264185"/>
                </a:lnTo>
                <a:lnTo>
                  <a:pt x="1286600" y="254000"/>
                </a:lnTo>
                <a:close/>
              </a:path>
              <a:path w="7165340" h="1955800">
                <a:moveTo>
                  <a:pt x="1210341" y="254000"/>
                </a:moveTo>
                <a:lnTo>
                  <a:pt x="1206207" y="254000"/>
                </a:lnTo>
                <a:lnTo>
                  <a:pt x="1209032" y="255772"/>
                </a:lnTo>
                <a:lnTo>
                  <a:pt x="1210341" y="254000"/>
                </a:lnTo>
                <a:close/>
              </a:path>
              <a:path w="7165340" h="1955800">
                <a:moveTo>
                  <a:pt x="1138019" y="241300"/>
                </a:moveTo>
                <a:lnTo>
                  <a:pt x="1126571" y="241300"/>
                </a:lnTo>
                <a:lnTo>
                  <a:pt x="1138135" y="254000"/>
                </a:lnTo>
                <a:lnTo>
                  <a:pt x="1138019" y="241300"/>
                </a:lnTo>
                <a:close/>
              </a:path>
              <a:path w="7165340" h="1955800">
                <a:moveTo>
                  <a:pt x="1280685" y="228600"/>
                </a:moveTo>
                <a:lnTo>
                  <a:pt x="1078621" y="228600"/>
                </a:lnTo>
                <a:lnTo>
                  <a:pt x="1092468" y="241300"/>
                </a:lnTo>
                <a:lnTo>
                  <a:pt x="1147327" y="241300"/>
                </a:lnTo>
                <a:lnTo>
                  <a:pt x="1148245" y="254000"/>
                </a:lnTo>
                <a:lnTo>
                  <a:pt x="1283073" y="254000"/>
                </a:lnTo>
                <a:lnTo>
                  <a:pt x="1286989" y="250426"/>
                </a:lnTo>
                <a:lnTo>
                  <a:pt x="1282623" y="241300"/>
                </a:lnTo>
                <a:lnTo>
                  <a:pt x="1280685" y="228600"/>
                </a:lnTo>
                <a:close/>
              </a:path>
              <a:path w="7165340" h="1955800">
                <a:moveTo>
                  <a:pt x="1286989" y="250426"/>
                </a:moveTo>
                <a:lnTo>
                  <a:pt x="1283073" y="254000"/>
                </a:lnTo>
                <a:lnTo>
                  <a:pt x="1288698" y="254000"/>
                </a:lnTo>
                <a:lnTo>
                  <a:pt x="1286989" y="250426"/>
                </a:lnTo>
                <a:close/>
              </a:path>
              <a:path w="7165340" h="1955800">
                <a:moveTo>
                  <a:pt x="1314460" y="228600"/>
                </a:moveTo>
                <a:lnTo>
                  <a:pt x="1296989" y="241300"/>
                </a:lnTo>
                <a:lnTo>
                  <a:pt x="1286989" y="250426"/>
                </a:lnTo>
                <a:lnTo>
                  <a:pt x="1288698" y="254000"/>
                </a:lnTo>
                <a:lnTo>
                  <a:pt x="1336294" y="254000"/>
                </a:lnTo>
                <a:lnTo>
                  <a:pt x="1330591" y="241300"/>
                </a:lnTo>
                <a:lnTo>
                  <a:pt x="1314460" y="228600"/>
                </a:lnTo>
                <a:close/>
              </a:path>
              <a:path w="7165340" h="1955800">
                <a:moveTo>
                  <a:pt x="1359732" y="241300"/>
                </a:moveTo>
                <a:lnTo>
                  <a:pt x="1341640" y="241300"/>
                </a:lnTo>
                <a:lnTo>
                  <a:pt x="1336294" y="254000"/>
                </a:lnTo>
                <a:lnTo>
                  <a:pt x="1352578" y="254000"/>
                </a:lnTo>
                <a:lnTo>
                  <a:pt x="1359732" y="241300"/>
                </a:lnTo>
                <a:close/>
              </a:path>
              <a:path w="7165340" h="1955800">
                <a:moveTo>
                  <a:pt x="1381274" y="241300"/>
                </a:moveTo>
                <a:lnTo>
                  <a:pt x="1374403" y="254000"/>
                </a:lnTo>
                <a:lnTo>
                  <a:pt x="1395882" y="254000"/>
                </a:lnTo>
                <a:lnTo>
                  <a:pt x="1381274" y="241300"/>
                </a:lnTo>
                <a:close/>
              </a:path>
              <a:path w="7165340" h="1955800">
                <a:moveTo>
                  <a:pt x="1071181" y="228600"/>
                </a:moveTo>
                <a:lnTo>
                  <a:pt x="1027388" y="228600"/>
                </a:lnTo>
                <a:lnTo>
                  <a:pt x="1045875" y="241300"/>
                </a:lnTo>
                <a:lnTo>
                  <a:pt x="1064835" y="241300"/>
                </a:lnTo>
                <a:lnTo>
                  <a:pt x="1071181" y="228600"/>
                </a:lnTo>
                <a:close/>
              </a:path>
              <a:path w="7165340" h="1955800">
                <a:moveTo>
                  <a:pt x="1077430" y="228600"/>
                </a:moveTo>
                <a:lnTo>
                  <a:pt x="1075512" y="241300"/>
                </a:lnTo>
                <a:lnTo>
                  <a:pt x="1085275" y="241300"/>
                </a:lnTo>
                <a:lnTo>
                  <a:pt x="1077430" y="228600"/>
                </a:lnTo>
                <a:close/>
              </a:path>
              <a:path w="7165340" h="1955800">
                <a:moveTo>
                  <a:pt x="982198" y="215900"/>
                </a:moveTo>
                <a:lnTo>
                  <a:pt x="975969" y="215900"/>
                </a:lnTo>
                <a:lnTo>
                  <a:pt x="983914" y="228600"/>
                </a:lnTo>
                <a:lnTo>
                  <a:pt x="982198" y="215900"/>
                </a:lnTo>
                <a:close/>
              </a:path>
              <a:path w="7165340" h="1955800">
                <a:moveTo>
                  <a:pt x="1172964" y="203200"/>
                </a:moveTo>
                <a:lnTo>
                  <a:pt x="1099400" y="203200"/>
                </a:lnTo>
                <a:lnTo>
                  <a:pt x="1100832" y="215900"/>
                </a:lnTo>
                <a:lnTo>
                  <a:pt x="1030615" y="215900"/>
                </a:lnTo>
                <a:lnTo>
                  <a:pt x="1022464" y="228600"/>
                </a:lnTo>
                <a:lnTo>
                  <a:pt x="1182844" y="228600"/>
                </a:lnTo>
                <a:lnTo>
                  <a:pt x="1179644" y="215900"/>
                </a:lnTo>
                <a:lnTo>
                  <a:pt x="1172964" y="203200"/>
                </a:lnTo>
                <a:close/>
              </a:path>
              <a:path w="7165340" h="1955800">
                <a:moveTo>
                  <a:pt x="1208987" y="215900"/>
                </a:moveTo>
                <a:lnTo>
                  <a:pt x="1191475" y="215900"/>
                </a:lnTo>
                <a:lnTo>
                  <a:pt x="1182844" y="228600"/>
                </a:lnTo>
                <a:lnTo>
                  <a:pt x="1208265" y="228600"/>
                </a:lnTo>
                <a:lnTo>
                  <a:pt x="1208987" y="215900"/>
                </a:lnTo>
                <a:close/>
              </a:path>
              <a:path w="7165340" h="1955800">
                <a:moveTo>
                  <a:pt x="1244741" y="215900"/>
                </a:moveTo>
                <a:lnTo>
                  <a:pt x="1213007" y="215900"/>
                </a:lnTo>
                <a:lnTo>
                  <a:pt x="1208265" y="228600"/>
                </a:lnTo>
                <a:lnTo>
                  <a:pt x="1236624" y="228600"/>
                </a:lnTo>
                <a:lnTo>
                  <a:pt x="1244741" y="215900"/>
                </a:lnTo>
                <a:close/>
              </a:path>
              <a:path w="7165340" h="1955800">
                <a:moveTo>
                  <a:pt x="928500" y="203200"/>
                </a:moveTo>
                <a:lnTo>
                  <a:pt x="885740" y="203200"/>
                </a:lnTo>
                <a:lnTo>
                  <a:pt x="911136" y="215900"/>
                </a:lnTo>
                <a:lnTo>
                  <a:pt x="920076" y="215900"/>
                </a:lnTo>
                <a:lnTo>
                  <a:pt x="929427" y="204093"/>
                </a:lnTo>
                <a:lnTo>
                  <a:pt x="928500" y="203200"/>
                </a:lnTo>
                <a:close/>
              </a:path>
              <a:path w="7165340" h="1955800">
                <a:moveTo>
                  <a:pt x="940245" y="203200"/>
                </a:moveTo>
                <a:lnTo>
                  <a:pt x="930135" y="203200"/>
                </a:lnTo>
                <a:lnTo>
                  <a:pt x="929427" y="204093"/>
                </a:lnTo>
                <a:lnTo>
                  <a:pt x="941666" y="215900"/>
                </a:lnTo>
                <a:lnTo>
                  <a:pt x="940245" y="203200"/>
                </a:lnTo>
                <a:close/>
              </a:path>
              <a:path w="7165340" h="1955800">
                <a:moveTo>
                  <a:pt x="976731" y="203200"/>
                </a:moveTo>
                <a:lnTo>
                  <a:pt x="942997" y="203200"/>
                </a:lnTo>
                <a:lnTo>
                  <a:pt x="952120" y="215900"/>
                </a:lnTo>
                <a:lnTo>
                  <a:pt x="973519" y="215900"/>
                </a:lnTo>
                <a:lnTo>
                  <a:pt x="976731" y="203200"/>
                </a:lnTo>
                <a:close/>
              </a:path>
              <a:path w="7165340" h="1955800">
                <a:moveTo>
                  <a:pt x="1074978" y="203200"/>
                </a:moveTo>
                <a:lnTo>
                  <a:pt x="982827" y="203200"/>
                </a:lnTo>
                <a:lnTo>
                  <a:pt x="973519" y="215900"/>
                </a:lnTo>
                <a:lnTo>
                  <a:pt x="1083806" y="215900"/>
                </a:lnTo>
                <a:lnTo>
                  <a:pt x="1074978" y="203200"/>
                </a:lnTo>
                <a:close/>
              </a:path>
              <a:path w="7165340" h="1955800">
                <a:moveTo>
                  <a:pt x="832478" y="193667"/>
                </a:moveTo>
                <a:lnTo>
                  <a:pt x="830414" y="203200"/>
                </a:lnTo>
                <a:lnTo>
                  <a:pt x="836860" y="203200"/>
                </a:lnTo>
                <a:lnTo>
                  <a:pt x="836700" y="196787"/>
                </a:lnTo>
                <a:lnTo>
                  <a:pt x="832478" y="193667"/>
                </a:lnTo>
                <a:close/>
              </a:path>
              <a:path w="7165340" h="1955800">
                <a:moveTo>
                  <a:pt x="846972" y="190500"/>
                </a:moveTo>
                <a:lnTo>
                  <a:pt x="836544" y="190500"/>
                </a:lnTo>
                <a:lnTo>
                  <a:pt x="836700" y="196787"/>
                </a:lnTo>
                <a:lnTo>
                  <a:pt x="845377" y="203200"/>
                </a:lnTo>
                <a:lnTo>
                  <a:pt x="859891" y="203200"/>
                </a:lnTo>
                <a:lnTo>
                  <a:pt x="846972" y="190500"/>
                </a:lnTo>
                <a:close/>
              </a:path>
              <a:path w="7165340" h="1955800">
                <a:moveTo>
                  <a:pt x="1088743" y="190500"/>
                </a:moveTo>
                <a:lnTo>
                  <a:pt x="877795" y="190500"/>
                </a:lnTo>
                <a:lnTo>
                  <a:pt x="896838" y="203200"/>
                </a:lnTo>
                <a:lnTo>
                  <a:pt x="1104115" y="203200"/>
                </a:lnTo>
                <a:lnTo>
                  <a:pt x="1088743" y="190500"/>
                </a:lnTo>
                <a:close/>
              </a:path>
              <a:path w="7165340" h="1955800">
                <a:moveTo>
                  <a:pt x="833163" y="190500"/>
                </a:moveTo>
                <a:lnTo>
                  <a:pt x="828192" y="190500"/>
                </a:lnTo>
                <a:lnTo>
                  <a:pt x="832478" y="193667"/>
                </a:lnTo>
                <a:lnTo>
                  <a:pt x="833163" y="190500"/>
                </a:lnTo>
                <a:close/>
              </a:path>
              <a:path w="7165340" h="1955800">
                <a:moveTo>
                  <a:pt x="810618" y="177800"/>
                </a:moveTo>
                <a:lnTo>
                  <a:pt x="797971" y="177800"/>
                </a:lnTo>
                <a:lnTo>
                  <a:pt x="803131" y="190500"/>
                </a:lnTo>
                <a:lnTo>
                  <a:pt x="808939" y="190500"/>
                </a:lnTo>
                <a:lnTo>
                  <a:pt x="810618" y="177800"/>
                </a:lnTo>
                <a:close/>
              </a:path>
              <a:path w="7165340" h="1955800">
                <a:moveTo>
                  <a:pt x="996988" y="177800"/>
                </a:moveTo>
                <a:lnTo>
                  <a:pt x="819070" y="177800"/>
                </a:lnTo>
                <a:lnTo>
                  <a:pt x="827270" y="190500"/>
                </a:lnTo>
                <a:lnTo>
                  <a:pt x="1008685" y="190500"/>
                </a:lnTo>
                <a:lnTo>
                  <a:pt x="996988" y="177800"/>
                </a:lnTo>
                <a:close/>
              </a:path>
              <a:path w="7165340" h="1955800">
                <a:moveTo>
                  <a:pt x="1042174" y="177800"/>
                </a:moveTo>
                <a:lnTo>
                  <a:pt x="1005624" y="177800"/>
                </a:lnTo>
                <a:lnTo>
                  <a:pt x="1023859" y="190500"/>
                </a:lnTo>
                <a:lnTo>
                  <a:pt x="1060519" y="190500"/>
                </a:lnTo>
                <a:lnTo>
                  <a:pt x="1042174" y="177800"/>
                </a:lnTo>
                <a:close/>
              </a:path>
              <a:path w="7165340" h="1955800">
                <a:moveTo>
                  <a:pt x="705253" y="165100"/>
                </a:moveTo>
                <a:lnTo>
                  <a:pt x="700265" y="165100"/>
                </a:lnTo>
                <a:lnTo>
                  <a:pt x="695377" y="177800"/>
                </a:lnTo>
                <a:lnTo>
                  <a:pt x="705253" y="165100"/>
                </a:lnTo>
                <a:close/>
              </a:path>
              <a:path w="7165340" h="1955800">
                <a:moveTo>
                  <a:pt x="757229" y="165100"/>
                </a:moveTo>
                <a:lnTo>
                  <a:pt x="719480" y="165100"/>
                </a:lnTo>
                <a:lnTo>
                  <a:pt x="730770" y="177800"/>
                </a:lnTo>
                <a:lnTo>
                  <a:pt x="754456" y="177800"/>
                </a:lnTo>
                <a:lnTo>
                  <a:pt x="757229" y="165100"/>
                </a:lnTo>
                <a:close/>
              </a:path>
              <a:path w="7165340" h="1955800">
                <a:moveTo>
                  <a:pt x="826960" y="165100"/>
                </a:moveTo>
                <a:lnTo>
                  <a:pt x="757229" y="165100"/>
                </a:lnTo>
                <a:lnTo>
                  <a:pt x="760471" y="177800"/>
                </a:lnTo>
                <a:lnTo>
                  <a:pt x="820755" y="177800"/>
                </a:lnTo>
                <a:lnTo>
                  <a:pt x="826960" y="165100"/>
                </a:lnTo>
                <a:close/>
              </a:path>
              <a:path w="7165340" h="1955800">
                <a:moveTo>
                  <a:pt x="930482" y="165100"/>
                </a:moveTo>
                <a:lnTo>
                  <a:pt x="829259" y="165100"/>
                </a:lnTo>
                <a:lnTo>
                  <a:pt x="846658" y="177800"/>
                </a:lnTo>
                <a:lnTo>
                  <a:pt x="927017" y="177800"/>
                </a:lnTo>
                <a:lnTo>
                  <a:pt x="930482" y="165100"/>
                </a:lnTo>
                <a:close/>
              </a:path>
              <a:path w="7165340" h="1955800">
                <a:moveTo>
                  <a:pt x="981380" y="165100"/>
                </a:moveTo>
                <a:lnTo>
                  <a:pt x="935565" y="165100"/>
                </a:lnTo>
                <a:lnTo>
                  <a:pt x="933716" y="177800"/>
                </a:lnTo>
                <a:lnTo>
                  <a:pt x="995578" y="177800"/>
                </a:lnTo>
                <a:lnTo>
                  <a:pt x="981380" y="165100"/>
                </a:lnTo>
                <a:close/>
              </a:path>
              <a:path w="7165340" h="1955800">
                <a:moveTo>
                  <a:pt x="639159" y="163551"/>
                </a:moveTo>
                <a:lnTo>
                  <a:pt x="639513" y="165100"/>
                </a:lnTo>
                <a:lnTo>
                  <a:pt x="640417" y="164246"/>
                </a:lnTo>
                <a:lnTo>
                  <a:pt x="639159" y="163551"/>
                </a:lnTo>
                <a:close/>
              </a:path>
              <a:path w="7165340" h="1955800">
                <a:moveTo>
                  <a:pt x="655715" y="152400"/>
                </a:moveTo>
                <a:lnTo>
                  <a:pt x="652970" y="152400"/>
                </a:lnTo>
                <a:lnTo>
                  <a:pt x="640417" y="164246"/>
                </a:lnTo>
                <a:lnTo>
                  <a:pt x="641959" y="165100"/>
                </a:lnTo>
                <a:lnTo>
                  <a:pt x="661758" y="165100"/>
                </a:lnTo>
                <a:lnTo>
                  <a:pt x="655715" y="152400"/>
                </a:lnTo>
                <a:close/>
              </a:path>
              <a:path w="7165340" h="1955800">
                <a:moveTo>
                  <a:pt x="717669" y="152400"/>
                </a:moveTo>
                <a:lnTo>
                  <a:pt x="668577" y="152400"/>
                </a:lnTo>
                <a:lnTo>
                  <a:pt x="687656" y="165100"/>
                </a:lnTo>
                <a:lnTo>
                  <a:pt x="715514" y="165100"/>
                </a:lnTo>
                <a:lnTo>
                  <a:pt x="717669" y="152400"/>
                </a:lnTo>
                <a:close/>
              </a:path>
              <a:path w="7165340" h="1955800">
                <a:moveTo>
                  <a:pt x="731109" y="139700"/>
                </a:moveTo>
                <a:lnTo>
                  <a:pt x="724738" y="139700"/>
                </a:lnTo>
                <a:lnTo>
                  <a:pt x="717669" y="152400"/>
                </a:lnTo>
                <a:lnTo>
                  <a:pt x="715514" y="165100"/>
                </a:lnTo>
                <a:lnTo>
                  <a:pt x="718439" y="165100"/>
                </a:lnTo>
                <a:lnTo>
                  <a:pt x="723480" y="152400"/>
                </a:lnTo>
                <a:lnTo>
                  <a:pt x="733542" y="152400"/>
                </a:lnTo>
                <a:lnTo>
                  <a:pt x="731109" y="139700"/>
                </a:lnTo>
                <a:close/>
              </a:path>
              <a:path w="7165340" h="1955800">
                <a:moveTo>
                  <a:pt x="904840" y="152400"/>
                </a:moveTo>
                <a:lnTo>
                  <a:pt x="723480" y="152400"/>
                </a:lnTo>
                <a:lnTo>
                  <a:pt x="718439" y="165100"/>
                </a:lnTo>
                <a:lnTo>
                  <a:pt x="923491" y="165100"/>
                </a:lnTo>
                <a:lnTo>
                  <a:pt x="904840" y="152400"/>
                </a:lnTo>
                <a:close/>
              </a:path>
              <a:path w="7165340" h="1955800">
                <a:moveTo>
                  <a:pt x="636611" y="152400"/>
                </a:moveTo>
                <a:lnTo>
                  <a:pt x="618998" y="152400"/>
                </a:lnTo>
                <a:lnTo>
                  <a:pt x="639159" y="163551"/>
                </a:lnTo>
                <a:lnTo>
                  <a:pt x="636611" y="152400"/>
                </a:lnTo>
                <a:close/>
              </a:path>
              <a:path w="7165340" h="1955800">
                <a:moveTo>
                  <a:pt x="545485" y="139700"/>
                </a:moveTo>
                <a:lnTo>
                  <a:pt x="535469" y="139700"/>
                </a:lnTo>
                <a:lnTo>
                  <a:pt x="537603" y="152400"/>
                </a:lnTo>
                <a:lnTo>
                  <a:pt x="551560" y="152400"/>
                </a:lnTo>
                <a:lnTo>
                  <a:pt x="545485" y="139700"/>
                </a:lnTo>
                <a:close/>
              </a:path>
              <a:path w="7165340" h="1955800">
                <a:moveTo>
                  <a:pt x="687844" y="114300"/>
                </a:moveTo>
                <a:lnTo>
                  <a:pt x="655726" y="114300"/>
                </a:lnTo>
                <a:lnTo>
                  <a:pt x="664445" y="127000"/>
                </a:lnTo>
                <a:lnTo>
                  <a:pt x="584530" y="127000"/>
                </a:lnTo>
                <a:lnTo>
                  <a:pt x="583615" y="139700"/>
                </a:lnTo>
                <a:lnTo>
                  <a:pt x="573539" y="139700"/>
                </a:lnTo>
                <a:lnTo>
                  <a:pt x="586822" y="152400"/>
                </a:lnTo>
                <a:lnTo>
                  <a:pt x="716707" y="152400"/>
                </a:lnTo>
                <a:lnTo>
                  <a:pt x="724041" y="139700"/>
                </a:lnTo>
                <a:lnTo>
                  <a:pt x="722186" y="127000"/>
                </a:lnTo>
                <a:lnTo>
                  <a:pt x="687844" y="114300"/>
                </a:lnTo>
                <a:close/>
              </a:path>
              <a:path w="7165340" h="1955800">
                <a:moveTo>
                  <a:pt x="820953" y="139700"/>
                </a:moveTo>
                <a:lnTo>
                  <a:pt x="736460" y="139700"/>
                </a:lnTo>
                <a:lnTo>
                  <a:pt x="734503" y="152400"/>
                </a:lnTo>
                <a:lnTo>
                  <a:pt x="829451" y="152400"/>
                </a:lnTo>
                <a:lnTo>
                  <a:pt x="820953" y="139700"/>
                </a:lnTo>
                <a:close/>
              </a:path>
              <a:path w="7165340" h="1955800">
                <a:moveTo>
                  <a:pt x="489125" y="127000"/>
                </a:moveTo>
                <a:lnTo>
                  <a:pt x="470598" y="127000"/>
                </a:lnTo>
                <a:lnTo>
                  <a:pt x="481378" y="139700"/>
                </a:lnTo>
                <a:lnTo>
                  <a:pt x="483187" y="139700"/>
                </a:lnTo>
                <a:lnTo>
                  <a:pt x="489125" y="127000"/>
                </a:lnTo>
                <a:close/>
              </a:path>
              <a:path w="7165340" h="1955800">
                <a:moveTo>
                  <a:pt x="531215" y="127000"/>
                </a:moveTo>
                <a:lnTo>
                  <a:pt x="522571" y="127000"/>
                </a:lnTo>
                <a:lnTo>
                  <a:pt x="524802" y="139700"/>
                </a:lnTo>
                <a:lnTo>
                  <a:pt x="525508" y="139700"/>
                </a:lnTo>
                <a:lnTo>
                  <a:pt x="531215" y="127000"/>
                </a:lnTo>
                <a:close/>
              </a:path>
              <a:path w="7165340" h="1955800">
                <a:moveTo>
                  <a:pt x="584530" y="127000"/>
                </a:moveTo>
                <a:lnTo>
                  <a:pt x="541370" y="127000"/>
                </a:lnTo>
                <a:lnTo>
                  <a:pt x="550459" y="139700"/>
                </a:lnTo>
                <a:lnTo>
                  <a:pt x="583615" y="139700"/>
                </a:lnTo>
                <a:lnTo>
                  <a:pt x="584530" y="127000"/>
                </a:lnTo>
                <a:close/>
              </a:path>
              <a:path w="7165340" h="1955800">
                <a:moveTo>
                  <a:pt x="744911" y="127000"/>
                </a:moveTo>
                <a:lnTo>
                  <a:pt x="734860" y="127000"/>
                </a:lnTo>
                <a:lnTo>
                  <a:pt x="728466" y="139700"/>
                </a:lnTo>
                <a:lnTo>
                  <a:pt x="747890" y="139700"/>
                </a:lnTo>
                <a:lnTo>
                  <a:pt x="744911" y="127000"/>
                </a:lnTo>
                <a:close/>
              </a:path>
              <a:path w="7165340" h="1955800">
                <a:moveTo>
                  <a:pt x="767644" y="127000"/>
                </a:moveTo>
                <a:lnTo>
                  <a:pt x="767002" y="139700"/>
                </a:lnTo>
                <a:lnTo>
                  <a:pt x="774941" y="139700"/>
                </a:lnTo>
                <a:lnTo>
                  <a:pt x="767644" y="127000"/>
                </a:lnTo>
                <a:close/>
              </a:path>
              <a:path w="7165340" h="1955800">
                <a:moveTo>
                  <a:pt x="418358" y="114300"/>
                </a:moveTo>
                <a:lnTo>
                  <a:pt x="406895" y="114300"/>
                </a:lnTo>
                <a:lnTo>
                  <a:pt x="416568" y="127000"/>
                </a:lnTo>
                <a:lnTo>
                  <a:pt x="419936" y="127000"/>
                </a:lnTo>
                <a:lnTo>
                  <a:pt x="422058" y="117912"/>
                </a:lnTo>
                <a:lnTo>
                  <a:pt x="418358" y="114300"/>
                </a:lnTo>
                <a:close/>
              </a:path>
              <a:path w="7165340" h="1955800">
                <a:moveTo>
                  <a:pt x="422902" y="114300"/>
                </a:moveTo>
                <a:lnTo>
                  <a:pt x="422058" y="117912"/>
                </a:lnTo>
                <a:lnTo>
                  <a:pt x="431368" y="127000"/>
                </a:lnTo>
                <a:lnTo>
                  <a:pt x="422902" y="114300"/>
                </a:lnTo>
                <a:close/>
              </a:path>
              <a:path w="7165340" h="1955800">
                <a:moveTo>
                  <a:pt x="475583" y="114300"/>
                </a:moveTo>
                <a:lnTo>
                  <a:pt x="449763" y="114300"/>
                </a:lnTo>
                <a:lnTo>
                  <a:pt x="445909" y="127000"/>
                </a:lnTo>
                <a:lnTo>
                  <a:pt x="465480" y="127000"/>
                </a:lnTo>
                <a:lnTo>
                  <a:pt x="475583" y="114300"/>
                </a:lnTo>
                <a:close/>
              </a:path>
              <a:path w="7165340" h="1955800">
                <a:moveTo>
                  <a:pt x="655726" y="114300"/>
                </a:moveTo>
                <a:lnTo>
                  <a:pt x="475583" y="114300"/>
                </a:lnTo>
                <a:lnTo>
                  <a:pt x="480277" y="127000"/>
                </a:lnTo>
                <a:lnTo>
                  <a:pt x="658266" y="127000"/>
                </a:lnTo>
                <a:lnTo>
                  <a:pt x="655726" y="114300"/>
                </a:lnTo>
                <a:close/>
              </a:path>
              <a:path w="7165340" h="1955800">
                <a:moveTo>
                  <a:pt x="384708" y="101600"/>
                </a:moveTo>
                <a:lnTo>
                  <a:pt x="373179" y="101600"/>
                </a:lnTo>
                <a:lnTo>
                  <a:pt x="375458" y="114300"/>
                </a:lnTo>
                <a:lnTo>
                  <a:pt x="386556" y="114300"/>
                </a:lnTo>
                <a:lnTo>
                  <a:pt x="384708" y="101600"/>
                </a:lnTo>
                <a:close/>
              </a:path>
              <a:path w="7165340" h="1955800">
                <a:moveTo>
                  <a:pt x="438067" y="101600"/>
                </a:moveTo>
                <a:lnTo>
                  <a:pt x="392954" y="101600"/>
                </a:lnTo>
                <a:lnTo>
                  <a:pt x="391437" y="114300"/>
                </a:lnTo>
                <a:lnTo>
                  <a:pt x="424699" y="114300"/>
                </a:lnTo>
                <a:lnTo>
                  <a:pt x="438067" y="101600"/>
                </a:lnTo>
                <a:close/>
              </a:path>
              <a:path w="7165340" h="1955800">
                <a:moveTo>
                  <a:pt x="559136" y="101600"/>
                </a:moveTo>
                <a:lnTo>
                  <a:pt x="438067" y="101600"/>
                </a:lnTo>
                <a:lnTo>
                  <a:pt x="446138" y="114300"/>
                </a:lnTo>
                <a:lnTo>
                  <a:pt x="569502" y="114300"/>
                </a:lnTo>
                <a:lnTo>
                  <a:pt x="559136" y="101600"/>
                </a:lnTo>
                <a:close/>
              </a:path>
              <a:path w="7165340" h="1955800">
                <a:moveTo>
                  <a:pt x="599735" y="101600"/>
                </a:moveTo>
                <a:lnTo>
                  <a:pt x="572668" y="101600"/>
                </a:lnTo>
                <a:lnTo>
                  <a:pt x="569502" y="114300"/>
                </a:lnTo>
                <a:lnTo>
                  <a:pt x="605990" y="114300"/>
                </a:lnTo>
                <a:lnTo>
                  <a:pt x="599735" y="101600"/>
                </a:lnTo>
                <a:close/>
              </a:path>
              <a:path w="7165340" h="1955800">
                <a:moveTo>
                  <a:pt x="624713" y="101600"/>
                </a:moveTo>
                <a:lnTo>
                  <a:pt x="614172" y="101600"/>
                </a:lnTo>
                <a:lnTo>
                  <a:pt x="605990" y="114300"/>
                </a:lnTo>
                <a:lnTo>
                  <a:pt x="626135" y="114300"/>
                </a:lnTo>
                <a:lnTo>
                  <a:pt x="624713" y="101600"/>
                </a:lnTo>
                <a:close/>
              </a:path>
              <a:path w="7165340" h="1955800">
                <a:moveTo>
                  <a:pt x="292760" y="88900"/>
                </a:moveTo>
                <a:lnTo>
                  <a:pt x="274483" y="88900"/>
                </a:lnTo>
                <a:lnTo>
                  <a:pt x="270332" y="101600"/>
                </a:lnTo>
                <a:lnTo>
                  <a:pt x="298332" y="101600"/>
                </a:lnTo>
                <a:lnTo>
                  <a:pt x="292760" y="88900"/>
                </a:lnTo>
                <a:close/>
              </a:path>
              <a:path w="7165340" h="1955800">
                <a:moveTo>
                  <a:pt x="538441" y="88900"/>
                </a:moveTo>
                <a:lnTo>
                  <a:pt x="303063" y="88900"/>
                </a:lnTo>
                <a:lnTo>
                  <a:pt x="319006" y="101600"/>
                </a:lnTo>
                <a:lnTo>
                  <a:pt x="546979" y="101600"/>
                </a:lnTo>
                <a:lnTo>
                  <a:pt x="538441" y="88900"/>
                </a:lnTo>
                <a:close/>
              </a:path>
              <a:path w="7165340" h="1955800">
                <a:moveTo>
                  <a:pt x="183337" y="76200"/>
                </a:moveTo>
                <a:lnTo>
                  <a:pt x="181432" y="76200"/>
                </a:lnTo>
                <a:lnTo>
                  <a:pt x="188886" y="88900"/>
                </a:lnTo>
                <a:lnTo>
                  <a:pt x="183337" y="76200"/>
                </a:lnTo>
                <a:close/>
              </a:path>
              <a:path w="7165340" h="1955800">
                <a:moveTo>
                  <a:pt x="193568" y="86518"/>
                </a:moveTo>
                <a:lnTo>
                  <a:pt x="192697" y="88900"/>
                </a:lnTo>
                <a:lnTo>
                  <a:pt x="194297" y="88900"/>
                </a:lnTo>
                <a:lnTo>
                  <a:pt x="193568" y="86518"/>
                </a:lnTo>
                <a:close/>
              </a:path>
              <a:path w="7165340" h="1955800">
                <a:moveTo>
                  <a:pt x="214630" y="76200"/>
                </a:moveTo>
                <a:lnTo>
                  <a:pt x="210158" y="76200"/>
                </a:lnTo>
                <a:lnTo>
                  <a:pt x="215938" y="88900"/>
                </a:lnTo>
                <a:lnTo>
                  <a:pt x="214630" y="76200"/>
                </a:lnTo>
                <a:close/>
              </a:path>
              <a:path w="7165340" h="1955800">
                <a:moveTo>
                  <a:pt x="245668" y="76200"/>
                </a:moveTo>
                <a:lnTo>
                  <a:pt x="228342" y="76200"/>
                </a:lnTo>
                <a:lnTo>
                  <a:pt x="231381" y="88900"/>
                </a:lnTo>
                <a:lnTo>
                  <a:pt x="241084" y="88900"/>
                </a:lnTo>
                <a:lnTo>
                  <a:pt x="245668" y="76200"/>
                </a:lnTo>
                <a:close/>
              </a:path>
              <a:path w="7165340" h="1955800">
                <a:moveTo>
                  <a:pt x="456928" y="76200"/>
                </a:moveTo>
                <a:lnTo>
                  <a:pt x="255546" y="76200"/>
                </a:lnTo>
                <a:lnTo>
                  <a:pt x="249197" y="88900"/>
                </a:lnTo>
                <a:lnTo>
                  <a:pt x="466329" y="88900"/>
                </a:lnTo>
                <a:lnTo>
                  <a:pt x="456928" y="76200"/>
                </a:lnTo>
                <a:close/>
              </a:path>
              <a:path w="7165340" h="1955800">
                <a:moveTo>
                  <a:pt x="478777" y="76200"/>
                </a:moveTo>
                <a:lnTo>
                  <a:pt x="481901" y="88900"/>
                </a:lnTo>
                <a:lnTo>
                  <a:pt x="514919" y="88900"/>
                </a:lnTo>
                <a:lnTo>
                  <a:pt x="478777" y="76200"/>
                </a:lnTo>
                <a:close/>
              </a:path>
              <a:path w="7165340" h="1955800">
                <a:moveTo>
                  <a:pt x="197345" y="76200"/>
                </a:moveTo>
                <a:lnTo>
                  <a:pt x="190413" y="76200"/>
                </a:lnTo>
                <a:lnTo>
                  <a:pt x="193568" y="86518"/>
                </a:lnTo>
                <a:lnTo>
                  <a:pt x="197345" y="76200"/>
                </a:lnTo>
                <a:close/>
              </a:path>
              <a:path w="7165340" h="1955800">
                <a:moveTo>
                  <a:pt x="93535" y="63500"/>
                </a:moveTo>
                <a:lnTo>
                  <a:pt x="74602" y="63500"/>
                </a:lnTo>
                <a:lnTo>
                  <a:pt x="85432" y="76200"/>
                </a:lnTo>
                <a:lnTo>
                  <a:pt x="102019" y="76200"/>
                </a:lnTo>
                <a:lnTo>
                  <a:pt x="93535" y="63500"/>
                </a:lnTo>
                <a:close/>
              </a:path>
              <a:path w="7165340" h="1955800">
                <a:moveTo>
                  <a:pt x="129126" y="63500"/>
                </a:moveTo>
                <a:lnTo>
                  <a:pt x="113040" y="63500"/>
                </a:lnTo>
                <a:lnTo>
                  <a:pt x="109474" y="76200"/>
                </a:lnTo>
                <a:lnTo>
                  <a:pt x="130381" y="76200"/>
                </a:lnTo>
                <a:lnTo>
                  <a:pt x="133486" y="72316"/>
                </a:lnTo>
                <a:lnTo>
                  <a:pt x="129126" y="63500"/>
                </a:lnTo>
                <a:close/>
              </a:path>
              <a:path w="7165340" h="1955800">
                <a:moveTo>
                  <a:pt x="134313" y="71283"/>
                </a:moveTo>
                <a:lnTo>
                  <a:pt x="133486" y="72316"/>
                </a:lnTo>
                <a:lnTo>
                  <a:pt x="135407" y="76200"/>
                </a:lnTo>
                <a:lnTo>
                  <a:pt x="134313" y="71283"/>
                </a:lnTo>
                <a:close/>
              </a:path>
              <a:path w="7165340" h="1955800">
                <a:moveTo>
                  <a:pt x="205106" y="63500"/>
                </a:moveTo>
                <a:lnTo>
                  <a:pt x="140538" y="63500"/>
                </a:lnTo>
                <a:lnTo>
                  <a:pt x="138872" y="65582"/>
                </a:lnTo>
                <a:lnTo>
                  <a:pt x="152803" y="76200"/>
                </a:lnTo>
                <a:lnTo>
                  <a:pt x="214109" y="76200"/>
                </a:lnTo>
                <a:lnTo>
                  <a:pt x="205106" y="63500"/>
                </a:lnTo>
                <a:close/>
              </a:path>
              <a:path w="7165340" h="1955800">
                <a:moveTo>
                  <a:pt x="270560" y="63500"/>
                </a:moveTo>
                <a:lnTo>
                  <a:pt x="215218" y="63500"/>
                </a:lnTo>
                <a:lnTo>
                  <a:pt x="214109" y="76200"/>
                </a:lnTo>
                <a:lnTo>
                  <a:pt x="246166" y="76200"/>
                </a:lnTo>
                <a:lnTo>
                  <a:pt x="270560" y="63500"/>
                </a:lnTo>
                <a:close/>
              </a:path>
              <a:path w="7165340" h="1955800">
                <a:moveTo>
                  <a:pt x="381462" y="63500"/>
                </a:moveTo>
                <a:lnTo>
                  <a:pt x="270560" y="63500"/>
                </a:lnTo>
                <a:lnTo>
                  <a:pt x="286700" y="76200"/>
                </a:lnTo>
                <a:lnTo>
                  <a:pt x="391261" y="76200"/>
                </a:lnTo>
                <a:lnTo>
                  <a:pt x="381462" y="63500"/>
                </a:lnTo>
                <a:close/>
              </a:path>
              <a:path w="7165340" h="1955800">
                <a:moveTo>
                  <a:pt x="397395" y="63500"/>
                </a:moveTo>
                <a:lnTo>
                  <a:pt x="391261" y="76200"/>
                </a:lnTo>
                <a:lnTo>
                  <a:pt x="398864" y="76200"/>
                </a:lnTo>
                <a:lnTo>
                  <a:pt x="397395" y="63500"/>
                </a:lnTo>
                <a:close/>
              </a:path>
              <a:path w="7165340" h="1955800">
                <a:moveTo>
                  <a:pt x="136139" y="63500"/>
                </a:moveTo>
                <a:lnTo>
                  <a:pt x="132580" y="63500"/>
                </a:lnTo>
                <a:lnTo>
                  <a:pt x="134313" y="71283"/>
                </a:lnTo>
                <a:lnTo>
                  <a:pt x="138872" y="65582"/>
                </a:lnTo>
                <a:lnTo>
                  <a:pt x="136139" y="63500"/>
                </a:lnTo>
                <a:close/>
              </a:path>
              <a:path w="7165340" h="1955800">
                <a:moveTo>
                  <a:pt x="263626" y="38100"/>
                </a:moveTo>
                <a:lnTo>
                  <a:pt x="250596" y="50800"/>
                </a:lnTo>
                <a:lnTo>
                  <a:pt x="134469" y="50800"/>
                </a:lnTo>
                <a:lnTo>
                  <a:pt x="136139" y="63500"/>
                </a:lnTo>
                <a:lnTo>
                  <a:pt x="138872" y="65582"/>
                </a:lnTo>
                <a:lnTo>
                  <a:pt x="140538" y="63500"/>
                </a:lnTo>
                <a:lnTo>
                  <a:pt x="283414" y="63500"/>
                </a:lnTo>
                <a:lnTo>
                  <a:pt x="275180" y="50800"/>
                </a:lnTo>
                <a:lnTo>
                  <a:pt x="263626" y="38100"/>
                </a:lnTo>
                <a:close/>
              </a:path>
              <a:path w="7165340" h="1955800">
                <a:moveTo>
                  <a:pt x="55729" y="50800"/>
                </a:moveTo>
                <a:lnTo>
                  <a:pt x="10020" y="50800"/>
                </a:lnTo>
                <a:lnTo>
                  <a:pt x="10547" y="63500"/>
                </a:lnTo>
                <a:lnTo>
                  <a:pt x="52364" y="63500"/>
                </a:lnTo>
                <a:lnTo>
                  <a:pt x="55729" y="50800"/>
                </a:lnTo>
                <a:close/>
              </a:path>
              <a:path w="7165340" h="1955800">
                <a:moveTo>
                  <a:pt x="69459" y="50800"/>
                </a:moveTo>
                <a:lnTo>
                  <a:pt x="58585" y="50800"/>
                </a:lnTo>
                <a:lnTo>
                  <a:pt x="65582" y="63500"/>
                </a:lnTo>
                <a:lnTo>
                  <a:pt x="74438" y="63500"/>
                </a:lnTo>
                <a:lnTo>
                  <a:pt x="69459" y="50800"/>
                </a:lnTo>
                <a:close/>
              </a:path>
              <a:path w="7165340" h="1955800">
                <a:moveTo>
                  <a:pt x="122199" y="50800"/>
                </a:moveTo>
                <a:lnTo>
                  <a:pt x="85763" y="50800"/>
                </a:lnTo>
                <a:lnTo>
                  <a:pt x="82970" y="63500"/>
                </a:lnTo>
                <a:lnTo>
                  <a:pt x="124788" y="63500"/>
                </a:lnTo>
                <a:lnTo>
                  <a:pt x="122199" y="50800"/>
                </a:lnTo>
                <a:close/>
              </a:path>
              <a:path w="7165340" h="1955800">
                <a:moveTo>
                  <a:pt x="313836" y="50800"/>
                </a:moveTo>
                <a:lnTo>
                  <a:pt x="302244" y="50800"/>
                </a:lnTo>
                <a:lnTo>
                  <a:pt x="294095" y="63500"/>
                </a:lnTo>
                <a:lnTo>
                  <a:pt x="331774" y="63500"/>
                </a:lnTo>
                <a:lnTo>
                  <a:pt x="313836" y="50800"/>
                </a:lnTo>
                <a:close/>
              </a:path>
              <a:path w="7165340" h="1955800">
                <a:moveTo>
                  <a:pt x="5696" y="38100"/>
                </a:moveTo>
                <a:lnTo>
                  <a:pt x="0" y="38100"/>
                </a:lnTo>
                <a:lnTo>
                  <a:pt x="6070" y="50800"/>
                </a:lnTo>
                <a:lnTo>
                  <a:pt x="6045" y="38466"/>
                </a:lnTo>
                <a:lnTo>
                  <a:pt x="5696" y="38100"/>
                </a:lnTo>
                <a:close/>
              </a:path>
              <a:path w="7165340" h="1955800">
                <a:moveTo>
                  <a:pt x="131853" y="38100"/>
                </a:moveTo>
                <a:lnTo>
                  <a:pt x="6045" y="38100"/>
                </a:lnTo>
                <a:lnTo>
                  <a:pt x="6045" y="38466"/>
                </a:lnTo>
                <a:lnTo>
                  <a:pt x="17787" y="50800"/>
                </a:lnTo>
                <a:lnTo>
                  <a:pt x="135267" y="50800"/>
                </a:lnTo>
                <a:lnTo>
                  <a:pt x="131853" y="38100"/>
                </a:lnTo>
                <a:close/>
              </a:path>
              <a:path w="7165340" h="1955800">
                <a:moveTo>
                  <a:pt x="139563" y="38100"/>
                </a:moveTo>
                <a:lnTo>
                  <a:pt x="131853" y="38100"/>
                </a:lnTo>
                <a:lnTo>
                  <a:pt x="135267" y="50800"/>
                </a:lnTo>
                <a:lnTo>
                  <a:pt x="143407" y="50800"/>
                </a:lnTo>
                <a:lnTo>
                  <a:pt x="139563" y="38100"/>
                </a:lnTo>
                <a:close/>
              </a:path>
              <a:path w="7165340" h="1955800">
                <a:moveTo>
                  <a:pt x="213021" y="38100"/>
                </a:moveTo>
                <a:lnTo>
                  <a:pt x="139563" y="38100"/>
                </a:lnTo>
                <a:lnTo>
                  <a:pt x="143407" y="50800"/>
                </a:lnTo>
                <a:lnTo>
                  <a:pt x="218211" y="50800"/>
                </a:lnTo>
                <a:lnTo>
                  <a:pt x="213021" y="38100"/>
                </a:lnTo>
                <a:close/>
              </a:path>
              <a:path w="7165340" h="1955800">
                <a:moveTo>
                  <a:pt x="232263" y="38100"/>
                </a:moveTo>
                <a:lnTo>
                  <a:pt x="225691" y="38100"/>
                </a:lnTo>
                <a:lnTo>
                  <a:pt x="218211" y="50800"/>
                </a:lnTo>
                <a:lnTo>
                  <a:pt x="236194" y="50800"/>
                </a:lnTo>
                <a:lnTo>
                  <a:pt x="232263" y="38100"/>
                </a:lnTo>
                <a:close/>
              </a:path>
              <a:path w="7165340" h="1955800">
                <a:moveTo>
                  <a:pt x="247574" y="38100"/>
                </a:moveTo>
                <a:lnTo>
                  <a:pt x="232263" y="38100"/>
                </a:lnTo>
                <a:lnTo>
                  <a:pt x="238209" y="50800"/>
                </a:lnTo>
                <a:lnTo>
                  <a:pt x="250596" y="50800"/>
                </a:lnTo>
                <a:lnTo>
                  <a:pt x="247574" y="38100"/>
                </a:lnTo>
                <a:close/>
              </a:path>
              <a:path w="7165340" h="1955800">
                <a:moveTo>
                  <a:pt x="151947" y="25400"/>
                </a:moveTo>
                <a:lnTo>
                  <a:pt x="12242" y="25400"/>
                </a:lnTo>
                <a:lnTo>
                  <a:pt x="25285" y="38100"/>
                </a:lnTo>
                <a:lnTo>
                  <a:pt x="145046" y="38100"/>
                </a:lnTo>
                <a:lnTo>
                  <a:pt x="151947" y="25400"/>
                </a:lnTo>
                <a:close/>
              </a:path>
              <a:path w="7165340" h="1955800">
                <a:moveTo>
                  <a:pt x="166098" y="25400"/>
                </a:moveTo>
                <a:lnTo>
                  <a:pt x="153911" y="38100"/>
                </a:lnTo>
                <a:lnTo>
                  <a:pt x="174512" y="38100"/>
                </a:lnTo>
                <a:lnTo>
                  <a:pt x="166098" y="25400"/>
                </a:lnTo>
                <a:close/>
              </a:path>
              <a:path w="7165340" h="1955800">
                <a:moveTo>
                  <a:pt x="91582" y="12700"/>
                </a:moveTo>
                <a:lnTo>
                  <a:pt x="13001" y="12700"/>
                </a:lnTo>
                <a:lnTo>
                  <a:pt x="12228" y="25400"/>
                </a:lnTo>
                <a:lnTo>
                  <a:pt x="92950" y="25400"/>
                </a:lnTo>
                <a:lnTo>
                  <a:pt x="91582" y="12700"/>
                </a:lnTo>
                <a:close/>
              </a:path>
              <a:path w="7165340" h="1955800">
                <a:moveTo>
                  <a:pt x="126898" y="12700"/>
                </a:moveTo>
                <a:lnTo>
                  <a:pt x="117970" y="12700"/>
                </a:lnTo>
                <a:lnTo>
                  <a:pt x="117144" y="25400"/>
                </a:lnTo>
                <a:lnTo>
                  <a:pt x="126898" y="12700"/>
                </a:lnTo>
                <a:close/>
              </a:path>
              <a:path w="7165340" h="1955800">
                <a:moveTo>
                  <a:pt x="48209" y="0"/>
                </a:moveTo>
                <a:lnTo>
                  <a:pt x="31973" y="0"/>
                </a:lnTo>
                <a:lnTo>
                  <a:pt x="28089" y="12700"/>
                </a:lnTo>
                <a:lnTo>
                  <a:pt x="44729" y="12700"/>
                </a:lnTo>
                <a:lnTo>
                  <a:pt x="48209" y="0"/>
                </a:lnTo>
                <a:close/>
              </a:path>
            </a:pathLst>
          </a:custGeom>
          <a:solidFill>
            <a:srgbClr val="DB2800">
              <a:alpha val="2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91267" y="3073603"/>
            <a:ext cx="263512" cy="3009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70"/>
              <a:t>10</a:t>
            </a:fld>
            <a:r>
              <a:rPr dirty="0" baseline="1543" sz="2700" spc="15"/>
              <a:t>/87</a:t>
            </a:r>
            <a:endParaRPr baseline="1543"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2019-08-15T00:37:39Z</dcterms:created>
  <dcterms:modified xsi:type="dcterms:W3CDTF">2019-08-15T00:37:39Z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2019-08-15T00:00:00Z</vt:filetime>
  </property>
</Properties>
</file>