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7200" y="2324100"/>
            <a:ext cx="7010400" cy="142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175" y="4203700"/>
            <a:ext cx="43624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4100" y="3594100"/>
            <a:ext cx="5816600" cy="207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08129" y="9296400"/>
            <a:ext cx="5988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cordova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kpure.com/" TargetMode="External"/><Relationship Id="rId3" Type="http://schemas.openxmlformats.org/officeDocument/2006/relationships/hyperlink" Target="http://www.javadecompilers.com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TM9jAH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WWW.USERTECHNOLOGIES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ugins.telerik.com/cordova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jotres.net/useful-cordova-plugins-for-your-ionic-application-examples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700" y="4572000"/>
            <a:ext cx="687197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0" marR="5080" indent="-901700">
              <a:lnSpc>
                <a:spcPct val="112999"/>
              </a:lnSpc>
              <a:spcBef>
                <a:spcPts val="95"/>
              </a:spcBef>
              <a:tabLst>
                <a:tab pos="3709670" algn="l"/>
              </a:tabLst>
            </a:pP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05">
                <a:solidFill>
                  <a:srgbClr val="FFFFFF"/>
                </a:solidFill>
                <a:latin typeface="Arial"/>
                <a:cs typeface="Arial"/>
              </a:rPr>
              <a:t>VA	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4500" spc="-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500" spc="-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4500" y="4025900"/>
            <a:ext cx="1963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dirty="0" sz="2400" spc="265">
                <a:solidFill>
                  <a:srgbClr val="55D7FF"/>
                </a:solidFill>
                <a:latin typeface="Verdana"/>
                <a:cs typeface="Verdana"/>
              </a:rPr>
              <a:t>LECTUR</a:t>
            </a:r>
            <a:r>
              <a:rPr dirty="0" sz="2400" spc="-110">
                <a:solidFill>
                  <a:srgbClr val="55D7FF"/>
                </a:solidFill>
                <a:latin typeface="Verdana"/>
                <a:cs typeface="Verdana"/>
              </a:rPr>
              <a:t>E</a:t>
            </a:r>
            <a:r>
              <a:rPr dirty="0" sz="2400">
                <a:solidFill>
                  <a:srgbClr val="55D7FF"/>
                </a:solidFill>
                <a:latin typeface="Verdana"/>
                <a:cs typeface="Verdana"/>
              </a:rPr>
              <a:t>	</a:t>
            </a:r>
            <a:r>
              <a:rPr dirty="0" sz="2400" spc="-195">
                <a:solidFill>
                  <a:srgbClr val="55D7FF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dirty="0" sz="3000" spc="409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4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7034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4610" algn="l"/>
              </a:tabLst>
            </a:pPr>
            <a:r>
              <a:rPr dirty="0" spc="250"/>
              <a:t>N</a:t>
            </a:r>
            <a:r>
              <a:rPr dirty="0" spc="-535"/>
              <a:t> </a:t>
            </a:r>
            <a:r>
              <a:rPr dirty="0"/>
              <a:t>G	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105"/>
              <a:t>VA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936239"/>
            <a:ext cx="11240770" cy="473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13399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70+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AngularJS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extensions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75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Cordova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Angular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Cordova</a:t>
            </a:r>
            <a:r>
              <a:rPr dirty="0" sz="3600" spc="-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plugins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build,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-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u="heavy" sz="3600" spc="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http://ngcordova.com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5794"/>
            <a:ext cx="11607165" cy="6223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076700" algn="l"/>
                <a:tab pos="5846445" algn="l"/>
                <a:tab pos="9062720" algn="l"/>
              </a:tabLst>
            </a:pPr>
            <a:r>
              <a:rPr dirty="0" sz="3900" spc="229"/>
              <a:t>M</a:t>
            </a:r>
            <a:r>
              <a:rPr dirty="0" sz="3900" spc="-459"/>
              <a:t> </a:t>
            </a:r>
            <a:r>
              <a:rPr dirty="0" sz="3900" spc="80"/>
              <a:t>A</a:t>
            </a:r>
            <a:r>
              <a:rPr dirty="0" sz="3900" spc="-459"/>
              <a:t> </a:t>
            </a:r>
            <a:r>
              <a:rPr dirty="0" sz="3900" spc="225"/>
              <a:t>N</a:t>
            </a:r>
            <a:r>
              <a:rPr dirty="0" sz="3900" spc="-455"/>
              <a:t> </a:t>
            </a:r>
            <a:r>
              <a:rPr dirty="0" sz="3900" spc="-70"/>
              <a:t>I</a:t>
            </a:r>
            <a:r>
              <a:rPr dirty="0" sz="3900" spc="-459"/>
              <a:t> </a:t>
            </a:r>
            <a:r>
              <a:rPr dirty="0" sz="3900" spc="-355"/>
              <a:t>P</a:t>
            </a:r>
            <a:r>
              <a:rPr dirty="0" sz="3900" spc="-459"/>
              <a:t> </a:t>
            </a:r>
            <a:r>
              <a:rPr dirty="0" sz="3900" spc="-140"/>
              <a:t>U</a:t>
            </a:r>
            <a:r>
              <a:rPr dirty="0" sz="3900" spc="-455"/>
              <a:t> </a:t>
            </a:r>
            <a:r>
              <a:rPr dirty="0" sz="3900" spc="-215"/>
              <a:t>L</a:t>
            </a:r>
            <a:r>
              <a:rPr dirty="0" sz="3900" spc="-459"/>
              <a:t> </a:t>
            </a:r>
            <a:r>
              <a:rPr dirty="0" sz="3900" spc="150"/>
              <a:t>AT</a:t>
            </a:r>
            <a:r>
              <a:rPr dirty="0" sz="3900" spc="-455"/>
              <a:t> </a:t>
            </a:r>
            <a:r>
              <a:rPr dirty="0" sz="3900" spc="-280"/>
              <a:t>E	</a:t>
            </a:r>
            <a:r>
              <a:rPr dirty="0" sz="3900" spc="10"/>
              <a:t>W</a:t>
            </a:r>
            <a:r>
              <a:rPr dirty="0" sz="3900" spc="-850"/>
              <a:t> </a:t>
            </a:r>
            <a:r>
              <a:rPr dirty="0" sz="3900" spc="-70"/>
              <a:t>I </a:t>
            </a:r>
            <a:r>
              <a:rPr dirty="0" sz="3900" spc="-140"/>
              <a:t>T</a:t>
            </a:r>
            <a:r>
              <a:rPr dirty="0" sz="3900" spc="-455"/>
              <a:t> </a:t>
            </a:r>
            <a:r>
              <a:rPr dirty="0" sz="3900" spc="10"/>
              <a:t>H	</a:t>
            </a:r>
            <a:r>
              <a:rPr dirty="0" sz="3900" spc="-65"/>
              <a:t>C</a:t>
            </a:r>
            <a:r>
              <a:rPr dirty="0" sz="3900" spc="-459"/>
              <a:t> </a:t>
            </a:r>
            <a:r>
              <a:rPr dirty="0" sz="3900" spc="229"/>
              <a:t>O</a:t>
            </a:r>
            <a:r>
              <a:rPr dirty="0" sz="3900" spc="-455"/>
              <a:t> </a:t>
            </a:r>
            <a:r>
              <a:rPr dirty="0" sz="3900" spc="-495"/>
              <a:t>R</a:t>
            </a:r>
            <a:r>
              <a:rPr dirty="0" sz="3900" spc="-459"/>
              <a:t> </a:t>
            </a:r>
            <a:r>
              <a:rPr dirty="0" sz="3900" spc="80"/>
              <a:t>D</a:t>
            </a:r>
            <a:r>
              <a:rPr dirty="0" sz="3900" spc="-459"/>
              <a:t> </a:t>
            </a:r>
            <a:r>
              <a:rPr dirty="0" sz="3900" spc="229"/>
              <a:t>O</a:t>
            </a:r>
            <a:r>
              <a:rPr dirty="0" sz="3900" spc="-459"/>
              <a:t> </a:t>
            </a:r>
            <a:r>
              <a:rPr dirty="0" sz="3900" spc="105"/>
              <a:t>VA	</a:t>
            </a:r>
            <a:r>
              <a:rPr dirty="0" sz="3900" spc="-355"/>
              <a:t>P</a:t>
            </a:r>
            <a:r>
              <a:rPr dirty="0" sz="3900" spc="-470"/>
              <a:t> </a:t>
            </a:r>
            <a:r>
              <a:rPr dirty="0" sz="3900" spc="-215"/>
              <a:t>L</a:t>
            </a:r>
            <a:r>
              <a:rPr dirty="0" sz="3900" spc="-475"/>
              <a:t> </a:t>
            </a:r>
            <a:r>
              <a:rPr dirty="0" sz="3900" spc="-140"/>
              <a:t>U</a:t>
            </a:r>
            <a:r>
              <a:rPr dirty="0" sz="3900" spc="-475"/>
              <a:t> </a:t>
            </a:r>
            <a:r>
              <a:rPr dirty="0" sz="3900" spc="10"/>
              <a:t>G</a:t>
            </a:r>
            <a:r>
              <a:rPr dirty="0" sz="3900" spc="-470"/>
              <a:t> </a:t>
            </a:r>
            <a:r>
              <a:rPr dirty="0" sz="3900" spc="-70"/>
              <a:t>I</a:t>
            </a:r>
            <a:r>
              <a:rPr dirty="0" sz="3900" spc="-475"/>
              <a:t> </a:t>
            </a:r>
            <a:r>
              <a:rPr dirty="0" sz="3900" spc="225"/>
              <a:t>N</a:t>
            </a:r>
            <a:r>
              <a:rPr dirty="0" sz="3900" spc="-475"/>
              <a:t> </a:t>
            </a:r>
            <a:r>
              <a:rPr dirty="0" sz="3900" spc="-425"/>
              <a:t>S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660400" y="4809147"/>
            <a:ext cx="11684000" cy="1565910"/>
          </a:xfrm>
          <a:custGeom>
            <a:avLst/>
            <a:gdLst/>
            <a:ahLst/>
            <a:cxnLst/>
            <a:rect l="l" t="t" r="r" b="b"/>
            <a:pathLst>
              <a:path w="11684000" h="1565910">
                <a:moveTo>
                  <a:pt x="0" y="0"/>
                </a:moveTo>
                <a:lnTo>
                  <a:pt x="11684000" y="0"/>
                </a:lnTo>
                <a:lnTo>
                  <a:pt x="11684000" y="1565643"/>
                </a:lnTo>
                <a:lnTo>
                  <a:pt x="0" y="1565643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809147"/>
            <a:ext cx="11684000" cy="1565910"/>
          </a:xfrm>
          <a:custGeom>
            <a:avLst/>
            <a:gdLst/>
            <a:ahLst/>
            <a:cxnLst/>
            <a:rect l="l" t="t" r="r" b="b"/>
            <a:pathLst>
              <a:path w="11684000" h="1565910">
                <a:moveTo>
                  <a:pt x="0" y="0"/>
                </a:moveTo>
                <a:lnTo>
                  <a:pt x="11684000" y="0"/>
                </a:lnTo>
                <a:lnTo>
                  <a:pt x="11684000" y="1565643"/>
                </a:lnTo>
                <a:lnTo>
                  <a:pt x="0" y="15656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3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99012" y="4767579"/>
            <a:ext cx="3510915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7300"/>
              </a:lnSpc>
              <a:spcBef>
                <a:spcPts val="10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add</a:t>
            </a:r>
            <a:r>
              <a:rPr dirty="0" sz="2700" spc="-1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[plugin-name] 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rm</a:t>
            </a:r>
            <a:r>
              <a:rPr dirty="0" sz="2700" spc="-5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[plugin-name]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812800" y="4767579"/>
            <a:ext cx="1453515" cy="14859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700" spc="-10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700" spc="-10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700" spc="-10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8793" y="4767579"/>
            <a:ext cx="1247140" cy="148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R="5080">
              <a:lnSpc>
                <a:spcPct val="118800"/>
              </a:lnSpc>
              <a:spcBef>
                <a:spcPts val="5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plugin  plugin  plugin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9012" y="5816600"/>
            <a:ext cx="83629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list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5794"/>
            <a:ext cx="11607165" cy="6223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076700" algn="l"/>
                <a:tab pos="5846445" algn="l"/>
                <a:tab pos="9062720" algn="l"/>
              </a:tabLst>
            </a:pPr>
            <a:r>
              <a:rPr dirty="0" sz="3900" spc="229"/>
              <a:t>M</a:t>
            </a:r>
            <a:r>
              <a:rPr dirty="0" sz="3900" spc="-459"/>
              <a:t> </a:t>
            </a:r>
            <a:r>
              <a:rPr dirty="0" sz="3900" spc="80"/>
              <a:t>A</a:t>
            </a:r>
            <a:r>
              <a:rPr dirty="0" sz="3900" spc="-459"/>
              <a:t> </a:t>
            </a:r>
            <a:r>
              <a:rPr dirty="0" sz="3900" spc="225"/>
              <a:t>N</a:t>
            </a:r>
            <a:r>
              <a:rPr dirty="0" sz="3900" spc="-455"/>
              <a:t> </a:t>
            </a:r>
            <a:r>
              <a:rPr dirty="0" sz="3900" spc="-70"/>
              <a:t>I</a:t>
            </a:r>
            <a:r>
              <a:rPr dirty="0" sz="3900" spc="-459"/>
              <a:t> </a:t>
            </a:r>
            <a:r>
              <a:rPr dirty="0" sz="3900" spc="-355"/>
              <a:t>P</a:t>
            </a:r>
            <a:r>
              <a:rPr dirty="0" sz="3900" spc="-459"/>
              <a:t> </a:t>
            </a:r>
            <a:r>
              <a:rPr dirty="0" sz="3900" spc="-140"/>
              <a:t>U</a:t>
            </a:r>
            <a:r>
              <a:rPr dirty="0" sz="3900" spc="-455"/>
              <a:t> </a:t>
            </a:r>
            <a:r>
              <a:rPr dirty="0" sz="3900" spc="-215"/>
              <a:t>L</a:t>
            </a:r>
            <a:r>
              <a:rPr dirty="0" sz="3900" spc="-459"/>
              <a:t> </a:t>
            </a:r>
            <a:r>
              <a:rPr dirty="0" sz="3900" spc="150"/>
              <a:t>AT</a:t>
            </a:r>
            <a:r>
              <a:rPr dirty="0" sz="3900" spc="-455"/>
              <a:t> </a:t>
            </a:r>
            <a:r>
              <a:rPr dirty="0" sz="3900" spc="-280"/>
              <a:t>E	</a:t>
            </a:r>
            <a:r>
              <a:rPr dirty="0" sz="3900" spc="10"/>
              <a:t>W</a:t>
            </a:r>
            <a:r>
              <a:rPr dirty="0" sz="3900" spc="-850"/>
              <a:t> </a:t>
            </a:r>
            <a:r>
              <a:rPr dirty="0" sz="3900" spc="-70"/>
              <a:t>I </a:t>
            </a:r>
            <a:r>
              <a:rPr dirty="0" sz="3900" spc="-140"/>
              <a:t>T</a:t>
            </a:r>
            <a:r>
              <a:rPr dirty="0" sz="3900" spc="-455"/>
              <a:t> </a:t>
            </a:r>
            <a:r>
              <a:rPr dirty="0" sz="3900" spc="10"/>
              <a:t>H	</a:t>
            </a:r>
            <a:r>
              <a:rPr dirty="0" sz="3900" spc="-65"/>
              <a:t>C</a:t>
            </a:r>
            <a:r>
              <a:rPr dirty="0" sz="3900" spc="-459"/>
              <a:t> </a:t>
            </a:r>
            <a:r>
              <a:rPr dirty="0" sz="3900" spc="229"/>
              <a:t>O</a:t>
            </a:r>
            <a:r>
              <a:rPr dirty="0" sz="3900" spc="-455"/>
              <a:t> </a:t>
            </a:r>
            <a:r>
              <a:rPr dirty="0" sz="3900" spc="-495"/>
              <a:t>R</a:t>
            </a:r>
            <a:r>
              <a:rPr dirty="0" sz="3900" spc="-459"/>
              <a:t> </a:t>
            </a:r>
            <a:r>
              <a:rPr dirty="0" sz="3900" spc="80"/>
              <a:t>D</a:t>
            </a:r>
            <a:r>
              <a:rPr dirty="0" sz="3900" spc="-459"/>
              <a:t> </a:t>
            </a:r>
            <a:r>
              <a:rPr dirty="0" sz="3900" spc="229"/>
              <a:t>O</a:t>
            </a:r>
            <a:r>
              <a:rPr dirty="0" sz="3900" spc="-459"/>
              <a:t> </a:t>
            </a:r>
            <a:r>
              <a:rPr dirty="0" sz="3900" spc="105"/>
              <a:t>VA	</a:t>
            </a:r>
            <a:r>
              <a:rPr dirty="0" sz="3900" spc="-355"/>
              <a:t>P</a:t>
            </a:r>
            <a:r>
              <a:rPr dirty="0" sz="3900" spc="-470"/>
              <a:t> </a:t>
            </a:r>
            <a:r>
              <a:rPr dirty="0" sz="3900" spc="-215"/>
              <a:t>L</a:t>
            </a:r>
            <a:r>
              <a:rPr dirty="0" sz="3900" spc="-475"/>
              <a:t> </a:t>
            </a:r>
            <a:r>
              <a:rPr dirty="0" sz="3900" spc="-140"/>
              <a:t>U</a:t>
            </a:r>
            <a:r>
              <a:rPr dirty="0" sz="3900" spc="-475"/>
              <a:t> </a:t>
            </a:r>
            <a:r>
              <a:rPr dirty="0" sz="3900" spc="10"/>
              <a:t>G</a:t>
            </a:r>
            <a:r>
              <a:rPr dirty="0" sz="3900" spc="-470"/>
              <a:t> </a:t>
            </a:r>
            <a:r>
              <a:rPr dirty="0" sz="3900" spc="-70"/>
              <a:t>I</a:t>
            </a:r>
            <a:r>
              <a:rPr dirty="0" sz="3900" spc="-475"/>
              <a:t> </a:t>
            </a:r>
            <a:r>
              <a:rPr dirty="0" sz="3900" spc="225"/>
              <a:t>N</a:t>
            </a:r>
            <a:r>
              <a:rPr dirty="0" sz="3900" spc="-475"/>
              <a:t> </a:t>
            </a:r>
            <a:r>
              <a:rPr dirty="0" sz="3900" spc="-425"/>
              <a:t>S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660400" y="4809147"/>
            <a:ext cx="11684000" cy="1565910"/>
          </a:xfrm>
          <a:custGeom>
            <a:avLst/>
            <a:gdLst/>
            <a:ahLst/>
            <a:cxnLst/>
            <a:rect l="l" t="t" r="r" b="b"/>
            <a:pathLst>
              <a:path w="11684000" h="1565910">
                <a:moveTo>
                  <a:pt x="0" y="0"/>
                </a:moveTo>
                <a:lnTo>
                  <a:pt x="11684000" y="0"/>
                </a:lnTo>
                <a:lnTo>
                  <a:pt x="11684000" y="1565643"/>
                </a:lnTo>
                <a:lnTo>
                  <a:pt x="0" y="1565643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809147"/>
            <a:ext cx="11684000" cy="1565910"/>
          </a:xfrm>
          <a:custGeom>
            <a:avLst/>
            <a:gdLst/>
            <a:ahLst/>
            <a:cxnLst/>
            <a:rect l="l" t="t" r="r" b="b"/>
            <a:pathLst>
              <a:path w="11684000" h="1565910">
                <a:moveTo>
                  <a:pt x="0" y="0"/>
                </a:moveTo>
                <a:lnTo>
                  <a:pt x="11684000" y="0"/>
                </a:lnTo>
                <a:lnTo>
                  <a:pt x="11684000" y="1565643"/>
                </a:lnTo>
                <a:lnTo>
                  <a:pt x="0" y="15656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3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0100" y="4767579"/>
            <a:ext cx="1466215" cy="14859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700" spc="-10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700" spc="-10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700" spc="-10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6093" y="4767579"/>
            <a:ext cx="1259840" cy="148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18800"/>
              </a:lnSpc>
              <a:spcBef>
                <a:spcPts val="5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plugin  plugin  plugin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6312" y="4767579"/>
            <a:ext cx="3523615" cy="148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5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add</a:t>
            </a:r>
            <a:r>
              <a:rPr dirty="0" sz="2700" spc="-1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[plugin-name] 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rm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[plugin-name]  list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7442200"/>
            <a:ext cx="3738879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dirty="0" sz="3000" spc="-15">
                <a:solidFill>
                  <a:srgbClr val="FF2E00"/>
                </a:solidFill>
                <a:latin typeface="Verdana"/>
                <a:cs typeface="Verdana"/>
              </a:rPr>
              <a:t>Use </a:t>
            </a:r>
            <a:r>
              <a:rPr dirty="0" sz="3000" spc="385">
                <a:solidFill>
                  <a:srgbClr val="FF2E00"/>
                </a:solidFill>
                <a:latin typeface="Verdana"/>
                <a:cs typeface="Verdana"/>
              </a:rPr>
              <a:t>Ionic </a:t>
            </a:r>
            <a:r>
              <a:rPr dirty="0" sz="3000" spc="360">
                <a:solidFill>
                  <a:srgbClr val="FF2E00"/>
                </a:solidFill>
                <a:latin typeface="Verdana"/>
                <a:cs typeface="Verdana"/>
              </a:rPr>
              <a:t>CLI  </a:t>
            </a:r>
            <a:r>
              <a:rPr dirty="0" sz="3000" spc="215">
                <a:solidFill>
                  <a:srgbClr val="FF2E00"/>
                </a:solidFill>
                <a:latin typeface="Verdana"/>
                <a:cs typeface="Verdana"/>
              </a:rPr>
              <a:t>not 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Cordova</a:t>
            </a:r>
            <a:r>
              <a:rPr dirty="0" sz="3000" spc="57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360">
                <a:solidFill>
                  <a:srgbClr val="FF2E00"/>
                </a:solidFill>
                <a:latin typeface="Verdana"/>
                <a:cs typeface="Verdana"/>
              </a:rPr>
              <a:t>CLI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77178" y="6550838"/>
            <a:ext cx="2529205" cy="1549400"/>
          </a:xfrm>
          <a:custGeom>
            <a:avLst/>
            <a:gdLst/>
            <a:ahLst/>
            <a:cxnLst/>
            <a:rect l="l" t="t" r="r" b="b"/>
            <a:pathLst>
              <a:path w="2529204" h="1549400">
                <a:moveTo>
                  <a:pt x="2477486" y="1536700"/>
                </a:moveTo>
                <a:lnTo>
                  <a:pt x="2466945" y="1536700"/>
                </a:lnTo>
                <a:lnTo>
                  <a:pt x="2459966" y="1549400"/>
                </a:lnTo>
                <a:lnTo>
                  <a:pt x="2479353" y="1549400"/>
                </a:lnTo>
                <a:lnTo>
                  <a:pt x="2477486" y="1536700"/>
                </a:lnTo>
                <a:close/>
              </a:path>
              <a:path w="2529204" h="1549400">
                <a:moveTo>
                  <a:pt x="2499203" y="1536700"/>
                </a:moveTo>
                <a:lnTo>
                  <a:pt x="2483199" y="1536700"/>
                </a:lnTo>
                <a:lnTo>
                  <a:pt x="2484353" y="1549400"/>
                </a:lnTo>
                <a:lnTo>
                  <a:pt x="2506332" y="1549400"/>
                </a:lnTo>
                <a:lnTo>
                  <a:pt x="2499203" y="1536700"/>
                </a:lnTo>
                <a:close/>
              </a:path>
              <a:path w="2529204" h="1549400">
                <a:moveTo>
                  <a:pt x="2455113" y="1524000"/>
                </a:moveTo>
                <a:lnTo>
                  <a:pt x="2446269" y="1524000"/>
                </a:lnTo>
                <a:lnTo>
                  <a:pt x="2456438" y="1536700"/>
                </a:lnTo>
                <a:lnTo>
                  <a:pt x="2462443" y="1536700"/>
                </a:lnTo>
                <a:lnTo>
                  <a:pt x="2461497" y="1530933"/>
                </a:lnTo>
                <a:lnTo>
                  <a:pt x="2455113" y="1524000"/>
                </a:lnTo>
                <a:close/>
              </a:path>
              <a:path w="2529204" h="1549400">
                <a:moveTo>
                  <a:pt x="2498047" y="1524000"/>
                </a:moveTo>
                <a:lnTo>
                  <a:pt x="2460360" y="1524000"/>
                </a:lnTo>
                <a:lnTo>
                  <a:pt x="2461497" y="1530933"/>
                </a:lnTo>
                <a:lnTo>
                  <a:pt x="2466806" y="1536700"/>
                </a:lnTo>
                <a:lnTo>
                  <a:pt x="2498006" y="1536700"/>
                </a:lnTo>
                <a:lnTo>
                  <a:pt x="2498047" y="1524000"/>
                </a:lnTo>
                <a:close/>
              </a:path>
              <a:path w="2529204" h="1549400">
                <a:moveTo>
                  <a:pt x="2511986" y="1524000"/>
                </a:moveTo>
                <a:lnTo>
                  <a:pt x="2498047" y="1524000"/>
                </a:lnTo>
                <a:lnTo>
                  <a:pt x="2504130" y="1536700"/>
                </a:lnTo>
                <a:lnTo>
                  <a:pt x="2517591" y="1536700"/>
                </a:lnTo>
                <a:lnTo>
                  <a:pt x="2511986" y="1524000"/>
                </a:lnTo>
                <a:close/>
              </a:path>
              <a:path w="2529204" h="1549400">
                <a:moveTo>
                  <a:pt x="2398597" y="1511300"/>
                </a:moveTo>
                <a:lnTo>
                  <a:pt x="2381582" y="1511300"/>
                </a:lnTo>
                <a:lnTo>
                  <a:pt x="2396672" y="1524000"/>
                </a:lnTo>
                <a:lnTo>
                  <a:pt x="2405858" y="1524000"/>
                </a:lnTo>
                <a:lnTo>
                  <a:pt x="2398597" y="1511300"/>
                </a:lnTo>
                <a:close/>
              </a:path>
              <a:path w="2529204" h="1549400">
                <a:moveTo>
                  <a:pt x="2522275" y="1511300"/>
                </a:moveTo>
                <a:lnTo>
                  <a:pt x="2408657" y="1511300"/>
                </a:lnTo>
                <a:lnTo>
                  <a:pt x="2405858" y="1524000"/>
                </a:lnTo>
                <a:lnTo>
                  <a:pt x="2529138" y="1524000"/>
                </a:lnTo>
                <a:lnTo>
                  <a:pt x="2522275" y="1511300"/>
                </a:lnTo>
                <a:close/>
              </a:path>
              <a:path w="2529204" h="1549400">
                <a:moveTo>
                  <a:pt x="2483480" y="1498600"/>
                </a:moveTo>
                <a:lnTo>
                  <a:pt x="2377410" y="1498600"/>
                </a:lnTo>
                <a:lnTo>
                  <a:pt x="2382173" y="1511300"/>
                </a:lnTo>
                <a:lnTo>
                  <a:pt x="2486134" y="1511300"/>
                </a:lnTo>
                <a:lnTo>
                  <a:pt x="2483480" y="1498600"/>
                </a:lnTo>
                <a:close/>
              </a:path>
              <a:path w="2529204" h="1549400">
                <a:moveTo>
                  <a:pt x="2497228" y="1498600"/>
                </a:moveTo>
                <a:lnTo>
                  <a:pt x="2485461" y="1498600"/>
                </a:lnTo>
                <a:lnTo>
                  <a:pt x="2488116" y="1511300"/>
                </a:lnTo>
                <a:lnTo>
                  <a:pt x="2506164" y="1511300"/>
                </a:lnTo>
                <a:lnTo>
                  <a:pt x="2497228" y="1498600"/>
                </a:lnTo>
                <a:close/>
              </a:path>
              <a:path w="2529204" h="1549400">
                <a:moveTo>
                  <a:pt x="2364951" y="1473200"/>
                </a:moveTo>
                <a:lnTo>
                  <a:pt x="2326707" y="1473200"/>
                </a:lnTo>
                <a:lnTo>
                  <a:pt x="2344172" y="1485900"/>
                </a:lnTo>
                <a:lnTo>
                  <a:pt x="2356290" y="1498600"/>
                </a:lnTo>
                <a:lnTo>
                  <a:pt x="2361580" y="1498600"/>
                </a:lnTo>
                <a:lnTo>
                  <a:pt x="2364159" y="1485900"/>
                </a:lnTo>
                <a:lnTo>
                  <a:pt x="2367643" y="1485900"/>
                </a:lnTo>
                <a:lnTo>
                  <a:pt x="2364951" y="1473200"/>
                </a:lnTo>
                <a:close/>
              </a:path>
              <a:path w="2529204" h="1549400">
                <a:moveTo>
                  <a:pt x="2375731" y="1473200"/>
                </a:moveTo>
                <a:lnTo>
                  <a:pt x="2371873" y="1473200"/>
                </a:lnTo>
                <a:lnTo>
                  <a:pt x="2371979" y="1485900"/>
                </a:lnTo>
                <a:lnTo>
                  <a:pt x="2364159" y="1485900"/>
                </a:lnTo>
                <a:lnTo>
                  <a:pt x="2361580" y="1498600"/>
                </a:lnTo>
                <a:lnTo>
                  <a:pt x="2374822" y="1498600"/>
                </a:lnTo>
                <a:lnTo>
                  <a:pt x="2381093" y="1485900"/>
                </a:lnTo>
                <a:lnTo>
                  <a:pt x="2375731" y="1473200"/>
                </a:lnTo>
                <a:close/>
              </a:path>
              <a:path w="2529204" h="1549400">
                <a:moveTo>
                  <a:pt x="2433499" y="1473200"/>
                </a:moveTo>
                <a:lnTo>
                  <a:pt x="2375731" y="1473200"/>
                </a:lnTo>
                <a:lnTo>
                  <a:pt x="2381093" y="1485900"/>
                </a:lnTo>
                <a:lnTo>
                  <a:pt x="2374822" y="1498600"/>
                </a:lnTo>
                <a:lnTo>
                  <a:pt x="2471491" y="1498600"/>
                </a:lnTo>
                <a:lnTo>
                  <a:pt x="2474565" y="1485900"/>
                </a:lnTo>
                <a:lnTo>
                  <a:pt x="2435398" y="1485900"/>
                </a:lnTo>
                <a:lnTo>
                  <a:pt x="2433499" y="1473200"/>
                </a:lnTo>
                <a:close/>
              </a:path>
              <a:path w="2529204" h="1549400">
                <a:moveTo>
                  <a:pt x="2314425" y="1473200"/>
                </a:moveTo>
                <a:lnTo>
                  <a:pt x="2277740" y="1473200"/>
                </a:lnTo>
                <a:lnTo>
                  <a:pt x="2298491" y="1485900"/>
                </a:lnTo>
                <a:lnTo>
                  <a:pt x="2317859" y="1485900"/>
                </a:lnTo>
                <a:lnTo>
                  <a:pt x="2314425" y="1473200"/>
                </a:lnTo>
                <a:close/>
              </a:path>
              <a:path w="2529204" h="1549400">
                <a:moveTo>
                  <a:pt x="2370133" y="1473200"/>
                </a:moveTo>
                <a:lnTo>
                  <a:pt x="2364951" y="1473200"/>
                </a:lnTo>
                <a:lnTo>
                  <a:pt x="2367643" y="1485900"/>
                </a:lnTo>
                <a:lnTo>
                  <a:pt x="2370133" y="1473200"/>
                </a:lnTo>
                <a:close/>
              </a:path>
              <a:path w="2529204" h="1549400">
                <a:moveTo>
                  <a:pt x="2371873" y="1473200"/>
                </a:moveTo>
                <a:lnTo>
                  <a:pt x="2370133" y="1473200"/>
                </a:lnTo>
                <a:lnTo>
                  <a:pt x="2367643" y="1485900"/>
                </a:lnTo>
                <a:lnTo>
                  <a:pt x="2371979" y="1485900"/>
                </a:lnTo>
                <a:lnTo>
                  <a:pt x="2371873" y="1473200"/>
                </a:lnTo>
                <a:close/>
              </a:path>
              <a:path w="2529204" h="1549400">
                <a:moveTo>
                  <a:pt x="2252562" y="1460500"/>
                </a:moveTo>
                <a:lnTo>
                  <a:pt x="2246216" y="1460500"/>
                </a:lnTo>
                <a:lnTo>
                  <a:pt x="2255936" y="1473200"/>
                </a:lnTo>
                <a:lnTo>
                  <a:pt x="2266247" y="1473200"/>
                </a:lnTo>
                <a:lnTo>
                  <a:pt x="2252562" y="1460500"/>
                </a:lnTo>
                <a:close/>
              </a:path>
              <a:path w="2529204" h="1549400">
                <a:moveTo>
                  <a:pt x="2296723" y="1471913"/>
                </a:moveTo>
                <a:lnTo>
                  <a:pt x="2296122" y="1473200"/>
                </a:lnTo>
                <a:lnTo>
                  <a:pt x="2297765" y="1473200"/>
                </a:lnTo>
                <a:lnTo>
                  <a:pt x="2296723" y="1471913"/>
                </a:lnTo>
                <a:close/>
              </a:path>
              <a:path w="2529204" h="1549400">
                <a:moveTo>
                  <a:pt x="2360942" y="1451115"/>
                </a:moveTo>
                <a:lnTo>
                  <a:pt x="2356386" y="1460500"/>
                </a:lnTo>
                <a:lnTo>
                  <a:pt x="2302054" y="1460500"/>
                </a:lnTo>
                <a:lnTo>
                  <a:pt x="2310786" y="1473200"/>
                </a:lnTo>
                <a:lnTo>
                  <a:pt x="2378667" y="1473200"/>
                </a:lnTo>
                <a:lnTo>
                  <a:pt x="2384816" y="1461458"/>
                </a:lnTo>
                <a:lnTo>
                  <a:pt x="2384820" y="1460500"/>
                </a:lnTo>
                <a:lnTo>
                  <a:pt x="2360942" y="1451115"/>
                </a:lnTo>
                <a:close/>
              </a:path>
              <a:path w="2529204" h="1549400">
                <a:moveTo>
                  <a:pt x="2384816" y="1461458"/>
                </a:moveTo>
                <a:lnTo>
                  <a:pt x="2378667" y="1473200"/>
                </a:lnTo>
                <a:lnTo>
                  <a:pt x="2384768" y="1473200"/>
                </a:lnTo>
                <a:lnTo>
                  <a:pt x="2384816" y="1461458"/>
                </a:lnTo>
                <a:close/>
              </a:path>
              <a:path w="2529204" h="1549400">
                <a:moveTo>
                  <a:pt x="2411415" y="1460500"/>
                </a:moveTo>
                <a:lnTo>
                  <a:pt x="2385318" y="1460500"/>
                </a:lnTo>
                <a:lnTo>
                  <a:pt x="2384816" y="1461458"/>
                </a:lnTo>
                <a:lnTo>
                  <a:pt x="2384768" y="1473200"/>
                </a:lnTo>
                <a:lnTo>
                  <a:pt x="2407814" y="1473200"/>
                </a:lnTo>
                <a:lnTo>
                  <a:pt x="2411415" y="1460500"/>
                </a:lnTo>
                <a:close/>
              </a:path>
              <a:path w="2529204" h="1549400">
                <a:moveTo>
                  <a:pt x="2302054" y="1460500"/>
                </a:moveTo>
                <a:lnTo>
                  <a:pt x="2287474" y="1460500"/>
                </a:lnTo>
                <a:lnTo>
                  <a:pt x="2296723" y="1471913"/>
                </a:lnTo>
                <a:lnTo>
                  <a:pt x="2302054" y="1460500"/>
                </a:lnTo>
                <a:close/>
              </a:path>
              <a:path w="2529204" h="1549400">
                <a:moveTo>
                  <a:pt x="2228064" y="1451573"/>
                </a:moveTo>
                <a:lnTo>
                  <a:pt x="2228348" y="1460500"/>
                </a:lnTo>
                <a:lnTo>
                  <a:pt x="2233905" y="1460500"/>
                </a:lnTo>
                <a:lnTo>
                  <a:pt x="2228064" y="1451573"/>
                </a:lnTo>
                <a:close/>
              </a:path>
              <a:path w="2529204" h="1549400">
                <a:moveTo>
                  <a:pt x="2331482" y="1435100"/>
                </a:moveTo>
                <a:lnTo>
                  <a:pt x="2320704" y="1435100"/>
                </a:lnTo>
                <a:lnTo>
                  <a:pt x="2329147" y="1447800"/>
                </a:lnTo>
                <a:lnTo>
                  <a:pt x="2235995" y="1447800"/>
                </a:lnTo>
                <a:lnTo>
                  <a:pt x="2248605" y="1460500"/>
                </a:lnTo>
                <a:lnTo>
                  <a:pt x="2351539" y="1460500"/>
                </a:lnTo>
                <a:lnTo>
                  <a:pt x="2357795" y="1449879"/>
                </a:lnTo>
                <a:lnTo>
                  <a:pt x="2352505" y="1447800"/>
                </a:lnTo>
                <a:lnTo>
                  <a:pt x="2331482" y="1435100"/>
                </a:lnTo>
                <a:close/>
              </a:path>
              <a:path w="2529204" h="1549400">
                <a:moveTo>
                  <a:pt x="2227943" y="1447800"/>
                </a:moveTo>
                <a:lnTo>
                  <a:pt x="2225594" y="1447800"/>
                </a:lnTo>
                <a:lnTo>
                  <a:pt x="2228064" y="1451573"/>
                </a:lnTo>
                <a:lnTo>
                  <a:pt x="2227943" y="1447800"/>
                </a:lnTo>
                <a:close/>
              </a:path>
              <a:path w="2529204" h="1549400">
                <a:moveTo>
                  <a:pt x="2362551" y="1447800"/>
                </a:moveTo>
                <a:lnTo>
                  <a:pt x="2359020" y="1447800"/>
                </a:lnTo>
                <a:lnTo>
                  <a:pt x="2357795" y="1449879"/>
                </a:lnTo>
                <a:lnTo>
                  <a:pt x="2360942" y="1451115"/>
                </a:lnTo>
                <a:lnTo>
                  <a:pt x="2362551" y="1447800"/>
                </a:lnTo>
                <a:close/>
              </a:path>
              <a:path w="2529204" h="1549400">
                <a:moveTo>
                  <a:pt x="2200098" y="1435100"/>
                </a:moveTo>
                <a:lnTo>
                  <a:pt x="2201121" y="1447800"/>
                </a:lnTo>
                <a:lnTo>
                  <a:pt x="2209117" y="1447800"/>
                </a:lnTo>
                <a:lnTo>
                  <a:pt x="2200098" y="1435100"/>
                </a:lnTo>
                <a:close/>
              </a:path>
              <a:path w="2529204" h="1549400">
                <a:moveTo>
                  <a:pt x="2212932" y="1435100"/>
                </a:moveTo>
                <a:lnTo>
                  <a:pt x="2208162" y="1435100"/>
                </a:lnTo>
                <a:lnTo>
                  <a:pt x="2216118" y="1447800"/>
                </a:lnTo>
                <a:lnTo>
                  <a:pt x="2222481" y="1447800"/>
                </a:lnTo>
                <a:lnTo>
                  <a:pt x="2212932" y="1435100"/>
                </a:lnTo>
                <a:close/>
              </a:path>
              <a:path w="2529204" h="1549400">
                <a:moveTo>
                  <a:pt x="2213487" y="1422400"/>
                </a:moveTo>
                <a:lnTo>
                  <a:pt x="2208390" y="1422400"/>
                </a:lnTo>
                <a:lnTo>
                  <a:pt x="2216085" y="1435100"/>
                </a:lnTo>
                <a:lnTo>
                  <a:pt x="2236757" y="1447800"/>
                </a:lnTo>
                <a:lnTo>
                  <a:pt x="2323041" y="1447800"/>
                </a:lnTo>
                <a:lnTo>
                  <a:pt x="2320704" y="1435100"/>
                </a:lnTo>
                <a:lnTo>
                  <a:pt x="2224408" y="1435100"/>
                </a:lnTo>
                <a:lnTo>
                  <a:pt x="2213487" y="1422400"/>
                </a:lnTo>
                <a:close/>
              </a:path>
              <a:path w="2529204" h="1549400">
                <a:moveTo>
                  <a:pt x="2163157" y="1422400"/>
                </a:moveTo>
                <a:lnTo>
                  <a:pt x="2165305" y="1435100"/>
                </a:lnTo>
                <a:lnTo>
                  <a:pt x="2172406" y="1435100"/>
                </a:lnTo>
                <a:lnTo>
                  <a:pt x="2163157" y="1422400"/>
                </a:lnTo>
                <a:close/>
              </a:path>
              <a:path w="2529204" h="1549400">
                <a:moveTo>
                  <a:pt x="2198492" y="1422400"/>
                </a:moveTo>
                <a:lnTo>
                  <a:pt x="2190336" y="1422400"/>
                </a:lnTo>
                <a:lnTo>
                  <a:pt x="2191232" y="1435100"/>
                </a:lnTo>
                <a:lnTo>
                  <a:pt x="2191384" y="1435100"/>
                </a:lnTo>
                <a:lnTo>
                  <a:pt x="2198492" y="1422400"/>
                </a:lnTo>
                <a:close/>
              </a:path>
              <a:path w="2529204" h="1549400">
                <a:moveTo>
                  <a:pt x="2293856" y="1422400"/>
                </a:moveTo>
                <a:lnTo>
                  <a:pt x="2230509" y="1422400"/>
                </a:lnTo>
                <a:lnTo>
                  <a:pt x="2238379" y="1435100"/>
                </a:lnTo>
                <a:lnTo>
                  <a:pt x="2292777" y="1435100"/>
                </a:lnTo>
                <a:lnTo>
                  <a:pt x="2293856" y="1422400"/>
                </a:lnTo>
                <a:close/>
              </a:path>
              <a:path w="2529204" h="1549400">
                <a:moveTo>
                  <a:pt x="2269272" y="1409700"/>
                </a:moveTo>
                <a:lnTo>
                  <a:pt x="2141114" y="1409700"/>
                </a:lnTo>
                <a:lnTo>
                  <a:pt x="2149545" y="1422400"/>
                </a:lnTo>
                <a:lnTo>
                  <a:pt x="2274440" y="1422400"/>
                </a:lnTo>
                <a:lnTo>
                  <a:pt x="2269272" y="1409700"/>
                </a:lnTo>
                <a:close/>
              </a:path>
              <a:path w="2529204" h="1549400">
                <a:moveTo>
                  <a:pt x="2151964" y="1397000"/>
                </a:moveTo>
                <a:lnTo>
                  <a:pt x="2124063" y="1397000"/>
                </a:lnTo>
                <a:lnTo>
                  <a:pt x="2119023" y="1409700"/>
                </a:lnTo>
                <a:lnTo>
                  <a:pt x="2150965" y="1409700"/>
                </a:lnTo>
                <a:lnTo>
                  <a:pt x="2151964" y="1397000"/>
                </a:lnTo>
                <a:close/>
              </a:path>
              <a:path w="2529204" h="1549400">
                <a:moveTo>
                  <a:pt x="2219783" y="1397000"/>
                </a:moveTo>
                <a:lnTo>
                  <a:pt x="2159808" y="1397000"/>
                </a:lnTo>
                <a:lnTo>
                  <a:pt x="2150965" y="1409700"/>
                </a:lnTo>
                <a:lnTo>
                  <a:pt x="2230061" y="1409700"/>
                </a:lnTo>
                <a:lnTo>
                  <a:pt x="2219783" y="1397000"/>
                </a:lnTo>
                <a:close/>
              </a:path>
              <a:path w="2529204" h="1549400">
                <a:moveTo>
                  <a:pt x="2077350" y="1384300"/>
                </a:moveTo>
                <a:lnTo>
                  <a:pt x="2063555" y="1384300"/>
                </a:lnTo>
                <a:lnTo>
                  <a:pt x="2065165" y="1397000"/>
                </a:lnTo>
                <a:lnTo>
                  <a:pt x="2077350" y="1384300"/>
                </a:lnTo>
                <a:close/>
              </a:path>
              <a:path w="2529204" h="1549400">
                <a:moveTo>
                  <a:pt x="2102579" y="1384300"/>
                </a:moveTo>
                <a:lnTo>
                  <a:pt x="2087797" y="1384300"/>
                </a:lnTo>
                <a:lnTo>
                  <a:pt x="2084192" y="1397000"/>
                </a:lnTo>
                <a:lnTo>
                  <a:pt x="2095013" y="1397000"/>
                </a:lnTo>
                <a:lnTo>
                  <a:pt x="2102579" y="1384300"/>
                </a:lnTo>
                <a:close/>
              </a:path>
              <a:path w="2529204" h="1549400">
                <a:moveTo>
                  <a:pt x="2112424" y="1384300"/>
                </a:moveTo>
                <a:lnTo>
                  <a:pt x="2113961" y="1397000"/>
                </a:lnTo>
                <a:lnTo>
                  <a:pt x="2121898" y="1397000"/>
                </a:lnTo>
                <a:lnTo>
                  <a:pt x="2120489" y="1394110"/>
                </a:lnTo>
                <a:lnTo>
                  <a:pt x="2112424" y="1384300"/>
                </a:lnTo>
                <a:close/>
              </a:path>
              <a:path w="2529204" h="1549400">
                <a:moveTo>
                  <a:pt x="2159054" y="1371600"/>
                </a:moveTo>
                <a:lnTo>
                  <a:pt x="2065917" y="1371600"/>
                </a:lnTo>
                <a:lnTo>
                  <a:pt x="2073378" y="1384300"/>
                </a:lnTo>
                <a:lnTo>
                  <a:pt x="2115702" y="1384300"/>
                </a:lnTo>
                <a:lnTo>
                  <a:pt x="2120489" y="1394110"/>
                </a:lnTo>
                <a:lnTo>
                  <a:pt x="2122864" y="1397000"/>
                </a:lnTo>
                <a:lnTo>
                  <a:pt x="2212932" y="1397000"/>
                </a:lnTo>
                <a:lnTo>
                  <a:pt x="2191172" y="1384300"/>
                </a:lnTo>
                <a:lnTo>
                  <a:pt x="2159054" y="1371600"/>
                </a:lnTo>
                <a:close/>
              </a:path>
              <a:path w="2529204" h="1549400">
                <a:moveTo>
                  <a:pt x="2039124" y="1371600"/>
                </a:moveTo>
                <a:lnTo>
                  <a:pt x="2035729" y="1371600"/>
                </a:lnTo>
                <a:lnTo>
                  <a:pt x="2038642" y="1384300"/>
                </a:lnTo>
                <a:lnTo>
                  <a:pt x="2039934" y="1384300"/>
                </a:lnTo>
                <a:lnTo>
                  <a:pt x="2039124" y="1371600"/>
                </a:lnTo>
                <a:close/>
              </a:path>
              <a:path w="2529204" h="1549400">
                <a:moveTo>
                  <a:pt x="2065917" y="1371600"/>
                </a:moveTo>
                <a:lnTo>
                  <a:pt x="2055177" y="1371600"/>
                </a:lnTo>
                <a:lnTo>
                  <a:pt x="2056240" y="1384300"/>
                </a:lnTo>
                <a:lnTo>
                  <a:pt x="2067013" y="1384300"/>
                </a:lnTo>
                <a:lnTo>
                  <a:pt x="2065917" y="1371600"/>
                </a:lnTo>
                <a:close/>
              </a:path>
              <a:path w="2529204" h="1549400">
                <a:moveTo>
                  <a:pt x="2018815" y="1358900"/>
                </a:moveTo>
                <a:lnTo>
                  <a:pt x="2020591" y="1371600"/>
                </a:lnTo>
                <a:lnTo>
                  <a:pt x="2023486" y="1371600"/>
                </a:lnTo>
                <a:lnTo>
                  <a:pt x="2018815" y="1358900"/>
                </a:lnTo>
                <a:close/>
              </a:path>
              <a:path w="2529204" h="1549400">
                <a:moveTo>
                  <a:pt x="2106387" y="1346200"/>
                </a:moveTo>
                <a:lnTo>
                  <a:pt x="2103069" y="1358900"/>
                </a:lnTo>
                <a:lnTo>
                  <a:pt x="2030687" y="1358900"/>
                </a:lnTo>
                <a:lnTo>
                  <a:pt x="2031287" y="1371600"/>
                </a:lnTo>
                <a:lnTo>
                  <a:pt x="2146536" y="1371600"/>
                </a:lnTo>
                <a:lnTo>
                  <a:pt x="2118585" y="1358900"/>
                </a:lnTo>
                <a:lnTo>
                  <a:pt x="2106387" y="1346200"/>
                </a:lnTo>
                <a:close/>
              </a:path>
              <a:path w="2529204" h="1549400">
                <a:moveTo>
                  <a:pt x="2071319" y="1333500"/>
                </a:moveTo>
                <a:lnTo>
                  <a:pt x="1970656" y="1333500"/>
                </a:lnTo>
                <a:lnTo>
                  <a:pt x="1964088" y="1346200"/>
                </a:lnTo>
                <a:lnTo>
                  <a:pt x="1971932" y="1358900"/>
                </a:lnTo>
                <a:lnTo>
                  <a:pt x="1982578" y="1358900"/>
                </a:lnTo>
                <a:lnTo>
                  <a:pt x="1989268" y="1346200"/>
                </a:lnTo>
                <a:lnTo>
                  <a:pt x="2079950" y="1346200"/>
                </a:lnTo>
                <a:lnTo>
                  <a:pt x="2071319" y="1333500"/>
                </a:lnTo>
                <a:close/>
              </a:path>
              <a:path w="2529204" h="1549400">
                <a:moveTo>
                  <a:pt x="2101756" y="1346200"/>
                </a:moveTo>
                <a:lnTo>
                  <a:pt x="1994727" y="1346200"/>
                </a:lnTo>
                <a:lnTo>
                  <a:pt x="2007903" y="1358900"/>
                </a:lnTo>
                <a:lnTo>
                  <a:pt x="2103069" y="1358900"/>
                </a:lnTo>
                <a:lnTo>
                  <a:pt x="2101756" y="1346200"/>
                </a:lnTo>
                <a:close/>
              </a:path>
              <a:path w="2529204" h="1549400">
                <a:moveTo>
                  <a:pt x="1945876" y="1320800"/>
                </a:moveTo>
                <a:lnTo>
                  <a:pt x="1930948" y="1320800"/>
                </a:lnTo>
                <a:lnTo>
                  <a:pt x="1931576" y="1333500"/>
                </a:lnTo>
                <a:lnTo>
                  <a:pt x="1940815" y="1333500"/>
                </a:lnTo>
                <a:lnTo>
                  <a:pt x="1945876" y="1320800"/>
                </a:lnTo>
                <a:close/>
              </a:path>
              <a:path w="2529204" h="1549400">
                <a:moveTo>
                  <a:pt x="1970616" y="1320800"/>
                </a:moveTo>
                <a:lnTo>
                  <a:pt x="1945876" y="1320800"/>
                </a:lnTo>
                <a:lnTo>
                  <a:pt x="1954581" y="1333500"/>
                </a:lnTo>
                <a:lnTo>
                  <a:pt x="1983764" y="1333500"/>
                </a:lnTo>
                <a:lnTo>
                  <a:pt x="1970616" y="1320800"/>
                </a:lnTo>
                <a:close/>
              </a:path>
              <a:path w="2529204" h="1549400">
                <a:moveTo>
                  <a:pt x="1972139" y="1320800"/>
                </a:moveTo>
                <a:lnTo>
                  <a:pt x="1970616" y="1320800"/>
                </a:lnTo>
                <a:lnTo>
                  <a:pt x="1983764" y="1333500"/>
                </a:lnTo>
                <a:lnTo>
                  <a:pt x="1972139" y="1320800"/>
                </a:lnTo>
                <a:close/>
              </a:path>
              <a:path w="2529204" h="1549400">
                <a:moveTo>
                  <a:pt x="2013449" y="1308100"/>
                </a:moveTo>
                <a:lnTo>
                  <a:pt x="1994135" y="1308100"/>
                </a:lnTo>
                <a:lnTo>
                  <a:pt x="1986415" y="1320800"/>
                </a:lnTo>
                <a:lnTo>
                  <a:pt x="1972139" y="1320800"/>
                </a:lnTo>
                <a:lnTo>
                  <a:pt x="1983764" y="1333500"/>
                </a:lnTo>
                <a:lnTo>
                  <a:pt x="2041179" y="1333500"/>
                </a:lnTo>
                <a:lnTo>
                  <a:pt x="2027563" y="1320800"/>
                </a:lnTo>
                <a:lnTo>
                  <a:pt x="2013449" y="1308100"/>
                </a:lnTo>
                <a:close/>
              </a:path>
              <a:path w="2529204" h="1549400">
                <a:moveTo>
                  <a:pt x="1889273" y="1308100"/>
                </a:moveTo>
                <a:lnTo>
                  <a:pt x="1885097" y="1308100"/>
                </a:lnTo>
                <a:lnTo>
                  <a:pt x="1890244" y="1320800"/>
                </a:lnTo>
                <a:lnTo>
                  <a:pt x="1894905" y="1320800"/>
                </a:lnTo>
                <a:lnTo>
                  <a:pt x="1889273" y="1308100"/>
                </a:lnTo>
                <a:close/>
              </a:path>
              <a:path w="2529204" h="1549400">
                <a:moveTo>
                  <a:pt x="1898524" y="1319240"/>
                </a:moveTo>
                <a:lnTo>
                  <a:pt x="1897731" y="1320800"/>
                </a:lnTo>
                <a:lnTo>
                  <a:pt x="1898709" y="1320800"/>
                </a:lnTo>
                <a:lnTo>
                  <a:pt x="1898524" y="1319240"/>
                </a:lnTo>
                <a:close/>
              </a:path>
              <a:path w="2529204" h="1549400">
                <a:moveTo>
                  <a:pt x="1979387" y="1295400"/>
                </a:moveTo>
                <a:lnTo>
                  <a:pt x="1865596" y="1295400"/>
                </a:lnTo>
                <a:lnTo>
                  <a:pt x="1903852" y="1308100"/>
                </a:lnTo>
                <a:lnTo>
                  <a:pt x="1904195" y="1308100"/>
                </a:lnTo>
                <a:lnTo>
                  <a:pt x="1902229" y="1311961"/>
                </a:lnTo>
                <a:lnTo>
                  <a:pt x="1913723" y="1320800"/>
                </a:lnTo>
                <a:lnTo>
                  <a:pt x="1986415" y="1320800"/>
                </a:lnTo>
                <a:lnTo>
                  <a:pt x="1984836" y="1308100"/>
                </a:lnTo>
                <a:lnTo>
                  <a:pt x="1979387" y="1295400"/>
                </a:lnTo>
                <a:close/>
              </a:path>
              <a:path w="2529204" h="1549400">
                <a:moveTo>
                  <a:pt x="1897208" y="1308100"/>
                </a:moveTo>
                <a:lnTo>
                  <a:pt x="1898524" y="1319240"/>
                </a:lnTo>
                <a:lnTo>
                  <a:pt x="1902229" y="1311961"/>
                </a:lnTo>
                <a:lnTo>
                  <a:pt x="1897208" y="1308100"/>
                </a:lnTo>
                <a:close/>
              </a:path>
              <a:path w="2529204" h="1549400">
                <a:moveTo>
                  <a:pt x="1848538" y="1282700"/>
                </a:moveTo>
                <a:lnTo>
                  <a:pt x="1824707" y="1282700"/>
                </a:lnTo>
                <a:lnTo>
                  <a:pt x="1826674" y="1295400"/>
                </a:lnTo>
                <a:lnTo>
                  <a:pt x="1848538" y="1282700"/>
                </a:lnTo>
                <a:close/>
              </a:path>
              <a:path w="2529204" h="1549400">
                <a:moveTo>
                  <a:pt x="1862717" y="1257300"/>
                </a:moveTo>
                <a:lnTo>
                  <a:pt x="1858905" y="1257300"/>
                </a:lnTo>
                <a:lnTo>
                  <a:pt x="1855317" y="1270000"/>
                </a:lnTo>
                <a:lnTo>
                  <a:pt x="1856799" y="1270000"/>
                </a:lnTo>
                <a:lnTo>
                  <a:pt x="1854235" y="1282700"/>
                </a:lnTo>
                <a:lnTo>
                  <a:pt x="1853112" y="1295400"/>
                </a:lnTo>
                <a:lnTo>
                  <a:pt x="1943946" y="1295400"/>
                </a:lnTo>
                <a:lnTo>
                  <a:pt x="1942976" y="1282700"/>
                </a:lnTo>
                <a:lnTo>
                  <a:pt x="1861150" y="1282700"/>
                </a:lnTo>
                <a:lnTo>
                  <a:pt x="1865534" y="1270000"/>
                </a:lnTo>
                <a:lnTo>
                  <a:pt x="1862717" y="1257300"/>
                </a:lnTo>
                <a:close/>
              </a:path>
              <a:path w="2529204" h="1549400">
                <a:moveTo>
                  <a:pt x="1948966" y="1282700"/>
                </a:moveTo>
                <a:lnTo>
                  <a:pt x="1942976" y="1282700"/>
                </a:lnTo>
                <a:lnTo>
                  <a:pt x="1947389" y="1295400"/>
                </a:lnTo>
                <a:lnTo>
                  <a:pt x="1956393" y="1295400"/>
                </a:lnTo>
                <a:lnTo>
                  <a:pt x="1948966" y="1282700"/>
                </a:lnTo>
                <a:close/>
              </a:path>
              <a:path w="2529204" h="1549400">
                <a:moveTo>
                  <a:pt x="1805007" y="1270000"/>
                </a:moveTo>
                <a:lnTo>
                  <a:pt x="1795254" y="1270000"/>
                </a:lnTo>
                <a:lnTo>
                  <a:pt x="1799014" y="1282700"/>
                </a:lnTo>
                <a:lnTo>
                  <a:pt x="1809326" y="1282700"/>
                </a:lnTo>
                <a:lnTo>
                  <a:pt x="1805007" y="1270000"/>
                </a:lnTo>
                <a:close/>
              </a:path>
              <a:path w="2529204" h="1549400">
                <a:moveTo>
                  <a:pt x="1858905" y="1257300"/>
                </a:moveTo>
                <a:lnTo>
                  <a:pt x="1792094" y="1257300"/>
                </a:lnTo>
                <a:lnTo>
                  <a:pt x="1810382" y="1270000"/>
                </a:lnTo>
                <a:lnTo>
                  <a:pt x="1825662" y="1282700"/>
                </a:lnTo>
                <a:lnTo>
                  <a:pt x="1854235" y="1282700"/>
                </a:lnTo>
                <a:lnTo>
                  <a:pt x="1856799" y="1270000"/>
                </a:lnTo>
                <a:lnTo>
                  <a:pt x="1855317" y="1270000"/>
                </a:lnTo>
                <a:lnTo>
                  <a:pt x="1858905" y="1257300"/>
                </a:lnTo>
                <a:close/>
              </a:path>
              <a:path w="2529204" h="1549400">
                <a:moveTo>
                  <a:pt x="1888050" y="1257300"/>
                </a:moveTo>
                <a:lnTo>
                  <a:pt x="1862717" y="1257300"/>
                </a:lnTo>
                <a:lnTo>
                  <a:pt x="1865534" y="1270000"/>
                </a:lnTo>
                <a:lnTo>
                  <a:pt x="1861150" y="1282700"/>
                </a:lnTo>
                <a:lnTo>
                  <a:pt x="1898634" y="1282700"/>
                </a:lnTo>
                <a:lnTo>
                  <a:pt x="1893740" y="1270000"/>
                </a:lnTo>
                <a:lnTo>
                  <a:pt x="1888050" y="1257300"/>
                </a:lnTo>
                <a:close/>
              </a:path>
              <a:path w="2529204" h="1549400">
                <a:moveTo>
                  <a:pt x="1921355" y="1270000"/>
                </a:moveTo>
                <a:lnTo>
                  <a:pt x="1907599" y="1270000"/>
                </a:lnTo>
                <a:lnTo>
                  <a:pt x="1898634" y="1282700"/>
                </a:lnTo>
                <a:lnTo>
                  <a:pt x="1926263" y="1282700"/>
                </a:lnTo>
                <a:lnTo>
                  <a:pt x="1921355" y="1270000"/>
                </a:lnTo>
                <a:close/>
              </a:path>
              <a:path w="2529204" h="1549400">
                <a:moveTo>
                  <a:pt x="1862842" y="1244600"/>
                </a:moveTo>
                <a:lnTo>
                  <a:pt x="1753644" y="1244600"/>
                </a:lnTo>
                <a:lnTo>
                  <a:pt x="1768915" y="1257300"/>
                </a:lnTo>
                <a:lnTo>
                  <a:pt x="1781109" y="1270000"/>
                </a:lnTo>
                <a:lnTo>
                  <a:pt x="1788384" y="1270000"/>
                </a:lnTo>
                <a:lnTo>
                  <a:pt x="1792094" y="1257300"/>
                </a:lnTo>
                <a:lnTo>
                  <a:pt x="1862717" y="1257300"/>
                </a:lnTo>
                <a:lnTo>
                  <a:pt x="1862842" y="1244600"/>
                </a:lnTo>
                <a:close/>
              </a:path>
              <a:path w="2529204" h="1549400">
                <a:moveTo>
                  <a:pt x="1831185" y="1231900"/>
                </a:moveTo>
                <a:lnTo>
                  <a:pt x="1724357" y="1231900"/>
                </a:lnTo>
                <a:lnTo>
                  <a:pt x="1737854" y="1244600"/>
                </a:lnTo>
                <a:lnTo>
                  <a:pt x="1822382" y="1244600"/>
                </a:lnTo>
                <a:lnTo>
                  <a:pt x="1831185" y="1231900"/>
                </a:lnTo>
                <a:close/>
              </a:path>
              <a:path w="2529204" h="1549400">
                <a:moveTo>
                  <a:pt x="1769326" y="1206500"/>
                </a:moveTo>
                <a:lnTo>
                  <a:pt x="1665014" y="1206500"/>
                </a:lnTo>
                <a:lnTo>
                  <a:pt x="1657371" y="1219200"/>
                </a:lnTo>
                <a:lnTo>
                  <a:pt x="1690414" y="1219200"/>
                </a:lnTo>
                <a:lnTo>
                  <a:pt x="1694263" y="1231900"/>
                </a:lnTo>
                <a:lnTo>
                  <a:pt x="1774534" y="1231900"/>
                </a:lnTo>
                <a:lnTo>
                  <a:pt x="1773041" y="1219200"/>
                </a:lnTo>
                <a:lnTo>
                  <a:pt x="1769326" y="1206500"/>
                </a:lnTo>
                <a:close/>
              </a:path>
              <a:path w="2529204" h="1549400">
                <a:moveTo>
                  <a:pt x="1800194" y="1219200"/>
                </a:moveTo>
                <a:lnTo>
                  <a:pt x="1784701" y="1219200"/>
                </a:lnTo>
                <a:lnTo>
                  <a:pt x="1774534" y="1231900"/>
                </a:lnTo>
                <a:lnTo>
                  <a:pt x="1797579" y="1231900"/>
                </a:lnTo>
                <a:lnTo>
                  <a:pt x="1800194" y="1219200"/>
                </a:lnTo>
                <a:close/>
              </a:path>
              <a:path w="2529204" h="1549400">
                <a:moveTo>
                  <a:pt x="1652813" y="1206500"/>
                </a:moveTo>
                <a:lnTo>
                  <a:pt x="1634404" y="1206500"/>
                </a:lnTo>
                <a:lnTo>
                  <a:pt x="1649608" y="1219200"/>
                </a:lnTo>
                <a:lnTo>
                  <a:pt x="1657371" y="1219200"/>
                </a:lnTo>
                <a:lnTo>
                  <a:pt x="1652813" y="1206500"/>
                </a:lnTo>
                <a:close/>
              </a:path>
              <a:path w="2529204" h="1549400">
                <a:moveTo>
                  <a:pt x="1612616" y="1193800"/>
                </a:moveTo>
                <a:lnTo>
                  <a:pt x="1611016" y="1193800"/>
                </a:lnTo>
                <a:lnTo>
                  <a:pt x="1617666" y="1206500"/>
                </a:lnTo>
                <a:lnTo>
                  <a:pt x="1612616" y="1193800"/>
                </a:lnTo>
                <a:close/>
              </a:path>
              <a:path w="2529204" h="1549400">
                <a:moveTo>
                  <a:pt x="1689675" y="1193800"/>
                </a:moveTo>
                <a:lnTo>
                  <a:pt x="1640819" y="1193800"/>
                </a:lnTo>
                <a:lnTo>
                  <a:pt x="1631564" y="1206500"/>
                </a:lnTo>
                <a:lnTo>
                  <a:pt x="1697504" y="1206500"/>
                </a:lnTo>
                <a:lnTo>
                  <a:pt x="1689675" y="1193800"/>
                </a:lnTo>
                <a:close/>
              </a:path>
              <a:path w="2529204" h="1549400">
                <a:moveTo>
                  <a:pt x="1731386" y="1193800"/>
                </a:moveTo>
                <a:lnTo>
                  <a:pt x="1703560" y="1193800"/>
                </a:lnTo>
                <a:lnTo>
                  <a:pt x="1703345" y="1206500"/>
                </a:lnTo>
                <a:lnTo>
                  <a:pt x="1730053" y="1206500"/>
                </a:lnTo>
                <a:lnTo>
                  <a:pt x="1731386" y="1193800"/>
                </a:lnTo>
                <a:close/>
              </a:path>
              <a:path w="2529204" h="1549400">
                <a:moveTo>
                  <a:pt x="1745654" y="1193800"/>
                </a:moveTo>
                <a:lnTo>
                  <a:pt x="1731386" y="1193800"/>
                </a:lnTo>
                <a:lnTo>
                  <a:pt x="1730053" y="1206500"/>
                </a:lnTo>
                <a:lnTo>
                  <a:pt x="1752494" y="1206500"/>
                </a:lnTo>
                <a:lnTo>
                  <a:pt x="1745654" y="1193800"/>
                </a:lnTo>
                <a:close/>
              </a:path>
              <a:path w="2529204" h="1549400">
                <a:moveTo>
                  <a:pt x="1598389" y="1192655"/>
                </a:moveTo>
                <a:lnTo>
                  <a:pt x="1598233" y="1193800"/>
                </a:lnTo>
                <a:lnTo>
                  <a:pt x="1598812" y="1193800"/>
                </a:lnTo>
                <a:lnTo>
                  <a:pt x="1598389" y="1192655"/>
                </a:lnTo>
                <a:close/>
              </a:path>
              <a:path w="2529204" h="1549400">
                <a:moveTo>
                  <a:pt x="1617828" y="1189940"/>
                </a:moveTo>
                <a:lnTo>
                  <a:pt x="1618039" y="1193800"/>
                </a:lnTo>
                <a:lnTo>
                  <a:pt x="1619465" y="1192255"/>
                </a:lnTo>
                <a:lnTo>
                  <a:pt x="1617828" y="1189940"/>
                </a:lnTo>
                <a:close/>
              </a:path>
              <a:path w="2529204" h="1549400">
                <a:moveTo>
                  <a:pt x="1684083" y="1181100"/>
                </a:moveTo>
                <a:lnTo>
                  <a:pt x="1629770" y="1181100"/>
                </a:lnTo>
                <a:lnTo>
                  <a:pt x="1619465" y="1192255"/>
                </a:lnTo>
                <a:lnTo>
                  <a:pt x="1620557" y="1193800"/>
                </a:lnTo>
                <a:lnTo>
                  <a:pt x="1683494" y="1193800"/>
                </a:lnTo>
                <a:lnTo>
                  <a:pt x="1684083" y="1181100"/>
                </a:lnTo>
                <a:close/>
              </a:path>
              <a:path w="2529204" h="1549400">
                <a:moveTo>
                  <a:pt x="1697723" y="1181100"/>
                </a:moveTo>
                <a:lnTo>
                  <a:pt x="1692689" y="1181100"/>
                </a:lnTo>
                <a:lnTo>
                  <a:pt x="1701715" y="1193800"/>
                </a:lnTo>
                <a:lnTo>
                  <a:pt x="1710503" y="1193800"/>
                </a:lnTo>
                <a:lnTo>
                  <a:pt x="1697723" y="1181100"/>
                </a:lnTo>
                <a:close/>
              </a:path>
              <a:path w="2529204" h="1549400">
                <a:moveTo>
                  <a:pt x="1599959" y="1181100"/>
                </a:moveTo>
                <a:lnTo>
                  <a:pt x="1594112" y="1181100"/>
                </a:lnTo>
                <a:lnTo>
                  <a:pt x="1598389" y="1192655"/>
                </a:lnTo>
                <a:lnTo>
                  <a:pt x="1599959" y="1181100"/>
                </a:lnTo>
                <a:close/>
              </a:path>
              <a:path w="2529204" h="1549400">
                <a:moveTo>
                  <a:pt x="1617344" y="1181100"/>
                </a:moveTo>
                <a:lnTo>
                  <a:pt x="1611574" y="1181100"/>
                </a:lnTo>
                <a:lnTo>
                  <a:pt x="1617828" y="1189940"/>
                </a:lnTo>
                <a:lnTo>
                  <a:pt x="1617344" y="1181100"/>
                </a:lnTo>
                <a:close/>
              </a:path>
              <a:path w="2529204" h="1549400">
                <a:moveTo>
                  <a:pt x="1629545" y="1155700"/>
                </a:moveTo>
                <a:lnTo>
                  <a:pt x="1558978" y="1155700"/>
                </a:lnTo>
                <a:lnTo>
                  <a:pt x="1568607" y="1168400"/>
                </a:lnTo>
                <a:lnTo>
                  <a:pt x="1574031" y="1181100"/>
                </a:lnTo>
                <a:lnTo>
                  <a:pt x="1593337" y="1181100"/>
                </a:lnTo>
                <a:lnTo>
                  <a:pt x="1597436" y="1168400"/>
                </a:lnTo>
                <a:lnTo>
                  <a:pt x="1639754" y="1168400"/>
                </a:lnTo>
                <a:lnTo>
                  <a:pt x="1632303" y="1158469"/>
                </a:lnTo>
                <a:lnTo>
                  <a:pt x="1629545" y="1155700"/>
                </a:lnTo>
                <a:close/>
              </a:path>
              <a:path w="2529204" h="1549400">
                <a:moveTo>
                  <a:pt x="1660203" y="1155700"/>
                </a:moveTo>
                <a:lnTo>
                  <a:pt x="1630225" y="1155700"/>
                </a:lnTo>
                <a:lnTo>
                  <a:pt x="1632303" y="1158469"/>
                </a:lnTo>
                <a:lnTo>
                  <a:pt x="1642194" y="1168400"/>
                </a:lnTo>
                <a:lnTo>
                  <a:pt x="1603027" y="1168400"/>
                </a:lnTo>
                <a:lnTo>
                  <a:pt x="1593337" y="1181100"/>
                </a:lnTo>
                <a:lnTo>
                  <a:pt x="1675965" y="1181100"/>
                </a:lnTo>
                <a:lnTo>
                  <a:pt x="1674708" y="1168400"/>
                </a:lnTo>
                <a:lnTo>
                  <a:pt x="1660203" y="1155700"/>
                </a:lnTo>
                <a:close/>
              </a:path>
              <a:path w="2529204" h="1549400">
                <a:moveTo>
                  <a:pt x="1558978" y="1155700"/>
                </a:moveTo>
                <a:lnTo>
                  <a:pt x="1520337" y="1155700"/>
                </a:lnTo>
                <a:lnTo>
                  <a:pt x="1539799" y="1168400"/>
                </a:lnTo>
                <a:lnTo>
                  <a:pt x="1548646" y="1168400"/>
                </a:lnTo>
                <a:lnTo>
                  <a:pt x="1558978" y="1155700"/>
                </a:lnTo>
                <a:close/>
              </a:path>
              <a:path w="2529204" h="1549400">
                <a:moveTo>
                  <a:pt x="1630225" y="1155700"/>
                </a:moveTo>
                <a:lnTo>
                  <a:pt x="1629545" y="1155700"/>
                </a:lnTo>
                <a:lnTo>
                  <a:pt x="1632303" y="1158469"/>
                </a:lnTo>
                <a:lnTo>
                  <a:pt x="1630225" y="1155700"/>
                </a:lnTo>
                <a:close/>
              </a:path>
              <a:path w="2529204" h="1549400">
                <a:moveTo>
                  <a:pt x="1506177" y="1143000"/>
                </a:moveTo>
                <a:lnTo>
                  <a:pt x="1501856" y="1143000"/>
                </a:lnTo>
                <a:lnTo>
                  <a:pt x="1508260" y="1155700"/>
                </a:lnTo>
                <a:lnTo>
                  <a:pt x="1508984" y="1155700"/>
                </a:lnTo>
                <a:lnTo>
                  <a:pt x="1506177" y="1143000"/>
                </a:lnTo>
                <a:close/>
              </a:path>
              <a:path w="2529204" h="1549400">
                <a:moveTo>
                  <a:pt x="1596438" y="1130300"/>
                </a:moveTo>
                <a:lnTo>
                  <a:pt x="1507763" y="1130300"/>
                </a:lnTo>
                <a:lnTo>
                  <a:pt x="1527572" y="1143000"/>
                </a:lnTo>
                <a:lnTo>
                  <a:pt x="1536311" y="1155700"/>
                </a:lnTo>
                <a:lnTo>
                  <a:pt x="1613362" y="1155700"/>
                </a:lnTo>
                <a:lnTo>
                  <a:pt x="1607988" y="1143000"/>
                </a:lnTo>
                <a:lnTo>
                  <a:pt x="1611087" y="1143000"/>
                </a:lnTo>
                <a:lnTo>
                  <a:pt x="1596438" y="1130300"/>
                </a:lnTo>
                <a:close/>
              </a:path>
              <a:path w="2529204" h="1549400">
                <a:moveTo>
                  <a:pt x="1477132" y="1130300"/>
                </a:moveTo>
                <a:lnTo>
                  <a:pt x="1476980" y="1130300"/>
                </a:lnTo>
                <a:lnTo>
                  <a:pt x="1481921" y="1143000"/>
                </a:lnTo>
                <a:lnTo>
                  <a:pt x="1482187" y="1135567"/>
                </a:lnTo>
                <a:lnTo>
                  <a:pt x="1477132" y="1130300"/>
                </a:lnTo>
                <a:close/>
              </a:path>
              <a:path w="2529204" h="1549400">
                <a:moveTo>
                  <a:pt x="1493565" y="1130300"/>
                </a:moveTo>
                <a:lnTo>
                  <a:pt x="1482376" y="1130300"/>
                </a:lnTo>
                <a:lnTo>
                  <a:pt x="1482187" y="1135567"/>
                </a:lnTo>
                <a:lnTo>
                  <a:pt x="1489320" y="1143000"/>
                </a:lnTo>
                <a:lnTo>
                  <a:pt x="1501656" y="1143000"/>
                </a:lnTo>
                <a:lnTo>
                  <a:pt x="1493565" y="1130300"/>
                </a:lnTo>
                <a:close/>
              </a:path>
              <a:path w="2529204" h="1549400">
                <a:moveTo>
                  <a:pt x="1476157" y="1104900"/>
                </a:moveTo>
                <a:lnTo>
                  <a:pt x="1449313" y="1104900"/>
                </a:lnTo>
                <a:lnTo>
                  <a:pt x="1454499" y="1117600"/>
                </a:lnTo>
                <a:lnTo>
                  <a:pt x="1456377" y="1130300"/>
                </a:lnTo>
                <a:lnTo>
                  <a:pt x="1462210" y="1117600"/>
                </a:lnTo>
                <a:lnTo>
                  <a:pt x="1480282" y="1117600"/>
                </a:lnTo>
                <a:lnTo>
                  <a:pt x="1476157" y="1104900"/>
                </a:lnTo>
                <a:close/>
              </a:path>
              <a:path w="2529204" h="1549400">
                <a:moveTo>
                  <a:pt x="1546588" y="1117600"/>
                </a:moveTo>
                <a:lnTo>
                  <a:pt x="1477760" y="1117600"/>
                </a:lnTo>
                <a:lnTo>
                  <a:pt x="1477132" y="1130300"/>
                </a:lnTo>
                <a:lnTo>
                  <a:pt x="1557391" y="1130300"/>
                </a:lnTo>
                <a:lnTo>
                  <a:pt x="1546588" y="1117600"/>
                </a:lnTo>
                <a:close/>
              </a:path>
              <a:path w="2529204" h="1549400">
                <a:moveTo>
                  <a:pt x="1574224" y="1117600"/>
                </a:moveTo>
                <a:lnTo>
                  <a:pt x="1569043" y="1117600"/>
                </a:lnTo>
                <a:lnTo>
                  <a:pt x="1564154" y="1130300"/>
                </a:lnTo>
                <a:lnTo>
                  <a:pt x="1582562" y="1130300"/>
                </a:lnTo>
                <a:lnTo>
                  <a:pt x="1574224" y="1117600"/>
                </a:lnTo>
                <a:close/>
              </a:path>
              <a:path w="2529204" h="1549400">
                <a:moveTo>
                  <a:pt x="1529413" y="1104900"/>
                </a:moveTo>
                <a:lnTo>
                  <a:pt x="1483546" y="1104900"/>
                </a:lnTo>
                <a:lnTo>
                  <a:pt x="1497655" y="1117600"/>
                </a:lnTo>
                <a:lnTo>
                  <a:pt x="1550102" y="1117600"/>
                </a:lnTo>
                <a:lnTo>
                  <a:pt x="1529413" y="1104900"/>
                </a:lnTo>
                <a:close/>
              </a:path>
              <a:path w="2529204" h="1549400">
                <a:moveTo>
                  <a:pt x="1449129" y="1066800"/>
                </a:moveTo>
                <a:lnTo>
                  <a:pt x="1401397" y="1066800"/>
                </a:lnTo>
                <a:lnTo>
                  <a:pt x="1395012" y="1079500"/>
                </a:lnTo>
                <a:lnTo>
                  <a:pt x="1394544" y="1081916"/>
                </a:lnTo>
                <a:lnTo>
                  <a:pt x="1394610" y="1092200"/>
                </a:lnTo>
                <a:lnTo>
                  <a:pt x="1400208" y="1104900"/>
                </a:lnTo>
                <a:lnTo>
                  <a:pt x="1407155" y="1104900"/>
                </a:lnTo>
                <a:lnTo>
                  <a:pt x="1406739" y="1092200"/>
                </a:lnTo>
                <a:lnTo>
                  <a:pt x="1490120" y="1092200"/>
                </a:lnTo>
                <a:lnTo>
                  <a:pt x="1485222" y="1079500"/>
                </a:lnTo>
                <a:lnTo>
                  <a:pt x="1462892" y="1079500"/>
                </a:lnTo>
                <a:lnTo>
                  <a:pt x="1449129" y="1066800"/>
                </a:lnTo>
                <a:close/>
              </a:path>
              <a:path w="2529204" h="1549400">
                <a:moveTo>
                  <a:pt x="1421925" y="1092200"/>
                </a:moveTo>
                <a:lnTo>
                  <a:pt x="1406739" y="1092200"/>
                </a:lnTo>
                <a:lnTo>
                  <a:pt x="1414351" y="1104900"/>
                </a:lnTo>
                <a:lnTo>
                  <a:pt x="1425135" y="1104900"/>
                </a:lnTo>
                <a:lnTo>
                  <a:pt x="1421925" y="1092200"/>
                </a:lnTo>
                <a:close/>
              </a:path>
              <a:path w="2529204" h="1549400">
                <a:moveTo>
                  <a:pt x="1509752" y="1092200"/>
                </a:moveTo>
                <a:lnTo>
                  <a:pt x="1425095" y="1092200"/>
                </a:lnTo>
                <a:lnTo>
                  <a:pt x="1426178" y="1104900"/>
                </a:lnTo>
                <a:lnTo>
                  <a:pt x="1519072" y="1104900"/>
                </a:lnTo>
                <a:lnTo>
                  <a:pt x="1509752" y="1092200"/>
                </a:lnTo>
                <a:close/>
              </a:path>
              <a:path w="2529204" h="1549400">
                <a:moveTo>
                  <a:pt x="1370490" y="1079500"/>
                </a:moveTo>
                <a:lnTo>
                  <a:pt x="1372408" y="1092200"/>
                </a:lnTo>
                <a:lnTo>
                  <a:pt x="1377932" y="1092200"/>
                </a:lnTo>
                <a:lnTo>
                  <a:pt x="1370490" y="1079500"/>
                </a:lnTo>
                <a:close/>
              </a:path>
              <a:path w="2529204" h="1549400">
                <a:moveTo>
                  <a:pt x="1399062" y="1066800"/>
                </a:moveTo>
                <a:lnTo>
                  <a:pt x="1338855" y="1066800"/>
                </a:lnTo>
                <a:lnTo>
                  <a:pt x="1359746" y="1079500"/>
                </a:lnTo>
                <a:lnTo>
                  <a:pt x="1383069" y="1079500"/>
                </a:lnTo>
                <a:lnTo>
                  <a:pt x="1383690" y="1092200"/>
                </a:lnTo>
                <a:lnTo>
                  <a:pt x="1392550" y="1092200"/>
                </a:lnTo>
                <a:lnTo>
                  <a:pt x="1394544" y="1081916"/>
                </a:lnTo>
                <a:lnTo>
                  <a:pt x="1394528" y="1079500"/>
                </a:lnTo>
                <a:lnTo>
                  <a:pt x="1399062" y="1066800"/>
                </a:lnTo>
                <a:close/>
              </a:path>
              <a:path w="2529204" h="1549400">
                <a:moveTo>
                  <a:pt x="1401397" y="1066800"/>
                </a:moveTo>
                <a:lnTo>
                  <a:pt x="1399062" y="1066800"/>
                </a:lnTo>
                <a:lnTo>
                  <a:pt x="1394528" y="1079500"/>
                </a:lnTo>
                <a:lnTo>
                  <a:pt x="1394544" y="1081916"/>
                </a:lnTo>
                <a:lnTo>
                  <a:pt x="1395012" y="1079500"/>
                </a:lnTo>
                <a:lnTo>
                  <a:pt x="1401397" y="1066800"/>
                </a:lnTo>
                <a:close/>
              </a:path>
              <a:path w="2529204" h="1549400">
                <a:moveTo>
                  <a:pt x="1335119" y="1054100"/>
                </a:moveTo>
                <a:lnTo>
                  <a:pt x="1312248" y="1054100"/>
                </a:lnTo>
                <a:lnTo>
                  <a:pt x="1321680" y="1066800"/>
                </a:lnTo>
                <a:lnTo>
                  <a:pt x="1328447" y="1066800"/>
                </a:lnTo>
                <a:lnTo>
                  <a:pt x="1335119" y="1054100"/>
                </a:lnTo>
                <a:close/>
              </a:path>
              <a:path w="2529204" h="1549400">
                <a:moveTo>
                  <a:pt x="1376439" y="1028700"/>
                </a:moveTo>
                <a:lnTo>
                  <a:pt x="1298716" y="1028700"/>
                </a:lnTo>
                <a:lnTo>
                  <a:pt x="1309583" y="1041400"/>
                </a:lnTo>
                <a:lnTo>
                  <a:pt x="1320052" y="1054100"/>
                </a:lnTo>
                <a:lnTo>
                  <a:pt x="1344265" y="1054100"/>
                </a:lnTo>
                <a:lnTo>
                  <a:pt x="1352888" y="1066800"/>
                </a:lnTo>
                <a:lnTo>
                  <a:pt x="1405889" y="1066800"/>
                </a:lnTo>
                <a:lnTo>
                  <a:pt x="1402672" y="1041400"/>
                </a:lnTo>
                <a:lnTo>
                  <a:pt x="1381633" y="1041400"/>
                </a:lnTo>
                <a:lnTo>
                  <a:pt x="1376439" y="1028700"/>
                </a:lnTo>
                <a:close/>
              </a:path>
              <a:path w="2529204" h="1549400">
                <a:moveTo>
                  <a:pt x="1428072" y="1054100"/>
                </a:moveTo>
                <a:lnTo>
                  <a:pt x="1412812" y="1054100"/>
                </a:lnTo>
                <a:lnTo>
                  <a:pt x="1416858" y="1066800"/>
                </a:lnTo>
                <a:lnTo>
                  <a:pt x="1426777" y="1066800"/>
                </a:lnTo>
                <a:lnTo>
                  <a:pt x="1428072" y="1054100"/>
                </a:lnTo>
                <a:close/>
              </a:path>
              <a:path w="2529204" h="1549400">
                <a:moveTo>
                  <a:pt x="1268509" y="1028700"/>
                </a:moveTo>
                <a:lnTo>
                  <a:pt x="1261448" y="1028700"/>
                </a:lnTo>
                <a:lnTo>
                  <a:pt x="1263023" y="1041400"/>
                </a:lnTo>
                <a:lnTo>
                  <a:pt x="1268509" y="1028700"/>
                </a:lnTo>
                <a:close/>
              </a:path>
              <a:path w="2529204" h="1549400">
                <a:moveTo>
                  <a:pt x="1271322" y="1016000"/>
                </a:moveTo>
                <a:lnTo>
                  <a:pt x="1256533" y="1016000"/>
                </a:lnTo>
                <a:lnTo>
                  <a:pt x="1260744" y="1028700"/>
                </a:lnTo>
                <a:lnTo>
                  <a:pt x="1267111" y="1028700"/>
                </a:lnTo>
                <a:lnTo>
                  <a:pt x="1271322" y="1016000"/>
                </a:lnTo>
                <a:close/>
              </a:path>
              <a:path w="2529204" h="1549400">
                <a:moveTo>
                  <a:pt x="1327574" y="1016000"/>
                </a:moveTo>
                <a:lnTo>
                  <a:pt x="1271322" y="1016000"/>
                </a:lnTo>
                <a:lnTo>
                  <a:pt x="1269068" y="1028700"/>
                </a:lnTo>
                <a:lnTo>
                  <a:pt x="1320986" y="1028700"/>
                </a:lnTo>
                <a:lnTo>
                  <a:pt x="1327574" y="1016000"/>
                </a:lnTo>
                <a:close/>
              </a:path>
              <a:path w="2529204" h="1549400">
                <a:moveTo>
                  <a:pt x="1333698" y="1003300"/>
                </a:moveTo>
                <a:lnTo>
                  <a:pt x="1321570" y="1003300"/>
                </a:lnTo>
                <a:lnTo>
                  <a:pt x="1329947" y="1016000"/>
                </a:lnTo>
                <a:lnTo>
                  <a:pt x="1339051" y="1028700"/>
                </a:lnTo>
                <a:lnTo>
                  <a:pt x="1350602" y="1028700"/>
                </a:lnTo>
                <a:lnTo>
                  <a:pt x="1337988" y="1016000"/>
                </a:lnTo>
                <a:lnTo>
                  <a:pt x="1341140" y="1016000"/>
                </a:lnTo>
                <a:lnTo>
                  <a:pt x="1333698" y="1003300"/>
                </a:lnTo>
                <a:close/>
              </a:path>
              <a:path w="2529204" h="1549400">
                <a:moveTo>
                  <a:pt x="1360911" y="1019576"/>
                </a:moveTo>
                <a:lnTo>
                  <a:pt x="1362348" y="1028700"/>
                </a:lnTo>
                <a:lnTo>
                  <a:pt x="1369003" y="1028700"/>
                </a:lnTo>
                <a:lnTo>
                  <a:pt x="1360911" y="1019576"/>
                </a:lnTo>
                <a:close/>
              </a:path>
              <a:path w="2529204" h="1549400">
                <a:moveTo>
                  <a:pt x="1360348" y="1016000"/>
                </a:moveTo>
                <a:lnTo>
                  <a:pt x="1357739" y="1016000"/>
                </a:lnTo>
                <a:lnTo>
                  <a:pt x="1360911" y="1019576"/>
                </a:lnTo>
                <a:lnTo>
                  <a:pt x="1360348" y="1016000"/>
                </a:lnTo>
                <a:close/>
              </a:path>
              <a:path w="2529204" h="1549400">
                <a:moveTo>
                  <a:pt x="1296386" y="1003300"/>
                </a:moveTo>
                <a:lnTo>
                  <a:pt x="1247211" y="1003300"/>
                </a:lnTo>
                <a:lnTo>
                  <a:pt x="1234979" y="1016000"/>
                </a:lnTo>
                <a:lnTo>
                  <a:pt x="1301535" y="1016000"/>
                </a:lnTo>
                <a:lnTo>
                  <a:pt x="1296386" y="1003300"/>
                </a:lnTo>
                <a:close/>
              </a:path>
              <a:path w="2529204" h="1549400">
                <a:moveTo>
                  <a:pt x="1311781" y="1003300"/>
                </a:moveTo>
                <a:lnTo>
                  <a:pt x="1300858" y="1003300"/>
                </a:lnTo>
                <a:lnTo>
                  <a:pt x="1301535" y="1016000"/>
                </a:lnTo>
                <a:lnTo>
                  <a:pt x="1319144" y="1016000"/>
                </a:lnTo>
                <a:lnTo>
                  <a:pt x="1311781" y="1003300"/>
                </a:lnTo>
                <a:close/>
              </a:path>
              <a:path w="2529204" h="1549400">
                <a:moveTo>
                  <a:pt x="1288093" y="977900"/>
                </a:moveTo>
                <a:lnTo>
                  <a:pt x="1197490" y="977900"/>
                </a:lnTo>
                <a:lnTo>
                  <a:pt x="1203587" y="990600"/>
                </a:lnTo>
                <a:lnTo>
                  <a:pt x="1210264" y="990600"/>
                </a:lnTo>
                <a:lnTo>
                  <a:pt x="1207623" y="1003300"/>
                </a:lnTo>
                <a:lnTo>
                  <a:pt x="1309795" y="1003300"/>
                </a:lnTo>
                <a:lnTo>
                  <a:pt x="1291191" y="990600"/>
                </a:lnTo>
                <a:lnTo>
                  <a:pt x="1288093" y="977900"/>
                </a:lnTo>
                <a:close/>
              </a:path>
              <a:path w="2529204" h="1549400">
                <a:moveTo>
                  <a:pt x="1196938" y="977900"/>
                </a:moveTo>
                <a:lnTo>
                  <a:pt x="1183956" y="977900"/>
                </a:lnTo>
                <a:lnTo>
                  <a:pt x="1188703" y="990600"/>
                </a:lnTo>
                <a:lnTo>
                  <a:pt x="1199711" y="990600"/>
                </a:lnTo>
                <a:lnTo>
                  <a:pt x="1196938" y="977900"/>
                </a:lnTo>
                <a:close/>
              </a:path>
              <a:path w="2529204" h="1549400">
                <a:moveTo>
                  <a:pt x="1158184" y="965200"/>
                </a:moveTo>
                <a:lnTo>
                  <a:pt x="1143694" y="965200"/>
                </a:lnTo>
                <a:lnTo>
                  <a:pt x="1151057" y="977900"/>
                </a:lnTo>
                <a:lnTo>
                  <a:pt x="1160730" y="977900"/>
                </a:lnTo>
                <a:lnTo>
                  <a:pt x="1158184" y="965200"/>
                </a:lnTo>
                <a:close/>
              </a:path>
              <a:path w="2529204" h="1549400">
                <a:moveTo>
                  <a:pt x="1164551" y="976182"/>
                </a:moveTo>
                <a:lnTo>
                  <a:pt x="1164312" y="977900"/>
                </a:lnTo>
                <a:lnTo>
                  <a:pt x="1165546" y="977900"/>
                </a:lnTo>
                <a:lnTo>
                  <a:pt x="1164551" y="976182"/>
                </a:lnTo>
                <a:close/>
              </a:path>
              <a:path w="2529204" h="1549400">
                <a:moveTo>
                  <a:pt x="1243791" y="965200"/>
                </a:moveTo>
                <a:lnTo>
                  <a:pt x="1166078" y="965200"/>
                </a:lnTo>
                <a:lnTo>
                  <a:pt x="1182441" y="977900"/>
                </a:lnTo>
                <a:lnTo>
                  <a:pt x="1250463" y="977900"/>
                </a:lnTo>
                <a:lnTo>
                  <a:pt x="1250655" y="977233"/>
                </a:lnTo>
                <a:lnTo>
                  <a:pt x="1243791" y="965200"/>
                </a:lnTo>
                <a:close/>
              </a:path>
              <a:path w="2529204" h="1549400">
                <a:moveTo>
                  <a:pt x="1254133" y="965200"/>
                </a:moveTo>
                <a:lnTo>
                  <a:pt x="1250655" y="977233"/>
                </a:lnTo>
                <a:lnTo>
                  <a:pt x="1251036" y="977900"/>
                </a:lnTo>
                <a:lnTo>
                  <a:pt x="1257727" y="977900"/>
                </a:lnTo>
                <a:lnTo>
                  <a:pt x="1254133" y="965200"/>
                </a:lnTo>
                <a:close/>
              </a:path>
              <a:path w="2529204" h="1549400">
                <a:moveTo>
                  <a:pt x="1166078" y="965200"/>
                </a:moveTo>
                <a:lnTo>
                  <a:pt x="1158184" y="965200"/>
                </a:lnTo>
                <a:lnTo>
                  <a:pt x="1164551" y="976182"/>
                </a:lnTo>
                <a:lnTo>
                  <a:pt x="1166078" y="965200"/>
                </a:lnTo>
                <a:close/>
              </a:path>
              <a:path w="2529204" h="1549400">
                <a:moveTo>
                  <a:pt x="1157990" y="939800"/>
                </a:moveTo>
                <a:lnTo>
                  <a:pt x="1117355" y="939800"/>
                </a:lnTo>
                <a:lnTo>
                  <a:pt x="1139909" y="952500"/>
                </a:lnTo>
                <a:lnTo>
                  <a:pt x="1131497" y="965200"/>
                </a:lnTo>
                <a:lnTo>
                  <a:pt x="1188468" y="965200"/>
                </a:lnTo>
                <a:lnTo>
                  <a:pt x="1186224" y="952500"/>
                </a:lnTo>
                <a:lnTo>
                  <a:pt x="1158769" y="952500"/>
                </a:lnTo>
                <a:lnTo>
                  <a:pt x="1157990" y="939800"/>
                </a:lnTo>
                <a:close/>
              </a:path>
              <a:path w="2529204" h="1549400">
                <a:moveTo>
                  <a:pt x="1200184" y="939800"/>
                </a:moveTo>
                <a:lnTo>
                  <a:pt x="1157990" y="939800"/>
                </a:lnTo>
                <a:lnTo>
                  <a:pt x="1161188" y="952500"/>
                </a:lnTo>
                <a:lnTo>
                  <a:pt x="1190849" y="952500"/>
                </a:lnTo>
                <a:lnTo>
                  <a:pt x="1197653" y="965200"/>
                </a:lnTo>
                <a:lnTo>
                  <a:pt x="1200829" y="952500"/>
                </a:lnTo>
                <a:lnTo>
                  <a:pt x="1200184" y="939800"/>
                </a:lnTo>
                <a:close/>
              </a:path>
              <a:path w="2529204" h="1549400">
                <a:moveTo>
                  <a:pt x="1216358" y="952500"/>
                </a:moveTo>
                <a:lnTo>
                  <a:pt x="1205708" y="952500"/>
                </a:lnTo>
                <a:lnTo>
                  <a:pt x="1202239" y="965200"/>
                </a:lnTo>
                <a:lnTo>
                  <a:pt x="1220665" y="965200"/>
                </a:lnTo>
                <a:lnTo>
                  <a:pt x="1217178" y="952995"/>
                </a:lnTo>
                <a:lnTo>
                  <a:pt x="1216358" y="952500"/>
                </a:lnTo>
                <a:close/>
              </a:path>
              <a:path w="2529204" h="1549400">
                <a:moveTo>
                  <a:pt x="1222981" y="956503"/>
                </a:moveTo>
                <a:lnTo>
                  <a:pt x="1220665" y="965200"/>
                </a:lnTo>
                <a:lnTo>
                  <a:pt x="1237369" y="965200"/>
                </a:lnTo>
                <a:lnTo>
                  <a:pt x="1222981" y="956503"/>
                </a:lnTo>
                <a:close/>
              </a:path>
              <a:path w="2529204" h="1549400">
                <a:moveTo>
                  <a:pt x="1224047" y="952500"/>
                </a:moveTo>
                <a:lnTo>
                  <a:pt x="1217036" y="952500"/>
                </a:lnTo>
                <a:lnTo>
                  <a:pt x="1217178" y="952995"/>
                </a:lnTo>
                <a:lnTo>
                  <a:pt x="1222981" y="956503"/>
                </a:lnTo>
                <a:lnTo>
                  <a:pt x="1224047" y="952500"/>
                </a:lnTo>
                <a:close/>
              </a:path>
              <a:path w="2529204" h="1549400">
                <a:moveTo>
                  <a:pt x="1111178" y="939800"/>
                </a:moveTo>
                <a:lnTo>
                  <a:pt x="1095556" y="939800"/>
                </a:lnTo>
                <a:lnTo>
                  <a:pt x="1096602" y="952500"/>
                </a:lnTo>
                <a:lnTo>
                  <a:pt x="1108541" y="952500"/>
                </a:lnTo>
                <a:lnTo>
                  <a:pt x="1111178" y="939800"/>
                </a:lnTo>
                <a:close/>
              </a:path>
              <a:path w="2529204" h="1549400">
                <a:moveTo>
                  <a:pt x="1177547" y="927100"/>
                </a:moveTo>
                <a:lnTo>
                  <a:pt x="1085195" y="927100"/>
                </a:lnTo>
                <a:lnTo>
                  <a:pt x="1103485" y="939800"/>
                </a:lnTo>
                <a:lnTo>
                  <a:pt x="1183512" y="939800"/>
                </a:lnTo>
                <a:lnTo>
                  <a:pt x="1177547" y="927100"/>
                </a:lnTo>
                <a:close/>
              </a:path>
              <a:path w="2529204" h="1549400">
                <a:moveTo>
                  <a:pt x="1144600" y="914400"/>
                </a:moveTo>
                <a:lnTo>
                  <a:pt x="1063324" y="914400"/>
                </a:lnTo>
                <a:lnTo>
                  <a:pt x="1080143" y="927100"/>
                </a:lnTo>
                <a:lnTo>
                  <a:pt x="1159200" y="927100"/>
                </a:lnTo>
                <a:lnTo>
                  <a:pt x="1144600" y="914400"/>
                </a:lnTo>
                <a:close/>
              </a:path>
              <a:path w="2529204" h="1549400">
                <a:moveTo>
                  <a:pt x="1040589" y="901700"/>
                </a:moveTo>
                <a:lnTo>
                  <a:pt x="1033940" y="914400"/>
                </a:lnTo>
                <a:lnTo>
                  <a:pt x="1040974" y="914400"/>
                </a:lnTo>
                <a:lnTo>
                  <a:pt x="1040589" y="901700"/>
                </a:lnTo>
                <a:close/>
              </a:path>
              <a:path w="2529204" h="1549400">
                <a:moveTo>
                  <a:pt x="1051301" y="901700"/>
                </a:moveTo>
                <a:lnTo>
                  <a:pt x="1042703" y="901700"/>
                </a:lnTo>
                <a:lnTo>
                  <a:pt x="1045693" y="914400"/>
                </a:lnTo>
                <a:lnTo>
                  <a:pt x="1056479" y="914400"/>
                </a:lnTo>
                <a:lnTo>
                  <a:pt x="1051301" y="901700"/>
                </a:lnTo>
                <a:close/>
              </a:path>
              <a:path w="2529204" h="1549400">
                <a:moveTo>
                  <a:pt x="1099764" y="901700"/>
                </a:moveTo>
                <a:lnTo>
                  <a:pt x="1052144" y="901700"/>
                </a:lnTo>
                <a:lnTo>
                  <a:pt x="1056479" y="914400"/>
                </a:lnTo>
                <a:lnTo>
                  <a:pt x="1099955" y="914400"/>
                </a:lnTo>
                <a:lnTo>
                  <a:pt x="1099764" y="901700"/>
                </a:lnTo>
                <a:close/>
              </a:path>
              <a:path w="2529204" h="1549400">
                <a:moveTo>
                  <a:pt x="1125480" y="901700"/>
                </a:moveTo>
                <a:lnTo>
                  <a:pt x="1099764" y="901700"/>
                </a:lnTo>
                <a:lnTo>
                  <a:pt x="1099955" y="914400"/>
                </a:lnTo>
                <a:lnTo>
                  <a:pt x="1131273" y="914400"/>
                </a:lnTo>
                <a:lnTo>
                  <a:pt x="1125480" y="901700"/>
                </a:lnTo>
                <a:close/>
              </a:path>
              <a:path w="2529204" h="1549400">
                <a:moveTo>
                  <a:pt x="1012637" y="860008"/>
                </a:moveTo>
                <a:lnTo>
                  <a:pt x="1008587" y="863600"/>
                </a:lnTo>
                <a:lnTo>
                  <a:pt x="1001695" y="863600"/>
                </a:lnTo>
                <a:lnTo>
                  <a:pt x="998423" y="876300"/>
                </a:lnTo>
                <a:lnTo>
                  <a:pt x="998912" y="889000"/>
                </a:lnTo>
                <a:lnTo>
                  <a:pt x="1002733" y="901700"/>
                </a:lnTo>
                <a:lnTo>
                  <a:pt x="1008168" y="891430"/>
                </a:lnTo>
                <a:lnTo>
                  <a:pt x="1008194" y="889720"/>
                </a:lnTo>
                <a:lnTo>
                  <a:pt x="1006844" y="889000"/>
                </a:lnTo>
                <a:lnTo>
                  <a:pt x="1065144" y="889000"/>
                </a:lnTo>
                <a:lnTo>
                  <a:pt x="1053345" y="876300"/>
                </a:lnTo>
                <a:lnTo>
                  <a:pt x="1007108" y="876300"/>
                </a:lnTo>
                <a:lnTo>
                  <a:pt x="1012596" y="863600"/>
                </a:lnTo>
                <a:lnTo>
                  <a:pt x="1012637" y="860008"/>
                </a:lnTo>
                <a:close/>
              </a:path>
              <a:path w="2529204" h="1549400">
                <a:moveTo>
                  <a:pt x="1008879" y="890086"/>
                </a:moveTo>
                <a:lnTo>
                  <a:pt x="1008168" y="891430"/>
                </a:lnTo>
                <a:lnTo>
                  <a:pt x="1008015" y="901700"/>
                </a:lnTo>
                <a:lnTo>
                  <a:pt x="1030626" y="901700"/>
                </a:lnTo>
                <a:lnTo>
                  <a:pt x="1008879" y="890086"/>
                </a:lnTo>
                <a:close/>
              </a:path>
              <a:path w="2529204" h="1549400">
                <a:moveTo>
                  <a:pt x="1067214" y="889000"/>
                </a:moveTo>
                <a:lnTo>
                  <a:pt x="1025725" y="889000"/>
                </a:lnTo>
                <a:lnTo>
                  <a:pt x="1043117" y="901700"/>
                </a:lnTo>
                <a:lnTo>
                  <a:pt x="1067036" y="901700"/>
                </a:lnTo>
                <a:lnTo>
                  <a:pt x="1067214" y="889000"/>
                </a:lnTo>
                <a:close/>
              </a:path>
              <a:path w="2529204" h="1549400">
                <a:moveTo>
                  <a:pt x="1108458" y="889000"/>
                </a:moveTo>
                <a:lnTo>
                  <a:pt x="1067214" y="889000"/>
                </a:lnTo>
                <a:lnTo>
                  <a:pt x="1067036" y="901700"/>
                </a:lnTo>
                <a:lnTo>
                  <a:pt x="1104819" y="901700"/>
                </a:lnTo>
                <a:lnTo>
                  <a:pt x="1108458" y="889000"/>
                </a:lnTo>
                <a:close/>
              </a:path>
              <a:path w="2529204" h="1549400">
                <a:moveTo>
                  <a:pt x="1008194" y="889720"/>
                </a:moveTo>
                <a:lnTo>
                  <a:pt x="1008168" y="891430"/>
                </a:lnTo>
                <a:lnTo>
                  <a:pt x="1008879" y="890086"/>
                </a:lnTo>
                <a:lnTo>
                  <a:pt x="1008194" y="889720"/>
                </a:lnTo>
                <a:close/>
              </a:path>
              <a:path w="2529204" h="1549400">
                <a:moveTo>
                  <a:pt x="1009455" y="889000"/>
                </a:moveTo>
                <a:lnTo>
                  <a:pt x="1008204" y="889000"/>
                </a:lnTo>
                <a:lnTo>
                  <a:pt x="1008194" y="889720"/>
                </a:lnTo>
                <a:lnTo>
                  <a:pt x="1008879" y="890086"/>
                </a:lnTo>
                <a:lnTo>
                  <a:pt x="1009455" y="889000"/>
                </a:lnTo>
                <a:close/>
              </a:path>
              <a:path w="2529204" h="1549400">
                <a:moveTo>
                  <a:pt x="1081393" y="876300"/>
                </a:moveTo>
                <a:lnTo>
                  <a:pt x="1075485" y="876300"/>
                </a:lnTo>
                <a:lnTo>
                  <a:pt x="1070487" y="889000"/>
                </a:lnTo>
                <a:lnTo>
                  <a:pt x="1089465" y="889000"/>
                </a:lnTo>
                <a:lnTo>
                  <a:pt x="1081393" y="876300"/>
                </a:lnTo>
                <a:close/>
              </a:path>
              <a:path w="2529204" h="1549400">
                <a:moveTo>
                  <a:pt x="1001695" y="863600"/>
                </a:moveTo>
                <a:lnTo>
                  <a:pt x="973945" y="863600"/>
                </a:lnTo>
                <a:lnTo>
                  <a:pt x="964331" y="876300"/>
                </a:lnTo>
                <a:lnTo>
                  <a:pt x="998423" y="876300"/>
                </a:lnTo>
                <a:lnTo>
                  <a:pt x="1001695" y="863600"/>
                </a:lnTo>
                <a:close/>
              </a:path>
              <a:path w="2529204" h="1549400">
                <a:moveTo>
                  <a:pt x="1037430" y="850900"/>
                </a:moveTo>
                <a:lnTo>
                  <a:pt x="1022912" y="850900"/>
                </a:lnTo>
                <a:lnTo>
                  <a:pt x="1012637" y="860008"/>
                </a:lnTo>
                <a:lnTo>
                  <a:pt x="1012596" y="863600"/>
                </a:lnTo>
                <a:lnTo>
                  <a:pt x="1007108" y="876300"/>
                </a:lnTo>
                <a:lnTo>
                  <a:pt x="1047390" y="876300"/>
                </a:lnTo>
                <a:lnTo>
                  <a:pt x="1044900" y="863600"/>
                </a:lnTo>
                <a:lnTo>
                  <a:pt x="1037430" y="850900"/>
                </a:lnTo>
                <a:close/>
              </a:path>
              <a:path w="2529204" h="1549400">
                <a:moveTo>
                  <a:pt x="1057435" y="863600"/>
                </a:moveTo>
                <a:lnTo>
                  <a:pt x="1053968" y="863600"/>
                </a:lnTo>
                <a:lnTo>
                  <a:pt x="1047390" y="876300"/>
                </a:lnTo>
                <a:lnTo>
                  <a:pt x="1065305" y="876300"/>
                </a:lnTo>
                <a:lnTo>
                  <a:pt x="1057435" y="863600"/>
                </a:lnTo>
                <a:close/>
              </a:path>
              <a:path w="2529204" h="1549400">
                <a:moveTo>
                  <a:pt x="941419" y="850900"/>
                </a:moveTo>
                <a:lnTo>
                  <a:pt x="935075" y="850900"/>
                </a:lnTo>
                <a:lnTo>
                  <a:pt x="943186" y="863600"/>
                </a:lnTo>
                <a:lnTo>
                  <a:pt x="947069" y="856577"/>
                </a:lnTo>
                <a:lnTo>
                  <a:pt x="941419" y="850900"/>
                </a:lnTo>
                <a:close/>
              </a:path>
              <a:path w="2529204" h="1549400">
                <a:moveTo>
                  <a:pt x="949913" y="851434"/>
                </a:moveTo>
                <a:lnTo>
                  <a:pt x="947069" y="856577"/>
                </a:lnTo>
                <a:lnTo>
                  <a:pt x="954057" y="863600"/>
                </a:lnTo>
                <a:lnTo>
                  <a:pt x="962439" y="863600"/>
                </a:lnTo>
                <a:lnTo>
                  <a:pt x="949913" y="851434"/>
                </a:lnTo>
                <a:close/>
              </a:path>
              <a:path w="2529204" h="1549400">
                <a:moveTo>
                  <a:pt x="1014446" y="838200"/>
                </a:moveTo>
                <a:lnTo>
                  <a:pt x="986455" y="838200"/>
                </a:lnTo>
                <a:lnTo>
                  <a:pt x="985375" y="850900"/>
                </a:lnTo>
                <a:lnTo>
                  <a:pt x="953793" y="850900"/>
                </a:lnTo>
                <a:lnTo>
                  <a:pt x="967630" y="863600"/>
                </a:lnTo>
                <a:lnTo>
                  <a:pt x="1008587" y="863600"/>
                </a:lnTo>
                <a:lnTo>
                  <a:pt x="1012637" y="860008"/>
                </a:lnTo>
                <a:lnTo>
                  <a:pt x="1012744" y="850900"/>
                </a:lnTo>
                <a:lnTo>
                  <a:pt x="1014446" y="838200"/>
                </a:lnTo>
                <a:close/>
              </a:path>
              <a:path w="2529204" h="1549400">
                <a:moveTo>
                  <a:pt x="950209" y="850900"/>
                </a:moveTo>
                <a:lnTo>
                  <a:pt x="949363" y="850900"/>
                </a:lnTo>
                <a:lnTo>
                  <a:pt x="949913" y="851434"/>
                </a:lnTo>
                <a:lnTo>
                  <a:pt x="950209" y="850900"/>
                </a:lnTo>
                <a:close/>
              </a:path>
              <a:path w="2529204" h="1549400">
                <a:moveTo>
                  <a:pt x="917735" y="838200"/>
                </a:moveTo>
                <a:lnTo>
                  <a:pt x="911913" y="838200"/>
                </a:lnTo>
                <a:lnTo>
                  <a:pt x="916516" y="850900"/>
                </a:lnTo>
                <a:lnTo>
                  <a:pt x="921729" y="850900"/>
                </a:lnTo>
                <a:lnTo>
                  <a:pt x="917735" y="838200"/>
                </a:lnTo>
                <a:close/>
              </a:path>
              <a:path w="2529204" h="1549400">
                <a:moveTo>
                  <a:pt x="934170" y="849764"/>
                </a:moveTo>
                <a:lnTo>
                  <a:pt x="933562" y="850900"/>
                </a:lnTo>
                <a:lnTo>
                  <a:pt x="935075" y="850900"/>
                </a:lnTo>
                <a:lnTo>
                  <a:pt x="934170" y="849764"/>
                </a:lnTo>
                <a:close/>
              </a:path>
              <a:path w="2529204" h="1549400">
                <a:moveTo>
                  <a:pt x="986455" y="838200"/>
                </a:moveTo>
                <a:lnTo>
                  <a:pt x="947210" y="838200"/>
                </a:lnTo>
                <a:lnTo>
                  <a:pt x="940468" y="850900"/>
                </a:lnTo>
                <a:lnTo>
                  <a:pt x="985375" y="850900"/>
                </a:lnTo>
                <a:lnTo>
                  <a:pt x="986455" y="838200"/>
                </a:lnTo>
                <a:close/>
              </a:path>
              <a:path w="2529204" h="1549400">
                <a:moveTo>
                  <a:pt x="940359" y="838200"/>
                </a:moveTo>
                <a:lnTo>
                  <a:pt x="924943" y="838200"/>
                </a:lnTo>
                <a:lnTo>
                  <a:pt x="934170" y="849764"/>
                </a:lnTo>
                <a:lnTo>
                  <a:pt x="940359" y="838200"/>
                </a:lnTo>
                <a:close/>
              </a:path>
              <a:path w="2529204" h="1549400">
                <a:moveTo>
                  <a:pt x="982785" y="825500"/>
                </a:moveTo>
                <a:lnTo>
                  <a:pt x="913649" y="825500"/>
                </a:lnTo>
                <a:lnTo>
                  <a:pt x="911855" y="838200"/>
                </a:lnTo>
                <a:lnTo>
                  <a:pt x="990641" y="838200"/>
                </a:lnTo>
                <a:lnTo>
                  <a:pt x="982785" y="825500"/>
                </a:lnTo>
                <a:close/>
              </a:path>
              <a:path w="2529204" h="1549400">
                <a:moveTo>
                  <a:pt x="877814" y="812800"/>
                </a:moveTo>
                <a:lnTo>
                  <a:pt x="868561" y="812800"/>
                </a:lnTo>
                <a:lnTo>
                  <a:pt x="879522" y="825500"/>
                </a:lnTo>
                <a:lnTo>
                  <a:pt x="877814" y="812800"/>
                </a:lnTo>
                <a:close/>
              </a:path>
              <a:path w="2529204" h="1549400">
                <a:moveTo>
                  <a:pt x="892847" y="812800"/>
                </a:moveTo>
                <a:lnTo>
                  <a:pt x="880588" y="812800"/>
                </a:lnTo>
                <a:lnTo>
                  <a:pt x="883831" y="825500"/>
                </a:lnTo>
                <a:lnTo>
                  <a:pt x="888690" y="825500"/>
                </a:lnTo>
                <a:lnTo>
                  <a:pt x="892847" y="812800"/>
                </a:lnTo>
                <a:close/>
              </a:path>
              <a:path w="2529204" h="1549400">
                <a:moveTo>
                  <a:pt x="967923" y="812800"/>
                </a:moveTo>
                <a:lnTo>
                  <a:pt x="892847" y="812800"/>
                </a:lnTo>
                <a:lnTo>
                  <a:pt x="904240" y="825500"/>
                </a:lnTo>
                <a:lnTo>
                  <a:pt x="964243" y="825500"/>
                </a:lnTo>
                <a:lnTo>
                  <a:pt x="967923" y="812800"/>
                </a:lnTo>
                <a:close/>
              </a:path>
              <a:path w="2529204" h="1549400">
                <a:moveTo>
                  <a:pt x="969635" y="812800"/>
                </a:moveTo>
                <a:lnTo>
                  <a:pt x="964243" y="825500"/>
                </a:lnTo>
                <a:lnTo>
                  <a:pt x="982462" y="825500"/>
                </a:lnTo>
                <a:lnTo>
                  <a:pt x="969635" y="812800"/>
                </a:lnTo>
                <a:close/>
              </a:path>
              <a:path w="2529204" h="1549400">
                <a:moveTo>
                  <a:pt x="864408" y="800100"/>
                </a:moveTo>
                <a:lnTo>
                  <a:pt x="846141" y="800100"/>
                </a:lnTo>
                <a:lnTo>
                  <a:pt x="858737" y="812800"/>
                </a:lnTo>
                <a:lnTo>
                  <a:pt x="864408" y="800100"/>
                </a:lnTo>
                <a:close/>
              </a:path>
              <a:path w="2529204" h="1549400">
                <a:moveTo>
                  <a:pt x="945220" y="800100"/>
                </a:moveTo>
                <a:lnTo>
                  <a:pt x="870441" y="800100"/>
                </a:lnTo>
                <a:lnTo>
                  <a:pt x="877814" y="812800"/>
                </a:lnTo>
                <a:lnTo>
                  <a:pt x="946228" y="812800"/>
                </a:lnTo>
                <a:lnTo>
                  <a:pt x="945220" y="800100"/>
                </a:lnTo>
                <a:close/>
              </a:path>
              <a:path w="2529204" h="1549400">
                <a:moveTo>
                  <a:pt x="839173" y="787400"/>
                </a:moveTo>
                <a:lnTo>
                  <a:pt x="834093" y="787400"/>
                </a:lnTo>
                <a:lnTo>
                  <a:pt x="835099" y="800100"/>
                </a:lnTo>
                <a:lnTo>
                  <a:pt x="841679" y="800100"/>
                </a:lnTo>
                <a:lnTo>
                  <a:pt x="839173" y="787400"/>
                </a:lnTo>
                <a:close/>
              </a:path>
              <a:path w="2529204" h="1549400">
                <a:moveTo>
                  <a:pt x="851195" y="787400"/>
                </a:moveTo>
                <a:lnTo>
                  <a:pt x="839173" y="787400"/>
                </a:lnTo>
                <a:lnTo>
                  <a:pt x="844918" y="800100"/>
                </a:lnTo>
                <a:lnTo>
                  <a:pt x="852699" y="800100"/>
                </a:lnTo>
                <a:lnTo>
                  <a:pt x="851195" y="787400"/>
                </a:lnTo>
                <a:close/>
              </a:path>
              <a:path w="2529204" h="1549400">
                <a:moveTo>
                  <a:pt x="928024" y="787400"/>
                </a:moveTo>
                <a:lnTo>
                  <a:pt x="856680" y="787400"/>
                </a:lnTo>
                <a:lnTo>
                  <a:pt x="860174" y="800100"/>
                </a:lnTo>
                <a:lnTo>
                  <a:pt x="932302" y="800100"/>
                </a:lnTo>
                <a:lnTo>
                  <a:pt x="928024" y="787400"/>
                </a:lnTo>
                <a:close/>
              </a:path>
              <a:path w="2529204" h="1549400">
                <a:moveTo>
                  <a:pt x="879330" y="774700"/>
                </a:moveTo>
                <a:lnTo>
                  <a:pt x="820555" y="774700"/>
                </a:lnTo>
                <a:lnTo>
                  <a:pt x="826794" y="787400"/>
                </a:lnTo>
                <a:lnTo>
                  <a:pt x="882849" y="787400"/>
                </a:lnTo>
                <a:lnTo>
                  <a:pt x="879330" y="774700"/>
                </a:lnTo>
                <a:close/>
              </a:path>
              <a:path w="2529204" h="1549400">
                <a:moveTo>
                  <a:pt x="901440" y="774700"/>
                </a:moveTo>
                <a:lnTo>
                  <a:pt x="893955" y="774700"/>
                </a:lnTo>
                <a:lnTo>
                  <a:pt x="893770" y="787400"/>
                </a:lnTo>
                <a:lnTo>
                  <a:pt x="907321" y="787400"/>
                </a:lnTo>
                <a:lnTo>
                  <a:pt x="901440" y="774700"/>
                </a:lnTo>
                <a:close/>
              </a:path>
              <a:path w="2529204" h="1549400">
                <a:moveTo>
                  <a:pt x="790719" y="762000"/>
                </a:moveTo>
                <a:lnTo>
                  <a:pt x="785149" y="762000"/>
                </a:lnTo>
                <a:lnTo>
                  <a:pt x="789084" y="774700"/>
                </a:lnTo>
                <a:lnTo>
                  <a:pt x="791609" y="763217"/>
                </a:lnTo>
                <a:lnTo>
                  <a:pt x="790719" y="762000"/>
                </a:lnTo>
                <a:close/>
              </a:path>
              <a:path w="2529204" h="1549400">
                <a:moveTo>
                  <a:pt x="880219" y="762000"/>
                </a:moveTo>
                <a:lnTo>
                  <a:pt x="791876" y="762000"/>
                </a:lnTo>
                <a:lnTo>
                  <a:pt x="791609" y="763217"/>
                </a:lnTo>
                <a:lnTo>
                  <a:pt x="800000" y="774700"/>
                </a:lnTo>
                <a:lnTo>
                  <a:pt x="892127" y="774700"/>
                </a:lnTo>
                <a:lnTo>
                  <a:pt x="880219" y="762000"/>
                </a:lnTo>
                <a:close/>
              </a:path>
              <a:path w="2529204" h="1549400">
                <a:moveTo>
                  <a:pt x="758453" y="736600"/>
                </a:moveTo>
                <a:lnTo>
                  <a:pt x="751086" y="736600"/>
                </a:lnTo>
                <a:lnTo>
                  <a:pt x="752264" y="749300"/>
                </a:lnTo>
                <a:lnTo>
                  <a:pt x="765753" y="762000"/>
                </a:lnTo>
                <a:lnTo>
                  <a:pt x="777562" y="762000"/>
                </a:lnTo>
                <a:lnTo>
                  <a:pt x="773705" y="749300"/>
                </a:lnTo>
                <a:lnTo>
                  <a:pt x="758084" y="749300"/>
                </a:lnTo>
                <a:lnTo>
                  <a:pt x="758453" y="736600"/>
                </a:lnTo>
                <a:close/>
              </a:path>
              <a:path w="2529204" h="1549400">
                <a:moveTo>
                  <a:pt x="783107" y="749300"/>
                </a:moveTo>
                <a:lnTo>
                  <a:pt x="779506" y="749300"/>
                </a:lnTo>
                <a:lnTo>
                  <a:pt x="787332" y="762000"/>
                </a:lnTo>
                <a:lnTo>
                  <a:pt x="787570" y="758132"/>
                </a:lnTo>
                <a:lnTo>
                  <a:pt x="783107" y="749300"/>
                </a:lnTo>
                <a:close/>
              </a:path>
              <a:path w="2529204" h="1549400">
                <a:moveTo>
                  <a:pt x="836011" y="736600"/>
                </a:moveTo>
                <a:lnTo>
                  <a:pt x="774217" y="736600"/>
                </a:lnTo>
                <a:lnTo>
                  <a:pt x="774319" y="749300"/>
                </a:lnTo>
                <a:lnTo>
                  <a:pt x="788114" y="749300"/>
                </a:lnTo>
                <a:lnTo>
                  <a:pt x="787570" y="758132"/>
                </a:lnTo>
                <a:lnTo>
                  <a:pt x="789524" y="762000"/>
                </a:lnTo>
                <a:lnTo>
                  <a:pt x="847869" y="762000"/>
                </a:lnTo>
                <a:lnTo>
                  <a:pt x="841528" y="749300"/>
                </a:lnTo>
                <a:lnTo>
                  <a:pt x="836011" y="736600"/>
                </a:lnTo>
                <a:close/>
              </a:path>
              <a:path w="2529204" h="1549400">
                <a:moveTo>
                  <a:pt x="846883" y="736600"/>
                </a:moveTo>
                <a:lnTo>
                  <a:pt x="842564" y="736600"/>
                </a:lnTo>
                <a:lnTo>
                  <a:pt x="849920" y="762000"/>
                </a:lnTo>
                <a:lnTo>
                  <a:pt x="850590" y="762000"/>
                </a:lnTo>
                <a:lnTo>
                  <a:pt x="854134" y="749300"/>
                </a:lnTo>
                <a:lnTo>
                  <a:pt x="846883" y="736600"/>
                </a:lnTo>
                <a:close/>
              </a:path>
              <a:path w="2529204" h="1549400">
                <a:moveTo>
                  <a:pt x="865564" y="749300"/>
                </a:moveTo>
                <a:lnTo>
                  <a:pt x="854134" y="749300"/>
                </a:lnTo>
                <a:lnTo>
                  <a:pt x="852241" y="762000"/>
                </a:lnTo>
                <a:lnTo>
                  <a:pt x="875664" y="762000"/>
                </a:lnTo>
                <a:lnTo>
                  <a:pt x="865564" y="749300"/>
                </a:lnTo>
                <a:close/>
              </a:path>
              <a:path w="2529204" h="1549400">
                <a:moveTo>
                  <a:pt x="774217" y="736600"/>
                </a:moveTo>
                <a:lnTo>
                  <a:pt x="765308" y="736600"/>
                </a:lnTo>
                <a:lnTo>
                  <a:pt x="768551" y="749300"/>
                </a:lnTo>
                <a:lnTo>
                  <a:pt x="772437" y="749300"/>
                </a:lnTo>
                <a:lnTo>
                  <a:pt x="774217" y="736600"/>
                </a:lnTo>
                <a:close/>
              </a:path>
              <a:path w="2529204" h="1549400">
                <a:moveTo>
                  <a:pt x="830155" y="723900"/>
                </a:moveTo>
                <a:lnTo>
                  <a:pt x="753840" y="723900"/>
                </a:lnTo>
                <a:lnTo>
                  <a:pt x="766200" y="736600"/>
                </a:lnTo>
                <a:lnTo>
                  <a:pt x="837217" y="736600"/>
                </a:lnTo>
                <a:lnTo>
                  <a:pt x="830155" y="723900"/>
                </a:lnTo>
                <a:close/>
              </a:path>
              <a:path w="2529204" h="1549400">
                <a:moveTo>
                  <a:pt x="803334" y="711200"/>
                </a:moveTo>
                <a:lnTo>
                  <a:pt x="724255" y="711200"/>
                </a:lnTo>
                <a:lnTo>
                  <a:pt x="722701" y="723900"/>
                </a:lnTo>
                <a:lnTo>
                  <a:pt x="808667" y="723900"/>
                </a:lnTo>
                <a:lnTo>
                  <a:pt x="803334" y="711200"/>
                </a:lnTo>
                <a:close/>
              </a:path>
              <a:path w="2529204" h="1549400">
                <a:moveTo>
                  <a:pt x="725961" y="698500"/>
                </a:moveTo>
                <a:lnTo>
                  <a:pt x="704724" y="698500"/>
                </a:lnTo>
                <a:lnTo>
                  <a:pt x="707026" y="711200"/>
                </a:lnTo>
                <a:lnTo>
                  <a:pt x="727818" y="711200"/>
                </a:lnTo>
                <a:lnTo>
                  <a:pt x="725961" y="698500"/>
                </a:lnTo>
                <a:close/>
              </a:path>
              <a:path w="2529204" h="1549400">
                <a:moveTo>
                  <a:pt x="786038" y="698500"/>
                </a:moveTo>
                <a:lnTo>
                  <a:pt x="742602" y="698500"/>
                </a:lnTo>
                <a:lnTo>
                  <a:pt x="738272" y="711200"/>
                </a:lnTo>
                <a:lnTo>
                  <a:pt x="794906" y="711200"/>
                </a:lnTo>
                <a:lnTo>
                  <a:pt x="786038" y="698500"/>
                </a:lnTo>
                <a:close/>
              </a:path>
              <a:path w="2529204" h="1549400">
                <a:moveTo>
                  <a:pt x="674416" y="685800"/>
                </a:moveTo>
                <a:lnTo>
                  <a:pt x="666872" y="698500"/>
                </a:lnTo>
                <a:lnTo>
                  <a:pt x="674911" y="698500"/>
                </a:lnTo>
                <a:lnTo>
                  <a:pt x="674416" y="685800"/>
                </a:lnTo>
                <a:close/>
              </a:path>
              <a:path w="2529204" h="1549400">
                <a:moveTo>
                  <a:pt x="684220" y="685800"/>
                </a:moveTo>
                <a:lnTo>
                  <a:pt x="677231" y="685800"/>
                </a:lnTo>
                <a:lnTo>
                  <a:pt x="684265" y="698500"/>
                </a:lnTo>
                <a:lnTo>
                  <a:pt x="685253" y="698500"/>
                </a:lnTo>
                <a:lnTo>
                  <a:pt x="684220" y="685800"/>
                </a:lnTo>
                <a:close/>
              </a:path>
              <a:path w="2529204" h="1549400">
                <a:moveTo>
                  <a:pt x="756820" y="685800"/>
                </a:moveTo>
                <a:lnTo>
                  <a:pt x="687011" y="685800"/>
                </a:lnTo>
                <a:lnTo>
                  <a:pt x="685253" y="698500"/>
                </a:lnTo>
                <a:lnTo>
                  <a:pt x="762740" y="698500"/>
                </a:lnTo>
                <a:lnTo>
                  <a:pt x="756820" y="685800"/>
                </a:lnTo>
                <a:close/>
              </a:path>
              <a:path w="2529204" h="1549400">
                <a:moveTo>
                  <a:pt x="650108" y="673100"/>
                </a:moveTo>
                <a:lnTo>
                  <a:pt x="645574" y="673100"/>
                </a:lnTo>
                <a:lnTo>
                  <a:pt x="645333" y="685800"/>
                </a:lnTo>
                <a:lnTo>
                  <a:pt x="650108" y="673100"/>
                </a:lnTo>
                <a:close/>
              </a:path>
              <a:path w="2529204" h="1549400">
                <a:moveTo>
                  <a:pt x="663979" y="673100"/>
                </a:moveTo>
                <a:lnTo>
                  <a:pt x="655514" y="673100"/>
                </a:lnTo>
                <a:lnTo>
                  <a:pt x="655532" y="685800"/>
                </a:lnTo>
                <a:lnTo>
                  <a:pt x="661386" y="685800"/>
                </a:lnTo>
                <a:lnTo>
                  <a:pt x="664503" y="677262"/>
                </a:lnTo>
                <a:lnTo>
                  <a:pt x="663979" y="673100"/>
                </a:lnTo>
                <a:close/>
              </a:path>
              <a:path w="2529204" h="1549400">
                <a:moveTo>
                  <a:pt x="739884" y="673100"/>
                </a:moveTo>
                <a:lnTo>
                  <a:pt x="666022" y="673100"/>
                </a:lnTo>
                <a:lnTo>
                  <a:pt x="664503" y="677262"/>
                </a:lnTo>
                <a:lnTo>
                  <a:pt x="665577" y="685800"/>
                </a:lnTo>
                <a:lnTo>
                  <a:pt x="742028" y="685800"/>
                </a:lnTo>
                <a:lnTo>
                  <a:pt x="739884" y="673100"/>
                </a:lnTo>
                <a:close/>
              </a:path>
              <a:path w="2529204" h="1549400">
                <a:moveTo>
                  <a:pt x="671942" y="660400"/>
                </a:moveTo>
                <a:lnTo>
                  <a:pt x="654153" y="660400"/>
                </a:lnTo>
                <a:lnTo>
                  <a:pt x="652453" y="673100"/>
                </a:lnTo>
                <a:lnTo>
                  <a:pt x="663979" y="673100"/>
                </a:lnTo>
                <a:lnTo>
                  <a:pt x="664503" y="677262"/>
                </a:lnTo>
                <a:lnTo>
                  <a:pt x="666022" y="673100"/>
                </a:lnTo>
                <a:lnTo>
                  <a:pt x="667209" y="671073"/>
                </a:lnTo>
                <a:lnTo>
                  <a:pt x="671942" y="660400"/>
                </a:lnTo>
                <a:close/>
              </a:path>
              <a:path w="2529204" h="1549400">
                <a:moveTo>
                  <a:pt x="649295" y="660400"/>
                </a:moveTo>
                <a:lnTo>
                  <a:pt x="638585" y="660400"/>
                </a:lnTo>
                <a:lnTo>
                  <a:pt x="646673" y="673100"/>
                </a:lnTo>
                <a:lnTo>
                  <a:pt x="652453" y="673100"/>
                </a:lnTo>
                <a:lnTo>
                  <a:pt x="649295" y="660400"/>
                </a:lnTo>
                <a:close/>
              </a:path>
              <a:path w="2529204" h="1549400">
                <a:moveTo>
                  <a:pt x="722993" y="660400"/>
                </a:moveTo>
                <a:lnTo>
                  <a:pt x="673457" y="660400"/>
                </a:lnTo>
                <a:lnTo>
                  <a:pt x="667209" y="671073"/>
                </a:lnTo>
                <a:lnTo>
                  <a:pt x="666310" y="673100"/>
                </a:lnTo>
                <a:lnTo>
                  <a:pt x="728000" y="673100"/>
                </a:lnTo>
                <a:lnTo>
                  <a:pt x="722993" y="660400"/>
                </a:lnTo>
                <a:close/>
              </a:path>
              <a:path w="2529204" h="1549400">
                <a:moveTo>
                  <a:pt x="680271" y="635000"/>
                </a:moveTo>
                <a:lnTo>
                  <a:pt x="605430" y="635000"/>
                </a:lnTo>
                <a:lnTo>
                  <a:pt x="610293" y="647700"/>
                </a:lnTo>
                <a:lnTo>
                  <a:pt x="638605" y="647700"/>
                </a:lnTo>
                <a:lnTo>
                  <a:pt x="643844" y="660400"/>
                </a:lnTo>
                <a:lnTo>
                  <a:pt x="671942" y="660400"/>
                </a:lnTo>
                <a:lnTo>
                  <a:pt x="667209" y="671073"/>
                </a:lnTo>
                <a:lnTo>
                  <a:pt x="673457" y="660400"/>
                </a:lnTo>
                <a:lnTo>
                  <a:pt x="679577" y="647700"/>
                </a:lnTo>
                <a:lnTo>
                  <a:pt x="680271" y="635000"/>
                </a:lnTo>
                <a:close/>
              </a:path>
              <a:path w="2529204" h="1549400">
                <a:moveTo>
                  <a:pt x="638605" y="647700"/>
                </a:moveTo>
                <a:lnTo>
                  <a:pt x="625864" y="647700"/>
                </a:lnTo>
                <a:lnTo>
                  <a:pt x="623806" y="660400"/>
                </a:lnTo>
                <a:lnTo>
                  <a:pt x="635490" y="660400"/>
                </a:lnTo>
                <a:lnTo>
                  <a:pt x="638605" y="647700"/>
                </a:lnTo>
                <a:close/>
              </a:path>
              <a:path w="2529204" h="1549400">
                <a:moveTo>
                  <a:pt x="699672" y="647700"/>
                </a:moveTo>
                <a:lnTo>
                  <a:pt x="686411" y="647700"/>
                </a:lnTo>
                <a:lnTo>
                  <a:pt x="687662" y="660400"/>
                </a:lnTo>
                <a:lnTo>
                  <a:pt x="695828" y="660400"/>
                </a:lnTo>
                <a:lnTo>
                  <a:pt x="699672" y="647700"/>
                </a:lnTo>
                <a:close/>
              </a:path>
              <a:path w="2529204" h="1549400">
                <a:moveTo>
                  <a:pt x="665606" y="622300"/>
                </a:moveTo>
                <a:lnTo>
                  <a:pt x="598686" y="622300"/>
                </a:lnTo>
                <a:lnTo>
                  <a:pt x="605439" y="635000"/>
                </a:lnTo>
                <a:lnTo>
                  <a:pt x="668612" y="635000"/>
                </a:lnTo>
                <a:lnTo>
                  <a:pt x="665606" y="622300"/>
                </a:lnTo>
                <a:close/>
              </a:path>
              <a:path w="2529204" h="1549400">
                <a:moveTo>
                  <a:pt x="562910" y="609600"/>
                </a:moveTo>
                <a:lnTo>
                  <a:pt x="560864" y="609600"/>
                </a:lnTo>
                <a:lnTo>
                  <a:pt x="560700" y="622300"/>
                </a:lnTo>
                <a:lnTo>
                  <a:pt x="563851" y="622300"/>
                </a:lnTo>
                <a:lnTo>
                  <a:pt x="562910" y="609600"/>
                </a:lnTo>
                <a:close/>
              </a:path>
              <a:path w="2529204" h="1549400">
                <a:moveTo>
                  <a:pt x="575111" y="609600"/>
                </a:moveTo>
                <a:lnTo>
                  <a:pt x="566771" y="609600"/>
                </a:lnTo>
                <a:lnTo>
                  <a:pt x="568943" y="622300"/>
                </a:lnTo>
                <a:lnTo>
                  <a:pt x="575111" y="609600"/>
                </a:lnTo>
                <a:close/>
              </a:path>
              <a:path w="2529204" h="1549400">
                <a:moveTo>
                  <a:pt x="619120" y="609600"/>
                </a:moveTo>
                <a:lnTo>
                  <a:pt x="594052" y="609600"/>
                </a:lnTo>
                <a:lnTo>
                  <a:pt x="604287" y="622300"/>
                </a:lnTo>
                <a:lnTo>
                  <a:pt x="632106" y="622300"/>
                </a:lnTo>
                <a:lnTo>
                  <a:pt x="619120" y="609600"/>
                </a:lnTo>
                <a:close/>
              </a:path>
              <a:path w="2529204" h="1549400">
                <a:moveTo>
                  <a:pt x="633039" y="596900"/>
                </a:moveTo>
                <a:lnTo>
                  <a:pt x="622816" y="596900"/>
                </a:lnTo>
                <a:lnTo>
                  <a:pt x="628089" y="609600"/>
                </a:lnTo>
                <a:lnTo>
                  <a:pt x="633141" y="622300"/>
                </a:lnTo>
                <a:lnTo>
                  <a:pt x="643161" y="622300"/>
                </a:lnTo>
                <a:lnTo>
                  <a:pt x="633625" y="609600"/>
                </a:lnTo>
                <a:lnTo>
                  <a:pt x="637661" y="609600"/>
                </a:lnTo>
                <a:lnTo>
                  <a:pt x="633039" y="596900"/>
                </a:lnTo>
                <a:close/>
              </a:path>
              <a:path w="2529204" h="1549400">
                <a:moveTo>
                  <a:pt x="651487" y="612394"/>
                </a:moveTo>
                <a:lnTo>
                  <a:pt x="652058" y="622300"/>
                </a:lnTo>
                <a:lnTo>
                  <a:pt x="657637" y="622300"/>
                </a:lnTo>
                <a:lnTo>
                  <a:pt x="651487" y="612394"/>
                </a:lnTo>
                <a:close/>
              </a:path>
              <a:path w="2529204" h="1549400">
                <a:moveTo>
                  <a:pt x="651327" y="609600"/>
                </a:moveTo>
                <a:lnTo>
                  <a:pt x="649753" y="609600"/>
                </a:lnTo>
                <a:lnTo>
                  <a:pt x="651487" y="612394"/>
                </a:lnTo>
                <a:lnTo>
                  <a:pt x="651327" y="609600"/>
                </a:lnTo>
                <a:close/>
              </a:path>
              <a:path w="2529204" h="1549400">
                <a:moveTo>
                  <a:pt x="602648" y="596900"/>
                </a:moveTo>
                <a:lnTo>
                  <a:pt x="551851" y="596900"/>
                </a:lnTo>
                <a:lnTo>
                  <a:pt x="553236" y="609600"/>
                </a:lnTo>
                <a:lnTo>
                  <a:pt x="605816" y="609600"/>
                </a:lnTo>
                <a:lnTo>
                  <a:pt x="602648" y="596900"/>
                </a:lnTo>
                <a:close/>
              </a:path>
              <a:path w="2529204" h="1549400">
                <a:moveTo>
                  <a:pt x="615286" y="596900"/>
                </a:moveTo>
                <a:lnTo>
                  <a:pt x="606039" y="596900"/>
                </a:lnTo>
                <a:lnTo>
                  <a:pt x="605816" y="609600"/>
                </a:lnTo>
                <a:lnTo>
                  <a:pt x="619992" y="609600"/>
                </a:lnTo>
                <a:lnTo>
                  <a:pt x="615286" y="596900"/>
                </a:lnTo>
                <a:close/>
              </a:path>
              <a:path w="2529204" h="1549400">
                <a:moveTo>
                  <a:pt x="529648" y="584200"/>
                </a:moveTo>
                <a:lnTo>
                  <a:pt x="523667" y="584200"/>
                </a:lnTo>
                <a:lnTo>
                  <a:pt x="526237" y="596900"/>
                </a:lnTo>
                <a:lnTo>
                  <a:pt x="529368" y="596900"/>
                </a:lnTo>
                <a:lnTo>
                  <a:pt x="529648" y="584200"/>
                </a:lnTo>
                <a:close/>
              </a:path>
              <a:path w="2529204" h="1549400">
                <a:moveTo>
                  <a:pt x="550164" y="584200"/>
                </a:moveTo>
                <a:lnTo>
                  <a:pt x="535649" y="584200"/>
                </a:lnTo>
                <a:lnTo>
                  <a:pt x="531719" y="596900"/>
                </a:lnTo>
                <a:lnTo>
                  <a:pt x="545286" y="596900"/>
                </a:lnTo>
                <a:lnTo>
                  <a:pt x="550164" y="584200"/>
                </a:lnTo>
                <a:close/>
              </a:path>
              <a:path w="2529204" h="1549400">
                <a:moveTo>
                  <a:pt x="601757" y="571500"/>
                </a:moveTo>
                <a:lnTo>
                  <a:pt x="547772" y="571500"/>
                </a:lnTo>
                <a:lnTo>
                  <a:pt x="554707" y="584200"/>
                </a:lnTo>
                <a:lnTo>
                  <a:pt x="551505" y="584200"/>
                </a:lnTo>
                <a:lnTo>
                  <a:pt x="551501" y="585619"/>
                </a:lnTo>
                <a:lnTo>
                  <a:pt x="562123" y="596900"/>
                </a:lnTo>
                <a:lnTo>
                  <a:pt x="616127" y="596900"/>
                </a:lnTo>
                <a:lnTo>
                  <a:pt x="602763" y="584200"/>
                </a:lnTo>
                <a:lnTo>
                  <a:pt x="601757" y="571500"/>
                </a:lnTo>
                <a:close/>
              </a:path>
              <a:path w="2529204" h="1549400">
                <a:moveTo>
                  <a:pt x="551505" y="584200"/>
                </a:moveTo>
                <a:lnTo>
                  <a:pt x="550164" y="584200"/>
                </a:lnTo>
                <a:lnTo>
                  <a:pt x="551501" y="585619"/>
                </a:lnTo>
                <a:lnTo>
                  <a:pt x="551505" y="584200"/>
                </a:lnTo>
                <a:close/>
              </a:path>
              <a:path w="2529204" h="1549400">
                <a:moveTo>
                  <a:pt x="547772" y="571500"/>
                </a:moveTo>
                <a:lnTo>
                  <a:pt x="516793" y="571500"/>
                </a:lnTo>
                <a:lnTo>
                  <a:pt x="519754" y="584200"/>
                </a:lnTo>
                <a:lnTo>
                  <a:pt x="545320" y="584200"/>
                </a:lnTo>
                <a:lnTo>
                  <a:pt x="547772" y="571500"/>
                </a:lnTo>
                <a:close/>
              </a:path>
              <a:path w="2529204" h="1549400">
                <a:moveTo>
                  <a:pt x="501874" y="546100"/>
                </a:moveTo>
                <a:lnTo>
                  <a:pt x="492646" y="546100"/>
                </a:lnTo>
                <a:lnTo>
                  <a:pt x="487942" y="558800"/>
                </a:lnTo>
                <a:lnTo>
                  <a:pt x="491547" y="571500"/>
                </a:lnTo>
                <a:lnTo>
                  <a:pt x="496925" y="571500"/>
                </a:lnTo>
                <a:lnTo>
                  <a:pt x="500365" y="560242"/>
                </a:lnTo>
                <a:lnTo>
                  <a:pt x="499918" y="558800"/>
                </a:lnTo>
                <a:lnTo>
                  <a:pt x="497581" y="558800"/>
                </a:lnTo>
                <a:lnTo>
                  <a:pt x="501874" y="546100"/>
                </a:lnTo>
                <a:close/>
              </a:path>
              <a:path w="2529204" h="1549400">
                <a:moveTo>
                  <a:pt x="503841" y="558800"/>
                </a:moveTo>
                <a:lnTo>
                  <a:pt x="500806" y="558800"/>
                </a:lnTo>
                <a:lnTo>
                  <a:pt x="500365" y="560242"/>
                </a:lnTo>
                <a:lnTo>
                  <a:pt x="503858" y="571500"/>
                </a:lnTo>
                <a:lnTo>
                  <a:pt x="503841" y="558800"/>
                </a:lnTo>
                <a:close/>
              </a:path>
              <a:path w="2529204" h="1549400">
                <a:moveTo>
                  <a:pt x="569761" y="558800"/>
                </a:moveTo>
                <a:lnTo>
                  <a:pt x="518193" y="558800"/>
                </a:lnTo>
                <a:lnTo>
                  <a:pt x="513827" y="571500"/>
                </a:lnTo>
                <a:lnTo>
                  <a:pt x="574061" y="571500"/>
                </a:lnTo>
                <a:lnTo>
                  <a:pt x="569761" y="558800"/>
                </a:lnTo>
                <a:close/>
              </a:path>
              <a:path w="2529204" h="1549400">
                <a:moveTo>
                  <a:pt x="577934" y="558800"/>
                </a:moveTo>
                <a:lnTo>
                  <a:pt x="574067" y="571477"/>
                </a:lnTo>
                <a:lnTo>
                  <a:pt x="579725" y="571500"/>
                </a:lnTo>
                <a:lnTo>
                  <a:pt x="577934" y="558800"/>
                </a:lnTo>
                <a:close/>
              </a:path>
              <a:path w="2529204" h="1549400">
                <a:moveTo>
                  <a:pt x="500806" y="558800"/>
                </a:moveTo>
                <a:lnTo>
                  <a:pt x="499918" y="558800"/>
                </a:lnTo>
                <a:lnTo>
                  <a:pt x="500365" y="560242"/>
                </a:lnTo>
                <a:lnTo>
                  <a:pt x="500806" y="558800"/>
                </a:lnTo>
                <a:close/>
              </a:path>
              <a:path w="2529204" h="1549400">
                <a:moveTo>
                  <a:pt x="495354" y="533400"/>
                </a:moveTo>
                <a:lnTo>
                  <a:pt x="473963" y="533400"/>
                </a:lnTo>
                <a:lnTo>
                  <a:pt x="488742" y="546100"/>
                </a:lnTo>
                <a:lnTo>
                  <a:pt x="479280" y="558800"/>
                </a:lnTo>
                <a:lnTo>
                  <a:pt x="485170" y="558800"/>
                </a:lnTo>
                <a:lnTo>
                  <a:pt x="492646" y="546100"/>
                </a:lnTo>
                <a:lnTo>
                  <a:pt x="495354" y="533400"/>
                </a:lnTo>
                <a:close/>
              </a:path>
              <a:path w="2529204" h="1549400">
                <a:moveTo>
                  <a:pt x="525251" y="546100"/>
                </a:moveTo>
                <a:lnTo>
                  <a:pt x="501874" y="546100"/>
                </a:lnTo>
                <a:lnTo>
                  <a:pt x="503296" y="558800"/>
                </a:lnTo>
                <a:lnTo>
                  <a:pt x="525627" y="558800"/>
                </a:lnTo>
                <a:lnTo>
                  <a:pt x="525251" y="546100"/>
                </a:lnTo>
                <a:close/>
              </a:path>
              <a:path w="2529204" h="1549400">
                <a:moveTo>
                  <a:pt x="540095" y="533400"/>
                </a:moveTo>
                <a:lnTo>
                  <a:pt x="505650" y="533400"/>
                </a:lnTo>
                <a:lnTo>
                  <a:pt x="507574" y="546100"/>
                </a:lnTo>
                <a:lnTo>
                  <a:pt x="531046" y="546100"/>
                </a:lnTo>
                <a:lnTo>
                  <a:pt x="534003" y="558800"/>
                </a:lnTo>
                <a:lnTo>
                  <a:pt x="537848" y="546100"/>
                </a:lnTo>
                <a:lnTo>
                  <a:pt x="540095" y="533400"/>
                </a:lnTo>
                <a:close/>
              </a:path>
              <a:path w="2529204" h="1549400">
                <a:moveTo>
                  <a:pt x="550375" y="546100"/>
                </a:moveTo>
                <a:lnTo>
                  <a:pt x="542953" y="546100"/>
                </a:lnTo>
                <a:lnTo>
                  <a:pt x="537404" y="558800"/>
                </a:lnTo>
                <a:lnTo>
                  <a:pt x="552932" y="558800"/>
                </a:lnTo>
                <a:lnTo>
                  <a:pt x="550375" y="546100"/>
                </a:lnTo>
                <a:close/>
              </a:path>
              <a:path w="2529204" h="1549400">
                <a:moveTo>
                  <a:pt x="555320" y="548958"/>
                </a:moveTo>
                <a:lnTo>
                  <a:pt x="552932" y="558800"/>
                </a:lnTo>
                <a:lnTo>
                  <a:pt x="565602" y="558800"/>
                </a:lnTo>
                <a:lnTo>
                  <a:pt x="555320" y="548958"/>
                </a:lnTo>
                <a:close/>
              </a:path>
              <a:path w="2529204" h="1549400">
                <a:moveTo>
                  <a:pt x="556014" y="546100"/>
                </a:moveTo>
                <a:lnTo>
                  <a:pt x="552334" y="546100"/>
                </a:lnTo>
                <a:lnTo>
                  <a:pt x="555320" y="548958"/>
                </a:lnTo>
                <a:lnTo>
                  <a:pt x="556014" y="546100"/>
                </a:lnTo>
                <a:close/>
              </a:path>
              <a:path w="2529204" h="1549400">
                <a:moveTo>
                  <a:pt x="505650" y="533400"/>
                </a:moveTo>
                <a:lnTo>
                  <a:pt x="495354" y="533400"/>
                </a:lnTo>
                <a:lnTo>
                  <a:pt x="494152" y="546100"/>
                </a:lnTo>
                <a:lnTo>
                  <a:pt x="505569" y="546100"/>
                </a:lnTo>
                <a:lnTo>
                  <a:pt x="505650" y="533400"/>
                </a:lnTo>
                <a:close/>
              </a:path>
              <a:path w="2529204" h="1549400">
                <a:moveTo>
                  <a:pt x="453247" y="524029"/>
                </a:moveTo>
                <a:lnTo>
                  <a:pt x="455004" y="533400"/>
                </a:lnTo>
                <a:lnTo>
                  <a:pt x="456657" y="533400"/>
                </a:lnTo>
                <a:lnTo>
                  <a:pt x="456475" y="527056"/>
                </a:lnTo>
                <a:lnTo>
                  <a:pt x="453247" y="524029"/>
                </a:lnTo>
                <a:close/>
              </a:path>
              <a:path w="2529204" h="1549400">
                <a:moveTo>
                  <a:pt x="513204" y="520700"/>
                </a:moveTo>
                <a:lnTo>
                  <a:pt x="456293" y="520700"/>
                </a:lnTo>
                <a:lnTo>
                  <a:pt x="456475" y="527056"/>
                </a:lnTo>
                <a:lnTo>
                  <a:pt x="463240" y="533400"/>
                </a:lnTo>
                <a:lnTo>
                  <a:pt x="520147" y="533400"/>
                </a:lnTo>
                <a:lnTo>
                  <a:pt x="513204" y="520700"/>
                </a:lnTo>
                <a:close/>
              </a:path>
              <a:path w="2529204" h="1549400">
                <a:moveTo>
                  <a:pt x="524942" y="520700"/>
                </a:moveTo>
                <a:lnTo>
                  <a:pt x="515933" y="520700"/>
                </a:lnTo>
                <a:lnTo>
                  <a:pt x="520147" y="533400"/>
                </a:lnTo>
                <a:lnTo>
                  <a:pt x="528090" y="533400"/>
                </a:lnTo>
                <a:lnTo>
                  <a:pt x="524942" y="520700"/>
                </a:lnTo>
                <a:close/>
              </a:path>
              <a:path w="2529204" h="1549400">
                <a:moveTo>
                  <a:pt x="452623" y="520700"/>
                </a:moveTo>
                <a:lnTo>
                  <a:pt x="449697" y="520700"/>
                </a:lnTo>
                <a:lnTo>
                  <a:pt x="453247" y="524029"/>
                </a:lnTo>
                <a:lnTo>
                  <a:pt x="452623" y="520700"/>
                </a:lnTo>
                <a:close/>
              </a:path>
              <a:path w="2529204" h="1549400">
                <a:moveTo>
                  <a:pt x="442882" y="508000"/>
                </a:moveTo>
                <a:lnTo>
                  <a:pt x="438780" y="508000"/>
                </a:lnTo>
                <a:lnTo>
                  <a:pt x="437499" y="518170"/>
                </a:lnTo>
                <a:lnTo>
                  <a:pt x="437777" y="520700"/>
                </a:lnTo>
                <a:lnTo>
                  <a:pt x="442882" y="508000"/>
                </a:lnTo>
                <a:close/>
              </a:path>
              <a:path w="2529204" h="1549400">
                <a:moveTo>
                  <a:pt x="503504" y="508000"/>
                </a:moveTo>
                <a:lnTo>
                  <a:pt x="448432" y="508000"/>
                </a:lnTo>
                <a:lnTo>
                  <a:pt x="447717" y="520700"/>
                </a:lnTo>
                <a:lnTo>
                  <a:pt x="511729" y="520700"/>
                </a:lnTo>
                <a:lnTo>
                  <a:pt x="503504" y="508000"/>
                </a:lnTo>
                <a:close/>
              </a:path>
              <a:path w="2529204" h="1549400">
                <a:moveTo>
                  <a:pt x="515450" y="508000"/>
                </a:moveTo>
                <a:lnTo>
                  <a:pt x="509773" y="508000"/>
                </a:lnTo>
                <a:lnTo>
                  <a:pt x="511983" y="520700"/>
                </a:lnTo>
                <a:lnTo>
                  <a:pt x="515450" y="508000"/>
                </a:lnTo>
                <a:close/>
              </a:path>
              <a:path w="2529204" h="1549400">
                <a:moveTo>
                  <a:pt x="438780" y="508000"/>
                </a:moveTo>
                <a:lnTo>
                  <a:pt x="436380" y="508000"/>
                </a:lnTo>
                <a:lnTo>
                  <a:pt x="437499" y="518170"/>
                </a:lnTo>
                <a:lnTo>
                  <a:pt x="438780" y="508000"/>
                </a:lnTo>
                <a:close/>
              </a:path>
              <a:path w="2529204" h="1549400">
                <a:moveTo>
                  <a:pt x="419959" y="495300"/>
                </a:moveTo>
                <a:lnTo>
                  <a:pt x="413863" y="495300"/>
                </a:lnTo>
                <a:lnTo>
                  <a:pt x="416277" y="508000"/>
                </a:lnTo>
                <a:lnTo>
                  <a:pt x="419959" y="495300"/>
                </a:lnTo>
                <a:close/>
              </a:path>
              <a:path w="2529204" h="1549400">
                <a:moveTo>
                  <a:pt x="427629" y="495300"/>
                </a:moveTo>
                <a:lnTo>
                  <a:pt x="422197" y="495300"/>
                </a:lnTo>
                <a:lnTo>
                  <a:pt x="422580" y="508000"/>
                </a:lnTo>
                <a:lnTo>
                  <a:pt x="425536" y="508000"/>
                </a:lnTo>
                <a:lnTo>
                  <a:pt x="427629" y="495300"/>
                </a:lnTo>
                <a:close/>
              </a:path>
              <a:path w="2529204" h="1549400">
                <a:moveTo>
                  <a:pt x="468054" y="495300"/>
                </a:moveTo>
                <a:lnTo>
                  <a:pt x="427629" y="495300"/>
                </a:lnTo>
                <a:lnTo>
                  <a:pt x="426474" y="508000"/>
                </a:lnTo>
                <a:lnTo>
                  <a:pt x="467723" y="508000"/>
                </a:lnTo>
                <a:lnTo>
                  <a:pt x="468054" y="495300"/>
                </a:lnTo>
                <a:close/>
              </a:path>
              <a:path w="2529204" h="1549400">
                <a:moveTo>
                  <a:pt x="486746" y="495300"/>
                </a:moveTo>
                <a:lnTo>
                  <a:pt x="468054" y="495300"/>
                </a:lnTo>
                <a:lnTo>
                  <a:pt x="467723" y="508000"/>
                </a:lnTo>
                <a:lnTo>
                  <a:pt x="488859" y="508000"/>
                </a:lnTo>
                <a:lnTo>
                  <a:pt x="486746" y="495300"/>
                </a:lnTo>
                <a:close/>
              </a:path>
              <a:path w="2529204" h="1549400">
                <a:moveTo>
                  <a:pt x="397782" y="469900"/>
                </a:moveTo>
                <a:lnTo>
                  <a:pt x="405077" y="482600"/>
                </a:lnTo>
                <a:lnTo>
                  <a:pt x="395889" y="482600"/>
                </a:lnTo>
                <a:lnTo>
                  <a:pt x="398608" y="495300"/>
                </a:lnTo>
                <a:lnTo>
                  <a:pt x="428974" y="495300"/>
                </a:lnTo>
                <a:lnTo>
                  <a:pt x="414383" y="482600"/>
                </a:lnTo>
                <a:lnTo>
                  <a:pt x="397782" y="469900"/>
                </a:lnTo>
                <a:close/>
              </a:path>
              <a:path w="2529204" h="1549400">
                <a:moveTo>
                  <a:pt x="479280" y="482600"/>
                </a:moveTo>
                <a:lnTo>
                  <a:pt x="420673" y="482600"/>
                </a:lnTo>
                <a:lnTo>
                  <a:pt x="428974" y="495300"/>
                </a:lnTo>
                <a:lnTo>
                  <a:pt x="475420" y="495300"/>
                </a:lnTo>
                <a:lnTo>
                  <a:pt x="479280" y="482600"/>
                </a:lnTo>
                <a:close/>
              </a:path>
              <a:path w="2529204" h="1549400">
                <a:moveTo>
                  <a:pt x="391917" y="469900"/>
                </a:moveTo>
                <a:lnTo>
                  <a:pt x="385516" y="469900"/>
                </a:lnTo>
                <a:lnTo>
                  <a:pt x="386723" y="482600"/>
                </a:lnTo>
                <a:lnTo>
                  <a:pt x="391917" y="469900"/>
                </a:lnTo>
                <a:close/>
              </a:path>
              <a:path w="2529204" h="1549400">
                <a:moveTo>
                  <a:pt x="433199" y="444500"/>
                </a:moveTo>
                <a:lnTo>
                  <a:pt x="421043" y="444500"/>
                </a:lnTo>
                <a:lnTo>
                  <a:pt x="411082" y="453569"/>
                </a:lnTo>
                <a:lnTo>
                  <a:pt x="410009" y="457200"/>
                </a:lnTo>
                <a:lnTo>
                  <a:pt x="402798" y="457200"/>
                </a:lnTo>
                <a:lnTo>
                  <a:pt x="397224" y="463532"/>
                </a:lnTo>
                <a:lnTo>
                  <a:pt x="394770" y="469900"/>
                </a:lnTo>
                <a:lnTo>
                  <a:pt x="391373" y="482600"/>
                </a:lnTo>
                <a:lnTo>
                  <a:pt x="405077" y="482600"/>
                </a:lnTo>
                <a:lnTo>
                  <a:pt x="397782" y="469900"/>
                </a:lnTo>
                <a:lnTo>
                  <a:pt x="435694" y="469900"/>
                </a:lnTo>
                <a:lnTo>
                  <a:pt x="435250" y="457200"/>
                </a:lnTo>
                <a:lnTo>
                  <a:pt x="433199" y="444500"/>
                </a:lnTo>
                <a:close/>
              </a:path>
              <a:path w="2529204" h="1549400">
                <a:moveTo>
                  <a:pt x="438495" y="469900"/>
                </a:moveTo>
                <a:lnTo>
                  <a:pt x="397782" y="469900"/>
                </a:lnTo>
                <a:lnTo>
                  <a:pt x="414383" y="482600"/>
                </a:lnTo>
                <a:lnTo>
                  <a:pt x="445664" y="482600"/>
                </a:lnTo>
                <a:lnTo>
                  <a:pt x="438495" y="469900"/>
                </a:lnTo>
                <a:close/>
              </a:path>
              <a:path w="2529204" h="1549400">
                <a:moveTo>
                  <a:pt x="461478" y="469900"/>
                </a:moveTo>
                <a:lnTo>
                  <a:pt x="456460" y="469900"/>
                </a:lnTo>
                <a:lnTo>
                  <a:pt x="450921" y="482600"/>
                </a:lnTo>
                <a:lnTo>
                  <a:pt x="465171" y="482600"/>
                </a:lnTo>
                <a:lnTo>
                  <a:pt x="461478" y="469900"/>
                </a:lnTo>
                <a:close/>
              </a:path>
              <a:path w="2529204" h="1549400">
                <a:moveTo>
                  <a:pt x="399664" y="457200"/>
                </a:moveTo>
                <a:lnTo>
                  <a:pt x="370643" y="457200"/>
                </a:lnTo>
                <a:lnTo>
                  <a:pt x="376533" y="469900"/>
                </a:lnTo>
                <a:lnTo>
                  <a:pt x="391619" y="469900"/>
                </a:lnTo>
                <a:lnTo>
                  <a:pt x="397224" y="463532"/>
                </a:lnTo>
                <a:lnTo>
                  <a:pt x="399664" y="457200"/>
                </a:lnTo>
                <a:close/>
              </a:path>
              <a:path w="2529204" h="1549400">
                <a:moveTo>
                  <a:pt x="445206" y="457200"/>
                </a:moveTo>
                <a:lnTo>
                  <a:pt x="442704" y="457200"/>
                </a:lnTo>
                <a:lnTo>
                  <a:pt x="435694" y="469900"/>
                </a:lnTo>
                <a:lnTo>
                  <a:pt x="449489" y="469900"/>
                </a:lnTo>
                <a:lnTo>
                  <a:pt x="445206" y="457200"/>
                </a:lnTo>
                <a:close/>
              </a:path>
              <a:path w="2529204" h="1549400">
                <a:moveTo>
                  <a:pt x="402798" y="457200"/>
                </a:moveTo>
                <a:lnTo>
                  <a:pt x="399664" y="457200"/>
                </a:lnTo>
                <a:lnTo>
                  <a:pt x="397224" y="463532"/>
                </a:lnTo>
                <a:lnTo>
                  <a:pt x="402798" y="457200"/>
                </a:lnTo>
                <a:close/>
              </a:path>
              <a:path w="2529204" h="1549400">
                <a:moveTo>
                  <a:pt x="360227" y="444500"/>
                </a:moveTo>
                <a:lnTo>
                  <a:pt x="354396" y="444500"/>
                </a:lnTo>
                <a:lnTo>
                  <a:pt x="361450" y="457200"/>
                </a:lnTo>
                <a:lnTo>
                  <a:pt x="368769" y="457200"/>
                </a:lnTo>
                <a:lnTo>
                  <a:pt x="360227" y="444500"/>
                </a:lnTo>
                <a:close/>
              </a:path>
              <a:path w="2529204" h="1549400">
                <a:moveTo>
                  <a:pt x="417475" y="431800"/>
                </a:moveTo>
                <a:lnTo>
                  <a:pt x="361812" y="431800"/>
                </a:lnTo>
                <a:lnTo>
                  <a:pt x="355011" y="444500"/>
                </a:lnTo>
                <a:lnTo>
                  <a:pt x="374105" y="444500"/>
                </a:lnTo>
                <a:lnTo>
                  <a:pt x="380875" y="457200"/>
                </a:lnTo>
                <a:lnTo>
                  <a:pt x="407094" y="457200"/>
                </a:lnTo>
                <a:lnTo>
                  <a:pt x="411082" y="453569"/>
                </a:lnTo>
                <a:lnTo>
                  <a:pt x="413761" y="444500"/>
                </a:lnTo>
                <a:lnTo>
                  <a:pt x="417475" y="431800"/>
                </a:lnTo>
                <a:close/>
              </a:path>
              <a:path w="2529204" h="1549400">
                <a:moveTo>
                  <a:pt x="411082" y="453569"/>
                </a:moveTo>
                <a:lnTo>
                  <a:pt x="407094" y="457200"/>
                </a:lnTo>
                <a:lnTo>
                  <a:pt x="410009" y="457200"/>
                </a:lnTo>
                <a:lnTo>
                  <a:pt x="411082" y="453569"/>
                </a:lnTo>
                <a:close/>
              </a:path>
              <a:path w="2529204" h="1549400">
                <a:moveTo>
                  <a:pt x="337587" y="431800"/>
                </a:moveTo>
                <a:lnTo>
                  <a:pt x="335653" y="431800"/>
                </a:lnTo>
                <a:lnTo>
                  <a:pt x="339351" y="444500"/>
                </a:lnTo>
                <a:lnTo>
                  <a:pt x="337587" y="431800"/>
                </a:lnTo>
                <a:close/>
              </a:path>
              <a:path w="2529204" h="1549400">
                <a:moveTo>
                  <a:pt x="349687" y="443811"/>
                </a:moveTo>
                <a:lnTo>
                  <a:pt x="349339" y="444500"/>
                </a:lnTo>
                <a:lnTo>
                  <a:pt x="349940" y="444500"/>
                </a:lnTo>
                <a:lnTo>
                  <a:pt x="349687" y="443811"/>
                </a:lnTo>
                <a:close/>
              </a:path>
              <a:path w="2529204" h="1549400">
                <a:moveTo>
                  <a:pt x="355763" y="431800"/>
                </a:moveTo>
                <a:lnTo>
                  <a:pt x="345263" y="431800"/>
                </a:lnTo>
                <a:lnTo>
                  <a:pt x="349687" y="443811"/>
                </a:lnTo>
                <a:lnTo>
                  <a:pt x="355763" y="431800"/>
                </a:lnTo>
                <a:close/>
              </a:path>
              <a:path w="2529204" h="1549400">
                <a:moveTo>
                  <a:pt x="387086" y="406400"/>
                </a:moveTo>
                <a:lnTo>
                  <a:pt x="333370" y="406400"/>
                </a:lnTo>
                <a:lnTo>
                  <a:pt x="338547" y="419100"/>
                </a:lnTo>
                <a:lnTo>
                  <a:pt x="335326" y="431800"/>
                </a:lnTo>
                <a:lnTo>
                  <a:pt x="394178" y="431800"/>
                </a:lnTo>
                <a:lnTo>
                  <a:pt x="401854" y="419100"/>
                </a:lnTo>
                <a:lnTo>
                  <a:pt x="381859" y="419100"/>
                </a:lnTo>
                <a:lnTo>
                  <a:pt x="387086" y="406400"/>
                </a:lnTo>
                <a:close/>
              </a:path>
              <a:path w="2529204" h="1549400">
                <a:moveTo>
                  <a:pt x="325135" y="406400"/>
                </a:moveTo>
                <a:lnTo>
                  <a:pt x="316171" y="406400"/>
                </a:lnTo>
                <a:lnTo>
                  <a:pt x="319184" y="419100"/>
                </a:lnTo>
                <a:lnTo>
                  <a:pt x="325135" y="406400"/>
                </a:lnTo>
                <a:close/>
              </a:path>
              <a:path w="2529204" h="1549400">
                <a:moveTo>
                  <a:pt x="310740" y="406031"/>
                </a:moveTo>
                <a:lnTo>
                  <a:pt x="310810" y="406400"/>
                </a:lnTo>
                <a:lnTo>
                  <a:pt x="310740" y="406031"/>
                </a:lnTo>
                <a:close/>
              </a:path>
              <a:path w="2529204" h="1549400">
                <a:moveTo>
                  <a:pt x="372575" y="393700"/>
                </a:moveTo>
                <a:lnTo>
                  <a:pt x="310356" y="393700"/>
                </a:lnTo>
                <a:lnTo>
                  <a:pt x="314066" y="406400"/>
                </a:lnTo>
                <a:lnTo>
                  <a:pt x="370399" y="406400"/>
                </a:lnTo>
                <a:lnTo>
                  <a:pt x="372575" y="393700"/>
                </a:lnTo>
                <a:close/>
              </a:path>
              <a:path w="2529204" h="1549400">
                <a:moveTo>
                  <a:pt x="308382" y="393700"/>
                </a:moveTo>
                <a:lnTo>
                  <a:pt x="306091" y="393700"/>
                </a:lnTo>
                <a:lnTo>
                  <a:pt x="310740" y="406031"/>
                </a:lnTo>
                <a:lnTo>
                  <a:pt x="308382" y="393700"/>
                </a:lnTo>
                <a:close/>
              </a:path>
              <a:path w="2529204" h="1549400">
                <a:moveTo>
                  <a:pt x="288984" y="389997"/>
                </a:moveTo>
                <a:lnTo>
                  <a:pt x="289309" y="393700"/>
                </a:lnTo>
                <a:lnTo>
                  <a:pt x="289774" y="391457"/>
                </a:lnTo>
                <a:lnTo>
                  <a:pt x="288984" y="389997"/>
                </a:lnTo>
                <a:close/>
              </a:path>
              <a:path w="2529204" h="1549400">
                <a:moveTo>
                  <a:pt x="298650" y="381000"/>
                </a:moveTo>
                <a:lnTo>
                  <a:pt x="291944" y="381000"/>
                </a:lnTo>
                <a:lnTo>
                  <a:pt x="289774" y="391457"/>
                </a:lnTo>
                <a:lnTo>
                  <a:pt x="290987" y="393700"/>
                </a:lnTo>
                <a:lnTo>
                  <a:pt x="296591" y="393700"/>
                </a:lnTo>
                <a:lnTo>
                  <a:pt x="298650" y="381000"/>
                </a:lnTo>
                <a:close/>
              </a:path>
              <a:path w="2529204" h="1549400">
                <a:moveTo>
                  <a:pt x="328685" y="381000"/>
                </a:moveTo>
                <a:lnTo>
                  <a:pt x="303187" y="381000"/>
                </a:lnTo>
                <a:lnTo>
                  <a:pt x="304426" y="393700"/>
                </a:lnTo>
                <a:lnTo>
                  <a:pt x="331720" y="393700"/>
                </a:lnTo>
                <a:lnTo>
                  <a:pt x="328685" y="381000"/>
                </a:lnTo>
                <a:close/>
              </a:path>
              <a:path w="2529204" h="1549400">
                <a:moveTo>
                  <a:pt x="361914" y="381000"/>
                </a:moveTo>
                <a:lnTo>
                  <a:pt x="334589" y="381000"/>
                </a:lnTo>
                <a:lnTo>
                  <a:pt x="331720" y="393700"/>
                </a:lnTo>
                <a:lnTo>
                  <a:pt x="363418" y="393700"/>
                </a:lnTo>
                <a:lnTo>
                  <a:pt x="361914" y="381000"/>
                </a:lnTo>
                <a:close/>
              </a:path>
              <a:path w="2529204" h="1549400">
                <a:moveTo>
                  <a:pt x="288196" y="381000"/>
                </a:moveTo>
                <a:lnTo>
                  <a:pt x="284119" y="381000"/>
                </a:lnTo>
                <a:lnTo>
                  <a:pt x="288984" y="389997"/>
                </a:lnTo>
                <a:lnTo>
                  <a:pt x="288196" y="381000"/>
                </a:lnTo>
                <a:close/>
              </a:path>
              <a:path w="2529204" h="1549400">
                <a:moveTo>
                  <a:pt x="270532" y="368300"/>
                </a:moveTo>
                <a:lnTo>
                  <a:pt x="272482" y="381000"/>
                </a:lnTo>
                <a:lnTo>
                  <a:pt x="275306" y="381000"/>
                </a:lnTo>
                <a:lnTo>
                  <a:pt x="270532" y="368300"/>
                </a:lnTo>
                <a:close/>
              </a:path>
              <a:path w="2529204" h="1549400">
                <a:moveTo>
                  <a:pt x="325839" y="368300"/>
                </a:moveTo>
                <a:lnTo>
                  <a:pt x="281853" y="368300"/>
                </a:lnTo>
                <a:lnTo>
                  <a:pt x="290255" y="381000"/>
                </a:lnTo>
                <a:lnTo>
                  <a:pt x="326415" y="381000"/>
                </a:lnTo>
                <a:lnTo>
                  <a:pt x="325839" y="368300"/>
                </a:lnTo>
                <a:close/>
              </a:path>
              <a:path w="2529204" h="1549400">
                <a:moveTo>
                  <a:pt x="337867" y="368300"/>
                </a:moveTo>
                <a:lnTo>
                  <a:pt x="333557" y="368300"/>
                </a:lnTo>
                <a:lnTo>
                  <a:pt x="337230" y="381000"/>
                </a:lnTo>
                <a:lnTo>
                  <a:pt x="343698" y="381000"/>
                </a:lnTo>
                <a:lnTo>
                  <a:pt x="337867" y="368300"/>
                </a:lnTo>
                <a:close/>
              </a:path>
              <a:path w="2529204" h="1549400">
                <a:moveTo>
                  <a:pt x="328056" y="355600"/>
                </a:moveTo>
                <a:lnTo>
                  <a:pt x="263788" y="355600"/>
                </a:lnTo>
                <a:lnTo>
                  <a:pt x="268981" y="368300"/>
                </a:lnTo>
                <a:lnTo>
                  <a:pt x="326645" y="368300"/>
                </a:lnTo>
                <a:lnTo>
                  <a:pt x="328056" y="355600"/>
                </a:lnTo>
                <a:close/>
              </a:path>
              <a:path w="2529204" h="1549400">
                <a:moveTo>
                  <a:pt x="247315" y="342900"/>
                </a:moveTo>
                <a:lnTo>
                  <a:pt x="239814" y="342900"/>
                </a:lnTo>
                <a:lnTo>
                  <a:pt x="247458" y="355600"/>
                </a:lnTo>
                <a:lnTo>
                  <a:pt x="247315" y="342900"/>
                </a:lnTo>
                <a:close/>
              </a:path>
              <a:path w="2529204" h="1549400">
                <a:moveTo>
                  <a:pt x="258689" y="342900"/>
                </a:moveTo>
                <a:lnTo>
                  <a:pt x="251756" y="342900"/>
                </a:lnTo>
                <a:lnTo>
                  <a:pt x="256776" y="355600"/>
                </a:lnTo>
                <a:lnTo>
                  <a:pt x="258689" y="342900"/>
                </a:lnTo>
                <a:close/>
              </a:path>
              <a:path w="2529204" h="1549400">
                <a:moveTo>
                  <a:pt x="303802" y="342900"/>
                </a:moveTo>
                <a:lnTo>
                  <a:pt x="259377" y="342900"/>
                </a:lnTo>
                <a:lnTo>
                  <a:pt x="258223" y="355600"/>
                </a:lnTo>
                <a:lnTo>
                  <a:pt x="306797" y="355600"/>
                </a:lnTo>
                <a:lnTo>
                  <a:pt x="303802" y="342900"/>
                </a:lnTo>
                <a:close/>
              </a:path>
              <a:path w="2529204" h="1549400">
                <a:moveTo>
                  <a:pt x="308450" y="354891"/>
                </a:moveTo>
                <a:lnTo>
                  <a:pt x="308161" y="355600"/>
                </a:lnTo>
                <a:lnTo>
                  <a:pt x="308537" y="355600"/>
                </a:lnTo>
                <a:lnTo>
                  <a:pt x="308450" y="354891"/>
                </a:lnTo>
                <a:close/>
              </a:path>
              <a:path w="2529204" h="1549400">
                <a:moveTo>
                  <a:pt x="313342" y="342900"/>
                </a:moveTo>
                <a:lnTo>
                  <a:pt x="308450" y="354891"/>
                </a:lnTo>
                <a:lnTo>
                  <a:pt x="308537" y="355600"/>
                </a:lnTo>
                <a:lnTo>
                  <a:pt x="309316" y="355600"/>
                </a:lnTo>
                <a:lnTo>
                  <a:pt x="313342" y="342900"/>
                </a:lnTo>
                <a:close/>
              </a:path>
              <a:path w="2529204" h="1549400">
                <a:moveTo>
                  <a:pt x="314830" y="342900"/>
                </a:moveTo>
                <a:lnTo>
                  <a:pt x="313342" y="342900"/>
                </a:lnTo>
                <a:lnTo>
                  <a:pt x="309316" y="355600"/>
                </a:lnTo>
                <a:lnTo>
                  <a:pt x="318929" y="355600"/>
                </a:lnTo>
                <a:lnTo>
                  <a:pt x="314830" y="342900"/>
                </a:lnTo>
                <a:close/>
              </a:path>
              <a:path w="2529204" h="1549400">
                <a:moveTo>
                  <a:pt x="313342" y="342900"/>
                </a:moveTo>
                <a:lnTo>
                  <a:pt x="306980" y="342900"/>
                </a:lnTo>
                <a:lnTo>
                  <a:pt x="308450" y="354891"/>
                </a:lnTo>
                <a:lnTo>
                  <a:pt x="313342" y="342900"/>
                </a:lnTo>
                <a:close/>
              </a:path>
              <a:path w="2529204" h="1549400">
                <a:moveTo>
                  <a:pt x="237365" y="338680"/>
                </a:moveTo>
                <a:lnTo>
                  <a:pt x="236431" y="342900"/>
                </a:lnTo>
                <a:lnTo>
                  <a:pt x="239814" y="342900"/>
                </a:lnTo>
                <a:lnTo>
                  <a:pt x="237365" y="338680"/>
                </a:lnTo>
                <a:close/>
              </a:path>
              <a:path w="2529204" h="1549400">
                <a:moveTo>
                  <a:pt x="249177" y="330200"/>
                </a:moveTo>
                <a:lnTo>
                  <a:pt x="244375" y="330200"/>
                </a:lnTo>
                <a:lnTo>
                  <a:pt x="245536" y="342900"/>
                </a:lnTo>
                <a:lnTo>
                  <a:pt x="245918" y="342900"/>
                </a:lnTo>
                <a:lnTo>
                  <a:pt x="249177" y="330200"/>
                </a:lnTo>
                <a:close/>
              </a:path>
              <a:path w="2529204" h="1549400">
                <a:moveTo>
                  <a:pt x="298191" y="330200"/>
                </a:moveTo>
                <a:lnTo>
                  <a:pt x="251257" y="330200"/>
                </a:lnTo>
                <a:lnTo>
                  <a:pt x="250667" y="342900"/>
                </a:lnTo>
                <a:lnTo>
                  <a:pt x="289250" y="342900"/>
                </a:lnTo>
                <a:lnTo>
                  <a:pt x="298191" y="330200"/>
                </a:lnTo>
                <a:close/>
              </a:path>
              <a:path w="2529204" h="1549400">
                <a:moveTo>
                  <a:pt x="239242" y="330200"/>
                </a:moveTo>
                <a:lnTo>
                  <a:pt x="232443" y="330200"/>
                </a:lnTo>
                <a:lnTo>
                  <a:pt x="237365" y="338680"/>
                </a:lnTo>
                <a:lnTo>
                  <a:pt x="239242" y="330200"/>
                </a:lnTo>
                <a:close/>
              </a:path>
              <a:path w="2529204" h="1549400">
                <a:moveTo>
                  <a:pt x="293352" y="317500"/>
                </a:moveTo>
                <a:lnTo>
                  <a:pt x="238812" y="317500"/>
                </a:lnTo>
                <a:lnTo>
                  <a:pt x="245300" y="330200"/>
                </a:lnTo>
                <a:lnTo>
                  <a:pt x="300882" y="330200"/>
                </a:lnTo>
                <a:lnTo>
                  <a:pt x="293352" y="317500"/>
                </a:lnTo>
                <a:close/>
              </a:path>
              <a:path w="2529204" h="1549400">
                <a:moveTo>
                  <a:pt x="267940" y="304800"/>
                </a:moveTo>
                <a:lnTo>
                  <a:pt x="216898" y="304800"/>
                </a:lnTo>
                <a:lnTo>
                  <a:pt x="220123" y="317500"/>
                </a:lnTo>
                <a:lnTo>
                  <a:pt x="271474" y="317500"/>
                </a:lnTo>
                <a:lnTo>
                  <a:pt x="267940" y="304800"/>
                </a:lnTo>
                <a:close/>
              </a:path>
              <a:path w="2529204" h="1549400">
                <a:moveTo>
                  <a:pt x="265113" y="292100"/>
                </a:moveTo>
                <a:lnTo>
                  <a:pt x="230259" y="292100"/>
                </a:lnTo>
                <a:lnTo>
                  <a:pt x="237612" y="304800"/>
                </a:lnTo>
                <a:lnTo>
                  <a:pt x="267940" y="304800"/>
                </a:lnTo>
                <a:lnTo>
                  <a:pt x="277553" y="317500"/>
                </a:lnTo>
                <a:lnTo>
                  <a:pt x="273615" y="304800"/>
                </a:lnTo>
                <a:lnTo>
                  <a:pt x="265113" y="292100"/>
                </a:lnTo>
                <a:close/>
              </a:path>
              <a:path w="2529204" h="1549400">
                <a:moveTo>
                  <a:pt x="225490" y="292100"/>
                </a:moveTo>
                <a:lnTo>
                  <a:pt x="208334" y="292100"/>
                </a:lnTo>
                <a:lnTo>
                  <a:pt x="205192" y="304800"/>
                </a:lnTo>
                <a:lnTo>
                  <a:pt x="224777" y="304800"/>
                </a:lnTo>
                <a:lnTo>
                  <a:pt x="225490" y="292100"/>
                </a:lnTo>
                <a:close/>
              </a:path>
              <a:path w="2529204" h="1549400">
                <a:moveTo>
                  <a:pt x="195397" y="279400"/>
                </a:moveTo>
                <a:lnTo>
                  <a:pt x="188546" y="279400"/>
                </a:lnTo>
                <a:lnTo>
                  <a:pt x="191860" y="292100"/>
                </a:lnTo>
                <a:lnTo>
                  <a:pt x="193919" y="292100"/>
                </a:lnTo>
                <a:lnTo>
                  <a:pt x="195397" y="279400"/>
                </a:lnTo>
                <a:close/>
              </a:path>
              <a:path w="2529204" h="1549400">
                <a:moveTo>
                  <a:pt x="255467" y="279400"/>
                </a:moveTo>
                <a:lnTo>
                  <a:pt x="196664" y="279400"/>
                </a:lnTo>
                <a:lnTo>
                  <a:pt x="193919" y="292100"/>
                </a:lnTo>
                <a:lnTo>
                  <a:pt x="257777" y="292100"/>
                </a:lnTo>
                <a:lnTo>
                  <a:pt x="255467" y="279400"/>
                </a:lnTo>
                <a:close/>
              </a:path>
              <a:path w="2529204" h="1549400">
                <a:moveTo>
                  <a:pt x="242514" y="266700"/>
                </a:moveTo>
                <a:lnTo>
                  <a:pt x="181993" y="266700"/>
                </a:lnTo>
                <a:lnTo>
                  <a:pt x="178951" y="279400"/>
                </a:lnTo>
                <a:lnTo>
                  <a:pt x="241854" y="279400"/>
                </a:lnTo>
                <a:lnTo>
                  <a:pt x="242514" y="266700"/>
                </a:lnTo>
                <a:close/>
              </a:path>
              <a:path w="2529204" h="1549400">
                <a:moveTo>
                  <a:pt x="246299" y="266700"/>
                </a:moveTo>
                <a:lnTo>
                  <a:pt x="242514" y="266700"/>
                </a:lnTo>
                <a:lnTo>
                  <a:pt x="241854" y="279400"/>
                </a:lnTo>
                <a:lnTo>
                  <a:pt x="245316" y="279400"/>
                </a:lnTo>
                <a:lnTo>
                  <a:pt x="246299" y="266700"/>
                </a:lnTo>
                <a:close/>
              </a:path>
              <a:path w="2529204" h="1549400">
                <a:moveTo>
                  <a:pt x="194758" y="254000"/>
                </a:moveTo>
                <a:lnTo>
                  <a:pt x="173569" y="254000"/>
                </a:lnTo>
                <a:lnTo>
                  <a:pt x="177694" y="266700"/>
                </a:lnTo>
                <a:lnTo>
                  <a:pt x="187379" y="266700"/>
                </a:lnTo>
                <a:lnTo>
                  <a:pt x="194758" y="254000"/>
                </a:lnTo>
                <a:close/>
              </a:path>
              <a:path w="2529204" h="1549400">
                <a:moveTo>
                  <a:pt x="206838" y="241300"/>
                </a:moveTo>
                <a:lnTo>
                  <a:pt x="166630" y="241300"/>
                </a:lnTo>
                <a:lnTo>
                  <a:pt x="170548" y="254000"/>
                </a:lnTo>
                <a:lnTo>
                  <a:pt x="194758" y="254000"/>
                </a:lnTo>
                <a:lnTo>
                  <a:pt x="187379" y="266700"/>
                </a:lnTo>
                <a:lnTo>
                  <a:pt x="194165" y="266700"/>
                </a:lnTo>
                <a:lnTo>
                  <a:pt x="196757" y="254000"/>
                </a:lnTo>
                <a:lnTo>
                  <a:pt x="206838" y="241300"/>
                </a:lnTo>
                <a:close/>
              </a:path>
              <a:path w="2529204" h="1549400">
                <a:moveTo>
                  <a:pt x="229027" y="254000"/>
                </a:moveTo>
                <a:lnTo>
                  <a:pt x="196757" y="254000"/>
                </a:lnTo>
                <a:lnTo>
                  <a:pt x="194165" y="266700"/>
                </a:lnTo>
                <a:lnTo>
                  <a:pt x="234587" y="266700"/>
                </a:lnTo>
                <a:lnTo>
                  <a:pt x="229027" y="254000"/>
                </a:lnTo>
                <a:close/>
              </a:path>
              <a:path w="2529204" h="1549400">
                <a:moveTo>
                  <a:pt x="166630" y="241300"/>
                </a:moveTo>
                <a:lnTo>
                  <a:pt x="148433" y="241300"/>
                </a:lnTo>
                <a:lnTo>
                  <a:pt x="151995" y="254000"/>
                </a:lnTo>
                <a:lnTo>
                  <a:pt x="159812" y="254000"/>
                </a:lnTo>
                <a:lnTo>
                  <a:pt x="166630" y="241300"/>
                </a:lnTo>
                <a:close/>
              </a:path>
              <a:path w="2529204" h="1549400">
                <a:moveTo>
                  <a:pt x="223131" y="241300"/>
                </a:moveTo>
                <a:lnTo>
                  <a:pt x="211212" y="241300"/>
                </a:lnTo>
                <a:lnTo>
                  <a:pt x="209240" y="254000"/>
                </a:lnTo>
                <a:lnTo>
                  <a:pt x="215959" y="254000"/>
                </a:lnTo>
                <a:lnTo>
                  <a:pt x="223131" y="241300"/>
                </a:lnTo>
                <a:close/>
              </a:path>
              <a:path w="2529204" h="1549400">
                <a:moveTo>
                  <a:pt x="174353" y="228600"/>
                </a:moveTo>
                <a:lnTo>
                  <a:pt x="154911" y="228600"/>
                </a:lnTo>
                <a:lnTo>
                  <a:pt x="160724" y="241300"/>
                </a:lnTo>
                <a:lnTo>
                  <a:pt x="175242" y="241300"/>
                </a:lnTo>
                <a:lnTo>
                  <a:pt x="174353" y="228600"/>
                </a:lnTo>
                <a:close/>
              </a:path>
              <a:path w="2529204" h="1549400">
                <a:moveTo>
                  <a:pt x="197445" y="215900"/>
                </a:moveTo>
                <a:lnTo>
                  <a:pt x="190571" y="215900"/>
                </a:lnTo>
                <a:lnTo>
                  <a:pt x="190440" y="217267"/>
                </a:lnTo>
                <a:lnTo>
                  <a:pt x="193348" y="228600"/>
                </a:lnTo>
                <a:lnTo>
                  <a:pt x="174353" y="228600"/>
                </a:lnTo>
                <a:lnTo>
                  <a:pt x="175242" y="241300"/>
                </a:lnTo>
                <a:lnTo>
                  <a:pt x="213155" y="241300"/>
                </a:lnTo>
                <a:lnTo>
                  <a:pt x="204452" y="228600"/>
                </a:lnTo>
                <a:lnTo>
                  <a:pt x="197445" y="215900"/>
                </a:lnTo>
                <a:close/>
              </a:path>
              <a:path w="2529204" h="1549400">
                <a:moveTo>
                  <a:pt x="134729" y="215900"/>
                </a:moveTo>
                <a:lnTo>
                  <a:pt x="130716" y="215900"/>
                </a:lnTo>
                <a:lnTo>
                  <a:pt x="133047" y="228600"/>
                </a:lnTo>
                <a:lnTo>
                  <a:pt x="134729" y="215900"/>
                </a:lnTo>
                <a:close/>
              </a:path>
              <a:path w="2529204" h="1549400">
                <a:moveTo>
                  <a:pt x="190089" y="215900"/>
                </a:moveTo>
                <a:lnTo>
                  <a:pt x="138136" y="215900"/>
                </a:lnTo>
                <a:lnTo>
                  <a:pt x="142819" y="228600"/>
                </a:lnTo>
                <a:lnTo>
                  <a:pt x="189348" y="228600"/>
                </a:lnTo>
                <a:lnTo>
                  <a:pt x="190440" y="217267"/>
                </a:lnTo>
                <a:lnTo>
                  <a:pt x="190089" y="215900"/>
                </a:lnTo>
                <a:close/>
              </a:path>
              <a:path w="2529204" h="1549400">
                <a:moveTo>
                  <a:pt x="190571" y="215900"/>
                </a:moveTo>
                <a:lnTo>
                  <a:pt x="190089" y="215900"/>
                </a:lnTo>
                <a:lnTo>
                  <a:pt x="190440" y="217267"/>
                </a:lnTo>
                <a:lnTo>
                  <a:pt x="190571" y="215900"/>
                </a:lnTo>
                <a:close/>
              </a:path>
              <a:path w="2529204" h="1549400">
                <a:moveTo>
                  <a:pt x="125143" y="203200"/>
                </a:moveTo>
                <a:lnTo>
                  <a:pt x="122322" y="215900"/>
                </a:lnTo>
                <a:lnTo>
                  <a:pt x="127151" y="215900"/>
                </a:lnTo>
                <a:lnTo>
                  <a:pt x="125143" y="203200"/>
                </a:lnTo>
                <a:close/>
              </a:path>
              <a:path w="2529204" h="1549400">
                <a:moveTo>
                  <a:pt x="133790" y="203200"/>
                </a:moveTo>
                <a:lnTo>
                  <a:pt x="130302" y="203200"/>
                </a:lnTo>
                <a:lnTo>
                  <a:pt x="132499" y="215900"/>
                </a:lnTo>
                <a:lnTo>
                  <a:pt x="135342" y="215900"/>
                </a:lnTo>
                <a:lnTo>
                  <a:pt x="133790" y="203200"/>
                </a:lnTo>
                <a:close/>
              </a:path>
              <a:path w="2529204" h="1549400">
                <a:moveTo>
                  <a:pt x="189873" y="203200"/>
                </a:moveTo>
                <a:lnTo>
                  <a:pt x="137262" y="203200"/>
                </a:lnTo>
                <a:lnTo>
                  <a:pt x="143937" y="215900"/>
                </a:lnTo>
                <a:lnTo>
                  <a:pt x="181338" y="215900"/>
                </a:lnTo>
                <a:lnTo>
                  <a:pt x="189873" y="203200"/>
                </a:lnTo>
                <a:close/>
              </a:path>
              <a:path w="2529204" h="1549400">
                <a:moveTo>
                  <a:pt x="113267" y="190500"/>
                </a:moveTo>
                <a:lnTo>
                  <a:pt x="111958" y="203200"/>
                </a:lnTo>
                <a:lnTo>
                  <a:pt x="116035" y="203200"/>
                </a:lnTo>
                <a:lnTo>
                  <a:pt x="113267" y="190500"/>
                </a:lnTo>
                <a:close/>
              </a:path>
              <a:path w="2529204" h="1549400">
                <a:moveTo>
                  <a:pt x="177700" y="190500"/>
                </a:moveTo>
                <a:lnTo>
                  <a:pt x="129220" y="190500"/>
                </a:lnTo>
                <a:lnTo>
                  <a:pt x="125684" y="203200"/>
                </a:lnTo>
                <a:lnTo>
                  <a:pt x="178259" y="203200"/>
                </a:lnTo>
                <a:lnTo>
                  <a:pt x="177700" y="190500"/>
                </a:lnTo>
                <a:close/>
              </a:path>
              <a:path w="2529204" h="1549400">
                <a:moveTo>
                  <a:pt x="110574" y="177800"/>
                </a:moveTo>
                <a:lnTo>
                  <a:pt x="100260" y="177800"/>
                </a:lnTo>
                <a:lnTo>
                  <a:pt x="108593" y="190500"/>
                </a:lnTo>
                <a:lnTo>
                  <a:pt x="112322" y="190500"/>
                </a:lnTo>
                <a:lnTo>
                  <a:pt x="110574" y="177800"/>
                </a:lnTo>
                <a:close/>
              </a:path>
              <a:path w="2529204" h="1549400">
                <a:moveTo>
                  <a:pt x="119489" y="177800"/>
                </a:moveTo>
                <a:lnTo>
                  <a:pt x="116380" y="177800"/>
                </a:lnTo>
                <a:lnTo>
                  <a:pt x="112322" y="190500"/>
                </a:lnTo>
                <a:lnTo>
                  <a:pt x="113660" y="190500"/>
                </a:lnTo>
                <a:lnTo>
                  <a:pt x="119489" y="177800"/>
                </a:lnTo>
                <a:close/>
              </a:path>
              <a:path w="2529204" h="1549400">
                <a:moveTo>
                  <a:pt x="161187" y="177800"/>
                </a:moveTo>
                <a:lnTo>
                  <a:pt x="119489" y="177800"/>
                </a:lnTo>
                <a:lnTo>
                  <a:pt x="119337" y="190500"/>
                </a:lnTo>
                <a:lnTo>
                  <a:pt x="161117" y="190500"/>
                </a:lnTo>
                <a:lnTo>
                  <a:pt x="161187" y="177800"/>
                </a:lnTo>
                <a:close/>
              </a:path>
              <a:path w="2529204" h="1549400">
                <a:moveTo>
                  <a:pt x="148284" y="152400"/>
                </a:moveTo>
                <a:lnTo>
                  <a:pt x="146121" y="152400"/>
                </a:lnTo>
                <a:lnTo>
                  <a:pt x="142455" y="165100"/>
                </a:lnTo>
                <a:lnTo>
                  <a:pt x="109468" y="165100"/>
                </a:lnTo>
                <a:lnTo>
                  <a:pt x="102992" y="177800"/>
                </a:lnTo>
                <a:lnTo>
                  <a:pt x="162542" y="177800"/>
                </a:lnTo>
                <a:lnTo>
                  <a:pt x="155251" y="165100"/>
                </a:lnTo>
                <a:lnTo>
                  <a:pt x="148284" y="152400"/>
                </a:lnTo>
                <a:close/>
              </a:path>
              <a:path w="2529204" h="1549400">
                <a:moveTo>
                  <a:pt x="139767" y="152400"/>
                </a:moveTo>
                <a:lnTo>
                  <a:pt x="83365" y="152400"/>
                </a:lnTo>
                <a:lnTo>
                  <a:pt x="90633" y="165100"/>
                </a:lnTo>
                <a:lnTo>
                  <a:pt x="142455" y="165100"/>
                </a:lnTo>
                <a:lnTo>
                  <a:pt x="139767" y="152400"/>
                </a:lnTo>
                <a:close/>
              </a:path>
              <a:path w="2529204" h="1549400">
                <a:moveTo>
                  <a:pt x="79059" y="139700"/>
                </a:moveTo>
                <a:lnTo>
                  <a:pt x="76144" y="139700"/>
                </a:lnTo>
                <a:lnTo>
                  <a:pt x="76173" y="152400"/>
                </a:lnTo>
                <a:lnTo>
                  <a:pt x="78106" y="152400"/>
                </a:lnTo>
                <a:lnTo>
                  <a:pt x="79059" y="139700"/>
                </a:lnTo>
                <a:close/>
              </a:path>
              <a:path w="2529204" h="1549400">
                <a:moveTo>
                  <a:pt x="118060" y="139700"/>
                </a:moveTo>
                <a:lnTo>
                  <a:pt x="92781" y="139700"/>
                </a:lnTo>
                <a:lnTo>
                  <a:pt x="82964" y="152400"/>
                </a:lnTo>
                <a:lnTo>
                  <a:pt x="116708" y="152400"/>
                </a:lnTo>
                <a:lnTo>
                  <a:pt x="118060" y="139700"/>
                </a:lnTo>
                <a:close/>
              </a:path>
              <a:path w="2529204" h="1549400">
                <a:moveTo>
                  <a:pt x="137316" y="139700"/>
                </a:moveTo>
                <a:lnTo>
                  <a:pt x="118060" y="139700"/>
                </a:lnTo>
                <a:lnTo>
                  <a:pt x="119485" y="152400"/>
                </a:lnTo>
                <a:lnTo>
                  <a:pt x="143289" y="152400"/>
                </a:lnTo>
                <a:lnTo>
                  <a:pt x="137316" y="139700"/>
                </a:lnTo>
                <a:close/>
              </a:path>
              <a:path w="2529204" h="1549400">
                <a:moveTo>
                  <a:pt x="69680" y="127000"/>
                </a:moveTo>
                <a:lnTo>
                  <a:pt x="70855" y="139700"/>
                </a:lnTo>
                <a:lnTo>
                  <a:pt x="74017" y="139700"/>
                </a:lnTo>
                <a:lnTo>
                  <a:pt x="69680" y="127000"/>
                </a:lnTo>
                <a:close/>
              </a:path>
              <a:path w="2529204" h="1549400">
                <a:moveTo>
                  <a:pt x="123198" y="114300"/>
                </a:moveTo>
                <a:lnTo>
                  <a:pt x="74086" y="114300"/>
                </a:lnTo>
                <a:lnTo>
                  <a:pt x="75479" y="127000"/>
                </a:lnTo>
                <a:lnTo>
                  <a:pt x="74017" y="139700"/>
                </a:lnTo>
                <a:lnTo>
                  <a:pt x="123191" y="139700"/>
                </a:lnTo>
                <a:lnTo>
                  <a:pt x="123757" y="127000"/>
                </a:lnTo>
                <a:lnTo>
                  <a:pt x="122893" y="127000"/>
                </a:lnTo>
                <a:lnTo>
                  <a:pt x="123198" y="114300"/>
                </a:lnTo>
                <a:close/>
              </a:path>
              <a:path w="2529204" h="1549400">
                <a:moveTo>
                  <a:pt x="140178" y="127000"/>
                </a:moveTo>
                <a:lnTo>
                  <a:pt x="130945" y="127000"/>
                </a:lnTo>
                <a:lnTo>
                  <a:pt x="136634" y="139700"/>
                </a:lnTo>
                <a:lnTo>
                  <a:pt x="140178" y="127000"/>
                </a:lnTo>
                <a:close/>
              </a:path>
              <a:path w="2529204" h="1549400">
                <a:moveTo>
                  <a:pt x="69858" y="114300"/>
                </a:moveTo>
                <a:lnTo>
                  <a:pt x="58453" y="114300"/>
                </a:lnTo>
                <a:lnTo>
                  <a:pt x="57605" y="127000"/>
                </a:lnTo>
                <a:lnTo>
                  <a:pt x="68413" y="127000"/>
                </a:lnTo>
                <a:lnTo>
                  <a:pt x="69858" y="114300"/>
                </a:lnTo>
                <a:close/>
              </a:path>
              <a:path w="2529204" h="1549400">
                <a:moveTo>
                  <a:pt x="109017" y="101600"/>
                </a:moveTo>
                <a:lnTo>
                  <a:pt x="64471" y="101600"/>
                </a:lnTo>
                <a:lnTo>
                  <a:pt x="69626" y="114300"/>
                </a:lnTo>
                <a:lnTo>
                  <a:pt x="108110" y="114300"/>
                </a:lnTo>
                <a:lnTo>
                  <a:pt x="109017" y="101600"/>
                </a:lnTo>
                <a:close/>
              </a:path>
              <a:path w="2529204" h="1549400">
                <a:moveTo>
                  <a:pt x="69773" y="88900"/>
                </a:moveTo>
                <a:lnTo>
                  <a:pt x="58291" y="88900"/>
                </a:lnTo>
                <a:lnTo>
                  <a:pt x="52497" y="101600"/>
                </a:lnTo>
                <a:lnTo>
                  <a:pt x="73249" y="101600"/>
                </a:lnTo>
                <a:lnTo>
                  <a:pt x="69773" y="88900"/>
                </a:lnTo>
                <a:close/>
              </a:path>
              <a:path w="2529204" h="1549400">
                <a:moveTo>
                  <a:pt x="97518" y="88900"/>
                </a:moveTo>
                <a:lnTo>
                  <a:pt x="69773" y="88900"/>
                </a:lnTo>
                <a:lnTo>
                  <a:pt x="80107" y="101600"/>
                </a:lnTo>
                <a:lnTo>
                  <a:pt x="93851" y="101600"/>
                </a:lnTo>
                <a:lnTo>
                  <a:pt x="97518" y="88900"/>
                </a:lnTo>
                <a:close/>
              </a:path>
              <a:path w="2529204" h="1549400">
                <a:moveTo>
                  <a:pt x="39462" y="78870"/>
                </a:moveTo>
                <a:lnTo>
                  <a:pt x="39713" y="88900"/>
                </a:lnTo>
                <a:lnTo>
                  <a:pt x="41423" y="88900"/>
                </a:lnTo>
                <a:lnTo>
                  <a:pt x="39888" y="79285"/>
                </a:lnTo>
                <a:lnTo>
                  <a:pt x="39462" y="78870"/>
                </a:lnTo>
                <a:close/>
              </a:path>
              <a:path w="2529204" h="1549400">
                <a:moveTo>
                  <a:pt x="81580" y="76200"/>
                </a:moveTo>
                <a:lnTo>
                  <a:pt x="39395" y="76200"/>
                </a:lnTo>
                <a:lnTo>
                  <a:pt x="39888" y="79285"/>
                </a:lnTo>
                <a:lnTo>
                  <a:pt x="49766" y="88900"/>
                </a:lnTo>
                <a:lnTo>
                  <a:pt x="83870" y="88900"/>
                </a:lnTo>
                <a:lnTo>
                  <a:pt x="81580" y="76200"/>
                </a:lnTo>
                <a:close/>
              </a:path>
              <a:path w="2529204" h="1549400">
                <a:moveTo>
                  <a:pt x="92680" y="76200"/>
                </a:moveTo>
                <a:lnTo>
                  <a:pt x="87876" y="76200"/>
                </a:lnTo>
                <a:lnTo>
                  <a:pt x="83870" y="88900"/>
                </a:lnTo>
                <a:lnTo>
                  <a:pt x="98328" y="88900"/>
                </a:lnTo>
                <a:lnTo>
                  <a:pt x="92680" y="76200"/>
                </a:lnTo>
                <a:close/>
              </a:path>
              <a:path w="2529204" h="1549400">
                <a:moveTo>
                  <a:pt x="83128" y="63500"/>
                </a:moveTo>
                <a:lnTo>
                  <a:pt x="38009" y="63500"/>
                </a:lnTo>
                <a:lnTo>
                  <a:pt x="36718" y="76200"/>
                </a:lnTo>
                <a:lnTo>
                  <a:pt x="39462" y="78870"/>
                </a:lnTo>
                <a:lnTo>
                  <a:pt x="39395" y="76200"/>
                </a:lnTo>
                <a:lnTo>
                  <a:pt x="79806" y="76200"/>
                </a:lnTo>
                <a:lnTo>
                  <a:pt x="83128" y="63500"/>
                </a:lnTo>
                <a:close/>
              </a:path>
              <a:path w="2529204" h="1549400">
                <a:moveTo>
                  <a:pt x="26404" y="63500"/>
                </a:moveTo>
                <a:lnTo>
                  <a:pt x="24409" y="63500"/>
                </a:lnTo>
                <a:lnTo>
                  <a:pt x="24965" y="76200"/>
                </a:lnTo>
                <a:lnTo>
                  <a:pt x="29510" y="76200"/>
                </a:lnTo>
                <a:lnTo>
                  <a:pt x="26404" y="63500"/>
                </a:lnTo>
                <a:close/>
              </a:path>
              <a:path w="2529204" h="1549400">
                <a:moveTo>
                  <a:pt x="92769" y="63500"/>
                </a:moveTo>
                <a:lnTo>
                  <a:pt x="87879" y="76200"/>
                </a:lnTo>
                <a:lnTo>
                  <a:pt x="94597" y="76200"/>
                </a:lnTo>
                <a:lnTo>
                  <a:pt x="92769" y="63500"/>
                </a:lnTo>
                <a:close/>
              </a:path>
              <a:path w="2529204" h="1549400">
                <a:moveTo>
                  <a:pt x="23376" y="50800"/>
                </a:moveTo>
                <a:lnTo>
                  <a:pt x="13978" y="50800"/>
                </a:lnTo>
                <a:lnTo>
                  <a:pt x="19038" y="63500"/>
                </a:lnTo>
                <a:lnTo>
                  <a:pt x="19718" y="63500"/>
                </a:lnTo>
                <a:lnTo>
                  <a:pt x="23376" y="50800"/>
                </a:lnTo>
                <a:close/>
              </a:path>
              <a:path w="2529204" h="1549400">
                <a:moveTo>
                  <a:pt x="32152" y="50800"/>
                </a:moveTo>
                <a:lnTo>
                  <a:pt x="28303" y="50800"/>
                </a:lnTo>
                <a:lnTo>
                  <a:pt x="28532" y="63500"/>
                </a:lnTo>
                <a:lnTo>
                  <a:pt x="37803" y="63500"/>
                </a:lnTo>
                <a:lnTo>
                  <a:pt x="32152" y="50800"/>
                </a:lnTo>
                <a:close/>
              </a:path>
              <a:path w="2529204" h="1549400">
                <a:moveTo>
                  <a:pt x="32152" y="50800"/>
                </a:moveTo>
                <a:lnTo>
                  <a:pt x="37803" y="63500"/>
                </a:lnTo>
                <a:lnTo>
                  <a:pt x="37949" y="62827"/>
                </a:lnTo>
                <a:lnTo>
                  <a:pt x="32152" y="50800"/>
                </a:lnTo>
                <a:close/>
              </a:path>
              <a:path w="2529204" h="1549400">
                <a:moveTo>
                  <a:pt x="37949" y="62827"/>
                </a:moveTo>
                <a:lnTo>
                  <a:pt x="37803" y="63500"/>
                </a:lnTo>
                <a:lnTo>
                  <a:pt x="38273" y="63500"/>
                </a:lnTo>
                <a:lnTo>
                  <a:pt x="37949" y="62827"/>
                </a:lnTo>
                <a:close/>
              </a:path>
              <a:path w="2529204" h="1549400">
                <a:moveTo>
                  <a:pt x="45018" y="50800"/>
                </a:moveTo>
                <a:lnTo>
                  <a:pt x="40559" y="50800"/>
                </a:lnTo>
                <a:lnTo>
                  <a:pt x="43550" y="63500"/>
                </a:lnTo>
                <a:lnTo>
                  <a:pt x="45018" y="50800"/>
                </a:lnTo>
                <a:close/>
              </a:path>
              <a:path w="2529204" h="1549400">
                <a:moveTo>
                  <a:pt x="49282" y="56348"/>
                </a:moveTo>
                <a:lnTo>
                  <a:pt x="45745" y="63500"/>
                </a:lnTo>
                <a:lnTo>
                  <a:pt x="49297" y="63500"/>
                </a:lnTo>
                <a:lnTo>
                  <a:pt x="49282" y="56348"/>
                </a:lnTo>
                <a:close/>
              </a:path>
              <a:path w="2529204" h="1549400">
                <a:moveTo>
                  <a:pt x="55812" y="50800"/>
                </a:moveTo>
                <a:lnTo>
                  <a:pt x="52027" y="50800"/>
                </a:lnTo>
                <a:lnTo>
                  <a:pt x="49282" y="56348"/>
                </a:lnTo>
                <a:lnTo>
                  <a:pt x="49297" y="63500"/>
                </a:lnTo>
                <a:lnTo>
                  <a:pt x="53170" y="63500"/>
                </a:lnTo>
                <a:lnTo>
                  <a:pt x="55812" y="50800"/>
                </a:lnTo>
                <a:close/>
              </a:path>
              <a:path w="2529204" h="1549400">
                <a:moveTo>
                  <a:pt x="77086" y="50800"/>
                </a:moveTo>
                <a:lnTo>
                  <a:pt x="55812" y="50800"/>
                </a:lnTo>
                <a:lnTo>
                  <a:pt x="53170" y="63500"/>
                </a:lnTo>
                <a:lnTo>
                  <a:pt x="74376" y="63500"/>
                </a:lnTo>
                <a:lnTo>
                  <a:pt x="77086" y="50800"/>
                </a:lnTo>
                <a:close/>
              </a:path>
              <a:path w="2529204" h="1549400">
                <a:moveTo>
                  <a:pt x="40559" y="50800"/>
                </a:moveTo>
                <a:lnTo>
                  <a:pt x="32152" y="50800"/>
                </a:lnTo>
                <a:lnTo>
                  <a:pt x="37949" y="62827"/>
                </a:lnTo>
                <a:lnTo>
                  <a:pt x="40559" y="50800"/>
                </a:lnTo>
                <a:close/>
              </a:path>
              <a:path w="2529204" h="1549400">
                <a:moveTo>
                  <a:pt x="52027" y="50800"/>
                </a:moveTo>
                <a:lnTo>
                  <a:pt x="49271" y="50800"/>
                </a:lnTo>
                <a:lnTo>
                  <a:pt x="49282" y="56348"/>
                </a:lnTo>
                <a:lnTo>
                  <a:pt x="52027" y="50800"/>
                </a:lnTo>
                <a:close/>
              </a:path>
              <a:path w="2529204" h="1549400">
                <a:moveTo>
                  <a:pt x="23315" y="49309"/>
                </a:moveTo>
                <a:lnTo>
                  <a:pt x="22799" y="50800"/>
                </a:lnTo>
                <a:lnTo>
                  <a:pt x="24036" y="50800"/>
                </a:lnTo>
                <a:lnTo>
                  <a:pt x="23315" y="49309"/>
                </a:lnTo>
                <a:close/>
              </a:path>
              <a:path w="2529204" h="1549400">
                <a:moveTo>
                  <a:pt x="37206" y="38100"/>
                </a:moveTo>
                <a:lnTo>
                  <a:pt x="27199" y="38100"/>
                </a:lnTo>
                <a:lnTo>
                  <a:pt x="23478" y="48839"/>
                </a:lnTo>
                <a:lnTo>
                  <a:pt x="24036" y="50800"/>
                </a:lnTo>
                <a:lnTo>
                  <a:pt x="41080" y="50800"/>
                </a:lnTo>
                <a:lnTo>
                  <a:pt x="37206" y="38100"/>
                </a:lnTo>
                <a:close/>
              </a:path>
              <a:path w="2529204" h="1549400">
                <a:moveTo>
                  <a:pt x="71340" y="38100"/>
                </a:moveTo>
                <a:lnTo>
                  <a:pt x="38870" y="38100"/>
                </a:lnTo>
                <a:lnTo>
                  <a:pt x="41080" y="50800"/>
                </a:lnTo>
                <a:lnTo>
                  <a:pt x="73184" y="50800"/>
                </a:lnTo>
                <a:lnTo>
                  <a:pt x="71340" y="38100"/>
                </a:lnTo>
                <a:close/>
              </a:path>
              <a:path w="2529204" h="1549400">
                <a:moveTo>
                  <a:pt x="20417" y="38100"/>
                </a:moveTo>
                <a:lnTo>
                  <a:pt x="17889" y="38100"/>
                </a:lnTo>
                <a:lnTo>
                  <a:pt x="23315" y="49309"/>
                </a:lnTo>
                <a:lnTo>
                  <a:pt x="23478" y="48839"/>
                </a:lnTo>
                <a:lnTo>
                  <a:pt x="20417" y="38100"/>
                </a:lnTo>
                <a:close/>
              </a:path>
              <a:path w="2529204" h="1549400">
                <a:moveTo>
                  <a:pt x="38895" y="25400"/>
                </a:moveTo>
                <a:lnTo>
                  <a:pt x="2141" y="25400"/>
                </a:lnTo>
                <a:lnTo>
                  <a:pt x="6303" y="38100"/>
                </a:lnTo>
                <a:lnTo>
                  <a:pt x="37867" y="38100"/>
                </a:lnTo>
                <a:lnTo>
                  <a:pt x="38895" y="25400"/>
                </a:lnTo>
                <a:close/>
              </a:path>
              <a:path w="2529204" h="1549400">
                <a:moveTo>
                  <a:pt x="57744" y="25400"/>
                </a:moveTo>
                <a:lnTo>
                  <a:pt x="42223" y="25400"/>
                </a:lnTo>
                <a:lnTo>
                  <a:pt x="42083" y="38100"/>
                </a:lnTo>
                <a:lnTo>
                  <a:pt x="63857" y="38100"/>
                </a:lnTo>
                <a:lnTo>
                  <a:pt x="57744" y="25400"/>
                </a:lnTo>
                <a:close/>
              </a:path>
              <a:path w="2529204" h="1549400">
                <a:moveTo>
                  <a:pt x="5799" y="12700"/>
                </a:moveTo>
                <a:lnTo>
                  <a:pt x="0" y="25400"/>
                </a:lnTo>
                <a:lnTo>
                  <a:pt x="9927" y="25400"/>
                </a:lnTo>
                <a:lnTo>
                  <a:pt x="9940" y="25241"/>
                </a:lnTo>
                <a:lnTo>
                  <a:pt x="5799" y="12700"/>
                </a:lnTo>
                <a:close/>
              </a:path>
              <a:path w="2529204" h="1549400">
                <a:moveTo>
                  <a:pt x="9940" y="25241"/>
                </a:moveTo>
                <a:lnTo>
                  <a:pt x="9927" y="25400"/>
                </a:lnTo>
                <a:lnTo>
                  <a:pt x="9940" y="25241"/>
                </a:lnTo>
                <a:close/>
              </a:path>
              <a:path w="2529204" h="1549400">
                <a:moveTo>
                  <a:pt x="57532" y="12700"/>
                </a:moveTo>
                <a:lnTo>
                  <a:pt x="11032" y="12700"/>
                </a:lnTo>
                <a:lnTo>
                  <a:pt x="9940" y="25241"/>
                </a:lnTo>
                <a:lnTo>
                  <a:pt x="9993" y="25400"/>
                </a:lnTo>
                <a:lnTo>
                  <a:pt x="58174" y="25400"/>
                </a:lnTo>
                <a:lnTo>
                  <a:pt x="57532" y="12700"/>
                </a:lnTo>
                <a:close/>
              </a:path>
              <a:path w="2529204" h="1549400">
                <a:moveTo>
                  <a:pt x="54796" y="0"/>
                </a:moveTo>
                <a:lnTo>
                  <a:pt x="31742" y="0"/>
                </a:lnTo>
                <a:lnTo>
                  <a:pt x="27558" y="12700"/>
                </a:lnTo>
                <a:lnTo>
                  <a:pt x="52675" y="12700"/>
                </a:lnTo>
                <a:lnTo>
                  <a:pt x="54796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5469" y="6368072"/>
            <a:ext cx="281973" cy="26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2619"/>
            <a:ext cx="11586845" cy="6565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23945" algn="l"/>
                <a:tab pos="5495925" algn="l"/>
                <a:tab pos="8896985" algn="l"/>
              </a:tabLst>
            </a:pPr>
            <a:r>
              <a:rPr dirty="0" sz="4150" spc="-395"/>
              <a:t>P</a:t>
            </a:r>
            <a:r>
              <a:rPr dirty="0" sz="4150" spc="-495"/>
              <a:t> </a:t>
            </a:r>
            <a:r>
              <a:rPr dirty="0" sz="4150" spc="-545"/>
              <a:t>R</a:t>
            </a:r>
            <a:r>
              <a:rPr dirty="0" sz="4150" spc="-495"/>
              <a:t> </a:t>
            </a:r>
            <a:r>
              <a:rPr dirty="0" sz="4150" spc="220"/>
              <a:t>O</a:t>
            </a:r>
            <a:r>
              <a:rPr dirty="0" sz="4150" spc="-490"/>
              <a:t> </a:t>
            </a:r>
            <a:r>
              <a:rPr dirty="0" sz="4150" spc="-160"/>
              <a:t>B</a:t>
            </a:r>
            <a:r>
              <a:rPr dirty="0" sz="4150" spc="-495"/>
              <a:t> </a:t>
            </a:r>
            <a:r>
              <a:rPr dirty="0" sz="4150" spc="-240"/>
              <a:t>L</a:t>
            </a:r>
            <a:r>
              <a:rPr dirty="0" sz="4150" spc="-490"/>
              <a:t> </a:t>
            </a:r>
            <a:r>
              <a:rPr dirty="0" sz="4150" spc="-315"/>
              <a:t>E</a:t>
            </a:r>
            <a:r>
              <a:rPr dirty="0" sz="4150" spc="-495"/>
              <a:t> </a:t>
            </a:r>
            <a:r>
              <a:rPr dirty="0" sz="4150" spc="220"/>
              <a:t>M</a:t>
            </a:r>
            <a:r>
              <a:rPr dirty="0" sz="4150" spc="-495"/>
              <a:t> </a:t>
            </a:r>
            <a:r>
              <a:rPr dirty="0" sz="4150" spc="-470"/>
              <a:t>S	</a:t>
            </a:r>
            <a:r>
              <a:rPr dirty="0" sz="4150" spc="-10"/>
              <a:t>W</a:t>
            </a:r>
            <a:r>
              <a:rPr dirty="0" sz="4150" spc="-905"/>
              <a:t> </a:t>
            </a:r>
            <a:r>
              <a:rPr dirty="0" sz="4150" spc="-80"/>
              <a:t>I </a:t>
            </a:r>
            <a:r>
              <a:rPr dirty="0" sz="4150" spc="-160"/>
              <a:t>T</a:t>
            </a:r>
            <a:r>
              <a:rPr dirty="0" sz="4150" spc="-495"/>
              <a:t> </a:t>
            </a:r>
            <a:r>
              <a:rPr dirty="0" sz="4150" spc="-10"/>
              <a:t>H	</a:t>
            </a:r>
            <a:r>
              <a:rPr dirty="0" sz="4150" spc="-85"/>
              <a:t>C</a:t>
            </a:r>
            <a:r>
              <a:rPr dirty="0" sz="4150" spc="-490"/>
              <a:t> </a:t>
            </a:r>
            <a:r>
              <a:rPr dirty="0" sz="4150" spc="220"/>
              <a:t>O</a:t>
            </a:r>
            <a:r>
              <a:rPr dirty="0" sz="4150" spc="-495"/>
              <a:t> </a:t>
            </a:r>
            <a:r>
              <a:rPr dirty="0" sz="4150" spc="-545"/>
              <a:t>R</a:t>
            </a:r>
            <a:r>
              <a:rPr dirty="0" sz="4150" spc="-490"/>
              <a:t> </a:t>
            </a:r>
            <a:r>
              <a:rPr dirty="0" sz="4150" spc="70"/>
              <a:t>D</a:t>
            </a:r>
            <a:r>
              <a:rPr dirty="0" sz="4150" spc="-495"/>
              <a:t> </a:t>
            </a:r>
            <a:r>
              <a:rPr dirty="0" sz="4150" spc="220"/>
              <a:t>O</a:t>
            </a:r>
            <a:r>
              <a:rPr dirty="0" sz="4150" spc="-490"/>
              <a:t> </a:t>
            </a:r>
            <a:r>
              <a:rPr dirty="0" sz="4150" spc="90"/>
              <a:t>VA	</a:t>
            </a:r>
            <a:r>
              <a:rPr dirty="0" sz="4150" spc="-395"/>
              <a:t>P</a:t>
            </a:r>
            <a:r>
              <a:rPr dirty="0" sz="4150" spc="-509"/>
              <a:t> </a:t>
            </a:r>
            <a:r>
              <a:rPr dirty="0" sz="4150" spc="-240"/>
              <a:t>L</a:t>
            </a:r>
            <a:r>
              <a:rPr dirty="0" sz="4150" spc="-505"/>
              <a:t> </a:t>
            </a:r>
            <a:r>
              <a:rPr dirty="0" sz="4150" spc="-170"/>
              <a:t>U</a:t>
            </a:r>
            <a:r>
              <a:rPr dirty="0" sz="4150" spc="-509"/>
              <a:t> </a:t>
            </a:r>
            <a:r>
              <a:rPr dirty="0" sz="4150" spc="-10"/>
              <a:t>G</a:t>
            </a:r>
            <a:r>
              <a:rPr dirty="0" sz="4150" spc="-505"/>
              <a:t> </a:t>
            </a:r>
            <a:r>
              <a:rPr dirty="0" sz="4150" spc="-80"/>
              <a:t>I</a:t>
            </a:r>
            <a:r>
              <a:rPr dirty="0" sz="4150" spc="-509"/>
              <a:t> </a:t>
            </a:r>
            <a:r>
              <a:rPr dirty="0" sz="4150" spc="220"/>
              <a:t>N</a:t>
            </a:r>
            <a:r>
              <a:rPr dirty="0" sz="4150" spc="-505"/>
              <a:t> </a:t>
            </a:r>
            <a:r>
              <a:rPr dirty="0" sz="4150" spc="-470"/>
              <a:t>S</a:t>
            </a:r>
            <a:endParaRPr sz="415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082800"/>
            <a:ext cx="11489690" cy="6530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Updating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Cordova/plugin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cause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6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stop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endParaRPr sz="3600">
              <a:latin typeface="Arial"/>
              <a:cs typeface="Arial"/>
            </a:endParaRPr>
          </a:p>
          <a:p>
            <a:pPr marL="482600" marR="716915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80" b="1">
                <a:solidFill>
                  <a:srgbClr val="FFFFFF"/>
                </a:solidFill>
                <a:latin typeface="Arial"/>
                <a:cs typeface="Arial"/>
              </a:rPr>
              <a:t>Removing </a:t>
            </a: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plugin </a:t>
            </a:r>
            <a:r>
              <a:rPr dirty="0" sz="3600" spc="-55" b="1">
                <a:solidFill>
                  <a:srgbClr val="FFFFFF"/>
                </a:solidFill>
                <a:latin typeface="Arial"/>
                <a:cs typeface="Arial"/>
              </a:rPr>
              <a:t>again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most  </a:t>
            </a: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3600">
              <a:latin typeface="Arial"/>
              <a:cs typeface="Arial"/>
            </a:endParaRPr>
          </a:p>
          <a:p>
            <a:pPr marL="482600" marR="597535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Prevent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conflicts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package.json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(look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600" spc="-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duplicate 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entries)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plugin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syntax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45">
                <a:solidFill>
                  <a:srgbClr val="FFFFFF"/>
                </a:solidFill>
                <a:latin typeface="Arial"/>
                <a:cs typeface="Arial"/>
              </a:rPr>
              <a:t>“-“</a:t>
            </a:r>
            <a:endParaRPr sz="3600">
              <a:latin typeface="Arial"/>
              <a:cs typeface="Arial"/>
            </a:endParaRPr>
          </a:p>
          <a:p>
            <a:pPr marL="482600" marR="657860">
              <a:lnSpc>
                <a:spcPct val="113399"/>
              </a:lnSpc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Prefer </a:t>
            </a: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cordova-plugin-camera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org.apache.cordova.camera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(deprecated)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5333733"/>
            <a:ext cx="11684000" cy="663575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state</a:t>
            </a:r>
            <a:r>
              <a:rPr dirty="0" sz="27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reset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14599"/>
              </a:lnSpc>
              <a:spcBef>
                <a:spcPts val="100"/>
              </a:spcBef>
            </a:pPr>
            <a:r>
              <a:rPr dirty="0" spc="-5"/>
              <a:t>When </a:t>
            </a:r>
            <a:r>
              <a:rPr dirty="0" spc="20"/>
              <a:t>everything </a:t>
            </a:r>
            <a:r>
              <a:rPr dirty="0" spc="-65"/>
              <a:t>breaks </a:t>
            </a:r>
            <a:r>
              <a:rPr dirty="0" spc="70"/>
              <a:t>down  </a:t>
            </a:r>
            <a:r>
              <a:rPr dirty="0" spc="20"/>
              <a:t>try</a:t>
            </a:r>
            <a:r>
              <a:rPr dirty="0" spc="-80"/>
              <a:t> </a:t>
            </a:r>
            <a:r>
              <a:rPr dirty="0" spc="185"/>
              <a:t>to</a:t>
            </a:r>
            <a:r>
              <a:rPr dirty="0" spc="-80"/>
              <a:t> </a:t>
            </a:r>
            <a:r>
              <a:rPr dirty="0" spc="80"/>
              <a:t>delete</a:t>
            </a:r>
            <a:r>
              <a:rPr dirty="0" spc="-75"/>
              <a:t> </a:t>
            </a:r>
            <a:r>
              <a:rPr dirty="0" spc="145"/>
              <a:t>it</a:t>
            </a:r>
            <a:r>
              <a:rPr dirty="0" spc="-80"/>
              <a:t> </a:t>
            </a:r>
            <a:r>
              <a:rPr dirty="0" spc="20"/>
              <a:t>and</a:t>
            </a:r>
            <a:r>
              <a:rPr dirty="0" spc="-75"/>
              <a:t> </a:t>
            </a:r>
            <a:r>
              <a:rPr dirty="0" spc="95"/>
              <a:t>add</a:t>
            </a:r>
            <a:r>
              <a:rPr dirty="0" spc="-80"/>
              <a:t> </a:t>
            </a:r>
            <a:r>
              <a:rPr dirty="0" spc="145"/>
              <a:t>it</a:t>
            </a:r>
            <a:r>
              <a:rPr dirty="0" spc="-75"/>
              <a:t> </a:t>
            </a:r>
            <a:r>
              <a:rPr dirty="0" spc="-5"/>
              <a:t>again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0400" y="5333733"/>
            <a:ext cx="11684000" cy="663575"/>
          </a:xfrm>
          <a:custGeom>
            <a:avLst/>
            <a:gdLst/>
            <a:ahLst/>
            <a:cxnLst/>
            <a:rect l="l" t="t" r="r" b="b"/>
            <a:pathLst>
              <a:path w="11684000" h="663575">
                <a:moveTo>
                  <a:pt x="0" y="0"/>
                </a:moveTo>
                <a:lnTo>
                  <a:pt x="11684000" y="0"/>
                </a:lnTo>
                <a:lnTo>
                  <a:pt x="11684000" y="663575"/>
                </a:lnTo>
                <a:lnTo>
                  <a:pt x="0" y="663575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0400" y="5333733"/>
            <a:ext cx="11684000" cy="663575"/>
          </a:xfrm>
          <a:prstGeom prst="rect">
            <a:avLst/>
          </a:prstGeom>
          <a:ln w="12700">
            <a:solidFill>
              <a:srgbClr val="363636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state</a:t>
            </a:r>
            <a:r>
              <a:rPr dirty="0" sz="27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reset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7200" y="2324100"/>
            <a:ext cx="7008495" cy="1422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14599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</a:rPr>
              <a:t>When </a:t>
            </a:r>
            <a:r>
              <a:rPr dirty="0" sz="4000" spc="20">
                <a:solidFill>
                  <a:srgbClr val="FFFFFF"/>
                </a:solidFill>
              </a:rPr>
              <a:t>everything </a:t>
            </a:r>
            <a:r>
              <a:rPr dirty="0" sz="4000" spc="-65">
                <a:solidFill>
                  <a:srgbClr val="FFFFFF"/>
                </a:solidFill>
              </a:rPr>
              <a:t>breaks </a:t>
            </a:r>
            <a:r>
              <a:rPr dirty="0" sz="4000" spc="70">
                <a:solidFill>
                  <a:srgbClr val="FFFFFF"/>
                </a:solidFill>
              </a:rPr>
              <a:t>down  </a:t>
            </a:r>
            <a:r>
              <a:rPr dirty="0" sz="4000" spc="20">
                <a:solidFill>
                  <a:srgbClr val="FFFFFF"/>
                </a:solidFill>
              </a:rPr>
              <a:t>try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185">
                <a:solidFill>
                  <a:srgbClr val="FFFFFF"/>
                </a:solidFill>
              </a:rPr>
              <a:t>to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80">
                <a:solidFill>
                  <a:srgbClr val="FFFFFF"/>
                </a:solidFill>
              </a:rPr>
              <a:t>delete</a:t>
            </a:r>
            <a:r>
              <a:rPr dirty="0" sz="4000" spc="-75">
                <a:solidFill>
                  <a:srgbClr val="FFFFFF"/>
                </a:solidFill>
              </a:rPr>
              <a:t> </a:t>
            </a:r>
            <a:r>
              <a:rPr dirty="0" sz="4000" spc="145">
                <a:solidFill>
                  <a:srgbClr val="FFFFFF"/>
                </a:solidFill>
              </a:rPr>
              <a:t>it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20">
                <a:solidFill>
                  <a:srgbClr val="FFFFFF"/>
                </a:solidFill>
              </a:rPr>
              <a:t>and</a:t>
            </a:r>
            <a:r>
              <a:rPr dirty="0" sz="4000" spc="-75">
                <a:solidFill>
                  <a:srgbClr val="FFFFFF"/>
                </a:solidFill>
              </a:rPr>
              <a:t> </a:t>
            </a:r>
            <a:r>
              <a:rPr dirty="0" sz="4000" spc="95">
                <a:solidFill>
                  <a:srgbClr val="FFFFFF"/>
                </a:solidFill>
              </a:rPr>
              <a:t>add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145">
                <a:solidFill>
                  <a:srgbClr val="FFFFFF"/>
                </a:solidFill>
              </a:rPr>
              <a:t>it</a:t>
            </a:r>
            <a:r>
              <a:rPr dirty="0" sz="4000" spc="-75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again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7644307" y="5637352"/>
            <a:ext cx="3432175" cy="2254885"/>
          </a:xfrm>
          <a:custGeom>
            <a:avLst/>
            <a:gdLst/>
            <a:ahLst/>
            <a:cxnLst/>
            <a:rect l="l" t="t" r="r" b="b"/>
            <a:pathLst>
              <a:path w="3432175" h="2254884">
                <a:moveTo>
                  <a:pt x="3066041" y="1844674"/>
                </a:moveTo>
                <a:lnTo>
                  <a:pt x="2500312" y="1844674"/>
                </a:lnTo>
                <a:lnTo>
                  <a:pt x="3413125" y="2254643"/>
                </a:lnTo>
                <a:lnTo>
                  <a:pt x="3066041" y="1844674"/>
                </a:lnTo>
                <a:close/>
              </a:path>
              <a:path w="3432175" h="2254884">
                <a:moveTo>
                  <a:pt x="1715693" y="0"/>
                </a:moveTo>
                <a:lnTo>
                  <a:pt x="1655454" y="590"/>
                </a:lnTo>
                <a:lnTo>
                  <a:pt x="1595736" y="2349"/>
                </a:lnTo>
                <a:lnTo>
                  <a:pt x="1536575" y="5256"/>
                </a:lnTo>
                <a:lnTo>
                  <a:pt x="1478003" y="9294"/>
                </a:lnTo>
                <a:lnTo>
                  <a:pt x="1420055" y="14441"/>
                </a:lnTo>
                <a:lnTo>
                  <a:pt x="1362766" y="20679"/>
                </a:lnTo>
                <a:lnTo>
                  <a:pt x="1306168" y="27988"/>
                </a:lnTo>
                <a:lnTo>
                  <a:pt x="1250296" y="36350"/>
                </a:lnTo>
                <a:lnTo>
                  <a:pt x="1195184" y="45744"/>
                </a:lnTo>
                <a:lnTo>
                  <a:pt x="1140866" y="56152"/>
                </a:lnTo>
                <a:lnTo>
                  <a:pt x="1087375" y="67553"/>
                </a:lnTo>
                <a:lnTo>
                  <a:pt x="1034747" y="79929"/>
                </a:lnTo>
                <a:lnTo>
                  <a:pt x="983015" y="93261"/>
                </a:lnTo>
                <a:lnTo>
                  <a:pt x="932213" y="107528"/>
                </a:lnTo>
                <a:lnTo>
                  <a:pt x="882374" y="122712"/>
                </a:lnTo>
                <a:lnTo>
                  <a:pt x="833534" y="138793"/>
                </a:lnTo>
                <a:lnTo>
                  <a:pt x="785725" y="155752"/>
                </a:lnTo>
                <a:lnTo>
                  <a:pt x="738983" y="173570"/>
                </a:lnTo>
                <a:lnTo>
                  <a:pt x="693341" y="192226"/>
                </a:lnTo>
                <a:lnTo>
                  <a:pt x="648832" y="211703"/>
                </a:lnTo>
                <a:lnTo>
                  <a:pt x="605492" y="231980"/>
                </a:lnTo>
                <a:lnTo>
                  <a:pt x="563353" y="253037"/>
                </a:lnTo>
                <a:lnTo>
                  <a:pt x="522451" y="274857"/>
                </a:lnTo>
                <a:lnTo>
                  <a:pt x="482818" y="297419"/>
                </a:lnTo>
                <a:lnTo>
                  <a:pt x="444490" y="320704"/>
                </a:lnTo>
                <a:lnTo>
                  <a:pt x="407499" y="344692"/>
                </a:lnTo>
                <a:lnTo>
                  <a:pt x="371881" y="369365"/>
                </a:lnTo>
                <a:lnTo>
                  <a:pt x="337668" y="394703"/>
                </a:lnTo>
                <a:lnTo>
                  <a:pt x="304896" y="420686"/>
                </a:lnTo>
                <a:lnTo>
                  <a:pt x="273597" y="447295"/>
                </a:lnTo>
                <a:lnTo>
                  <a:pt x="243807" y="474512"/>
                </a:lnTo>
                <a:lnTo>
                  <a:pt x="215558" y="502315"/>
                </a:lnTo>
                <a:lnTo>
                  <a:pt x="188886" y="530687"/>
                </a:lnTo>
                <a:lnTo>
                  <a:pt x="163824" y="559608"/>
                </a:lnTo>
                <a:lnTo>
                  <a:pt x="118665" y="619018"/>
                </a:lnTo>
                <a:lnTo>
                  <a:pt x="80355" y="680391"/>
                </a:lnTo>
                <a:lnTo>
                  <a:pt x="49165" y="743572"/>
                </a:lnTo>
                <a:lnTo>
                  <a:pt x="25367" y="808405"/>
                </a:lnTo>
                <a:lnTo>
                  <a:pt x="9234" y="874737"/>
                </a:lnTo>
                <a:lnTo>
                  <a:pt x="1037" y="942413"/>
                </a:lnTo>
                <a:lnTo>
                  <a:pt x="0" y="976706"/>
                </a:lnTo>
                <a:lnTo>
                  <a:pt x="1037" y="1010999"/>
                </a:lnTo>
                <a:lnTo>
                  <a:pt x="9234" y="1078679"/>
                </a:lnTo>
                <a:lnTo>
                  <a:pt x="25367" y="1145018"/>
                </a:lnTo>
                <a:lnTo>
                  <a:pt x="49165" y="1209863"/>
                </a:lnTo>
                <a:lnTo>
                  <a:pt x="80355" y="1273058"/>
                </a:lnTo>
                <a:lnTo>
                  <a:pt x="118665" y="1334448"/>
                </a:lnTo>
                <a:lnTo>
                  <a:pt x="163824" y="1393877"/>
                </a:lnTo>
                <a:lnTo>
                  <a:pt x="188886" y="1422808"/>
                </a:lnTo>
                <a:lnTo>
                  <a:pt x="215558" y="1451191"/>
                </a:lnTo>
                <a:lnTo>
                  <a:pt x="243807" y="1479006"/>
                </a:lnTo>
                <a:lnTo>
                  <a:pt x="273597" y="1506233"/>
                </a:lnTo>
                <a:lnTo>
                  <a:pt x="304896" y="1532854"/>
                </a:lnTo>
                <a:lnTo>
                  <a:pt x="337668" y="1558850"/>
                </a:lnTo>
                <a:lnTo>
                  <a:pt x="371881" y="1584200"/>
                </a:lnTo>
                <a:lnTo>
                  <a:pt x="407499" y="1608885"/>
                </a:lnTo>
                <a:lnTo>
                  <a:pt x="444490" y="1632886"/>
                </a:lnTo>
                <a:lnTo>
                  <a:pt x="482818" y="1656183"/>
                </a:lnTo>
                <a:lnTo>
                  <a:pt x="522451" y="1678758"/>
                </a:lnTo>
                <a:lnTo>
                  <a:pt x="563353" y="1700590"/>
                </a:lnTo>
                <a:lnTo>
                  <a:pt x="605492" y="1721660"/>
                </a:lnTo>
                <a:lnTo>
                  <a:pt x="648832" y="1741949"/>
                </a:lnTo>
                <a:lnTo>
                  <a:pt x="693341" y="1761438"/>
                </a:lnTo>
                <a:lnTo>
                  <a:pt x="738983" y="1780106"/>
                </a:lnTo>
                <a:lnTo>
                  <a:pt x="785725" y="1797936"/>
                </a:lnTo>
                <a:lnTo>
                  <a:pt x="833534" y="1814906"/>
                </a:lnTo>
                <a:lnTo>
                  <a:pt x="882374" y="1830998"/>
                </a:lnTo>
                <a:lnTo>
                  <a:pt x="932213" y="1846193"/>
                </a:lnTo>
                <a:lnTo>
                  <a:pt x="983015" y="1860471"/>
                </a:lnTo>
                <a:lnTo>
                  <a:pt x="1034747" y="1873812"/>
                </a:lnTo>
                <a:lnTo>
                  <a:pt x="1087375" y="1886197"/>
                </a:lnTo>
                <a:lnTo>
                  <a:pt x="1140866" y="1897608"/>
                </a:lnTo>
                <a:lnTo>
                  <a:pt x="1195184" y="1908023"/>
                </a:lnTo>
                <a:lnTo>
                  <a:pt x="1250296" y="1917425"/>
                </a:lnTo>
                <a:lnTo>
                  <a:pt x="1306168" y="1925793"/>
                </a:lnTo>
                <a:lnTo>
                  <a:pt x="1362766" y="1933109"/>
                </a:lnTo>
                <a:lnTo>
                  <a:pt x="1420055" y="1939352"/>
                </a:lnTo>
                <a:lnTo>
                  <a:pt x="1478003" y="1944503"/>
                </a:lnTo>
                <a:lnTo>
                  <a:pt x="1536575" y="1948544"/>
                </a:lnTo>
                <a:lnTo>
                  <a:pt x="1595736" y="1951454"/>
                </a:lnTo>
                <a:lnTo>
                  <a:pt x="1655454" y="1953215"/>
                </a:lnTo>
                <a:lnTo>
                  <a:pt x="1715693" y="1953806"/>
                </a:lnTo>
                <a:lnTo>
                  <a:pt x="1768556" y="1953339"/>
                </a:lnTo>
                <a:lnTo>
                  <a:pt x="1821006" y="1951949"/>
                </a:lnTo>
                <a:lnTo>
                  <a:pt x="1873024" y="1949653"/>
                </a:lnTo>
                <a:lnTo>
                  <a:pt x="1924588" y="1946466"/>
                </a:lnTo>
                <a:lnTo>
                  <a:pt x="1975677" y="1942405"/>
                </a:lnTo>
                <a:lnTo>
                  <a:pt x="2026271" y="1937486"/>
                </a:lnTo>
                <a:lnTo>
                  <a:pt x="2076347" y="1931725"/>
                </a:lnTo>
                <a:lnTo>
                  <a:pt x="2125886" y="1925139"/>
                </a:lnTo>
                <a:lnTo>
                  <a:pt x="2174866" y="1917743"/>
                </a:lnTo>
                <a:lnTo>
                  <a:pt x="2223266" y="1909554"/>
                </a:lnTo>
                <a:lnTo>
                  <a:pt x="2271065" y="1900588"/>
                </a:lnTo>
                <a:lnTo>
                  <a:pt x="2318242" y="1890862"/>
                </a:lnTo>
                <a:lnTo>
                  <a:pt x="2364776" y="1880391"/>
                </a:lnTo>
                <a:lnTo>
                  <a:pt x="2410647" y="1869192"/>
                </a:lnTo>
                <a:lnTo>
                  <a:pt x="2455832" y="1857281"/>
                </a:lnTo>
                <a:lnTo>
                  <a:pt x="2500312" y="1844674"/>
                </a:lnTo>
                <a:lnTo>
                  <a:pt x="3066041" y="1844674"/>
                </a:lnTo>
                <a:lnTo>
                  <a:pt x="2920212" y="1672424"/>
                </a:lnTo>
                <a:lnTo>
                  <a:pt x="2969048" y="1643887"/>
                </a:lnTo>
                <a:lnTo>
                  <a:pt x="3015828" y="1614237"/>
                </a:lnTo>
                <a:lnTo>
                  <a:pt x="3060483" y="1583513"/>
                </a:lnTo>
                <a:lnTo>
                  <a:pt x="3102947" y="1551753"/>
                </a:lnTo>
                <a:lnTo>
                  <a:pt x="3143155" y="1518995"/>
                </a:lnTo>
                <a:lnTo>
                  <a:pt x="3181039" y="1485276"/>
                </a:lnTo>
                <a:lnTo>
                  <a:pt x="3216533" y="1450635"/>
                </a:lnTo>
                <a:lnTo>
                  <a:pt x="3249570" y="1415108"/>
                </a:lnTo>
                <a:lnTo>
                  <a:pt x="3280083" y="1378734"/>
                </a:lnTo>
                <a:lnTo>
                  <a:pt x="3308007" y="1341550"/>
                </a:lnTo>
                <a:lnTo>
                  <a:pt x="3333274" y="1303595"/>
                </a:lnTo>
                <a:lnTo>
                  <a:pt x="3355818" y="1264906"/>
                </a:lnTo>
                <a:lnTo>
                  <a:pt x="3375572" y="1225521"/>
                </a:lnTo>
                <a:lnTo>
                  <a:pt x="3392469" y="1185477"/>
                </a:lnTo>
                <a:lnTo>
                  <a:pt x="3406444" y="1144813"/>
                </a:lnTo>
                <a:lnTo>
                  <a:pt x="3417429" y="1103566"/>
                </a:lnTo>
                <a:lnTo>
                  <a:pt x="3425358" y="1061774"/>
                </a:lnTo>
                <a:lnTo>
                  <a:pt x="3430164" y="1019474"/>
                </a:lnTo>
                <a:lnTo>
                  <a:pt x="3431781" y="976706"/>
                </a:lnTo>
                <a:lnTo>
                  <a:pt x="3430743" y="942413"/>
                </a:lnTo>
                <a:lnTo>
                  <a:pt x="3422542" y="874737"/>
                </a:lnTo>
                <a:lnTo>
                  <a:pt x="3406401" y="808405"/>
                </a:lnTo>
                <a:lnTo>
                  <a:pt x="3382592" y="743572"/>
                </a:lnTo>
                <a:lnTo>
                  <a:pt x="3351387" y="680391"/>
                </a:lnTo>
                <a:lnTo>
                  <a:pt x="3313060" y="619018"/>
                </a:lnTo>
                <a:lnTo>
                  <a:pt x="3267883" y="559608"/>
                </a:lnTo>
                <a:lnTo>
                  <a:pt x="3242810" y="530687"/>
                </a:lnTo>
                <a:lnTo>
                  <a:pt x="3216127" y="502315"/>
                </a:lnTo>
                <a:lnTo>
                  <a:pt x="3187868" y="474512"/>
                </a:lnTo>
                <a:lnTo>
                  <a:pt x="3158066" y="447295"/>
                </a:lnTo>
                <a:lnTo>
                  <a:pt x="3126756" y="420686"/>
                </a:lnTo>
                <a:lnTo>
                  <a:pt x="3093971" y="394703"/>
                </a:lnTo>
                <a:lnTo>
                  <a:pt x="3059747" y="369365"/>
                </a:lnTo>
                <a:lnTo>
                  <a:pt x="3024116" y="344692"/>
                </a:lnTo>
                <a:lnTo>
                  <a:pt x="2987113" y="320704"/>
                </a:lnTo>
                <a:lnTo>
                  <a:pt x="2948772" y="297419"/>
                </a:lnTo>
                <a:lnTo>
                  <a:pt x="2909127" y="274857"/>
                </a:lnTo>
                <a:lnTo>
                  <a:pt x="2868212" y="253037"/>
                </a:lnTo>
                <a:lnTo>
                  <a:pt x="2826061" y="231980"/>
                </a:lnTo>
                <a:lnTo>
                  <a:pt x="2782708" y="211703"/>
                </a:lnTo>
                <a:lnTo>
                  <a:pt x="2738187" y="192226"/>
                </a:lnTo>
                <a:lnTo>
                  <a:pt x="2692533" y="173570"/>
                </a:lnTo>
                <a:lnTo>
                  <a:pt x="2645778" y="155752"/>
                </a:lnTo>
                <a:lnTo>
                  <a:pt x="2597959" y="138793"/>
                </a:lnTo>
                <a:lnTo>
                  <a:pt x="2549107" y="122712"/>
                </a:lnTo>
                <a:lnTo>
                  <a:pt x="2499258" y="107528"/>
                </a:lnTo>
                <a:lnTo>
                  <a:pt x="2448445" y="93261"/>
                </a:lnTo>
                <a:lnTo>
                  <a:pt x="2396703" y="79929"/>
                </a:lnTo>
                <a:lnTo>
                  <a:pt x="2344066" y="67553"/>
                </a:lnTo>
                <a:lnTo>
                  <a:pt x="2290567" y="56152"/>
                </a:lnTo>
                <a:lnTo>
                  <a:pt x="2236241" y="45744"/>
                </a:lnTo>
                <a:lnTo>
                  <a:pt x="2181121" y="36350"/>
                </a:lnTo>
                <a:lnTo>
                  <a:pt x="2125243" y="27988"/>
                </a:lnTo>
                <a:lnTo>
                  <a:pt x="2068639" y="20679"/>
                </a:lnTo>
                <a:lnTo>
                  <a:pt x="2011344" y="14441"/>
                </a:lnTo>
                <a:lnTo>
                  <a:pt x="1953392" y="9294"/>
                </a:lnTo>
                <a:lnTo>
                  <a:pt x="1894816" y="5256"/>
                </a:lnTo>
                <a:lnTo>
                  <a:pt x="1835652" y="2349"/>
                </a:lnTo>
                <a:lnTo>
                  <a:pt x="1775933" y="590"/>
                </a:lnTo>
                <a:lnTo>
                  <a:pt x="1715693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64500" y="6324600"/>
            <a:ext cx="25901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omic Sans MS"/>
                <a:cs typeface="Comic Sans MS"/>
              </a:rPr>
              <a:t>Windows</a:t>
            </a:r>
            <a:r>
              <a:rPr dirty="0" sz="3000" spc="-50">
                <a:latin typeface="Comic Sans MS"/>
                <a:cs typeface="Comic Sans MS"/>
              </a:rPr>
              <a:t> </a:t>
            </a:r>
            <a:r>
              <a:rPr dirty="0" sz="3000" spc="-5">
                <a:latin typeface="Comic Sans MS"/>
                <a:cs typeface="Comic Sans MS"/>
              </a:rPr>
              <a:t>style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203700"/>
            <a:ext cx="61550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9068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811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95"/>
              <a:t> </a:t>
            </a:r>
            <a:r>
              <a:rPr dirty="0" spc="-42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265955"/>
            <a:ext cx="11684000" cy="1640205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63500" marR="387350" indent="88900">
              <a:lnSpc>
                <a:spcPct val="114300"/>
              </a:lnSpc>
              <a:spcBef>
                <a:spcPts val="60"/>
              </a:spcBef>
            </a:pPr>
            <a:r>
              <a:rPr dirty="0" sz="1750" spc="15">
                <a:solidFill>
                  <a:srgbClr val="00F900"/>
                </a:solidFill>
                <a:latin typeface="Courier New"/>
                <a:cs typeface="Courier New"/>
              </a:rPr>
              <a:t>$ git clone https://github.com/jvaclavik/codecamp-movies-app-api movie-app-social-  sharing</a:t>
            </a:r>
            <a:endParaRPr sz="175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dirty="0" sz="1750" spc="15">
                <a:solidFill>
                  <a:srgbClr val="00F900"/>
                </a:solidFill>
                <a:latin typeface="Courier New"/>
                <a:cs typeface="Courier New"/>
              </a:rPr>
              <a:t>$ cd movie-app-social-sharing/</a:t>
            </a:r>
            <a:endParaRPr sz="175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dirty="0" sz="1750" spc="15">
                <a:solidFill>
                  <a:srgbClr val="00F900"/>
                </a:solidFill>
                <a:latin typeface="Courier New"/>
                <a:cs typeface="Courier New"/>
              </a:rPr>
              <a:t>$ npm</a:t>
            </a:r>
            <a:r>
              <a:rPr dirty="0" sz="1750" spc="-5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750" spc="15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endParaRPr sz="175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dirty="0" sz="1750" spc="15">
                <a:solidFill>
                  <a:srgbClr val="00F900"/>
                </a:solidFill>
                <a:latin typeface="Courier New"/>
                <a:cs typeface="Courier New"/>
              </a:rPr>
              <a:t>$ ionic</a:t>
            </a:r>
            <a:r>
              <a:rPr dirty="0" sz="1750" spc="-6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750" spc="15">
                <a:solidFill>
                  <a:srgbClr val="00F900"/>
                </a:solidFill>
                <a:latin typeface="Courier New"/>
                <a:cs typeface="Courier New"/>
              </a:rPr>
              <a:t>serve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4123054"/>
            <a:ext cx="7566659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27200" marR="5080" indent="-1714500">
              <a:lnSpc>
                <a:spcPct val="113999"/>
              </a:lnSpc>
              <a:spcBef>
                <a:spcPts val="95"/>
              </a:spcBef>
              <a:tabLst>
                <a:tab pos="2786380" algn="l"/>
                <a:tab pos="3858895" algn="l"/>
                <a:tab pos="6692900" algn="l"/>
              </a:tabLst>
            </a:pPr>
            <a:r>
              <a:rPr dirty="0" sz="3800" spc="-480"/>
              <a:t>R </a:t>
            </a:r>
            <a:r>
              <a:rPr dirty="0" sz="3800" spc="-270"/>
              <a:t>E </a:t>
            </a:r>
            <a:r>
              <a:rPr dirty="0" sz="3800" spc="-409"/>
              <a:t>S </a:t>
            </a:r>
            <a:r>
              <a:rPr dirty="0" sz="3800" spc="229"/>
              <a:t>O</a:t>
            </a:r>
            <a:r>
              <a:rPr dirty="0" sz="3800" spc="-615"/>
              <a:t> </a:t>
            </a:r>
            <a:r>
              <a:rPr dirty="0" sz="3800" spc="-105"/>
              <a:t>LV</a:t>
            </a:r>
            <a:r>
              <a:rPr dirty="0" sz="3800" spc="-440"/>
              <a:t> </a:t>
            </a:r>
            <a:r>
              <a:rPr dirty="0" sz="3800" spc="-270"/>
              <a:t>E	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195"/>
              <a:t>F</a:t>
            </a:r>
            <a:r>
              <a:rPr dirty="0" sz="3800" spc="-440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409"/>
              <a:t>S</a:t>
            </a:r>
            <a:r>
              <a:rPr dirty="0" sz="3800" spc="-445"/>
              <a:t> </a:t>
            </a:r>
            <a:r>
              <a:rPr dirty="0" sz="3800" spc="15"/>
              <a:t>H</a:t>
            </a:r>
            <a:r>
              <a:rPr dirty="0" sz="3800" spc="-440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20"/>
              <a:t>G	</a:t>
            </a:r>
            <a:r>
              <a:rPr dirty="0" sz="3800" spc="229"/>
              <a:t>O</a:t>
            </a:r>
            <a:r>
              <a:rPr dirty="0" sz="3800" spc="-535"/>
              <a:t> </a:t>
            </a:r>
            <a:r>
              <a:rPr dirty="0" sz="3800" spc="229"/>
              <a:t>N  </a:t>
            </a:r>
            <a:r>
              <a:rPr dirty="0" sz="3800" spc="235"/>
              <a:t>M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-270"/>
              <a:t>V</a:t>
            </a:r>
            <a:r>
              <a:rPr dirty="0" sz="3800" spc="-440"/>
              <a:t> </a:t>
            </a:r>
            <a:r>
              <a:rPr dirty="0" sz="3800" spc="-65"/>
              <a:t>I</a:t>
            </a:r>
            <a:r>
              <a:rPr dirty="0" sz="3800" spc="-440"/>
              <a:t> </a:t>
            </a:r>
            <a:r>
              <a:rPr dirty="0" sz="3800" spc="-270"/>
              <a:t>E	</a:t>
            </a:r>
            <a:r>
              <a:rPr dirty="0" sz="3800" spc="90"/>
              <a:t>D</a:t>
            </a:r>
            <a:r>
              <a:rPr dirty="0" sz="3800" spc="-450"/>
              <a:t> </a:t>
            </a:r>
            <a:r>
              <a:rPr dirty="0" sz="3800" spc="-270"/>
              <a:t>E</a:t>
            </a:r>
            <a:r>
              <a:rPr dirty="0" sz="3800" spc="-450"/>
              <a:t> </a:t>
            </a:r>
            <a:r>
              <a:rPr dirty="0" sz="3800" spc="155"/>
              <a:t>TA</a:t>
            </a:r>
            <a:r>
              <a:rPr dirty="0" sz="3800" spc="-445"/>
              <a:t> </a:t>
            </a:r>
            <a:r>
              <a:rPr dirty="0" sz="3800" spc="-65"/>
              <a:t>I</a:t>
            </a:r>
            <a:r>
              <a:rPr dirty="0" sz="3800" spc="-450"/>
              <a:t> </a:t>
            </a:r>
            <a:r>
              <a:rPr dirty="0" sz="3800" spc="-204"/>
              <a:t>L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1504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0" algn="l"/>
              </a:tabLst>
            </a:pP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20"/>
              <a:t>AY</a:t>
            </a:r>
            <a:r>
              <a:rPr dirty="0" spc="-535"/>
              <a:t> </a:t>
            </a:r>
            <a:r>
              <a:rPr dirty="0" spc="170"/>
              <a:t>’</a:t>
            </a:r>
            <a:r>
              <a:rPr dirty="0" spc="-530"/>
              <a:t> </a:t>
            </a:r>
            <a:r>
              <a:rPr dirty="0" spc="-500"/>
              <a:t>S	</a:t>
            </a:r>
            <a:r>
              <a:rPr dirty="0"/>
              <a:t>G</a:t>
            </a:r>
            <a:r>
              <a:rPr dirty="0" spc="-565"/>
              <a:t> </a:t>
            </a:r>
            <a:r>
              <a:rPr dirty="0" spc="250"/>
              <a:t>O</a:t>
            </a:r>
            <a:r>
              <a:rPr dirty="0" spc="-565"/>
              <a:t> </a:t>
            </a:r>
            <a:r>
              <a:rPr dirty="0" spc="80"/>
              <a:t>A</a:t>
            </a:r>
            <a:r>
              <a:rPr dirty="0" spc="-565"/>
              <a:t> </a:t>
            </a:r>
            <a:r>
              <a:rPr dirty="0" spc="-254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898900"/>
            <a:ext cx="905065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e-mail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36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friend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Friends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dirty="0" sz="36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Share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Twitter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50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15"/>
              <a:t> </a:t>
            </a:r>
            <a:r>
              <a:rPr dirty="0" spc="-335"/>
              <a:t>V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7001" y="9296400"/>
            <a:ext cx="479425" cy="3429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2</a:t>
            </a:fld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/39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3898900"/>
            <a:ext cx="601789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Cordova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plugins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Localization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Disassembly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dirty="0" sz="36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905065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e-mail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36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friend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Friends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dirty="0" sz="36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Share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Twitter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5023" y="5765850"/>
            <a:ext cx="1175385" cy="2476500"/>
          </a:xfrm>
          <a:custGeom>
            <a:avLst/>
            <a:gdLst/>
            <a:ahLst/>
            <a:cxnLst/>
            <a:rect l="l" t="t" r="r" b="b"/>
            <a:pathLst>
              <a:path w="1175384" h="2476500">
                <a:moveTo>
                  <a:pt x="1125435" y="2463800"/>
                </a:moveTo>
                <a:lnTo>
                  <a:pt x="1124280" y="2463800"/>
                </a:lnTo>
                <a:lnTo>
                  <a:pt x="1126007" y="2476500"/>
                </a:lnTo>
                <a:lnTo>
                  <a:pt x="1125435" y="2463800"/>
                </a:lnTo>
                <a:close/>
              </a:path>
              <a:path w="1175384" h="2476500">
                <a:moveTo>
                  <a:pt x="1139278" y="2463800"/>
                </a:moveTo>
                <a:lnTo>
                  <a:pt x="1132535" y="2463800"/>
                </a:lnTo>
                <a:lnTo>
                  <a:pt x="1134592" y="2476500"/>
                </a:lnTo>
                <a:lnTo>
                  <a:pt x="1139895" y="2476500"/>
                </a:lnTo>
                <a:lnTo>
                  <a:pt x="1139278" y="2463800"/>
                </a:lnTo>
                <a:close/>
              </a:path>
              <a:path w="1175384" h="2476500">
                <a:moveTo>
                  <a:pt x="1170664" y="2463800"/>
                </a:moveTo>
                <a:lnTo>
                  <a:pt x="1144543" y="2463800"/>
                </a:lnTo>
                <a:lnTo>
                  <a:pt x="1145946" y="2476500"/>
                </a:lnTo>
                <a:lnTo>
                  <a:pt x="1171458" y="2476500"/>
                </a:lnTo>
                <a:lnTo>
                  <a:pt x="1170664" y="2463800"/>
                </a:lnTo>
                <a:close/>
              </a:path>
              <a:path w="1175384" h="2476500">
                <a:moveTo>
                  <a:pt x="1129715" y="2451100"/>
                </a:moveTo>
                <a:lnTo>
                  <a:pt x="1121401" y="2451100"/>
                </a:lnTo>
                <a:lnTo>
                  <a:pt x="1125897" y="2463800"/>
                </a:lnTo>
                <a:lnTo>
                  <a:pt x="1129182" y="2463800"/>
                </a:lnTo>
                <a:lnTo>
                  <a:pt x="1129715" y="2451100"/>
                </a:lnTo>
                <a:close/>
              </a:path>
              <a:path w="1175384" h="2476500">
                <a:moveTo>
                  <a:pt x="1174097" y="2451100"/>
                </a:moveTo>
                <a:lnTo>
                  <a:pt x="1134018" y="2451100"/>
                </a:lnTo>
                <a:lnTo>
                  <a:pt x="1131871" y="2463800"/>
                </a:lnTo>
                <a:lnTo>
                  <a:pt x="1174665" y="2463800"/>
                </a:lnTo>
                <a:lnTo>
                  <a:pt x="1174097" y="2451100"/>
                </a:lnTo>
                <a:close/>
              </a:path>
              <a:path w="1175384" h="2476500">
                <a:moveTo>
                  <a:pt x="1125105" y="2438400"/>
                </a:moveTo>
                <a:lnTo>
                  <a:pt x="1123975" y="2438400"/>
                </a:lnTo>
                <a:lnTo>
                  <a:pt x="1125727" y="2451100"/>
                </a:lnTo>
                <a:lnTo>
                  <a:pt x="1125105" y="2438400"/>
                </a:lnTo>
                <a:close/>
              </a:path>
              <a:path w="1175384" h="2476500">
                <a:moveTo>
                  <a:pt x="1134446" y="2438400"/>
                </a:moveTo>
                <a:lnTo>
                  <a:pt x="1126385" y="2438400"/>
                </a:lnTo>
                <a:lnTo>
                  <a:pt x="1131174" y="2451100"/>
                </a:lnTo>
                <a:lnTo>
                  <a:pt x="1134446" y="2438400"/>
                </a:lnTo>
                <a:close/>
              </a:path>
              <a:path w="1175384" h="2476500">
                <a:moveTo>
                  <a:pt x="1170892" y="2425700"/>
                </a:moveTo>
                <a:lnTo>
                  <a:pt x="1132569" y="2425700"/>
                </a:lnTo>
                <a:lnTo>
                  <a:pt x="1135917" y="2438400"/>
                </a:lnTo>
                <a:lnTo>
                  <a:pt x="1134625" y="2451100"/>
                </a:lnTo>
                <a:lnTo>
                  <a:pt x="1175163" y="2451100"/>
                </a:lnTo>
                <a:lnTo>
                  <a:pt x="1171209" y="2438400"/>
                </a:lnTo>
                <a:lnTo>
                  <a:pt x="1175016" y="2438400"/>
                </a:lnTo>
                <a:lnTo>
                  <a:pt x="1170892" y="2425700"/>
                </a:lnTo>
                <a:close/>
              </a:path>
              <a:path w="1175384" h="2476500">
                <a:moveTo>
                  <a:pt x="1121643" y="2413000"/>
                </a:moveTo>
                <a:lnTo>
                  <a:pt x="1116850" y="2413000"/>
                </a:lnTo>
                <a:lnTo>
                  <a:pt x="1120939" y="2425700"/>
                </a:lnTo>
                <a:lnTo>
                  <a:pt x="1121643" y="2413000"/>
                </a:lnTo>
                <a:close/>
              </a:path>
              <a:path w="1175384" h="2476500">
                <a:moveTo>
                  <a:pt x="1170174" y="2413000"/>
                </a:moveTo>
                <a:lnTo>
                  <a:pt x="1127988" y="2413000"/>
                </a:lnTo>
                <a:lnTo>
                  <a:pt x="1122489" y="2425700"/>
                </a:lnTo>
                <a:lnTo>
                  <a:pt x="1170392" y="2425700"/>
                </a:lnTo>
                <a:lnTo>
                  <a:pt x="1170174" y="2413000"/>
                </a:lnTo>
                <a:close/>
              </a:path>
              <a:path w="1175384" h="2476500">
                <a:moveTo>
                  <a:pt x="1115275" y="2400300"/>
                </a:moveTo>
                <a:lnTo>
                  <a:pt x="1114196" y="2400300"/>
                </a:lnTo>
                <a:lnTo>
                  <a:pt x="1115986" y="2413000"/>
                </a:lnTo>
                <a:lnTo>
                  <a:pt x="1115275" y="2400300"/>
                </a:lnTo>
                <a:close/>
              </a:path>
              <a:path w="1175384" h="2476500">
                <a:moveTo>
                  <a:pt x="1123721" y="2387600"/>
                </a:moveTo>
                <a:lnTo>
                  <a:pt x="1114092" y="2387600"/>
                </a:lnTo>
                <a:lnTo>
                  <a:pt x="1116404" y="2400300"/>
                </a:lnTo>
                <a:lnTo>
                  <a:pt x="1121314" y="2413000"/>
                </a:lnTo>
                <a:lnTo>
                  <a:pt x="1122159" y="2413000"/>
                </a:lnTo>
                <a:lnTo>
                  <a:pt x="1117307" y="2400300"/>
                </a:lnTo>
                <a:lnTo>
                  <a:pt x="1123721" y="2387600"/>
                </a:lnTo>
                <a:close/>
              </a:path>
              <a:path w="1175384" h="2476500">
                <a:moveTo>
                  <a:pt x="1166615" y="2387600"/>
                </a:moveTo>
                <a:lnTo>
                  <a:pt x="1162164" y="2387600"/>
                </a:lnTo>
                <a:lnTo>
                  <a:pt x="1165567" y="2400300"/>
                </a:lnTo>
                <a:lnTo>
                  <a:pt x="1132746" y="2400300"/>
                </a:lnTo>
                <a:lnTo>
                  <a:pt x="1131423" y="2413000"/>
                </a:lnTo>
                <a:lnTo>
                  <a:pt x="1172463" y="2413000"/>
                </a:lnTo>
                <a:lnTo>
                  <a:pt x="1170101" y="2400300"/>
                </a:lnTo>
                <a:lnTo>
                  <a:pt x="1166615" y="2387600"/>
                </a:lnTo>
                <a:close/>
              </a:path>
              <a:path w="1175384" h="2476500">
                <a:moveTo>
                  <a:pt x="1157071" y="2387600"/>
                </a:moveTo>
                <a:lnTo>
                  <a:pt x="1123721" y="2387600"/>
                </a:lnTo>
                <a:lnTo>
                  <a:pt x="1127810" y="2400300"/>
                </a:lnTo>
                <a:lnTo>
                  <a:pt x="1165567" y="2400300"/>
                </a:lnTo>
                <a:lnTo>
                  <a:pt x="1157071" y="2387600"/>
                </a:lnTo>
                <a:close/>
              </a:path>
              <a:path w="1175384" h="2476500">
                <a:moveTo>
                  <a:pt x="1126630" y="2374900"/>
                </a:moveTo>
                <a:lnTo>
                  <a:pt x="1126438" y="2374900"/>
                </a:lnTo>
                <a:lnTo>
                  <a:pt x="1125207" y="2387600"/>
                </a:lnTo>
                <a:lnTo>
                  <a:pt x="1138373" y="2387600"/>
                </a:lnTo>
                <a:lnTo>
                  <a:pt x="1126630" y="2374900"/>
                </a:lnTo>
                <a:close/>
              </a:path>
              <a:path w="1175384" h="2476500">
                <a:moveTo>
                  <a:pt x="1126032" y="2324100"/>
                </a:moveTo>
                <a:lnTo>
                  <a:pt x="1121654" y="2324100"/>
                </a:lnTo>
                <a:lnTo>
                  <a:pt x="1124783" y="2336800"/>
                </a:lnTo>
                <a:lnTo>
                  <a:pt x="1125123" y="2362200"/>
                </a:lnTo>
                <a:lnTo>
                  <a:pt x="1114120" y="2362200"/>
                </a:lnTo>
                <a:lnTo>
                  <a:pt x="1126630" y="2374900"/>
                </a:lnTo>
                <a:lnTo>
                  <a:pt x="1138373" y="2387600"/>
                </a:lnTo>
                <a:lnTo>
                  <a:pt x="1149417" y="2387600"/>
                </a:lnTo>
                <a:lnTo>
                  <a:pt x="1159827" y="2374900"/>
                </a:lnTo>
                <a:lnTo>
                  <a:pt x="1167434" y="2374900"/>
                </a:lnTo>
                <a:lnTo>
                  <a:pt x="1164004" y="2362200"/>
                </a:lnTo>
                <a:lnTo>
                  <a:pt x="1157389" y="2349500"/>
                </a:lnTo>
                <a:lnTo>
                  <a:pt x="1155445" y="2336800"/>
                </a:lnTo>
                <a:lnTo>
                  <a:pt x="1127188" y="2336800"/>
                </a:lnTo>
                <a:lnTo>
                  <a:pt x="1126032" y="2324100"/>
                </a:lnTo>
                <a:close/>
              </a:path>
              <a:path w="1175384" h="2476500">
                <a:moveTo>
                  <a:pt x="1167611" y="2374900"/>
                </a:moveTo>
                <a:lnTo>
                  <a:pt x="1159827" y="2374900"/>
                </a:lnTo>
                <a:lnTo>
                  <a:pt x="1149417" y="2387600"/>
                </a:lnTo>
                <a:lnTo>
                  <a:pt x="1170788" y="2387600"/>
                </a:lnTo>
                <a:lnTo>
                  <a:pt x="1167611" y="2374900"/>
                </a:lnTo>
                <a:close/>
              </a:path>
              <a:path w="1175384" h="2476500">
                <a:moveTo>
                  <a:pt x="1120927" y="2349500"/>
                </a:moveTo>
                <a:lnTo>
                  <a:pt x="1113656" y="2349500"/>
                </a:lnTo>
                <a:lnTo>
                  <a:pt x="1117069" y="2362200"/>
                </a:lnTo>
                <a:lnTo>
                  <a:pt x="1125123" y="2362200"/>
                </a:lnTo>
                <a:lnTo>
                  <a:pt x="1120927" y="2349500"/>
                </a:lnTo>
                <a:close/>
              </a:path>
              <a:path w="1175384" h="2476500">
                <a:moveTo>
                  <a:pt x="1116899" y="2324100"/>
                </a:moveTo>
                <a:lnTo>
                  <a:pt x="1113983" y="2324100"/>
                </a:lnTo>
                <a:lnTo>
                  <a:pt x="1112469" y="2336800"/>
                </a:lnTo>
                <a:lnTo>
                  <a:pt x="1114374" y="2336800"/>
                </a:lnTo>
                <a:lnTo>
                  <a:pt x="1117168" y="2349500"/>
                </a:lnTo>
                <a:lnTo>
                  <a:pt x="1118775" y="2336800"/>
                </a:lnTo>
                <a:lnTo>
                  <a:pt x="1116899" y="2324100"/>
                </a:lnTo>
                <a:close/>
              </a:path>
              <a:path w="1175384" h="2476500">
                <a:moveTo>
                  <a:pt x="1158187" y="2324100"/>
                </a:moveTo>
                <a:lnTo>
                  <a:pt x="1126032" y="2324100"/>
                </a:lnTo>
                <a:lnTo>
                  <a:pt x="1127188" y="2336800"/>
                </a:lnTo>
                <a:lnTo>
                  <a:pt x="1155445" y="2336800"/>
                </a:lnTo>
                <a:lnTo>
                  <a:pt x="1163368" y="2349500"/>
                </a:lnTo>
                <a:lnTo>
                  <a:pt x="1163162" y="2336800"/>
                </a:lnTo>
                <a:lnTo>
                  <a:pt x="1158187" y="2324100"/>
                </a:lnTo>
                <a:close/>
              </a:path>
              <a:path w="1175384" h="2476500">
                <a:moveTo>
                  <a:pt x="1154619" y="2260600"/>
                </a:moveTo>
                <a:lnTo>
                  <a:pt x="1115813" y="2260600"/>
                </a:lnTo>
                <a:lnTo>
                  <a:pt x="1115145" y="2286000"/>
                </a:lnTo>
                <a:lnTo>
                  <a:pt x="1109484" y="2286000"/>
                </a:lnTo>
                <a:lnTo>
                  <a:pt x="1115390" y="2298700"/>
                </a:lnTo>
                <a:lnTo>
                  <a:pt x="1111803" y="2311400"/>
                </a:lnTo>
                <a:lnTo>
                  <a:pt x="1109057" y="2324100"/>
                </a:lnTo>
                <a:lnTo>
                  <a:pt x="1151800" y="2324100"/>
                </a:lnTo>
                <a:lnTo>
                  <a:pt x="1160092" y="2311400"/>
                </a:lnTo>
                <a:lnTo>
                  <a:pt x="1155835" y="2311400"/>
                </a:lnTo>
                <a:lnTo>
                  <a:pt x="1156576" y="2298700"/>
                </a:lnTo>
                <a:lnTo>
                  <a:pt x="1149321" y="2298700"/>
                </a:lnTo>
                <a:lnTo>
                  <a:pt x="1156636" y="2286000"/>
                </a:lnTo>
                <a:lnTo>
                  <a:pt x="1152143" y="2273300"/>
                </a:lnTo>
                <a:lnTo>
                  <a:pt x="1154619" y="2260600"/>
                </a:lnTo>
                <a:close/>
              </a:path>
              <a:path w="1175384" h="2476500">
                <a:moveTo>
                  <a:pt x="1103002" y="2286000"/>
                </a:moveTo>
                <a:lnTo>
                  <a:pt x="1103067" y="2298700"/>
                </a:lnTo>
                <a:lnTo>
                  <a:pt x="1106334" y="2298700"/>
                </a:lnTo>
                <a:lnTo>
                  <a:pt x="1103002" y="2286000"/>
                </a:lnTo>
                <a:close/>
              </a:path>
              <a:path w="1175384" h="2476500">
                <a:moveTo>
                  <a:pt x="1105508" y="2260600"/>
                </a:moveTo>
                <a:lnTo>
                  <a:pt x="1107477" y="2273300"/>
                </a:lnTo>
                <a:lnTo>
                  <a:pt x="1108549" y="2273300"/>
                </a:lnTo>
                <a:lnTo>
                  <a:pt x="1105508" y="2260600"/>
                </a:lnTo>
                <a:close/>
              </a:path>
              <a:path w="1175384" h="2476500">
                <a:moveTo>
                  <a:pt x="1146314" y="2247900"/>
                </a:moveTo>
                <a:lnTo>
                  <a:pt x="1101779" y="2247900"/>
                </a:lnTo>
                <a:lnTo>
                  <a:pt x="1102359" y="2260600"/>
                </a:lnTo>
                <a:lnTo>
                  <a:pt x="1149711" y="2260600"/>
                </a:lnTo>
                <a:lnTo>
                  <a:pt x="1146314" y="2247900"/>
                </a:lnTo>
                <a:close/>
              </a:path>
              <a:path w="1175384" h="2476500">
                <a:moveTo>
                  <a:pt x="1101366" y="2235200"/>
                </a:moveTo>
                <a:lnTo>
                  <a:pt x="1095743" y="2235200"/>
                </a:lnTo>
                <a:lnTo>
                  <a:pt x="1100796" y="2247900"/>
                </a:lnTo>
                <a:lnTo>
                  <a:pt x="1102097" y="2244064"/>
                </a:lnTo>
                <a:lnTo>
                  <a:pt x="1101366" y="2235200"/>
                </a:lnTo>
                <a:close/>
              </a:path>
              <a:path w="1175384" h="2476500">
                <a:moveTo>
                  <a:pt x="1129157" y="2222500"/>
                </a:moveTo>
                <a:lnTo>
                  <a:pt x="1106287" y="2222500"/>
                </a:lnTo>
                <a:lnTo>
                  <a:pt x="1105106" y="2235200"/>
                </a:lnTo>
                <a:lnTo>
                  <a:pt x="1102097" y="2244064"/>
                </a:lnTo>
                <a:lnTo>
                  <a:pt x="1102413" y="2247900"/>
                </a:lnTo>
                <a:lnTo>
                  <a:pt x="1147033" y="2247900"/>
                </a:lnTo>
                <a:lnTo>
                  <a:pt x="1146454" y="2235200"/>
                </a:lnTo>
                <a:lnTo>
                  <a:pt x="1127639" y="2235200"/>
                </a:lnTo>
                <a:lnTo>
                  <a:pt x="1129157" y="2222500"/>
                </a:lnTo>
                <a:close/>
              </a:path>
              <a:path w="1175384" h="2476500">
                <a:moveTo>
                  <a:pt x="1103828" y="2222500"/>
                </a:moveTo>
                <a:lnTo>
                  <a:pt x="1101166" y="2222500"/>
                </a:lnTo>
                <a:lnTo>
                  <a:pt x="1102325" y="2235200"/>
                </a:lnTo>
                <a:lnTo>
                  <a:pt x="1103713" y="2235200"/>
                </a:lnTo>
                <a:lnTo>
                  <a:pt x="1103828" y="2222500"/>
                </a:lnTo>
                <a:close/>
              </a:path>
              <a:path w="1175384" h="2476500">
                <a:moveTo>
                  <a:pt x="1096924" y="2171700"/>
                </a:moveTo>
                <a:lnTo>
                  <a:pt x="1095729" y="2171700"/>
                </a:lnTo>
                <a:lnTo>
                  <a:pt x="1101988" y="2184400"/>
                </a:lnTo>
                <a:lnTo>
                  <a:pt x="1104737" y="2197100"/>
                </a:lnTo>
                <a:lnTo>
                  <a:pt x="1090137" y="2197100"/>
                </a:lnTo>
                <a:lnTo>
                  <a:pt x="1091907" y="2209800"/>
                </a:lnTo>
                <a:lnTo>
                  <a:pt x="1096782" y="2222500"/>
                </a:lnTo>
                <a:lnTo>
                  <a:pt x="1140397" y="2222500"/>
                </a:lnTo>
                <a:lnTo>
                  <a:pt x="1140688" y="2235200"/>
                </a:lnTo>
                <a:lnTo>
                  <a:pt x="1146454" y="2235200"/>
                </a:lnTo>
                <a:lnTo>
                  <a:pt x="1144846" y="2222500"/>
                </a:lnTo>
                <a:lnTo>
                  <a:pt x="1142479" y="2209800"/>
                </a:lnTo>
                <a:lnTo>
                  <a:pt x="1143107" y="2209800"/>
                </a:lnTo>
                <a:lnTo>
                  <a:pt x="1142996" y="2197100"/>
                </a:lnTo>
                <a:lnTo>
                  <a:pt x="1104737" y="2197100"/>
                </a:lnTo>
                <a:lnTo>
                  <a:pt x="1094282" y="2184400"/>
                </a:lnTo>
                <a:lnTo>
                  <a:pt x="1105559" y="2184400"/>
                </a:lnTo>
                <a:lnTo>
                  <a:pt x="1096924" y="2171700"/>
                </a:lnTo>
                <a:close/>
              </a:path>
              <a:path w="1175384" h="2476500">
                <a:moveTo>
                  <a:pt x="1089253" y="2171700"/>
                </a:moveTo>
                <a:lnTo>
                  <a:pt x="1085200" y="2171700"/>
                </a:lnTo>
                <a:lnTo>
                  <a:pt x="1086765" y="2184400"/>
                </a:lnTo>
                <a:lnTo>
                  <a:pt x="1089253" y="2171700"/>
                </a:lnTo>
                <a:close/>
              </a:path>
              <a:path w="1175384" h="2476500">
                <a:moveTo>
                  <a:pt x="1128221" y="2171700"/>
                </a:moveTo>
                <a:lnTo>
                  <a:pt x="1104929" y="2171700"/>
                </a:lnTo>
                <a:lnTo>
                  <a:pt x="1105559" y="2184400"/>
                </a:lnTo>
                <a:lnTo>
                  <a:pt x="1129749" y="2184400"/>
                </a:lnTo>
                <a:lnTo>
                  <a:pt x="1128221" y="2171700"/>
                </a:lnTo>
                <a:close/>
              </a:path>
              <a:path w="1175384" h="2476500">
                <a:moveTo>
                  <a:pt x="1135252" y="2159000"/>
                </a:moveTo>
                <a:lnTo>
                  <a:pt x="1129749" y="2184400"/>
                </a:lnTo>
                <a:lnTo>
                  <a:pt x="1139933" y="2184400"/>
                </a:lnTo>
                <a:lnTo>
                  <a:pt x="1139292" y="2171700"/>
                </a:lnTo>
                <a:lnTo>
                  <a:pt x="1138540" y="2171700"/>
                </a:lnTo>
                <a:lnTo>
                  <a:pt x="1135252" y="2159000"/>
                </a:lnTo>
                <a:close/>
              </a:path>
              <a:path w="1175384" h="2476500">
                <a:moveTo>
                  <a:pt x="1130744" y="2159000"/>
                </a:moveTo>
                <a:lnTo>
                  <a:pt x="1093200" y="2159000"/>
                </a:lnTo>
                <a:lnTo>
                  <a:pt x="1095654" y="2171700"/>
                </a:lnTo>
                <a:lnTo>
                  <a:pt x="1129082" y="2171700"/>
                </a:lnTo>
                <a:lnTo>
                  <a:pt x="1130744" y="2159000"/>
                </a:lnTo>
                <a:close/>
              </a:path>
              <a:path w="1175384" h="2476500">
                <a:moveTo>
                  <a:pt x="1129321" y="2108200"/>
                </a:moveTo>
                <a:lnTo>
                  <a:pt x="1080909" y="2108200"/>
                </a:lnTo>
                <a:lnTo>
                  <a:pt x="1090214" y="2120900"/>
                </a:lnTo>
                <a:lnTo>
                  <a:pt x="1089512" y="2133600"/>
                </a:lnTo>
                <a:lnTo>
                  <a:pt x="1083738" y="2133600"/>
                </a:lnTo>
                <a:lnTo>
                  <a:pt x="1087062" y="2146300"/>
                </a:lnTo>
                <a:lnTo>
                  <a:pt x="1090269" y="2159000"/>
                </a:lnTo>
                <a:lnTo>
                  <a:pt x="1103236" y="2159000"/>
                </a:lnTo>
                <a:lnTo>
                  <a:pt x="1094281" y="2146300"/>
                </a:lnTo>
                <a:lnTo>
                  <a:pt x="1136240" y="2146300"/>
                </a:lnTo>
                <a:lnTo>
                  <a:pt x="1132093" y="2133600"/>
                </a:lnTo>
                <a:lnTo>
                  <a:pt x="1128046" y="2120900"/>
                </a:lnTo>
                <a:lnTo>
                  <a:pt x="1129321" y="2108200"/>
                </a:lnTo>
                <a:close/>
              </a:path>
              <a:path w="1175384" h="2476500">
                <a:moveTo>
                  <a:pt x="1127108" y="2146300"/>
                </a:moveTo>
                <a:lnTo>
                  <a:pt x="1100102" y="2146300"/>
                </a:lnTo>
                <a:lnTo>
                  <a:pt x="1107490" y="2159000"/>
                </a:lnTo>
                <a:lnTo>
                  <a:pt x="1129656" y="2159000"/>
                </a:lnTo>
                <a:lnTo>
                  <a:pt x="1127108" y="2146300"/>
                </a:lnTo>
                <a:close/>
              </a:path>
              <a:path w="1175384" h="2476500">
                <a:moveTo>
                  <a:pt x="1136240" y="2146300"/>
                </a:moveTo>
                <a:lnTo>
                  <a:pt x="1131214" y="2146300"/>
                </a:lnTo>
                <a:lnTo>
                  <a:pt x="1132814" y="2159000"/>
                </a:lnTo>
                <a:lnTo>
                  <a:pt x="1135265" y="2159000"/>
                </a:lnTo>
                <a:lnTo>
                  <a:pt x="1136240" y="2146300"/>
                </a:lnTo>
                <a:close/>
              </a:path>
              <a:path w="1175384" h="2476500">
                <a:moveTo>
                  <a:pt x="1089734" y="2120900"/>
                </a:moveTo>
                <a:lnTo>
                  <a:pt x="1084169" y="2120900"/>
                </a:lnTo>
                <a:lnTo>
                  <a:pt x="1086294" y="2133600"/>
                </a:lnTo>
                <a:lnTo>
                  <a:pt x="1089734" y="2120900"/>
                </a:lnTo>
                <a:close/>
              </a:path>
              <a:path w="1175384" h="2476500">
                <a:moveTo>
                  <a:pt x="1075626" y="2082800"/>
                </a:moveTo>
                <a:lnTo>
                  <a:pt x="1072063" y="2095500"/>
                </a:lnTo>
                <a:lnTo>
                  <a:pt x="1073072" y="2108200"/>
                </a:lnTo>
                <a:lnTo>
                  <a:pt x="1076678" y="2120900"/>
                </a:lnTo>
                <a:lnTo>
                  <a:pt x="1080909" y="2108200"/>
                </a:lnTo>
                <a:lnTo>
                  <a:pt x="1082850" y="2108200"/>
                </a:lnTo>
                <a:lnTo>
                  <a:pt x="1074496" y="2095500"/>
                </a:lnTo>
                <a:lnTo>
                  <a:pt x="1084926" y="2095500"/>
                </a:lnTo>
                <a:lnTo>
                  <a:pt x="1075626" y="2082800"/>
                </a:lnTo>
                <a:close/>
              </a:path>
              <a:path w="1175384" h="2476500">
                <a:moveTo>
                  <a:pt x="1112742" y="2032000"/>
                </a:moveTo>
                <a:lnTo>
                  <a:pt x="1089812" y="2032000"/>
                </a:lnTo>
                <a:lnTo>
                  <a:pt x="1088885" y="2044700"/>
                </a:lnTo>
                <a:lnTo>
                  <a:pt x="1093609" y="2057400"/>
                </a:lnTo>
                <a:lnTo>
                  <a:pt x="1078819" y="2057400"/>
                </a:lnTo>
                <a:lnTo>
                  <a:pt x="1084173" y="2082800"/>
                </a:lnTo>
                <a:lnTo>
                  <a:pt x="1084926" y="2095500"/>
                </a:lnTo>
                <a:lnTo>
                  <a:pt x="1083935" y="2095500"/>
                </a:lnTo>
                <a:lnTo>
                  <a:pt x="1082850" y="2108200"/>
                </a:lnTo>
                <a:lnTo>
                  <a:pt x="1120978" y="2108200"/>
                </a:lnTo>
                <a:lnTo>
                  <a:pt x="1117531" y="2095500"/>
                </a:lnTo>
                <a:lnTo>
                  <a:pt x="1117663" y="2082800"/>
                </a:lnTo>
                <a:lnTo>
                  <a:pt x="1125097" y="2082800"/>
                </a:lnTo>
                <a:lnTo>
                  <a:pt x="1122308" y="2070100"/>
                </a:lnTo>
                <a:lnTo>
                  <a:pt x="1117930" y="2070100"/>
                </a:lnTo>
                <a:lnTo>
                  <a:pt x="1115687" y="2057400"/>
                </a:lnTo>
                <a:lnTo>
                  <a:pt x="1116747" y="2044700"/>
                </a:lnTo>
                <a:lnTo>
                  <a:pt x="1115118" y="2044700"/>
                </a:lnTo>
                <a:lnTo>
                  <a:pt x="1112742" y="2032000"/>
                </a:lnTo>
                <a:close/>
              </a:path>
              <a:path w="1175384" h="2476500">
                <a:moveTo>
                  <a:pt x="1125097" y="2082800"/>
                </a:moveTo>
                <a:lnTo>
                  <a:pt x="1117663" y="2082800"/>
                </a:lnTo>
                <a:lnTo>
                  <a:pt x="1124236" y="2108200"/>
                </a:lnTo>
                <a:lnTo>
                  <a:pt x="1125097" y="2082800"/>
                </a:lnTo>
                <a:close/>
              </a:path>
              <a:path w="1175384" h="2476500">
                <a:moveTo>
                  <a:pt x="1069873" y="2070100"/>
                </a:moveTo>
                <a:lnTo>
                  <a:pt x="1068162" y="2070100"/>
                </a:lnTo>
                <a:lnTo>
                  <a:pt x="1069835" y="2082800"/>
                </a:lnTo>
                <a:lnTo>
                  <a:pt x="1070368" y="2082800"/>
                </a:lnTo>
                <a:lnTo>
                  <a:pt x="1069873" y="2070100"/>
                </a:lnTo>
                <a:close/>
              </a:path>
              <a:path w="1175384" h="2476500">
                <a:moveTo>
                  <a:pt x="1070706" y="2070100"/>
                </a:moveTo>
                <a:lnTo>
                  <a:pt x="1069873" y="2070100"/>
                </a:lnTo>
                <a:lnTo>
                  <a:pt x="1070825" y="2082800"/>
                </a:lnTo>
                <a:lnTo>
                  <a:pt x="1073062" y="2082800"/>
                </a:lnTo>
                <a:lnTo>
                  <a:pt x="1070706" y="2070100"/>
                </a:lnTo>
                <a:close/>
              </a:path>
              <a:path w="1175384" h="2476500">
                <a:moveTo>
                  <a:pt x="1078819" y="2057400"/>
                </a:moveTo>
                <a:lnTo>
                  <a:pt x="1067062" y="2057400"/>
                </a:lnTo>
                <a:lnTo>
                  <a:pt x="1074318" y="2070100"/>
                </a:lnTo>
                <a:lnTo>
                  <a:pt x="1078819" y="2057400"/>
                </a:lnTo>
                <a:close/>
              </a:path>
              <a:path w="1175384" h="2476500">
                <a:moveTo>
                  <a:pt x="1068102" y="2044700"/>
                </a:moveTo>
                <a:lnTo>
                  <a:pt x="1064310" y="2044700"/>
                </a:lnTo>
                <a:lnTo>
                  <a:pt x="1065055" y="2057400"/>
                </a:lnTo>
                <a:lnTo>
                  <a:pt x="1067334" y="2057400"/>
                </a:lnTo>
                <a:lnTo>
                  <a:pt x="1068102" y="2044700"/>
                </a:lnTo>
                <a:close/>
              </a:path>
              <a:path w="1175384" h="2476500">
                <a:moveTo>
                  <a:pt x="1081782" y="2044700"/>
                </a:moveTo>
                <a:lnTo>
                  <a:pt x="1070216" y="2044700"/>
                </a:lnTo>
                <a:lnTo>
                  <a:pt x="1069071" y="2057400"/>
                </a:lnTo>
                <a:lnTo>
                  <a:pt x="1087742" y="2057400"/>
                </a:lnTo>
                <a:lnTo>
                  <a:pt x="1081782" y="2044700"/>
                </a:lnTo>
                <a:close/>
              </a:path>
              <a:path w="1175384" h="2476500">
                <a:moveTo>
                  <a:pt x="1084856" y="2032000"/>
                </a:moveTo>
                <a:lnTo>
                  <a:pt x="1075873" y="2032000"/>
                </a:lnTo>
                <a:lnTo>
                  <a:pt x="1074469" y="2044700"/>
                </a:lnTo>
                <a:lnTo>
                  <a:pt x="1081500" y="2044700"/>
                </a:lnTo>
                <a:lnTo>
                  <a:pt x="1084856" y="2032000"/>
                </a:lnTo>
                <a:close/>
              </a:path>
              <a:path w="1175384" h="2476500">
                <a:moveTo>
                  <a:pt x="1114272" y="2019300"/>
                </a:moveTo>
                <a:lnTo>
                  <a:pt x="1067844" y="2019300"/>
                </a:lnTo>
                <a:lnTo>
                  <a:pt x="1061812" y="2032000"/>
                </a:lnTo>
                <a:lnTo>
                  <a:pt x="1110260" y="2032000"/>
                </a:lnTo>
                <a:lnTo>
                  <a:pt x="1114272" y="2019300"/>
                </a:lnTo>
                <a:close/>
              </a:path>
              <a:path w="1175384" h="2476500">
                <a:moveTo>
                  <a:pt x="1105561" y="1981200"/>
                </a:moveTo>
                <a:lnTo>
                  <a:pt x="1055717" y="1981200"/>
                </a:lnTo>
                <a:lnTo>
                  <a:pt x="1055609" y="1993900"/>
                </a:lnTo>
                <a:lnTo>
                  <a:pt x="1055889" y="1993900"/>
                </a:lnTo>
                <a:lnTo>
                  <a:pt x="1061034" y="2006600"/>
                </a:lnTo>
                <a:lnTo>
                  <a:pt x="1072004" y="2019300"/>
                </a:lnTo>
                <a:lnTo>
                  <a:pt x="1105687" y="2019300"/>
                </a:lnTo>
                <a:lnTo>
                  <a:pt x="1106255" y="2006600"/>
                </a:lnTo>
                <a:lnTo>
                  <a:pt x="1103718" y="1993900"/>
                </a:lnTo>
                <a:lnTo>
                  <a:pt x="1105561" y="1981200"/>
                </a:lnTo>
                <a:close/>
              </a:path>
              <a:path w="1175384" h="2476500">
                <a:moveTo>
                  <a:pt x="1109228" y="2006600"/>
                </a:moveTo>
                <a:lnTo>
                  <a:pt x="1106255" y="2006600"/>
                </a:lnTo>
                <a:lnTo>
                  <a:pt x="1107315" y="2019300"/>
                </a:lnTo>
                <a:lnTo>
                  <a:pt x="1112096" y="2019300"/>
                </a:lnTo>
                <a:lnTo>
                  <a:pt x="1109228" y="2006600"/>
                </a:lnTo>
                <a:close/>
              </a:path>
              <a:path w="1175384" h="2476500">
                <a:moveTo>
                  <a:pt x="1055166" y="1981200"/>
                </a:moveTo>
                <a:lnTo>
                  <a:pt x="1044790" y="1981200"/>
                </a:lnTo>
                <a:lnTo>
                  <a:pt x="1051699" y="1993900"/>
                </a:lnTo>
                <a:lnTo>
                  <a:pt x="1055166" y="1981200"/>
                </a:lnTo>
                <a:close/>
              </a:path>
              <a:path w="1175384" h="2476500">
                <a:moveTo>
                  <a:pt x="1072338" y="1955800"/>
                </a:moveTo>
                <a:lnTo>
                  <a:pt x="1062804" y="1955800"/>
                </a:lnTo>
                <a:lnTo>
                  <a:pt x="1054397" y="1968500"/>
                </a:lnTo>
                <a:lnTo>
                  <a:pt x="1047102" y="1981200"/>
                </a:lnTo>
                <a:lnTo>
                  <a:pt x="1093165" y="1981200"/>
                </a:lnTo>
                <a:lnTo>
                  <a:pt x="1103800" y="1968500"/>
                </a:lnTo>
                <a:lnTo>
                  <a:pt x="1060709" y="1968500"/>
                </a:lnTo>
                <a:lnTo>
                  <a:pt x="1072338" y="1955800"/>
                </a:lnTo>
                <a:close/>
              </a:path>
              <a:path w="1175384" h="2476500">
                <a:moveTo>
                  <a:pt x="1062804" y="1955800"/>
                </a:moveTo>
                <a:lnTo>
                  <a:pt x="1046987" y="1955800"/>
                </a:lnTo>
                <a:lnTo>
                  <a:pt x="1049946" y="1968500"/>
                </a:lnTo>
                <a:lnTo>
                  <a:pt x="1054397" y="1968500"/>
                </a:lnTo>
                <a:lnTo>
                  <a:pt x="1062804" y="1955800"/>
                </a:lnTo>
                <a:close/>
              </a:path>
              <a:path w="1175384" h="2476500">
                <a:moveTo>
                  <a:pt x="1082649" y="1955800"/>
                </a:moveTo>
                <a:lnTo>
                  <a:pt x="1072338" y="1955800"/>
                </a:lnTo>
                <a:lnTo>
                  <a:pt x="1060709" y="1968500"/>
                </a:lnTo>
                <a:lnTo>
                  <a:pt x="1083783" y="1968500"/>
                </a:lnTo>
                <a:lnTo>
                  <a:pt x="1082649" y="1955800"/>
                </a:lnTo>
                <a:close/>
              </a:path>
              <a:path w="1175384" h="2476500">
                <a:moveTo>
                  <a:pt x="1091848" y="1955800"/>
                </a:moveTo>
                <a:lnTo>
                  <a:pt x="1087018" y="1968500"/>
                </a:lnTo>
                <a:lnTo>
                  <a:pt x="1100402" y="1968500"/>
                </a:lnTo>
                <a:lnTo>
                  <a:pt x="1091848" y="1955800"/>
                </a:lnTo>
                <a:close/>
              </a:path>
              <a:path w="1175384" h="2476500">
                <a:moveTo>
                  <a:pt x="1044625" y="1943100"/>
                </a:moveTo>
                <a:lnTo>
                  <a:pt x="1039431" y="1955800"/>
                </a:lnTo>
                <a:lnTo>
                  <a:pt x="1043635" y="1955800"/>
                </a:lnTo>
                <a:lnTo>
                  <a:pt x="1044625" y="1943100"/>
                </a:lnTo>
                <a:close/>
              </a:path>
              <a:path w="1175384" h="2476500">
                <a:moveTo>
                  <a:pt x="1052914" y="1943100"/>
                </a:moveTo>
                <a:lnTo>
                  <a:pt x="1049903" y="1943100"/>
                </a:lnTo>
                <a:lnTo>
                  <a:pt x="1046746" y="1955800"/>
                </a:lnTo>
                <a:lnTo>
                  <a:pt x="1054710" y="1955800"/>
                </a:lnTo>
                <a:lnTo>
                  <a:pt x="1052914" y="1943100"/>
                </a:lnTo>
                <a:close/>
              </a:path>
              <a:path w="1175384" h="2476500">
                <a:moveTo>
                  <a:pt x="1093101" y="1943100"/>
                </a:moveTo>
                <a:lnTo>
                  <a:pt x="1055661" y="1943100"/>
                </a:lnTo>
                <a:lnTo>
                  <a:pt x="1054710" y="1955800"/>
                </a:lnTo>
                <a:lnTo>
                  <a:pt x="1083560" y="1955800"/>
                </a:lnTo>
                <a:lnTo>
                  <a:pt x="1093101" y="1943100"/>
                </a:lnTo>
                <a:close/>
              </a:path>
              <a:path w="1175384" h="2476500">
                <a:moveTo>
                  <a:pt x="1089370" y="1917700"/>
                </a:moveTo>
                <a:lnTo>
                  <a:pt x="1039520" y="1917700"/>
                </a:lnTo>
                <a:lnTo>
                  <a:pt x="1044449" y="1930400"/>
                </a:lnTo>
                <a:lnTo>
                  <a:pt x="1048524" y="1943100"/>
                </a:lnTo>
                <a:lnTo>
                  <a:pt x="1051283" y="1943100"/>
                </a:lnTo>
                <a:lnTo>
                  <a:pt x="1045540" y="1930400"/>
                </a:lnTo>
                <a:lnTo>
                  <a:pt x="1088930" y="1930400"/>
                </a:lnTo>
                <a:lnTo>
                  <a:pt x="1089370" y="1917700"/>
                </a:lnTo>
                <a:close/>
              </a:path>
              <a:path w="1175384" h="2476500">
                <a:moveTo>
                  <a:pt x="1091869" y="1930400"/>
                </a:moveTo>
                <a:lnTo>
                  <a:pt x="1053912" y="1930400"/>
                </a:lnTo>
                <a:lnTo>
                  <a:pt x="1051283" y="1943100"/>
                </a:lnTo>
                <a:lnTo>
                  <a:pt x="1100480" y="1943100"/>
                </a:lnTo>
                <a:lnTo>
                  <a:pt x="1091869" y="1930400"/>
                </a:lnTo>
                <a:close/>
              </a:path>
              <a:path w="1175384" h="2476500">
                <a:moveTo>
                  <a:pt x="1086434" y="1905000"/>
                </a:moveTo>
                <a:lnTo>
                  <a:pt x="1043556" y="1905000"/>
                </a:lnTo>
                <a:lnTo>
                  <a:pt x="1049553" y="1917700"/>
                </a:lnTo>
                <a:lnTo>
                  <a:pt x="1089063" y="1917700"/>
                </a:lnTo>
                <a:lnTo>
                  <a:pt x="1086434" y="1905000"/>
                </a:lnTo>
                <a:close/>
              </a:path>
              <a:path w="1175384" h="2476500">
                <a:moveTo>
                  <a:pt x="1032805" y="1897972"/>
                </a:moveTo>
                <a:lnTo>
                  <a:pt x="1030858" y="1905000"/>
                </a:lnTo>
                <a:lnTo>
                  <a:pt x="1033406" y="1905000"/>
                </a:lnTo>
                <a:lnTo>
                  <a:pt x="1032805" y="1897972"/>
                </a:lnTo>
                <a:close/>
              </a:path>
              <a:path w="1175384" h="2476500">
                <a:moveTo>
                  <a:pt x="1074106" y="1892300"/>
                </a:moveTo>
                <a:lnTo>
                  <a:pt x="1034376" y="1892300"/>
                </a:lnTo>
                <a:lnTo>
                  <a:pt x="1033557" y="1895256"/>
                </a:lnTo>
                <a:lnTo>
                  <a:pt x="1037639" y="1905000"/>
                </a:lnTo>
                <a:lnTo>
                  <a:pt x="1079423" y="1905000"/>
                </a:lnTo>
                <a:lnTo>
                  <a:pt x="1074106" y="1892300"/>
                </a:lnTo>
                <a:close/>
              </a:path>
              <a:path w="1175384" h="2476500">
                <a:moveTo>
                  <a:pt x="1032319" y="1892300"/>
                </a:moveTo>
                <a:lnTo>
                  <a:pt x="1032805" y="1897972"/>
                </a:lnTo>
                <a:lnTo>
                  <a:pt x="1033557" y="1895256"/>
                </a:lnTo>
                <a:lnTo>
                  <a:pt x="1032319" y="1892300"/>
                </a:lnTo>
                <a:close/>
              </a:path>
              <a:path w="1175384" h="2476500">
                <a:moveTo>
                  <a:pt x="1067804" y="1866900"/>
                </a:moveTo>
                <a:lnTo>
                  <a:pt x="1039968" y="1866900"/>
                </a:lnTo>
                <a:lnTo>
                  <a:pt x="1039750" y="1879600"/>
                </a:lnTo>
                <a:lnTo>
                  <a:pt x="1039458" y="1892300"/>
                </a:lnTo>
                <a:lnTo>
                  <a:pt x="1066471" y="1892300"/>
                </a:lnTo>
                <a:lnTo>
                  <a:pt x="1061300" y="1879600"/>
                </a:lnTo>
                <a:lnTo>
                  <a:pt x="1067653" y="1879600"/>
                </a:lnTo>
                <a:lnTo>
                  <a:pt x="1067804" y="1866900"/>
                </a:lnTo>
                <a:close/>
              </a:path>
              <a:path w="1175384" h="2476500">
                <a:moveTo>
                  <a:pt x="1073792" y="1866900"/>
                </a:moveTo>
                <a:lnTo>
                  <a:pt x="1072184" y="1866900"/>
                </a:lnTo>
                <a:lnTo>
                  <a:pt x="1072350" y="1879600"/>
                </a:lnTo>
                <a:lnTo>
                  <a:pt x="1070300" y="1892300"/>
                </a:lnTo>
                <a:lnTo>
                  <a:pt x="1080904" y="1892300"/>
                </a:lnTo>
                <a:lnTo>
                  <a:pt x="1080909" y="1879600"/>
                </a:lnTo>
                <a:lnTo>
                  <a:pt x="1073792" y="1866900"/>
                </a:lnTo>
                <a:close/>
              </a:path>
              <a:path w="1175384" h="2476500">
                <a:moveTo>
                  <a:pt x="1034410" y="1854200"/>
                </a:moveTo>
                <a:lnTo>
                  <a:pt x="1033925" y="1866900"/>
                </a:lnTo>
                <a:lnTo>
                  <a:pt x="1036307" y="1866900"/>
                </a:lnTo>
                <a:lnTo>
                  <a:pt x="1034410" y="1854200"/>
                </a:lnTo>
                <a:close/>
              </a:path>
              <a:path w="1175384" h="2476500">
                <a:moveTo>
                  <a:pt x="1059005" y="1803400"/>
                </a:moveTo>
                <a:lnTo>
                  <a:pt x="1056614" y="1816100"/>
                </a:lnTo>
                <a:lnTo>
                  <a:pt x="1013815" y="1816100"/>
                </a:lnTo>
                <a:lnTo>
                  <a:pt x="1016337" y="1828800"/>
                </a:lnTo>
                <a:lnTo>
                  <a:pt x="1021448" y="1828800"/>
                </a:lnTo>
                <a:lnTo>
                  <a:pt x="1020167" y="1841500"/>
                </a:lnTo>
                <a:lnTo>
                  <a:pt x="1028649" y="1841500"/>
                </a:lnTo>
                <a:lnTo>
                  <a:pt x="1035538" y="1854200"/>
                </a:lnTo>
                <a:lnTo>
                  <a:pt x="1041982" y="1854200"/>
                </a:lnTo>
                <a:lnTo>
                  <a:pt x="1044828" y="1866900"/>
                </a:lnTo>
                <a:lnTo>
                  <a:pt x="1073838" y="1866900"/>
                </a:lnTo>
                <a:lnTo>
                  <a:pt x="1074165" y="1854200"/>
                </a:lnTo>
                <a:lnTo>
                  <a:pt x="1067892" y="1841500"/>
                </a:lnTo>
                <a:lnTo>
                  <a:pt x="1070573" y="1828800"/>
                </a:lnTo>
                <a:lnTo>
                  <a:pt x="1065634" y="1816100"/>
                </a:lnTo>
                <a:lnTo>
                  <a:pt x="1059005" y="1803400"/>
                </a:lnTo>
                <a:close/>
              </a:path>
              <a:path w="1175384" h="2476500">
                <a:moveTo>
                  <a:pt x="1020330" y="1841500"/>
                </a:moveTo>
                <a:lnTo>
                  <a:pt x="1015314" y="1841500"/>
                </a:lnTo>
                <a:lnTo>
                  <a:pt x="1019581" y="1854200"/>
                </a:lnTo>
                <a:lnTo>
                  <a:pt x="1020330" y="1841500"/>
                </a:lnTo>
                <a:close/>
              </a:path>
              <a:path w="1175384" h="2476500">
                <a:moveTo>
                  <a:pt x="1015812" y="1828800"/>
                </a:moveTo>
                <a:lnTo>
                  <a:pt x="1013878" y="1828800"/>
                </a:lnTo>
                <a:lnTo>
                  <a:pt x="1015536" y="1841500"/>
                </a:lnTo>
                <a:lnTo>
                  <a:pt x="1015812" y="1828800"/>
                </a:lnTo>
                <a:close/>
              </a:path>
              <a:path w="1175384" h="2476500">
                <a:moveTo>
                  <a:pt x="1054528" y="1803400"/>
                </a:moveTo>
                <a:lnTo>
                  <a:pt x="1020941" y="1803400"/>
                </a:lnTo>
                <a:lnTo>
                  <a:pt x="1024699" y="1816100"/>
                </a:lnTo>
                <a:lnTo>
                  <a:pt x="1056614" y="1816100"/>
                </a:lnTo>
                <a:lnTo>
                  <a:pt x="1054528" y="1803400"/>
                </a:lnTo>
                <a:close/>
              </a:path>
              <a:path w="1175384" h="2476500">
                <a:moveTo>
                  <a:pt x="1024306" y="1790700"/>
                </a:moveTo>
                <a:lnTo>
                  <a:pt x="1003452" y="1790700"/>
                </a:lnTo>
                <a:lnTo>
                  <a:pt x="1011288" y="1803400"/>
                </a:lnTo>
                <a:lnTo>
                  <a:pt x="1027874" y="1803400"/>
                </a:lnTo>
                <a:lnTo>
                  <a:pt x="1024306" y="1790700"/>
                </a:lnTo>
                <a:close/>
              </a:path>
              <a:path w="1175384" h="2476500">
                <a:moveTo>
                  <a:pt x="1041730" y="1752600"/>
                </a:moveTo>
                <a:lnTo>
                  <a:pt x="1031295" y="1752600"/>
                </a:lnTo>
                <a:lnTo>
                  <a:pt x="1025080" y="1765300"/>
                </a:lnTo>
                <a:lnTo>
                  <a:pt x="1012639" y="1765300"/>
                </a:lnTo>
                <a:lnTo>
                  <a:pt x="1014132" y="1778000"/>
                </a:lnTo>
                <a:lnTo>
                  <a:pt x="1006919" y="1778000"/>
                </a:lnTo>
                <a:lnTo>
                  <a:pt x="1015637" y="1790700"/>
                </a:lnTo>
                <a:lnTo>
                  <a:pt x="1027125" y="1790700"/>
                </a:lnTo>
                <a:lnTo>
                  <a:pt x="1029441" y="1803400"/>
                </a:lnTo>
                <a:lnTo>
                  <a:pt x="1054234" y="1803400"/>
                </a:lnTo>
                <a:lnTo>
                  <a:pt x="1054305" y="1790700"/>
                </a:lnTo>
                <a:lnTo>
                  <a:pt x="1053312" y="1778000"/>
                </a:lnTo>
                <a:lnTo>
                  <a:pt x="1050897" y="1765300"/>
                </a:lnTo>
                <a:lnTo>
                  <a:pt x="1041730" y="1752600"/>
                </a:lnTo>
                <a:close/>
              </a:path>
              <a:path w="1175384" h="2476500">
                <a:moveTo>
                  <a:pt x="1004481" y="1778000"/>
                </a:moveTo>
                <a:lnTo>
                  <a:pt x="1000238" y="1778000"/>
                </a:lnTo>
                <a:lnTo>
                  <a:pt x="1003464" y="1790700"/>
                </a:lnTo>
                <a:lnTo>
                  <a:pt x="1004481" y="1778000"/>
                </a:lnTo>
                <a:close/>
              </a:path>
              <a:path w="1175384" h="2476500">
                <a:moveTo>
                  <a:pt x="1011789" y="1765300"/>
                </a:moveTo>
                <a:lnTo>
                  <a:pt x="996276" y="1765300"/>
                </a:lnTo>
                <a:lnTo>
                  <a:pt x="1004531" y="1778000"/>
                </a:lnTo>
                <a:lnTo>
                  <a:pt x="1012111" y="1778000"/>
                </a:lnTo>
                <a:lnTo>
                  <a:pt x="1011789" y="1765300"/>
                </a:lnTo>
                <a:close/>
              </a:path>
              <a:path w="1175384" h="2476500">
                <a:moveTo>
                  <a:pt x="1023164" y="1739900"/>
                </a:moveTo>
                <a:lnTo>
                  <a:pt x="1002798" y="1739900"/>
                </a:lnTo>
                <a:lnTo>
                  <a:pt x="1009065" y="1752600"/>
                </a:lnTo>
                <a:lnTo>
                  <a:pt x="1002014" y="1752600"/>
                </a:lnTo>
                <a:lnTo>
                  <a:pt x="1002323" y="1765300"/>
                </a:lnTo>
                <a:lnTo>
                  <a:pt x="1025080" y="1765300"/>
                </a:lnTo>
                <a:lnTo>
                  <a:pt x="1020440" y="1752600"/>
                </a:lnTo>
                <a:lnTo>
                  <a:pt x="1023164" y="1739900"/>
                </a:lnTo>
                <a:close/>
              </a:path>
              <a:path w="1175384" h="2476500">
                <a:moveTo>
                  <a:pt x="1042498" y="1739900"/>
                </a:moveTo>
                <a:lnTo>
                  <a:pt x="1032039" y="1739900"/>
                </a:lnTo>
                <a:lnTo>
                  <a:pt x="1029195" y="1752600"/>
                </a:lnTo>
                <a:lnTo>
                  <a:pt x="1034960" y="1752600"/>
                </a:lnTo>
                <a:lnTo>
                  <a:pt x="1042498" y="1739900"/>
                </a:lnTo>
                <a:close/>
              </a:path>
              <a:path w="1175384" h="2476500">
                <a:moveTo>
                  <a:pt x="1012189" y="1714500"/>
                </a:moveTo>
                <a:lnTo>
                  <a:pt x="994469" y="1714500"/>
                </a:lnTo>
                <a:lnTo>
                  <a:pt x="986954" y="1727200"/>
                </a:lnTo>
                <a:lnTo>
                  <a:pt x="985138" y="1739900"/>
                </a:lnTo>
                <a:lnTo>
                  <a:pt x="995504" y="1739900"/>
                </a:lnTo>
                <a:lnTo>
                  <a:pt x="997153" y="1727200"/>
                </a:lnTo>
                <a:lnTo>
                  <a:pt x="1013323" y="1727200"/>
                </a:lnTo>
                <a:lnTo>
                  <a:pt x="1012189" y="1714500"/>
                </a:lnTo>
                <a:close/>
              </a:path>
              <a:path w="1175384" h="2476500">
                <a:moveTo>
                  <a:pt x="1035665" y="1727200"/>
                </a:moveTo>
                <a:lnTo>
                  <a:pt x="997153" y="1727200"/>
                </a:lnTo>
                <a:lnTo>
                  <a:pt x="996269" y="1739900"/>
                </a:lnTo>
                <a:lnTo>
                  <a:pt x="1044968" y="1739900"/>
                </a:lnTo>
                <a:lnTo>
                  <a:pt x="1035665" y="1727200"/>
                </a:lnTo>
                <a:close/>
              </a:path>
              <a:path w="1175384" h="2476500">
                <a:moveTo>
                  <a:pt x="1026726" y="1676400"/>
                </a:moveTo>
                <a:lnTo>
                  <a:pt x="970203" y="1676400"/>
                </a:lnTo>
                <a:lnTo>
                  <a:pt x="976990" y="1689100"/>
                </a:lnTo>
                <a:lnTo>
                  <a:pt x="990041" y="1689100"/>
                </a:lnTo>
                <a:lnTo>
                  <a:pt x="995286" y="1714500"/>
                </a:lnTo>
                <a:lnTo>
                  <a:pt x="1013937" y="1714500"/>
                </a:lnTo>
                <a:lnTo>
                  <a:pt x="1013323" y="1727200"/>
                </a:lnTo>
                <a:lnTo>
                  <a:pt x="1036408" y="1727200"/>
                </a:lnTo>
                <a:lnTo>
                  <a:pt x="1037371" y="1714500"/>
                </a:lnTo>
                <a:lnTo>
                  <a:pt x="1028725" y="1701800"/>
                </a:lnTo>
                <a:lnTo>
                  <a:pt x="1028775" y="1689100"/>
                </a:lnTo>
                <a:lnTo>
                  <a:pt x="1026726" y="1676400"/>
                </a:lnTo>
                <a:close/>
              </a:path>
              <a:path w="1175384" h="2476500">
                <a:moveTo>
                  <a:pt x="1039240" y="1689100"/>
                </a:moveTo>
                <a:lnTo>
                  <a:pt x="1033170" y="1689100"/>
                </a:lnTo>
                <a:lnTo>
                  <a:pt x="1031239" y="1701800"/>
                </a:lnTo>
                <a:lnTo>
                  <a:pt x="1039240" y="1689100"/>
                </a:lnTo>
                <a:close/>
              </a:path>
              <a:path w="1175384" h="2476500">
                <a:moveTo>
                  <a:pt x="973007" y="1664020"/>
                </a:moveTo>
                <a:lnTo>
                  <a:pt x="973378" y="1676400"/>
                </a:lnTo>
                <a:lnTo>
                  <a:pt x="975114" y="1667009"/>
                </a:lnTo>
                <a:lnTo>
                  <a:pt x="973007" y="1664020"/>
                </a:lnTo>
                <a:close/>
              </a:path>
              <a:path w="1175384" h="2476500">
                <a:moveTo>
                  <a:pt x="1017728" y="1663700"/>
                </a:moveTo>
                <a:lnTo>
                  <a:pt x="975726" y="1663700"/>
                </a:lnTo>
                <a:lnTo>
                  <a:pt x="975114" y="1667009"/>
                </a:lnTo>
                <a:lnTo>
                  <a:pt x="981735" y="1676400"/>
                </a:lnTo>
                <a:lnTo>
                  <a:pt x="1016965" y="1676400"/>
                </a:lnTo>
                <a:lnTo>
                  <a:pt x="1017728" y="1663700"/>
                </a:lnTo>
                <a:close/>
              </a:path>
              <a:path w="1175384" h="2476500">
                <a:moveTo>
                  <a:pt x="1018468" y="1651000"/>
                </a:moveTo>
                <a:lnTo>
                  <a:pt x="969433" y="1651000"/>
                </a:lnTo>
                <a:lnTo>
                  <a:pt x="972781" y="1663700"/>
                </a:lnTo>
                <a:lnTo>
                  <a:pt x="973007" y="1664020"/>
                </a:lnTo>
                <a:lnTo>
                  <a:pt x="972997" y="1663700"/>
                </a:lnTo>
                <a:lnTo>
                  <a:pt x="1019289" y="1663700"/>
                </a:lnTo>
                <a:lnTo>
                  <a:pt x="1018468" y="1651000"/>
                </a:lnTo>
                <a:close/>
              </a:path>
              <a:path w="1175384" h="2476500">
                <a:moveTo>
                  <a:pt x="1008524" y="1612900"/>
                </a:moveTo>
                <a:lnTo>
                  <a:pt x="967971" y="1612900"/>
                </a:lnTo>
                <a:lnTo>
                  <a:pt x="968788" y="1625600"/>
                </a:lnTo>
                <a:lnTo>
                  <a:pt x="970801" y="1625600"/>
                </a:lnTo>
                <a:lnTo>
                  <a:pt x="976629" y="1651000"/>
                </a:lnTo>
                <a:lnTo>
                  <a:pt x="1017006" y="1651000"/>
                </a:lnTo>
                <a:lnTo>
                  <a:pt x="1015180" y="1638300"/>
                </a:lnTo>
                <a:lnTo>
                  <a:pt x="1010516" y="1638300"/>
                </a:lnTo>
                <a:lnTo>
                  <a:pt x="1006919" y="1625600"/>
                </a:lnTo>
                <a:lnTo>
                  <a:pt x="1008524" y="1612900"/>
                </a:lnTo>
                <a:close/>
              </a:path>
              <a:path w="1175384" h="2476500">
                <a:moveTo>
                  <a:pt x="966038" y="1612900"/>
                </a:moveTo>
                <a:lnTo>
                  <a:pt x="957957" y="1612900"/>
                </a:lnTo>
                <a:lnTo>
                  <a:pt x="952715" y="1625600"/>
                </a:lnTo>
                <a:lnTo>
                  <a:pt x="968788" y="1625600"/>
                </a:lnTo>
                <a:lnTo>
                  <a:pt x="966038" y="1612900"/>
                </a:lnTo>
                <a:close/>
              </a:path>
              <a:path w="1175384" h="2476500">
                <a:moveTo>
                  <a:pt x="959527" y="1602572"/>
                </a:moveTo>
                <a:lnTo>
                  <a:pt x="960981" y="1612900"/>
                </a:lnTo>
                <a:lnTo>
                  <a:pt x="968723" y="1612900"/>
                </a:lnTo>
                <a:lnTo>
                  <a:pt x="959527" y="1602572"/>
                </a:lnTo>
                <a:close/>
              </a:path>
              <a:path w="1175384" h="2476500">
                <a:moveTo>
                  <a:pt x="967181" y="1549400"/>
                </a:moveTo>
                <a:lnTo>
                  <a:pt x="957694" y="1549400"/>
                </a:lnTo>
                <a:lnTo>
                  <a:pt x="949943" y="1562100"/>
                </a:lnTo>
                <a:lnTo>
                  <a:pt x="941196" y="1574800"/>
                </a:lnTo>
                <a:lnTo>
                  <a:pt x="951663" y="1574800"/>
                </a:lnTo>
                <a:lnTo>
                  <a:pt x="959886" y="1587500"/>
                </a:lnTo>
                <a:lnTo>
                  <a:pt x="967560" y="1600200"/>
                </a:lnTo>
                <a:lnTo>
                  <a:pt x="968723" y="1612900"/>
                </a:lnTo>
                <a:lnTo>
                  <a:pt x="990206" y="1612900"/>
                </a:lnTo>
                <a:lnTo>
                  <a:pt x="987898" y="1600200"/>
                </a:lnTo>
                <a:lnTo>
                  <a:pt x="999709" y="1600200"/>
                </a:lnTo>
                <a:lnTo>
                  <a:pt x="999108" y="1587500"/>
                </a:lnTo>
                <a:lnTo>
                  <a:pt x="990498" y="1587500"/>
                </a:lnTo>
                <a:lnTo>
                  <a:pt x="994841" y="1562100"/>
                </a:lnTo>
                <a:lnTo>
                  <a:pt x="969283" y="1562100"/>
                </a:lnTo>
                <a:lnTo>
                  <a:pt x="974177" y="1554907"/>
                </a:lnTo>
                <a:lnTo>
                  <a:pt x="967181" y="1549400"/>
                </a:lnTo>
                <a:close/>
              </a:path>
              <a:path w="1175384" h="2476500">
                <a:moveTo>
                  <a:pt x="959193" y="1600200"/>
                </a:moveTo>
                <a:lnTo>
                  <a:pt x="957414" y="1600200"/>
                </a:lnTo>
                <a:lnTo>
                  <a:pt x="959527" y="1602572"/>
                </a:lnTo>
                <a:lnTo>
                  <a:pt x="959193" y="1600200"/>
                </a:lnTo>
                <a:close/>
              </a:path>
              <a:path w="1175384" h="2476500">
                <a:moveTo>
                  <a:pt x="945579" y="1594177"/>
                </a:moveTo>
                <a:lnTo>
                  <a:pt x="945695" y="1600200"/>
                </a:lnTo>
                <a:lnTo>
                  <a:pt x="949214" y="1600200"/>
                </a:lnTo>
                <a:lnTo>
                  <a:pt x="948683" y="1598408"/>
                </a:lnTo>
                <a:lnTo>
                  <a:pt x="945579" y="1594177"/>
                </a:lnTo>
                <a:close/>
              </a:path>
              <a:path w="1175384" h="2476500">
                <a:moveTo>
                  <a:pt x="948851" y="1574800"/>
                </a:moveTo>
                <a:lnTo>
                  <a:pt x="945250" y="1574800"/>
                </a:lnTo>
                <a:lnTo>
                  <a:pt x="940920" y="1587500"/>
                </a:lnTo>
                <a:lnTo>
                  <a:pt x="945451" y="1587500"/>
                </a:lnTo>
                <a:lnTo>
                  <a:pt x="948683" y="1598408"/>
                </a:lnTo>
                <a:lnTo>
                  <a:pt x="949997" y="1600200"/>
                </a:lnTo>
                <a:lnTo>
                  <a:pt x="957414" y="1600200"/>
                </a:lnTo>
                <a:lnTo>
                  <a:pt x="948851" y="1574800"/>
                </a:lnTo>
                <a:close/>
              </a:path>
              <a:path w="1175384" h="2476500">
                <a:moveTo>
                  <a:pt x="945451" y="1587500"/>
                </a:moveTo>
                <a:lnTo>
                  <a:pt x="940681" y="1587500"/>
                </a:lnTo>
                <a:lnTo>
                  <a:pt x="945579" y="1594177"/>
                </a:lnTo>
                <a:lnTo>
                  <a:pt x="945451" y="1587500"/>
                </a:lnTo>
                <a:close/>
              </a:path>
              <a:path w="1175384" h="2476500">
                <a:moveTo>
                  <a:pt x="957694" y="1549400"/>
                </a:moveTo>
                <a:lnTo>
                  <a:pt x="930960" y="1549400"/>
                </a:lnTo>
                <a:lnTo>
                  <a:pt x="946046" y="1562100"/>
                </a:lnTo>
                <a:lnTo>
                  <a:pt x="949943" y="1562100"/>
                </a:lnTo>
                <a:lnTo>
                  <a:pt x="957694" y="1549400"/>
                </a:lnTo>
                <a:close/>
              </a:path>
              <a:path w="1175384" h="2476500">
                <a:moveTo>
                  <a:pt x="974177" y="1554907"/>
                </a:moveTo>
                <a:lnTo>
                  <a:pt x="969283" y="1562100"/>
                </a:lnTo>
                <a:lnTo>
                  <a:pt x="983316" y="1562100"/>
                </a:lnTo>
                <a:lnTo>
                  <a:pt x="974177" y="1554907"/>
                </a:lnTo>
                <a:close/>
              </a:path>
              <a:path w="1175384" h="2476500">
                <a:moveTo>
                  <a:pt x="977925" y="1549400"/>
                </a:moveTo>
                <a:lnTo>
                  <a:pt x="967181" y="1549400"/>
                </a:lnTo>
                <a:lnTo>
                  <a:pt x="974177" y="1554907"/>
                </a:lnTo>
                <a:lnTo>
                  <a:pt x="977925" y="1549400"/>
                </a:lnTo>
                <a:close/>
              </a:path>
              <a:path w="1175384" h="2476500">
                <a:moveTo>
                  <a:pt x="966431" y="1511300"/>
                </a:moveTo>
                <a:lnTo>
                  <a:pt x="931057" y="1511300"/>
                </a:lnTo>
                <a:lnTo>
                  <a:pt x="937251" y="1524000"/>
                </a:lnTo>
                <a:lnTo>
                  <a:pt x="940443" y="1536700"/>
                </a:lnTo>
                <a:lnTo>
                  <a:pt x="928385" y="1536700"/>
                </a:lnTo>
                <a:lnTo>
                  <a:pt x="933191" y="1549400"/>
                </a:lnTo>
                <a:lnTo>
                  <a:pt x="984639" y="1549400"/>
                </a:lnTo>
                <a:lnTo>
                  <a:pt x="979107" y="1536700"/>
                </a:lnTo>
                <a:lnTo>
                  <a:pt x="970111" y="1524000"/>
                </a:lnTo>
                <a:lnTo>
                  <a:pt x="966431" y="1511300"/>
                </a:lnTo>
                <a:close/>
              </a:path>
              <a:path w="1175384" h="2476500">
                <a:moveTo>
                  <a:pt x="926021" y="1511300"/>
                </a:moveTo>
                <a:lnTo>
                  <a:pt x="922590" y="1511300"/>
                </a:lnTo>
                <a:lnTo>
                  <a:pt x="923632" y="1524000"/>
                </a:lnTo>
                <a:lnTo>
                  <a:pt x="927061" y="1524000"/>
                </a:lnTo>
                <a:lnTo>
                  <a:pt x="930401" y="1536700"/>
                </a:lnTo>
                <a:lnTo>
                  <a:pt x="930992" y="1524000"/>
                </a:lnTo>
                <a:lnTo>
                  <a:pt x="926021" y="1511300"/>
                </a:lnTo>
                <a:close/>
              </a:path>
              <a:path w="1175384" h="2476500">
                <a:moveTo>
                  <a:pt x="965135" y="1498600"/>
                </a:moveTo>
                <a:lnTo>
                  <a:pt x="921548" y="1498600"/>
                </a:lnTo>
                <a:lnTo>
                  <a:pt x="926021" y="1511300"/>
                </a:lnTo>
                <a:lnTo>
                  <a:pt x="966431" y="1511300"/>
                </a:lnTo>
                <a:lnTo>
                  <a:pt x="975051" y="1524000"/>
                </a:lnTo>
                <a:lnTo>
                  <a:pt x="972638" y="1511300"/>
                </a:lnTo>
                <a:lnTo>
                  <a:pt x="965135" y="1498600"/>
                </a:lnTo>
                <a:close/>
              </a:path>
              <a:path w="1175384" h="2476500">
                <a:moveTo>
                  <a:pt x="951544" y="1473200"/>
                </a:moveTo>
                <a:lnTo>
                  <a:pt x="912304" y="1473200"/>
                </a:lnTo>
                <a:lnTo>
                  <a:pt x="912285" y="1476873"/>
                </a:lnTo>
                <a:lnTo>
                  <a:pt x="918201" y="1485900"/>
                </a:lnTo>
                <a:lnTo>
                  <a:pt x="917998" y="1498600"/>
                </a:lnTo>
                <a:lnTo>
                  <a:pt x="917945" y="1511300"/>
                </a:lnTo>
                <a:lnTo>
                  <a:pt x="922590" y="1511300"/>
                </a:lnTo>
                <a:lnTo>
                  <a:pt x="921548" y="1498600"/>
                </a:lnTo>
                <a:lnTo>
                  <a:pt x="966229" y="1498600"/>
                </a:lnTo>
                <a:lnTo>
                  <a:pt x="964775" y="1485900"/>
                </a:lnTo>
                <a:lnTo>
                  <a:pt x="947657" y="1485900"/>
                </a:lnTo>
                <a:lnTo>
                  <a:pt x="951544" y="1473200"/>
                </a:lnTo>
                <a:close/>
              </a:path>
              <a:path w="1175384" h="2476500">
                <a:moveTo>
                  <a:pt x="904648" y="1473200"/>
                </a:moveTo>
                <a:lnTo>
                  <a:pt x="905949" y="1485900"/>
                </a:lnTo>
                <a:lnTo>
                  <a:pt x="908926" y="1485900"/>
                </a:lnTo>
                <a:lnTo>
                  <a:pt x="904648" y="1473200"/>
                </a:lnTo>
                <a:close/>
              </a:path>
              <a:path w="1175384" h="2476500">
                <a:moveTo>
                  <a:pt x="912304" y="1473200"/>
                </a:moveTo>
                <a:lnTo>
                  <a:pt x="909878" y="1473200"/>
                </a:lnTo>
                <a:lnTo>
                  <a:pt x="912285" y="1476873"/>
                </a:lnTo>
                <a:lnTo>
                  <a:pt x="912304" y="1473200"/>
                </a:lnTo>
                <a:close/>
              </a:path>
              <a:path w="1175384" h="2476500">
                <a:moveTo>
                  <a:pt x="950769" y="1447800"/>
                </a:moveTo>
                <a:lnTo>
                  <a:pt x="906271" y="1447800"/>
                </a:lnTo>
                <a:lnTo>
                  <a:pt x="912863" y="1460500"/>
                </a:lnTo>
                <a:lnTo>
                  <a:pt x="914930" y="1473200"/>
                </a:lnTo>
                <a:lnTo>
                  <a:pt x="957187" y="1473200"/>
                </a:lnTo>
                <a:lnTo>
                  <a:pt x="949972" y="1460500"/>
                </a:lnTo>
                <a:lnTo>
                  <a:pt x="950769" y="1447800"/>
                </a:lnTo>
                <a:close/>
              </a:path>
              <a:path w="1175384" h="2476500">
                <a:moveTo>
                  <a:pt x="943619" y="1435100"/>
                </a:moveTo>
                <a:lnTo>
                  <a:pt x="895522" y="1435100"/>
                </a:lnTo>
                <a:lnTo>
                  <a:pt x="895925" y="1447800"/>
                </a:lnTo>
                <a:lnTo>
                  <a:pt x="948148" y="1447800"/>
                </a:lnTo>
                <a:lnTo>
                  <a:pt x="943619" y="1435100"/>
                </a:lnTo>
                <a:close/>
              </a:path>
              <a:path w="1175384" h="2476500">
                <a:moveTo>
                  <a:pt x="894454" y="1422400"/>
                </a:moveTo>
                <a:lnTo>
                  <a:pt x="890549" y="1422400"/>
                </a:lnTo>
                <a:lnTo>
                  <a:pt x="893660" y="1435100"/>
                </a:lnTo>
                <a:lnTo>
                  <a:pt x="894454" y="1422400"/>
                </a:lnTo>
                <a:close/>
              </a:path>
              <a:path w="1175384" h="2476500">
                <a:moveTo>
                  <a:pt x="938806" y="1422400"/>
                </a:moveTo>
                <a:lnTo>
                  <a:pt x="895725" y="1422400"/>
                </a:lnTo>
                <a:lnTo>
                  <a:pt x="896872" y="1435100"/>
                </a:lnTo>
                <a:lnTo>
                  <a:pt x="938694" y="1435100"/>
                </a:lnTo>
                <a:lnTo>
                  <a:pt x="938806" y="1422400"/>
                </a:lnTo>
                <a:close/>
              </a:path>
              <a:path w="1175384" h="2476500">
                <a:moveTo>
                  <a:pt x="917512" y="1409700"/>
                </a:moveTo>
                <a:lnTo>
                  <a:pt x="884809" y="1409700"/>
                </a:lnTo>
                <a:lnTo>
                  <a:pt x="890561" y="1422400"/>
                </a:lnTo>
                <a:lnTo>
                  <a:pt x="917782" y="1422400"/>
                </a:lnTo>
                <a:lnTo>
                  <a:pt x="917512" y="1409700"/>
                </a:lnTo>
                <a:close/>
              </a:path>
              <a:path w="1175384" h="2476500">
                <a:moveTo>
                  <a:pt x="927328" y="1397000"/>
                </a:moveTo>
                <a:lnTo>
                  <a:pt x="922827" y="1397000"/>
                </a:lnTo>
                <a:lnTo>
                  <a:pt x="927812" y="1409700"/>
                </a:lnTo>
                <a:lnTo>
                  <a:pt x="929895" y="1422400"/>
                </a:lnTo>
                <a:lnTo>
                  <a:pt x="936654" y="1422400"/>
                </a:lnTo>
                <a:lnTo>
                  <a:pt x="932681" y="1409700"/>
                </a:lnTo>
                <a:lnTo>
                  <a:pt x="927328" y="1397000"/>
                </a:lnTo>
                <a:close/>
              </a:path>
              <a:path w="1175384" h="2476500">
                <a:moveTo>
                  <a:pt x="904824" y="1346200"/>
                </a:moveTo>
                <a:lnTo>
                  <a:pt x="864514" y="1346200"/>
                </a:lnTo>
                <a:lnTo>
                  <a:pt x="861067" y="1358900"/>
                </a:lnTo>
                <a:lnTo>
                  <a:pt x="872743" y="1358900"/>
                </a:lnTo>
                <a:lnTo>
                  <a:pt x="874670" y="1371600"/>
                </a:lnTo>
                <a:lnTo>
                  <a:pt x="882746" y="1384300"/>
                </a:lnTo>
                <a:lnTo>
                  <a:pt x="875690" y="1384300"/>
                </a:lnTo>
                <a:lnTo>
                  <a:pt x="872698" y="1397000"/>
                </a:lnTo>
                <a:lnTo>
                  <a:pt x="877296" y="1409700"/>
                </a:lnTo>
                <a:lnTo>
                  <a:pt x="883132" y="1409700"/>
                </a:lnTo>
                <a:lnTo>
                  <a:pt x="888411" y="1397000"/>
                </a:lnTo>
                <a:lnTo>
                  <a:pt x="923747" y="1397000"/>
                </a:lnTo>
                <a:lnTo>
                  <a:pt x="926485" y="1384300"/>
                </a:lnTo>
                <a:lnTo>
                  <a:pt x="923289" y="1371600"/>
                </a:lnTo>
                <a:lnTo>
                  <a:pt x="906495" y="1371600"/>
                </a:lnTo>
                <a:lnTo>
                  <a:pt x="905224" y="1358900"/>
                </a:lnTo>
                <a:lnTo>
                  <a:pt x="904824" y="1346200"/>
                </a:lnTo>
                <a:close/>
              </a:path>
              <a:path w="1175384" h="2476500">
                <a:moveTo>
                  <a:pt x="922827" y="1397000"/>
                </a:moveTo>
                <a:lnTo>
                  <a:pt x="892895" y="1397000"/>
                </a:lnTo>
                <a:lnTo>
                  <a:pt x="892497" y="1409700"/>
                </a:lnTo>
                <a:lnTo>
                  <a:pt x="919238" y="1409700"/>
                </a:lnTo>
                <a:lnTo>
                  <a:pt x="922827" y="1397000"/>
                </a:lnTo>
                <a:close/>
              </a:path>
              <a:path w="1175384" h="2476500">
                <a:moveTo>
                  <a:pt x="872743" y="1371600"/>
                </a:moveTo>
                <a:lnTo>
                  <a:pt x="875533" y="1384300"/>
                </a:lnTo>
                <a:lnTo>
                  <a:pt x="872743" y="1371600"/>
                </a:lnTo>
                <a:close/>
              </a:path>
              <a:path w="1175384" h="2476500">
                <a:moveTo>
                  <a:pt x="910348" y="1346200"/>
                </a:moveTo>
                <a:lnTo>
                  <a:pt x="908311" y="1371600"/>
                </a:lnTo>
                <a:lnTo>
                  <a:pt x="919646" y="1371600"/>
                </a:lnTo>
                <a:lnTo>
                  <a:pt x="916971" y="1358900"/>
                </a:lnTo>
                <a:lnTo>
                  <a:pt x="914220" y="1358900"/>
                </a:lnTo>
                <a:lnTo>
                  <a:pt x="910348" y="1346200"/>
                </a:lnTo>
                <a:close/>
              </a:path>
              <a:path w="1175384" h="2476500">
                <a:moveTo>
                  <a:pt x="897610" y="1333500"/>
                </a:moveTo>
                <a:lnTo>
                  <a:pt x="854406" y="1333500"/>
                </a:lnTo>
                <a:lnTo>
                  <a:pt x="859825" y="1346200"/>
                </a:lnTo>
                <a:lnTo>
                  <a:pt x="899983" y="1346200"/>
                </a:lnTo>
                <a:lnTo>
                  <a:pt x="897610" y="1333500"/>
                </a:lnTo>
                <a:close/>
              </a:path>
              <a:path w="1175384" h="2476500">
                <a:moveTo>
                  <a:pt x="835710" y="1282700"/>
                </a:moveTo>
                <a:lnTo>
                  <a:pt x="833335" y="1295400"/>
                </a:lnTo>
                <a:lnTo>
                  <a:pt x="838371" y="1308100"/>
                </a:lnTo>
                <a:lnTo>
                  <a:pt x="844883" y="1320800"/>
                </a:lnTo>
                <a:lnTo>
                  <a:pt x="858241" y="1320800"/>
                </a:lnTo>
                <a:lnTo>
                  <a:pt x="857431" y="1324353"/>
                </a:lnTo>
                <a:lnTo>
                  <a:pt x="858472" y="1333500"/>
                </a:lnTo>
                <a:lnTo>
                  <a:pt x="903084" y="1333500"/>
                </a:lnTo>
                <a:lnTo>
                  <a:pt x="905903" y="1346200"/>
                </a:lnTo>
                <a:lnTo>
                  <a:pt x="908722" y="1346200"/>
                </a:lnTo>
                <a:lnTo>
                  <a:pt x="907288" y="1333500"/>
                </a:lnTo>
                <a:lnTo>
                  <a:pt x="900625" y="1320800"/>
                </a:lnTo>
                <a:lnTo>
                  <a:pt x="894197" y="1308100"/>
                </a:lnTo>
                <a:lnTo>
                  <a:pt x="846801" y="1308100"/>
                </a:lnTo>
                <a:lnTo>
                  <a:pt x="837082" y="1295400"/>
                </a:lnTo>
                <a:lnTo>
                  <a:pt x="847630" y="1295400"/>
                </a:lnTo>
                <a:lnTo>
                  <a:pt x="835710" y="1282700"/>
                </a:lnTo>
                <a:close/>
              </a:path>
              <a:path w="1175384" h="2476500">
                <a:moveTo>
                  <a:pt x="857026" y="1320800"/>
                </a:moveTo>
                <a:lnTo>
                  <a:pt x="851276" y="1320800"/>
                </a:lnTo>
                <a:lnTo>
                  <a:pt x="855344" y="1333500"/>
                </a:lnTo>
                <a:lnTo>
                  <a:pt x="857431" y="1324353"/>
                </a:lnTo>
                <a:lnTo>
                  <a:pt x="857026" y="1320800"/>
                </a:lnTo>
                <a:close/>
              </a:path>
              <a:path w="1175384" h="2476500">
                <a:moveTo>
                  <a:pt x="882601" y="1295400"/>
                </a:moveTo>
                <a:lnTo>
                  <a:pt x="846597" y="1295400"/>
                </a:lnTo>
                <a:lnTo>
                  <a:pt x="846801" y="1308100"/>
                </a:lnTo>
                <a:lnTo>
                  <a:pt x="883322" y="1308100"/>
                </a:lnTo>
                <a:lnTo>
                  <a:pt x="882601" y="1295400"/>
                </a:lnTo>
                <a:close/>
              </a:path>
              <a:path w="1175384" h="2476500">
                <a:moveTo>
                  <a:pt x="893470" y="1295400"/>
                </a:moveTo>
                <a:lnTo>
                  <a:pt x="882601" y="1295400"/>
                </a:lnTo>
                <a:lnTo>
                  <a:pt x="885151" y="1308100"/>
                </a:lnTo>
                <a:lnTo>
                  <a:pt x="894197" y="1308100"/>
                </a:lnTo>
                <a:lnTo>
                  <a:pt x="893470" y="1295400"/>
                </a:lnTo>
                <a:close/>
              </a:path>
              <a:path w="1175384" h="2476500">
                <a:moveTo>
                  <a:pt x="832446" y="1244600"/>
                </a:moveTo>
                <a:lnTo>
                  <a:pt x="826004" y="1244600"/>
                </a:lnTo>
                <a:lnTo>
                  <a:pt x="822312" y="1257300"/>
                </a:lnTo>
                <a:lnTo>
                  <a:pt x="824066" y="1270000"/>
                </a:lnTo>
                <a:lnTo>
                  <a:pt x="833637" y="1270000"/>
                </a:lnTo>
                <a:lnTo>
                  <a:pt x="843030" y="1282700"/>
                </a:lnTo>
                <a:lnTo>
                  <a:pt x="847630" y="1295400"/>
                </a:lnTo>
                <a:lnTo>
                  <a:pt x="879839" y="1295400"/>
                </a:lnTo>
                <a:lnTo>
                  <a:pt x="877569" y="1282700"/>
                </a:lnTo>
                <a:lnTo>
                  <a:pt x="884577" y="1282700"/>
                </a:lnTo>
                <a:lnTo>
                  <a:pt x="877662" y="1257300"/>
                </a:lnTo>
                <a:lnTo>
                  <a:pt x="834460" y="1257300"/>
                </a:lnTo>
                <a:lnTo>
                  <a:pt x="832446" y="1244600"/>
                </a:lnTo>
                <a:close/>
              </a:path>
              <a:path w="1175384" h="2476500">
                <a:moveTo>
                  <a:pt x="884577" y="1282700"/>
                </a:moveTo>
                <a:lnTo>
                  <a:pt x="877569" y="1282700"/>
                </a:lnTo>
                <a:lnTo>
                  <a:pt x="886857" y="1295400"/>
                </a:lnTo>
                <a:lnTo>
                  <a:pt x="884577" y="1282700"/>
                </a:lnTo>
                <a:close/>
              </a:path>
              <a:path w="1175384" h="2476500">
                <a:moveTo>
                  <a:pt x="866717" y="1231900"/>
                </a:moveTo>
                <a:lnTo>
                  <a:pt x="861466" y="1244600"/>
                </a:lnTo>
                <a:lnTo>
                  <a:pt x="839368" y="1244600"/>
                </a:lnTo>
                <a:lnTo>
                  <a:pt x="846492" y="1257300"/>
                </a:lnTo>
                <a:lnTo>
                  <a:pt x="869804" y="1257300"/>
                </a:lnTo>
                <a:lnTo>
                  <a:pt x="868595" y="1244600"/>
                </a:lnTo>
                <a:lnTo>
                  <a:pt x="866717" y="1231900"/>
                </a:lnTo>
                <a:close/>
              </a:path>
              <a:path w="1175384" h="2476500">
                <a:moveTo>
                  <a:pt x="822567" y="1231900"/>
                </a:moveTo>
                <a:lnTo>
                  <a:pt x="810604" y="1231900"/>
                </a:lnTo>
                <a:lnTo>
                  <a:pt x="816393" y="1244600"/>
                </a:lnTo>
                <a:lnTo>
                  <a:pt x="822567" y="1231900"/>
                </a:lnTo>
                <a:close/>
              </a:path>
              <a:path w="1175384" h="2476500">
                <a:moveTo>
                  <a:pt x="864807" y="1231900"/>
                </a:moveTo>
                <a:lnTo>
                  <a:pt x="822567" y="1231900"/>
                </a:lnTo>
                <a:lnTo>
                  <a:pt x="825930" y="1244600"/>
                </a:lnTo>
                <a:lnTo>
                  <a:pt x="861466" y="1244600"/>
                </a:lnTo>
                <a:lnTo>
                  <a:pt x="864807" y="1231900"/>
                </a:lnTo>
                <a:close/>
              </a:path>
              <a:path w="1175384" h="2476500">
                <a:moveTo>
                  <a:pt x="860970" y="1219200"/>
                </a:moveTo>
                <a:lnTo>
                  <a:pt x="817499" y="1219200"/>
                </a:lnTo>
                <a:lnTo>
                  <a:pt x="815208" y="1231900"/>
                </a:lnTo>
                <a:lnTo>
                  <a:pt x="858744" y="1231900"/>
                </a:lnTo>
                <a:lnTo>
                  <a:pt x="860970" y="1219200"/>
                </a:lnTo>
                <a:close/>
              </a:path>
              <a:path w="1175384" h="2476500">
                <a:moveTo>
                  <a:pt x="844284" y="1181100"/>
                </a:moveTo>
                <a:lnTo>
                  <a:pt x="840873" y="1193800"/>
                </a:lnTo>
                <a:lnTo>
                  <a:pt x="795832" y="1193800"/>
                </a:lnTo>
                <a:lnTo>
                  <a:pt x="798519" y="1206500"/>
                </a:lnTo>
                <a:lnTo>
                  <a:pt x="804773" y="1219200"/>
                </a:lnTo>
                <a:lnTo>
                  <a:pt x="850544" y="1219200"/>
                </a:lnTo>
                <a:lnTo>
                  <a:pt x="850395" y="1206500"/>
                </a:lnTo>
                <a:lnTo>
                  <a:pt x="849147" y="1206500"/>
                </a:lnTo>
                <a:lnTo>
                  <a:pt x="843825" y="1193800"/>
                </a:lnTo>
                <a:lnTo>
                  <a:pt x="844284" y="1181100"/>
                </a:lnTo>
                <a:close/>
              </a:path>
              <a:path w="1175384" h="2476500">
                <a:moveTo>
                  <a:pt x="853122" y="1206500"/>
                </a:moveTo>
                <a:lnTo>
                  <a:pt x="850395" y="1206500"/>
                </a:lnTo>
                <a:lnTo>
                  <a:pt x="852358" y="1219200"/>
                </a:lnTo>
                <a:lnTo>
                  <a:pt x="856734" y="1219200"/>
                </a:lnTo>
                <a:lnTo>
                  <a:pt x="853122" y="1206500"/>
                </a:lnTo>
                <a:close/>
              </a:path>
              <a:path w="1175384" h="2476500">
                <a:moveTo>
                  <a:pt x="794549" y="1193800"/>
                </a:moveTo>
                <a:lnTo>
                  <a:pt x="784301" y="1193800"/>
                </a:lnTo>
                <a:lnTo>
                  <a:pt x="792187" y="1206500"/>
                </a:lnTo>
                <a:lnTo>
                  <a:pt x="794549" y="1193800"/>
                </a:lnTo>
                <a:close/>
              </a:path>
              <a:path w="1175384" h="2476500">
                <a:moveTo>
                  <a:pt x="818615" y="1168400"/>
                </a:moveTo>
                <a:lnTo>
                  <a:pt x="797161" y="1168400"/>
                </a:lnTo>
                <a:lnTo>
                  <a:pt x="790241" y="1181100"/>
                </a:lnTo>
                <a:lnTo>
                  <a:pt x="785520" y="1193800"/>
                </a:lnTo>
                <a:lnTo>
                  <a:pt x="835442" y="1193800"/>
                </a:lnTo>
                <a:lnTo>
                  <a:pt x="829843" y="1181100"/>
                </a:lnTo>
                <a:lnTo>
                  <a:pt x="814379" y="1181100"/>
                </a:lnTo>
                <a:lnTo>
                  <a:pt x="816213" y="1178201"/>
                </a:lnTo>
                <a:lnTo>
                  <a:pt x="818615" y="1168400"/>
                </a:lnTo>
                <a:close/>
              </a:path>
              <a:path w="1175384" h="2476500">
                <a:moveTo>
                  <a:pt x="795550" y="1168400"/>
                </a:moveTo>
                <a:lnTo>
                  <a:pt x="783645" y="1168400"/>
                </a:lnTo>
                <a:lnTo>
                  <a:pt x="781824" y="1181100"/>
                </a:lnTo>
                <a:lnTo>
                  <a:pt x="786079" y="1181100"/>
                </a:lnTo>
                <a:lnTo>
                  <a:pt x="795550" y="1168400"/>
                </a:lnTo>
                <a:close/>
              </a:path>
              <a:path w="1175384" h="2476500">
                <a:moveTo>
                  <a:pt x="816213" y="1178201"/>
                </a:moveTo>
                <a:lnTo>
                  <a:pt x="814379" y="1181100"/>
                </a:lnTo>
                <a:lnTo>
                  <a:pt x="815503" y="1181100"/>
                </a:lnTo>
                <a:lnTo>
                  <a:pt x="816213" y="1178201"/>
                </a:lnTo>
                <a:close/>
              </a:path>
              <a:path w="1175384" h="2476500">
                <a:moveTo>
                  <a:pt x="838935" y="1168400"/>
                </a:moveTo>
                <a:lnTo>
                  <a:pt x="822413" y="1168400"/>
                </a:lnTo>
                <a:lnTo>
                  <a:pt x="816213" y="1178201"/>
                </a:lnTo>
                <a:lnTo>
                  <a:pt x="815503" y="1181100"/>
                </a:lnTo>
                <a:lnTo>
                  <a:pt x="829843" y="1181100"/>
                </a:lnTo>
                <a:lnTo>
                  <a:pt x="838935" y="1168400"/>
                </a:lnTo>
                <a:close/>
              </a:path>
              <a:path w="1175384" h="2476500">
                <a:moveTo>
                  <a:pt x="784954" y="1155700"/>
                </a:moveTo>
                <a:lnTo>
                  <a:pt x="779722" y="1155700"/>
                </a:lnTo>
                <a:lnTo>
                  <a:pt x="781899" y="1168400"/>
                </a:lnTo>
                <a:lnTo>
                  <a:pt x="786871" y="1168400"/>
                </a:lnTo>
                <a:lnTo>
                  <a:pt x="784954" y="1155700"/>
                </a:lnTo>
                <a:close/>
              </a:path>
              <a:path w="1175384" h="2476500">
                <a:moveTo>
                  <a:pt x="829932" y="1143000"/>
                </a:moveTo>
                <a:lnTo>
                  <a:pt x="782448" y="1143000"/>
                </a:lnTo>
                <a:lnTo>
                  <a:pt x="780986" y="1155700"/>
                </a:lnTo>
                <a:lnTo>
                  <a:pt x="787280" y="1155700"/>
                </a:lnTo>
                <a:lnTo>
                  <a:pt x="786871" y="1168400"/>
                </a:lnTo>
                <a:lnTo>
                  <a:pt x="816968" y="1168400"/>
                </a:lnTo>
                <a:lnTo>
                  <a:pt x="824039" y="1155700"/>
                </a:lnTo>
                <a:lnTo>
                  <a:pt x="829932" y="1143000"/>
                </a:lnTo>
                <a:close/>
              </a:path>
              <a:path w="1175384" h="2476500">
                <a:moveTo>
                  <a:pt x="767270" y="1130300"/>
                </a:moveTo>
                <a:lnTo>
                  <a:pt x="764679" y="1130300"/>
                </a:lnTo>
                <a:lnTo>
                  <a:pt x="773792" y="1155700"/>
                </a:lnTo>
                <a:lnTo>
                  <a:pt x="780986" y="1155700"/>
                </a:lnTo>
                <a:lnTo>
                  <a:pt x="773366" y="1143000"/>
                </a:lnTo>
                <a:lnTo>
                  <a:pt x="777189" y="1143000"/>
                </a:lnTo>
                <a:lnTo>
                  <a:pt x="767270" y="1130300"/>
                </a:lnTo>
                <a:close/>
              </a:path>
              <a:path w="1175384" h="2476500">
                <a:moveTo>
                  <a:pt x="762536" y="1130300"/>
                </a:moveTo>
                <a:lnTo>
                  <a:pt x="759307" y="1130300"/>
                </a:lnTo>
                <a:lnTo>
                  <a:pt x="760821" y="1143000"/>
                </a:lnTo>
                <a:lnTo>
                  <a:pt x="762469" y="1143000"/>
                </a:lnTo>
                <a:lnTo>
                  <a:pt x="762536" y="1130300"/>
                </a:lnTo>
                <a:close/>
              </a:path>
              <a:path w="1175384" h="2476500">
                <a:moveTo>
                  <a:pt x="815505" y="1130300"/>
                </a:moveTo>
                <a:lnTo>
                  <a:pt x="774191" y="1130300"/>
                </a:lnTo>
                <a:lnTo>
                  <a:pt x="777189" y="1143000"/>
                </a:lnTo>
                <a:lnTo>
                  <a:pt x="816927" y="1143000"/>
                </a:lnTo>
                <a:lnTo>
                  <a:pt x="815505" y="1130300"/>
                </a:lnTo>
                <a:close/>
              </a:path>
              <a:path w="1175384" h="2476500">
                <a:moveTo>
                  <a:pt x="787642" y="1079500"/>
                </a:moveTo>
                <a:lnTo>
                  <a:pt x="786904" y="1079500"/>
                </a:lnTo>
                <a:lnTo>
                  <a:pt x="789157" y="1092200"/>
                </a:lnTo>
                <a:lnTo>
                  <a:pt x="789796" y="1104900"/>
                </a:lnTo>
                <a:lnTo>
                  <a:pt x="753935" y="1104900"/>
                </a:lnTo>
                <a:lnTo>
                  <a:pt x="753428" y="1117600"/>
                </a:lnTo>
                <a:lnTo>
                  <a:pt x="758977" y="1130300"/>
                </a:lnTo>
                <a:lnTo>
                  <a:pt x="808329" y="1130300"/>
                </a:lnTo>
                <a:lnTo>
                  <a:pt x="807570" y="1117600"/>
                </a:lnTo>
                <a:lnTo>
                  <a:pt x="804550" y="1117600"/>
                </a:lnTo>
                <a:lnTo>
                  <a:pt x="800087" y="1104900"/>
                </a:lnTo>
                <a:lnTo>
                  <a:pt x="792624" y="1092200"/>
                </a:lnTo>
                <a:lnTo>
                  <a:pt x="797039" y="1092200"/>
                </a:lnTo>
                <a:lnTo>
                  <a:pt x="787642" y="1079500"/>
                </a:lnTo>
                <a:close/>
              </a:path>
              <a:path w="1175384" h="2476500">
                <a:moveTo>
                  <a:pt x="807567" y="1104900"/>
                </a:moveTo>
                <a:lnTo>
                  <a:pt x="808039" y="1117600"/>
                </a:lnTo>
                <a:lnTo>
                  <a:pt x="810410" y="1117600"/>
                </a:lnTo>
                <a:lnTo>
                  <a:pt x="812210" y="1130300"/>
                </a:lnTo>
                <a:lnTo>
                  <a:pt x="814595" y="1130300"/>
                </a:lnTo>
                <a:lnTo>
                  <a:pt x="812510" y="1117600"/>
                </a:lnTo>
                <a:lnTo>
                  <a:pt x="807567" y="1104900"/>
                </a:lnTo>
                <a:close/>
              </a:path>
              <a:path w="1175384" h="2476500">
                <a:moveTo>
                  <a:pt x="777963" y="1092200"/>
                </a:moveTo>
                <a:lnTo>
                  <a:pt x="755062" y="1092200"/>
                </a:lnTo>
                <a:lnTo>
                  <a:pt x="757597" y="1104900"/>
                </a:lnTo>
                <a:lnTo>
                  <a:pt x="786754" y="1104900"/>
                </a:lnTo>
                <a:lnTo>
                  <a:pt x="777963" y="1092200"/>
                </a:lnTo>
                <a:close/>
              </a:path>
              <a:path w="1175384" h="2476500">
                <a:moveTo>
                  <a:pt x="786655" y="1066800"/>
                </a:moveTo>
                <a:lnTo>
                  <a:pt x="751287" y="1066800"/>
                </a:lnTo>
                <a:lnTo>
                  <a:pt x="754592" y="1079500"/>
                </a:lnTo>
                <a:lnTo>
                  <a:pt x="760679" y="1092200"/>
                </a:lnTo>
                <a:lnTo>
                  <a:pt x="784756" y="1092200"/>
                </a:lnTo>
                <a:lnTo>
                  <a:pt x="782734" y="1079500"/>
                </a:lnTo>
                <a:lnTo>
                  <a:pt x="787642" y="1079500"/>
                </a:lnTo>
                <a:lnTo>
                  <a:pt x="786655" y="1066800"/>
                </a:lnTo>
                <a:close/>
              </a:path>
              <a:path w="1175384" h="2476500">
                <a:moveTo>
                  <a:pt x="760328" y="1016000"/>
                </a:moveTo>
                <a:lnTo>
                  <a:pt x="759256" y="1028700"/>
                </a:lnTo>
                <a:lnTo>
                  <a:pt x="760158" y="1028700"/>
                </a:lnTo>
                <a:lnTo>
                  <a:pt x="761758" y="1041400"/>
                </a:lnTo>
                <a:lnTo>
                  <a:pt x="718518" y="1041400"/>
                </a:lnTo>
                <a:lnTo>
                  <a:pt x="723182" y="1054100"/>
                </a:lnTo>
                <a:lnTo>
                  <a:pt x="729373" y="1054100"/>
                </a:lnTo>
                <a:lnTo>
                  <a:pt x="729442" y="1066800"/>
                </a:lnTo>
                <a:lnTo>
                  <a:pt x="785503" y="1066800"/>
                </a:lnTo>
                <a:lnTo>
                  <a:pt x="775614" y="1054100"/>
                </a:lnTo>
                <a:lnTo>
                  <a:pt x="776935" y="1041400"/>
                </a:lnTo>
                <a:lnTo>
                  <a:pt x="769030" y="1028700"/>
                </a:lnTo>
                <a:lnTo>
                  <a:pt x="760328" y="1016000"/>
                </a:lnTo>
                <a:close/>
              </a:path>
              <a:path w="1175384" h="2476500">
                <a:moveTo>
                  <a:pt x="752175" y="1003300"/>
                </a:moveTo>
                <a:lnTo>
                  <a:pt x="724788" y="1003300"/>
                </a:lnTo>
                <a:lnTo>
                  <a:pt x="729407" y="1016000"/>
                </a:lnTo>
                <a:lnTo>
                  <a:pt x="717067" y="1016000"/>
                </a:lnTo>
                <a:lnTo>
                  <a:pt x="721911" y="1028700"/>
                </a:lnTo>
                <a:lnTo>
                  <a:pt x="729551" y="1041400"/>
                </a:lnTo>
                <a:lnTo>
                  <a:pt x="761758" y="1041400"/>
                </a:lnTo>
                <a:lnTo>
                  <a:pt x="760158" y="1028700"/>
                </a:lnTo>
                <a:lnTo>
                  <a:pt x="756157" y="1028700"/>
                </a:lnTo>
                <a:lnTo>
                  <a:pt x="754070" y="1016000"/>
                </a:lnTo>
                <a:lnTo>
                  <a:pt x="752175" y="1003300"/>
                </a:lnTo>
                <a:close/>
              </a:path>
              <a:path w="1175384" h="2476500">
                <a:moveTo>
                  <a:pt x="717067" y="1016000"/>
                </a:moveTo>
                <a:lnTo>
                  <a:pt x="703309" y="1016000"/>
                </a:lnTo>
                <a:lnTo>
                  <a:pt x="703744" y="1028700"/>
                </a:lnTo>
                <a:lnTo>
                  <a:pt x="712013" y="1028700"/>
                </a:lnTo>
                <a:lnTo>
                  <a:pt x="717067" y="1016000"/>
                </a:lnTo>
                <a:close/>
              </a:path>
              <a:path w="1175384" h="2476500">
                <a:moveTo>
                  <a:pt x="695921" y="1003300"/>
                </a:moveTo>
                <a:lnTo>
                  <a:pt x="697841" y="1016000"/>
                </a:lnTo>
                <a:lnTo>
                  <a:pt x="702095" y="1016000"/>
                </a:lnTo>
                <a:lnTo>
                  <a:pt x="695921" y="1003300"/>
                </a:lnTo>
                <a:close/>
              </a:path>
              <a:path w="1175384" h="2476500">
                <a:moveTo>
                  <a:pt x="721817" y="1003300"/>
                </a:moveTo>
                <a:lnTo>
                  <a:pt x="713074" y="1003300"/>
                </a:lnTo>
                <a:lnTo>
                  <a:pt x="709609" y="1016000"/>
                </a:lnTo>
                <a:lnTo>
                  <a:pt x="723429" y="1016000"/>
                </a:lnTo>
                <a:lnTo>
                  <a:pt x="721817" y="1003300"/>
                </a:lnTo>
                <a:close/>
              </a:path>
              <a:path w="1175384" h="2476500">
                <a:moveTo>
                  <a:pt x="706669" y="990600"/>
                </a:moveTo>
                <a:lnTo>
                  <a:pt x="690384" y="990600"/>
                </a:lnTo>
                <a:lnTo>
                  <a:pt x="699441" y="1003300"/>
                </a:lnTo>
                <a:lnTo>
                  <a:pt x="709510" y="1003300"/>
                </a:lnTo>
                <a:lnTo>
                  <a:pt x="706669" y="990600"/>
                </a:lnTo>
                <a:close/>
              </a:path>
              <a:path w="1175384" h="2476500">
                <a:moveTo>
                  <a:pt x="706858" y="990600"/>
                </a:moveTo>
                <a:lnTo>
                  <a:pt x="706669" y="990600"/>
                </a:lnTo>
                <a:lnTo>
                  <a:pt x="709510" y="1003300"/>
                </a:lnTo>
                <a:lnTo>
                  <a:pt x="706858" y="990600"/>
                </a:lnTo>
                <a:close/>
              </a:path>
              <a:path w="1175384" h="2476500">
                <a:moveTo>
                  <a:pt x="742022" y="977900"/>
                </a:moveTo>
                <a:lnTo>
                  <a:pt x="722666" y="977900"/>
                </a:lnTo>
                <a:lnTo>
                  <a:pt x="717905" y="990600"/>
                </a:lnTo>
                <a:lnTo>
                  <a:pt x="706858" y="990600"/>
                </a:lnTo>
                <a:lnTo>
                  <a:pt x="709510" y="1003300"/>
                </a:lnTo>
                <a:lnTo>
                  <a:pt x="749655" y="1003300"/>
                </a:lnTo>
                <a:lnTo>
                  <a:pt x="742022" y="977900"/>
                </a:lnTo>
                <a:close/>
              </a:path>
              <a:path w="1175384" h="2476500">
                <a:moveTo>
                  <a:pt x="711830" y="965200"/>
                </a:moveTo>
                <a:lnTo>
                  <a:pt x="690277" y="965200"/>
                </a:lnTo>
                <a:lnTo>
                  <a:pt x="699719" y="977900"/>
                </a:lnTo>
                <a:lnTo>
                  <a:pt x="693259" y="977900"/>
                </a:lnTo>
                <a:lnTo>
                  <a:pt x="694832" y="990600"/>
                </a:lnTo>
                <a:lnTo>
                  <a:pt x="717905" y="990600"/>
                </a:lnTo>
                <a:lnTo>
                  <a:pt x="710316" y="977900"/>
                </a:lnTo>
                <a:lnTo>
                  <a:pt x="711830" y="965200"/>
                </a:lnTo>
                <a:close/>
              </a:path>
              <a:path w="1175384" h="2476500">
                <a:moveTo>
                  <a:pt x="686306" y="965200"/>
                </a:moveTo>
                <a:lnTo>
                  <a:pt x="683628" y="965200"/>
                </a:lnTo>
                <a:lnTo>
                  <a:pt x="685018" y="977900"/>
                </a:lnTo>
                <a:lnTo>
                  <a:pt x="686306" y="965200"/>
                </a:lnTo>
                <a:close/>
              </a:path>
              <a:path w="1175384" h="2476500">
                <a:moveTo>
                  <a:pt x="731481" y="952500"/>
                </a:moveTo>
                <a:lnTo>
                  <a:pt x="688035" y="952500"/>
                </a:lnTo>
                <a:lnTo>
                  <a:pt x="688022" y="965200"/>
                </a:lnTo>
                <a:lnTo>
                  <a:pt x="720051" y="965200"/>
                </a:lnTo>
                <a:lnTo>
                  <a:pt x="719735" y="977900"/>
                </a:lnTo>
                <a:lnTo>
                  <a:pt x="725142" y="977900"/>
                </a:lnTo>
                <a:lnTo>
                  <a:pt x="730861" y="965200"/>
                </a:lnTo>
                <a:lnTo>
                  <a:pt x="731481" y="952500"/>
                </a:lnTo>
                <a:close/>
              </a:path>
              <a:path w="1175384" h="2476500">
                <a:moveTo>
                  <a:pt x="682739" y="952500"/>
                </a:moveTo>
                <a:lnTo>
                  <a:pt x="671588" y="952500"/>
                </a:lnTo>
                <a:lnTo>
                  <a:pt x="672258" y="965200"/>
                </a:lnTo>
                <a:lnTo>
                  <a:pt x="688022" y="965200"/>
                </a:lnTo>
                <a:lnTo>
                  <a:pt x="682739" y="952500"/>
                </a:lnTo>
                <a:close/>
              </a:path>
              <a:path w="1175384" h="2476500">
                <a:moveTo>
                  <a:pt x="695489" y="939800"/>
                </a:moveTo>
                <a:lnTo>
                  <a:pt x="664492" y="939800"/>
                </a:lnTo>
                <a:lnTo>
                  <a:pt x="670523" y="952500"/>
                </a:lnTo>
                <a:lnTo>
                  <a:pt x="697537" y="952500"/>
                </a:lnTo>
                <a:lnTo>
                  <a:pt x="697437" y="951362"/>
                </a:lnTo>
                <a:lnTo>
                  <a:pt x="695489" y="939800"/>
                </a:lnTo>
                <a:close/>
              </a:path>
              <a:path w="1175384" h="2476500">
                <a:moveTo>
                  <a:pt x="697437" y="951362"/>
                </a:moveTo>
                <a:lnTo>
                  <a:pt x="697537" y="952500"/>
                </a:lnTo>
                <a:lnTo>
                  <a:pt x="697437" y="951362"/>
                </a:lnTo>
                <a:close/>
              </a:path>
              <a:path w="1175384" h="2476500">
                <a:moveTo>
                  <a:pt x="690022" y="889000"/>
                </a:moveTo>
                <a:lnTo>
                  <a:pt x="643652" y="889000"/>
                </a:lnTo>
                <a:lnTo>
                  <a:pt x="655916" y="901700"/>
                </a:lnTo>
                <a:lnTo>
                  <a:pt x="655028" y="914400"/>
                </a:lnTo>
                <a:lnTo>
                  <a:pt x="666442" y="914400"/>
                </a:lnTo>
                <a:lnTo>
                  <a:pt x="676973" y="939800"/>
                </a:lnTo>
                <a:lnTo>
                  <a:pt x="696422" y="939800"/>
                </a:lnTo>
                <a:lnTo>
                  <a:pt x="697437" y="951362"/>
                </a:lnTo>
                <a:lnTo>
                  <a:pt x="697629" y="952500"/>
                </a:lnTo>
                <a:lnTo>
                  <a:pt x="720804" y="952500"/>
                </a:lnTo>
                <a:lnTo>
                  <a:pt x="719670" y="939800"/>
                </a:lnTo>
                <a:lnTo>
                  <a:pt x="718680" y="927100"/>
                </a:lnTo>
                <a:lnTo>
                  <a:pt x="708431" y="927100"/>
                </a:lnTo>
                <a:lnTo>
                  <a:pt x="704223" y="901700"/>
                </a:lnTo>
                <a:lnTo>
                  <a:pt x="691171" y="901700"/>
                </a:lnTo>
                <a:lnTo>
                  <a:pt x="690022" y="889000"/>
                </a:lnTo>
                <a:close/>
              </a:path>
              <a:path w="1175384" h="2476500">
                <a:moveTo>
                  <a:pt x="666998" y="927100"/>
                </a:moveTo>
                <a:lnTo>
                  <a:pt x="668515" y="939800"/>
                </a:lnTo>
                <a:lnTo>
                  <a:pt x="670720" y="939800"/>
                </a:lnTo>
                <a:lnTo>
                  <a:pt x="666998" y="927100"/>
                </a:lnTo>
                <a:close/>
              </a:path>
              <a:path w="1175384" h="2476500">
                <a:moveTo>
                  <a:pt x="716508" y="914400"/>
                </a:moveTo>
                <a:lnTo>
                  <a:pt x="710006" y="914400"/>
                </a:lnTo>
                <a:lnTo>
                  <a:pt x="710056" y="927100"/>
                </a:lnTo>
                <a:lnTo>
                  <a:pt x="716508" y="914400"/>
                </a:lnTo>
                <a:close/>
              </a:path>
              <a:path w="1175384" h="2476500">
                <a:moveTo>
                  <a:pt x="681246" y="863600"/>
                </a:moveTo>
                <a:lnTo>
                  <a:pt x="635499" y="863600"/>
                </a:lnTo>
                <a:lnTo>
                  <a:pt x="645020" y="876300"/>
                </a:lnTo>
                <a:lnTo>
                  <a:pt x="641554" y="889000"/>
                </a:lnTo>
                <a:lnTo>
                  <a:pt x="667930" y="889000"/>
                </a:lnTo>
                <a:lnTo>
                  <a:pt x="668731" y="876300"/>
                </a:lnTo>
                <a:lnTo>
                  <a:pt x="684317" y="876300"/>
                </a:lnTo>
                <a:lnTo>
                  <a:pt x="681246" y="863600"/>
                </a:lnTo>
                <a:close/>
              </a:path>
              <a:path w="1175384" h="2476500">
                <a:moveTo>
                  <a:pt x="687239" y="876300"/>
                </a:moveTo>
                <a:lnTo>
                  <a:pt x="668731" y="876300"/>
                </a:lnTo>
                <a:lnTo>
                  <a:pt x="667930" y="889000"/>
                </a:lnTo>
                <a:lnTo>
                  <a:pt x="689733" y="889000"/>
                </a:lnTo>
                <a:lnTo>
                  <a:pt x="687239" y="876300"/>
                </a:lnTo>
                <a:close/>
              </a:path>
              <a:path w="1175384" h="2476500">
                <a:moveTo>
                  <a:pt x="633793" y="863600"/>
                </a:moveTo>
                <a:lnTo>
                  <a:pt x="633107" y="876300"/>
                </a:lnTo>
                <a:lnTo>
                  <a:pt x="641108" y="876300"/>
                </a:lnTo>
                <a:lnTo>
                  <a:pt x="633793" y="863600"/>
                </a:lnTo>
                <a:close/>
              </a:path>
              <a:path w="1175384" h="2476500">
                <a:moveTo>
                  <a:pt x="619455" y="841999"/>
                </a:moveTo>
                <a:lnTo>
                  <a:pt x="621648" y="850900"/>
                </a:lnTo>
                <a:lnTo>
                  <a:pt x="620317" y="863600"/>
                </a:lnTo>
                <a:lnTo>
                  <a:pt x="631833" y="863600"/>
                </a:lnTo>
                <a:lnTo>
                  <a:pt x="628154" y="850900"/>
                </a:lnTo>
                <a:lnTo>
                  <a:pt x="629449" y="850900"/>
                </a:lnTo>
                <a:lnTo>
                  <a:pt x="619455" y="841999"/>
                </a:lnTo>
                <a:close/>
              </a:path>
              <a:path w="1175384" h="2476500">
                <a:moveTo>
                  <a:pt x="664089" y="838200"/>
                </a:moveTo>
                <a:lnTo>
                  <a:pt x="656971" y="850900"/>
                </a:lnTo>
                <a:lnTo>
                  <a:pt x="629869" y="850900"/>
                </a:lnTo>
                <a:lnTo>
                  <a:pt x="631833" y="863600"/>
                </a:lnTo>
                <a:lnTo>
                  <a:pt x="670826" y="863600"/>
                </a:lnTo>
                <a:lnTo>
                  <a:pt x="669530" y="850900"/>
                </a:lnTo>
                <a:lnTo>
                  <a:pt x="664089" y="838200"/>
                </a:lnTo>
                <a:close/>
              </a:path>
              <a:path w="1175384" h="2476500">
                <a:moveTo>
                  <a:pt x="631901" y="787400"/>
                </a:moveTo>
                <a:lnTo>
                  <a:pt x="624509" y="787400"/>
                </a:lnTo>
                <a:lnTo>
                  <a:pt x="618133" y="800100"/>
                </a:lnTo>
                <a:lnTo>
                  <a:pt x="599199" y="800100"/>
                </a:lnTo>
                <a:lnTo>
                  <a:pt x="593625" y="811349"/>
                </a:lnTo>
                <a:lnTo>
                  <a:pt x="594461" y="812800"/>
                </a:lnTo>
                <a:lnTo>
                  <a:pt x="604152" y="812800"/>
                </a:lnTo>
                <a:lnTo>
                  <a:pt x="626722" y="838200"/>
                </a:lnTo>
                <a:lnTo>
                  <a:pt x="629449" y="850900"/>
                </a:lnTo>
                <a:lnTo>
                  <a:pt x="650646" y="850900"/>
                </a:lnTo>
                <a:lnTo>
                  <a:pt x="645203" y="825500"/>
                </a:lnTo>
                <a:lnTo>
                  <a:pt x="643712" y="825500"/>
                </a:lnTo>
                <a:lnTo>
                  <a:pt x="644487" y="811349"/>
                </a:lnTo>
                <a:lnTo>
                  <a:pt x="645183" y="800100"/>
                </a:lnTo>
                <a:lnTo>
                  <a:pt x="631901" y="787400"/>
                </a:lnTo>
                <a:close/>
              </a:path>
              <a:path w="1175384" h="2476500">
                <a:moveTo>
                  <a:pt x="618518" y="838200"/>
                </a:moveTo>
                <a:lnTo>
                  <a:pt x="615187" y="838200"/>
                </a:lnTo>
                <a:lnTo>
                  <a:pt x="619455" y="841999"/>
                </a:lnTo>
                <a:lnTo>
                  <a:pt x="618518" y="838200"/>
                </a:lnTo>
                <a:close/>
              </a:path>
              <a:path w="1175384" h="2476500">
                <a:moveTo>
                  <a:pt x="601464" y="813211"/>
                </a:moveTo>
                <a:lnTo>
                  <a:pt x="598955" y="825500"/>
                </a:lnTo>
                <a:lnTo>
                  <a:pt x="595685" y="825500"/>
                </a:lnTo>
                <a:lnTo>
                  <a:pt x="597242" y="838200"/>
                </a:lnTo>
                <a:lnTo>
                  <a:pt x="615187" y="838200"/>
                </a:lnTo>
                <a:lnTo>
                  <a:pt x="601464" y="813211"/>
                </a:lnTo>
                <a:close/>
              </a:path>
              <a:path w="1175384" h="2476500">
                <a:moveTo>
                  <a:pt x="654837" y="825500"/>
                </a:moveTo>
                <a:lnTo>
                  <a:pt x="651112" y="825500"/>
                </a:lnTo>
                <a:lnTo>
                  <a:pt x="657836" y="838200"/>
                </a:lnTo>
                <a:lnTo>
                  <a:pt x="654837" y="825500"/>
                </a:lnTo>
                <a:close/>
              </a:path>
              <a:path w="1175384" h="2476500">
                <a:moveTo>
                  <a:pt x="601238" y="812800"/>
                </a:moveTo>
                <a:lnTo>
                  <a:pt x="592907" y="812800"/>
                </a:lnTo>
                <a:lnTo>
                  <a:pt x="592046" y="825500"/>
                </a:lnTo>
                <a:lnTo>
                  <a:pt x="601369" y="813038"/>
                </a:lnTo>
                <a:lnTo>
                  <a:pt x="601238" y="812800"/>
                </a:lnTo>
                <a:close/>
              </a:path>
              <a:path w="1175384" h="2476500">
                <a:moveTo>
                  <a:pt x="655243" y="812800"/>
                </a:moveTo>
                <a:lnTo>
                  <a:pt x="648715" y="812800"/>
                </a:lnTo>
                <a:lnTo>
                  <a:pt x="649185" y="825500"/>
                </a:lnTo>
                <a:lnTo>
                  <a:pt x="655243" y="812800"/>
                </a:lnTo>
                <a:close/>
              </a:path>
              <a:path w="1175384" h="2476500">
                <a:moveTo>
                  <a:pt x="587146" y="800100"/>
                </a:moveTo>
                <a:lnTo>
                  <a:pt x="586777" y="812800"/>
                </a:lnTo>
                <a:lnTo>
                  <a:pt x="592907" y="812800"/>
                </a:lnTo>
                <a:lnTo>
                  <a:pt x="593625" y="811349"/>
                </a:lnTo>
                <a:lnTo>
                  <a:pt x="587146" y="800100"/>
                </a:lnTo>
                <a:close/>
              </a:path>
              <a:path w="1175384" h="2476500">
                <a:moveTo>
                  <a:pt x="615265" y="787400"/>
                </a:moveTo>
                <a:lnTo>
                  <a:pt x="578218" y="787400"/>
                </a:lnTo>
                <a:lnTo>
                  <a:pt x="595409" y="800100"/>
                </a:lnTo>
                <a:lnTo>
                  <a:pt x="605993" y="800100"/>
                </a:lnTo>
                <a:lnTo>
                  <a:pt x="615265" y="787400"/>
                </a:lnTo>
                <a:close/>
              </a:path>
              <a:path w="1175384" h="2476500">
                <a:moveTo>
                  <a:pt x="605929" y="749300"/>
                </a:moveTo>
                <a:lnTo>
                  <a:pt x="559270" y="749300"/>
                </a:lnTo>
                <a:lnTo>
                  <a:pt x="565222" y="762000"/>
                </a:lnTo>
                <a:lnTo>
                  <a:pt x="570344" y="762000"/>
                </a:lnTo>
                <a:lnTo>
                  <a:pt x="579550" y="774700"/>
                </a:lnTo>
                <a:lnTo>
                  <a:pt x="585647" y="787400"/>
                </a:lnTo>
                <a:lnTo>
                  <a:pt x="615265" y="787400"/>
                </a:lnTo>
                <a:lnTo>
                  <a:pt x="605993" y="800100"/>
                </a:lnTo>
                <a:lnTo>
                  <a:pt x="618133" y="800100"/>
                </a:lnTo>
                <a:lnTo>
                  <a:pt x="624509" y="787400"/>
                </a:lnTo>
                <a:lnTo>
                  <a:pt x="629987" y="774700"/>
                </a:lnTo>
                <a:lnTo>
                  <a:pt x="622453" y="774700"/>
                </a:lnTo>
                <a:lnTo>
                  <a:pt x="611302" y="762000"/>
                </a:lnTo>
                <a:lnTo>
                  <a:pt x="605929" y="749300"/>
                </a:lnTo>
                <a:close/>
              </a:path>
              <a:path w="1175384" h="2476500">
                <a:moveTo>
                  <a:pt x="570361" y="774700"/>
                </a:moveTo>
                <a:lnTo>
                  <a:pt x="573476" y="787400"/>
                </a:lnTo>
                <a:lnTo>
                  <a:pt x="580669" y="787400"/>
                </a:lnTo>
                <a:lnTo>
                  <a:pt x="570361" y="774700"/>
                </a:lnTo>
                <a:close/>
              </a:path>
              <a:path w="1175384" h="2476500">
                <a:moveTo>
                  <a:pt x="565222" y="762000"/>
                </a:moveTo>
                <a:lnTo>
                  <a:pt x="564387" y="774700"/>
                </a:lnTo>
                <a:lnTo>
                  <a:pt x="573294" y="774700"/>
                </a:lnTo>
                <a:lnTo>
                  <a:pt x="565222" y="762000"/>
                </a:lnTo>
                <a:close/>
              </a:path>
              <a:path w="1175384" h="2476500">
                <a:moveTo>
                  <a:pt x="598553" y="723900"/>
                </a:moveTo>
                <a:lnTo>
                  <a:pt x="550980" y="723900"/>
                </a:lnTo>
                <a:lnTo>
                  <a:pt x="554402" y="749300"/>
                </a:lnTo>
                <a:lnTo>
                  <a:pt x="557228" y="762000"/>
                </a:lnTo>
                <a:lnTo>
                  <a:pt x="565111" y="762000"/>
                </a:lnTo>
                <a:lnTo>
                  <a:pt x="559270" y="749300"/>
                </a:lnTo>
                <a:lnTo>
                  <a:pt x="610257" y="749300"/>
                </a:lnTo>
                <a:lnTo>
                  <a:pt x="600375" y="736600"/>
                </a:lnTo>
                <a:lnTo>
                  <a:pt x="600568" y="736600"/>
                </a:lnTo>
                <a:lnTo>
                  <a:pt x="598553" y="723900"/>
                </a:lnTo>
                <a:close/>
              </a:path>
              <a:path w="1175384" h="2476500">
                <a:moveTo>
                  <a:pt x="536746" y="723900"/>
                </a:moveTo>
                <a:lnTo>
                  <a:pt x="539314" y="736600"/>
                </a:lnTo>
                <a:lnTo>
                  <a:pt x="541858" y="736600"/>
                </a:lnTo>
                <a:lnTo>
                  <a:pt x="536746" y="723900"/>
                </a:lnTo>
                <a:close/>
              </a:path>
              <a:path w="1175384" h="2476500">
                <a:moveTo>
                  <a:pt x="575089" y="685800"/>
                </a:moveTo>
                <a:lnTo>
                  <a:pt x="518847" y="685800"/>
                </a:lnTo>
                <a:lnTo>
                  <a:pt x="520341" y="698500"/>
                </a:lnTo>
                <a:lnTo>
                  <a:pt x="539697" y="698500"/>
                </a:lnTo>
                <a:lnTo>
                  <a:pt x="544611" y="711200"/>
                </a:lnTo>
                <a:lnTo>
                  <a:pt x="540422" y="723900"/>
                </a:lnTo>
                <a:lnTo>
                  <a:pt x="579574" y="723900"/>
                </a:lnTo>
                <a:lnTo>
                  <a:pt x="582328" y="711200"/>
                </a:lnTo>
                <a:lnTo>
                  <a:pt x="585950" y="711200"/>
                </a:lnTo>
                <a:lnTo>
                  <a:pt x="576122" y="698500"/>
                </a:lnTo>
                <a:lnTo>
                  <a:pt x="575089" y="685800"/>
                </a:lnTo>
                <a:close/>
              </a:path>
              <a:path w="1175384" h="2476500">
                <a:moveTo>
                  <a:pt x="512807" y="673100"/>
                </a:moveTo>
                <a:lnTo>
                  <a:pt x="510082" y="673100"/>
                </a:lnTo>
                <a:lnTo>
                  <a:pt x="515158" y="685800"/>
                </a:lnTo>
                <a:lnTo>
                  <a:pt x="512807" y="673100"/>
                </a:lnTo>
                <a:close/>
              </a:path>
              <a:path w="1175384" h="2476500">
                <a:moveTo>
                  <a:pt x="559472" y="673100"/>
                </a:moveTo>
                <a:lnTo>
                  <a:pt x="515119" y="673100"/>
                </a:lnTo>
                <a:lnTo>
                  <a:pt x="518717" y="685800"/>
                </a:lnTo>
                <a:lnTo>
                  <a:pt x="565835" y="685800"/>
                </a:lnTo>
                <a:lnTo>
                  <a:pt x="559472" y="673100"/>
                </a:lnTo>
                <a:close/>
              </a:path>
              <a:path w="1175384" h="2476500">
                <a:moveTo>
                  <a:pt x="534439" y="635000"/>
                </a:moveTo>
                <a:lnTo>
                  <a:pt x="487273" y="635000"/>
                </a:lnTo>
                <a:lnTo>
                  <a:pt x="485636" y="647700"/>
                </a:lnTo>
                <a:lnTo>
                  <a:pt x="493085" y="660400"/>
                </a:lnTo>
                <a:lnTo>
                  <a:pt x="503127" y="673100"/>
                </a:lnTo>
                <a:lnTo>
                  <a:pt x="537030" y="673100"/>
                </a:lnTo>
                <a:lnTo>
                  <a:pt x="534861" y="660400"/>
                </a:lnTo>
                <a:lnTo>
                  <a:pt x="499655" y="660400"/>
                </a:lnTo>
                <a:lnTo>
                  <a:pt x="502668" y="647700"/>
                </a:lnTo>
                <a:lnTo>
                  <a:pt x="540511" y="647700"/>
                </a:lnTo>
                <a:lnTo>
                  <a:pt x="534439" y="635000"/>
                </a:lnTo>
                <a:close/>
              </a:path>
              <a:path w="1175384" h="2476500">
                <a:moveTo>
                  <a:pt x="546590" y="656958"/>
                </a:moveTo>
                <a:lnTo>
                  <a:pt x="547649" y="660400"/>
                </a:lnTo>
                <a:lnTo>
                  <a:pt x="544067" y="673100"/>
                </a:lnTo>
                <a:lnTo>
                  <a:pt x="558935" y="673100"/>
                </a:lnTo>
                <a:lnTo>
                  <a:pt x="555193" y="660400"/>
                </a:lnTo>
                <a:lnTo>
                  <a:pt x="548850" y="660400"/>
                </a:lnTo>
                <a:lnTo>
                  <a:pt x="546590" y="656958"/>
                </a:lnTo>
                <a:close/>
              </a:path>
              <a:path w="1175384" h="2476500">
                <a:moveTo>
                  <a:pt x="534669" y="647700"/>
                </a:moveTo>
                <a:lnTo>
                  <a:pt x="507861" y="647700"/>
                </a:lnTo>
                <a:lnTo>
                  <a:pt x="508951" y="660400"/>
                </a:lnTo>
                <a:lnTo>
                  <a:pt x="534861" y="660400"/>
                </a:lnTo>
                <a:lnTo>
                  <a:pt x="534669" y="647700"/>
                </a:lnTo>
                <a:close/>
              </a:path>
              <a:path w="1175384" h="2476500">
                <a:moveTo>
                  <a:pt x="543740" y="647700"/>
                </a:moveTo>
                <a:lnTo>
                  <a:pt x="540511" y="647700"/>
                </a:lnTo>
                <a:lnTo>
                  <a:pt x="546590" y="656958"/>
                </a:lnTo>
                <a:lnTo>
                  <a:pt x="543740" y="647700"/>
                </a:lnTo>
                <a:close/>
              </a:path>
              <a:path w="1175384" h="2476500">
                <a:moveTo>
                  <a:pt x="475983" y="622300"/>
                </a:moveTo>
                <a:lnTo>
                  <a:pt x="470459" y="622300"/>
                </a:lnTo>
                <a:lnTo>
                  <a:pt x="472606" y="635000"/>
                </a:lnTo>
                <a:lnTo>
                  <a:pt x="476442" y="635000"/>
                </a:lnTo>
                <a:lnTo>
                  <a:pt x="475983" y="622300"/>
                </a:lnTo>
                <a:close/>
              </a:path>
              <a:path w="1175384" h="2476500">
                <a:moveTo>
                  <a:pt x="507402" y="596900"/>
                </a:moveTo>
                <a:lnTo>
                  <a:pt x="455294" y="596900"/>
                </a:lnTo>
                <a:lnTo>
                  <a:pt x="462751" y="609600"/>
                </a:lnTo>
                <a:lnTo>
                  <a:pt x="473296" y="609600"/>
                </a:lnTo>
                <a:lnTo>
                  <a:pt x="479818" y="622300"/>
                </a:lnTo>
                <a:lnTo>
                  <a:pt x="483649" y="635000"/>
                </a:lnTo>
                <a:lnTo>
                  <a:pt x="494084" y="635000"/>
                </a:lnTo>
                <a:lnTo>
                  <a:pt x="483387" y="622300"/>
                </a:lnTo>
                <a:lnTo>
                  <a:pt x="513487" y="622300"/>
                </a:lnTo>
                <a:lnTo>
                  <a:pt x="509988" y="609600"/>
                </a:lnTo>
                <a:lnTo>
                  <a:pt x="507402" y="596900"/>
                </a:lnTo>
                <a:close/>
              </a:path>
              <a:path w="1175384" h="2476500">
                <a:moveTo>
                  <a:pt x="531901" y="622300"/>
                </a:moveTo>
                <a:lnTo>
                  <a:pt x="491826" y="622300"/>
                </a:lnTo>
                <a:lnTo>
                  <a:pt x="494084" y="635000"/>
                </a:lnTo>
                <a:lnTo>
                  <a:pt x="538152" y="635000"/>
                </a:lnTo>
                <a:lnTo>
                  <a:pt x="531901" y="622300"/>
                </a:lnTo>
                <a:close/>
              </a:path>
              <a:path w="1175384" h="2476500">
                <a:moveTo>
                  <a:pt x="473296" y="609600"/>
                </a:moveTo>
                <a:lnTo>
                  <a:pt x="468845" y="609600"/>
                </a:lnTo>
                <a:lnTo>
                  <a:pt x="467409" y="622300"/>
                </a:lnTo>
                <a:lnTo>
                  <a:pt x="469026" y="622300"/>
                </a:lnTo>
                <a:lnTo>
                  <a:pt x="473296" y="609600"/>
                </a:lnTo>
                <a:close/>
              </a:path>
              <a:path w="1175384" h="2476500">
                <a:moveTo>
                  <a:pt x="515453" y="621029"/>
                </a:moveTo>
                <a:lnTo>
                  <a:pt x="514819" y="622300"/>
                </a:lnTo>
                <a:lnTo>
                  <a:pt x="515541" y="622300"/>
                </a:lnTo>
                <a:lnTo>
                  <a:pt x="515453" y="621029"/>
                </a:lnTo>
                <a:close/>
              </a:path>
              <a:path w="1175384" h="2476500">
                <a:moveTo>
                  <a:pt x="521157" y="609600"/>
                </a:moveTo>
                <a:lnTo>
                  <a:pt x="515453" y="621029"/>
                </a:lnTo>
                <a:lnTo>
                  <a:pt x="515541" y="622300"/>
                </a:lnTo>
                <a:lnTo>
                  <a:pt x="516356" y="622300"/>
                </a:lnTo>
                <a:lnTo>
                  <a:pt x="521157" y="609600"/>
                </a:lnTo>
                <a:close/>
              </a:path>
              <a:path w="1175384" h="2476500">
                <a:moveTo>
                  <a:pt x="522912" y="609600"/>
                </a:moveTo>
                <a:lnTo>
                  <a:pt x="521157" y="609600"/>
                </a:lnTo>
                <a:lnTo>
                  <a:pt x="516356" y="622300"/>
                </a:lnTo>
                <a:lnTo>
                  <a:pt x="527657" y="622300"/>
                </a:lnTo>
                <a:lnTo>
                  <a:pt x="522912" y="609600"/>
                </a:lnTo>
                <a:close/>
              </a:path>
              <a:path w="1175384" h="2476500">
                <a:moveTo>
                  <a:pt x="518135" y="596900"/>
                </a:moveTo>
                <a:lnTo>
                  <a:pt x="513791" y="596900"/>
                </a:lnTo>
                <a:lnTo>
                  <a:pt x="515453" y="621029"/>
                </a:lnTo>
                <a:lnTo>
                  <a:pt x="521157" y="609600"/>
                </a:lnTo>
                <a:lnTo>
                  <a:pt x="522912" y="609600"/>
                </a:lnTo>
                <a:lnTo>
                  <a:pt x="518135" y="596900"/>
                </a:lnTo>
                <a:close/>
              </a:path>
              <a:path w="1175384" h="2476500">
                <a:moveTo>
                  <a:pt x="465505" y="571500"/>
                </a:moveTo>
                <a:lnTo>
                  <a:pt x="453680" y="571500"/>
                </a:lnTo>
                <a:lnTo>
                  <a:pt x="457372" y="584200"/>
                </a:lnTo>
                <a:lnTo>
                  <a:pt x="456162" y="596900"/>
                </a:lnTo>
                <a:lnTo>
                  <a:pt x="501462" y="596900"/>
                </a:lnTo>
                <a:lnTo>
                  <a:pt x="498194" y="584200"/>
                </a:lnTo>
                <a:lnTo>
                  <a:pt x="464781" y="584200"/>
                </a:lnTo>
                <a:lnTo>
                  <a:pt x="465505" y="571500"/>
                </a:lnTo>
                <a:close/>
              </a:path>
              <a:path w="1175384" h="2476500">
                <a:moveTo>
                  <a:pt x="488710" y="558800"/>
                </a:moveTo>
                <a:lnTo>
                  <a:pt x="439188" y="558800"/>
                </a:lnTo>
                <a:lnTo>
                  <a:pt x="440766" y="571500"/>
                </a:lnTo>
                <a:lnTo>
                  <a:pt x="465505" y="571500"/>
                </a:lnTo>
                <a:lnTo>
                  <a:pt x="464781" y="584200"/>
                </a:lnTo>
                <a:lnTo>
                  <a:pt x="503351" y="584200"/>
                </a:lnTo>
                <a:lnTo>
                  <a:pt x="507390" y="596900"/>
                </a:lnTo>
                <a:lnTo>
                  <a:pt x="510463" y="596900"/>
                </a:lnTo>
                <a:lnTo>
                  <a:pt x="506514" y="584200"/>
                </a:lnTo>
                <a:lnTo>
                  <a:pt x="497427" y="571500"/>
                </a:lnTo>
                <a:lnTo>
                  <a:pt x="488710" y="558800"/>
                </a:lnTo>
                <a:close/>
              </a:path>
              <a:path w="1175384" h="2476500">
                <a:moveTo>
                  <a:pt x="425945" y="546100"/>
                </a:moveTo>
                <a:lnTo>
                  <a:pt x="424933" y="558800"/>
                </a:lnTo>
                <a:lnTo>
                  <a:pt x="434100" y="571500"/>
                </a:lnTo>
                <a:lnTo>
                  <a:pt x="443488" y="584200"/>
                </a:lnTo>
                <a:lnTo>
                  <a:pt x="443140" y="571500"/>
                </a:lnTo>
                <a:lnTo>
                  <a:pt x="440766" y="571500"/>
                </a:lnTo>
                <a:lnTo>
                  <a:pt x="429958" y="558800"/>
                </a:lnTo>
                <a:lnTo>
                  <a:pt x="440221" y="558800"/>
                </a:lnTo>
                <a:lnTo>
                  <a:pt x="425945" y="546100"/>
                </a:lnTo>
                <a:close/>
              </a:path>
              <a:path w="1175384" h="2476500">
                <a:moveTo>
                  <a:pt x="466039" y="533400"/>
                </a:moveTo>
                <a:lnTo>
                  <a:pt x="418290" y="533400"/>
                </a:lnTo>
                <a:lnTo>
                  <a:pt x="431663" y="546100"/>
                </a:lnTo>
                <a:lnTo>
                  <a:pt x="440221" y="558800"/>
                </a:lnTo>
                <a:lnTo>
                  <a:pt x="485876" y="558800"/>
                </a:lnTo>
                <a:lnTo>
                  <a:pt x="481230" y="546100"/>
                </a:lnTo>
                <a:lnTo>
                  <a:pt x="470785" y="546100"/>
                </a:lnTo>
                <a:lnTo>
                  <a:pt x="466039" y="533400"/>
                </a:lnTo>
                <a:close/>
              </a:path>
              <a:path w="1175384" h="2476500">
                <a:moveTo>
                  <a:pt x="461240" y="520700"/>
                </a:moveTo>
                <a:lnTo>
                  <a:pt x="404999" y="520700"/>
                </a:lnTo>
                <a:lnTo>
                  <a:pt x="404861" y="521765"/>
                </a:lnTo>
                <a:lnTo>
                  <a:pt x="409276" y="533400"/>
                </a:lnTo>
                <a:lnTo>
                  <a:pt x="466039" y="533400"/>
                </a:lnTo>
                <a:lnTo>
                  <a:pt x="477874" y="546100"/>
                </a:lnTo>
                <a:lnTo>
                  <a:pt x="472311" y="533400"/>
                </a:lnTo>
                <a:lnTo>
                  <a:pt x="461240" y="520700"/>
                </a:lnTo>
                <a:close/>
              </a:path>
              <a:path w="1175384" h="2476500">
                <a:moveTo>
                  <a:pt x="404456" y="520700"/>
                </a:moveTo>
                <a:lnTo>
                  <a:pt x="400646" y="520700"/>
                </a:lnTo>
                <a:lnTo>
                  <a:pt x="403350" y="533400"/>
                </a:lnTo>
                <a:lnTo>
                  <a:pt x="404861" y="521765"/>
                </a:lnTo>
                <a:lnTo>
                  <a:pt x="404456" y="520700"/>
                </a:lnTo>
                <a:close/>
              </a:path>
              <a:path w="1175384" h="2476500">
                <a:moveTo>
                  <a:pt x="412987" y="508000"/>
                </a:moveTo>
                <a:lnTo>
                  <a:pt x="407418" y="508000"/>
                </a:lnTo>
                <a:lnTo>
                  <a:pt x="404456" y="520700"/>
                </a:lnTo>
                <a:lnTo>
                  <a:pt x="416783" y="520700"/>
                </a:lnTo>
                <a:lnTo>
                  <a:pt x="412987" y="508000"/>
                </a:lnTo>
                <a:close/>
              </a:path>
              <a:path w="1175384" h="2476500">
                <a:moveTo>
                  <a:pt x="452356" y="508000"/>
                </a:moveTo>
                <a:lnTo>
                  <a:pt x="419163" y="508000"/>
                </a:lnTo>
                <a:lnTo>
                  <a:pt x="428599" y="520700"/>
                </a:lnTo>
                <a:lnTo>
                  <a:pt x="456552" y="520700"/>
                </a:lnTo>
                <a:lnTo>
                  <a:pt x="452356" y="508000"/>
                </a:lnTo>
                <a:close/>
              </a:path>
              <a:path w="1175384" h="2476500">
                <a:moveTo>
                  <a:pt x="390002" y="506421"/>
                </a:moveTo>
                <a:lnTo>
                  <a:pt x="389641" y="508000"/>
                </a:lnTo>
                <a:lnTo>
                  <a:pt x="389978" y="508000"/>
                </a:lnTo>
                <a:lnTo>
                  <a:pt x="390002" y="506421"/>
                </a:lnTo>
                <a:close/>
              </a:path>
              <a:path w="1175384" h="2476500">
                <a:moveTo>
                  <a:pt x="429616" y="469900"/>
                </a:moveTo>
                <a:lnTo>
                  <a:pt x="425835" y="469900"/>
                </a:lnTo>
                <a:lnTo>
                  <a:pt x="427718" y="482600"/>
                </a:lnTo>
                <a:lnTo>
                  <a:pt x="392745" y="482600"/>
                </a:lnTo>
                <a:lnTo>
                  <a:pt x="392542" y="495300"/>
                </a:lnTo>
                <a:lnTo>
                  <a:pt x="390002" y="506421"/>
                </a:lnTo>
                <a:lnTo>
                  <a:pt x="389978" y="508000"/>
                </a:lnTo>
                <a:lnTo>
                  <a:pt x="448760" y="508000"/>
                </a:lnTo>
                <a:lnTo>
                  <a:pt x="445079" y="495300"/>
                </a:lnTo>
                <a:lnTo>
                  <a:pt x="435668" y="495300"/>
                </a:lnTo>
                <a:lnTo>
                  <a:pt x="435901" y="482600"/>
                </a:lnTo>
                <a:lnTo>
                  <a:pt x="429616" y="469900"/>
                </a:lnTo>
                <a:close/>
              </a:path>
              <a:path w="1175384" h="2476500">
                <a:moveTo>
                  <a:pt x="411300" y="444500"/>
                </a:moveTo>
                <a:lnTo>
                  <a:pt x="408282" y="444500"/>
                </a:lnTo>
                <a:lnTo>
                  <a:pt x="403002" y="457200"/>
                </a:lnTo>
                <a:lnTo>
                  <a:pt x="362674" y="457200"/>
                </a:lnTo>
                <a:lnTo>
                  <a:pt x="366190" y="469900"/>
                </a:lnTo>
                <a:lnTo>
                  <a:pt x="371370" y="482600"/>
                </a:lnTo>
                <a:lnTo>
                  <a:pt x="373514" y="482600"/>
                </a:lnTo>
                <a:lnTo>
                  <a:pt x="374370" y="469900"/>
                </a:lnTo>
                <a:lnTo>
                  <a:pt x="420457" y="469900"/>
                </a:lnTo>
                <a:lnTo>
                  <a:pt x="412343" y="457200"/>
                </a:lnTo>
                <a:lnTo>
                  <a:pt x="411300" y="444500"/>
                </a:lnTo>
                <a:close/>
              </a:path>
              <a:path w="1175384" h="2476500">
                <a:moveTo>
                  <a:pt x="423887" y="469900"/>
                </a:moveTo>
                <a:lnTo>
                  <a:pt x="376384" y="469900"/>
                </a:lnTo>
                <a:lnTo>
                  <a:pt x="373514" y="482600"/>
                </a:lnTo>
                <a:lnTo>
                  <a:pt x="427718" y="482600"/>
                </a:lnTo>
                <a:lnTo>
                  <a:pt x="423887" y="469900"/>
                </a:lnTo>
                <a:close/>
              </a:path>
              <a:path w="1175384" h="2476500">
                <a:moveTo>
                  <a:pt x="402285" y="431800"/>
                </a:moveTo>
                <a:lnTo>
                  <a:pt x="387639" y="431800"/>
                </a:lnTo>
                <a:lnTo>
                  <a:pt x="386651" y="444500"/>
                </a:lnTo>
                <a:lnTo>
                  <a:pt x="356101" y="444500"/>
                </a:lnTo>
                <a:lnTo>
                  <a:pt x="354317" y="469900"/>
                </a:lnTo>
                <a:lnTo>
                  <a:pt x="360438" y="469900"/>
                </a:lnTo>
                <a:lnTo>
                  <a:pt x="362674" y="457200"/>
                </a:lnTo>
                <a:lnTo>
                  <a:pt x="403002" y="457200"/>
                </a:lnTo>
                <a:lnTo>
                  <a:pt x="395173" y="444500"/>
                </a:lnTo>
                <a:lnTo>
                  <a:pt x="402285" y="431800"/>
                </a:lnTo>
                <a:close/>
              </a:path>
              <a:path w="1175384" h="2476500">
                <a:moveTo>
                  <a:pt x="369081" y="431800"/>
                </a:moveTo>
                <a:lnTo>
                  <a:pt x="349046" y="431800"/>
                </a:lnTo>
                <a:lnTo>
                  <a:pt x="340053" y="444500"/>
                </a:lnTo>
                <a:lnTo>
                  <a:pt x="361173" y="444500"/>
                </a:lnTo>
                <a:lnTo>
                  <a:pt x="369081" y="431800"/>
                </a:lnTo>
                <a:close/>
              </a:path>
              <a:path w="1175384" h="2476500">
                <a:moveTo>
                  <a:pt x="371152" y="431800"/>
                </a:moveTo>
                <a:lnTo>
                  <a:pt x="369081" y="431800"/>
                </a:lnTo>
                <a:lnTo>
                  <a:pt x="361173" y="444500"/>
                </a:lnTo>
                <a:lnTo>
                  <a:pt x="369239" y="444500"/>
                </a:lnTo>
                <a:lnTo>
                  <a:pt x="371152" y="431800"/>
                </a:lnTo>
                <a:close/>
              </a:path>
              <a:path w="1175384" h="2476500">
                <a:moveTo>
                  <a:pt x="382375" y="431800"/>
                </a:moveTo>
                <a:lnTo>
                  <a:pt x="371152" y="431800"/>
                </a:lnTo>
                <a:lnTo>
                  <a:pt x="369239" y="444500"/>
                </a:lnTo>
                <a:lnTo>
                  <a:pt x="380221" y="444500"/>
                </a:lnTo>
                <a:lnTo>
                  <a:pt x="382375" y="431800"/>
                </a:lnTo>
                <a:close/>
              </a:path>
              <a:path w="1175384" h="2476500">
                <a:moveTo>
                  <a:pt x="363742" y="381000"/>
                </a:moveTo>
                <a:lnTo>
                  <a:pt x="355523" y="381000"/>
                </a:lnTo>
                <a:lnTo>
                  <a:pt x="355356" y="382986"/>
                </a:lnTo>
                <a:lnTo>
                  <a:pt x="359386" y="393700"/>
                </a:lnTo>
                <a:lnTo>
                  <a:pt x="327565" y="393700"/>
                </a:lnTo>
                <a:lnTo>
                  <a:pt x="325958" y="406400"/>
                </a:lnTo>
                <a:lnTo>
                  <a:pt x="331117" y="406400"/>
                </a:lnTo>
                <a:lnTo>
                  <a:pt x="337005" y="419100"/>
                </a:lnTo>
                <a:lnTo>
                  <a:pt x="342948" y="431800"/>
                </a:lnTo>
                <a:lnTo>
                  <a:pt x="382758" y="431800"/>
                </a:lnTo>
                <a:lnTo>
                  <a:pt x="388917" y="419100"/>
                </a:lnTo>
                <a:lnTo>
                  <a:pt x="374484" y="393700"/>
                </a:lnTo>
                <a:lnTo>
                  <a:pt x="363742" y="381000"/>
                </a:lnTo>
                <a:close/>
              </a:path>
              <a:path w="1175384" h="2476500">
                <a:moveTo>
                  <a:pt x="331117" y="406400"/>
                </a:moveTo>
                <a:lnTo>
                  <a:pt x="323090" y="406400"/>
                </a:lnTo>
                <a:lnTo>
                  <a:pt x="325183" y="419100"/>
                </a:lnTo>
                <a:lnTo>
                  <a:pt x="331117" y="406400"/>
                </a:lnTo>
                <a:close/>
              </a:path>
              <a:path w="1175384" h="2476500">
                <a:moveTo>
                  <a:pt x="321671" y="393700"/>
                </a:moveTo>
                <a:lnTo>
                  <a:pt x="306806" y="393700"/>
                </a:lnTo>
                <a:lnTo>
                  <a:pt x="314342" y="406400"/>
                </a:lnTo>
                <a:lnTo>
                  <a:pt x="317921" y="406400"/>
                </a:lnTo>
                <a:lnTo>
                  <a:pt x="321671" y="393700"/>
                </a:lnTo>
                <a:close/>
              </a:path>
              <a:path w="1175384" h="2476500">
                <a:moveTo>
                  <a:pt x="351846" y="368300"/>
                </a:moveTo>
                <a:lnTo>
                  <a:pt x="298419" y="368300"/>
                </a:lnTo>
                <a:lnTo>
                  <a:pt x="312588" y="381000"/>
                </a:lnTo>
                <a:lnTo>
                  <a:pt x="322189" y="393700"/>
                </a:lnTo>
                <a:lnTo>
                  <a:pt x="354453" y="393700"/>
                </a:lnTo>
                <a:lnTo>
                  <a:pt x="355356" y="382986"/>
                </a:lnTo>
                <a:lnTo>
                  <a:pt x="354609" y="381000"/>
                </a:lnTo>
                <a:lnTo>
                  <a:pt x="357253" y="381000"/>
                </a:lnTo>
                <a:lnTo>
                  <a:pt x="351846" y="368300"/>
                </a:lnTo>
                <a:close/>
              </a:path>
              <a:path w="1175384" h="2476500">
                <a:moveTo>
                  <a:pt x="355523" y="381000"/>
                </a:moveTo>
                <a:lnTo>
                  <a:pt x="354609" y="381000"/>
                </a:lnTo>
                <a:lnTo>
                  <a:pt x="355356" y="382986"/>
                </a:lnTo>
                <a:lnTo>
                  <a:pt x="355523" y="381000"/>
                </a:lnTo>
                <a:close/>
              </a:path>
              <a:path w="1175384" h="2476500">
                <a:moveTo>
                  <a:pt x="286525" y="368300"/>
                </a:moveTo>
                <a:lnTo>
                  <a:pt x="287745" y="381000"/>
                </a:lnTo>
                <a:lnTo>
                  <a:pt x="291858" y="381000"/>
                </a:lnTo>
                <a:lnTo>
                  <a:pt x="286525" y="368300"/>
                </a:lnTo>
                <a:close/>
              </a:path>
              <a:path w="1175384" h="2476500">
                <a:moveTo>
                  <a:pt x="298419" y="368300"/>
                </a:moveTo>
                <a:lnTo>
                  <a:pt x="295399" y="368300"/>
                </a:lnTo>
                <a:lnTo>
                  <a:pt x="291858" y="381000"/>
                </a:lnTo>
                <a:lnTo>
                  <a:pt x="300100" y="381000"/>
                </a:lnTo>
                <a:lnTo>
                  <a:pt x="298419" y="368300"/>
                </a:lnTo>
                <a:close/>
              </a:path>
              <a:path w="1175384" h="2476500">
                <a:moveTo>
                  <a:pt x="279984" y="355600"/>
                </a:moveTo>
                <a:lnTo>
                  <a:pt x="280949" y="368300"/>
                </a:lnTo>
                <a:lnTo>
                  <a:pt x="284797" y="368300"/>
                </a:lnTo>
                <a:lnTo>
                  <a:pt x="279984" y="355600"/>
                </a:lnTo>
                <a:close/>
              </a:path>
              <a:path w="1175384" h="2476500">
                <a:moveTo>
                  <a:pt x="343944" y="355600"/>
                </a:moveTo>
                <a:lnTo>
                  <a:pt x="283430" y="355600"/>
                </a:lnTo>
                <a:lnTo>
                  <a:pt x="288285" y="368300"/>
                </a:lnTo>
                <a:lnTo>
                  <a:pt x="343278" y="368300"/>
                </a:lnTo>
                <a:lnTo>
                  <a:pt x="343944" y="355600"/>
                </a:lnTo>
                <a:close/>
              </a:path>
              <a:path w="1175384" h="2476500">
                <a:moveTo>
                  <a:pt x="272162" y="342900"/>
                </a:moveTo>
                <a:lnTo>
                  <a:pt x="265937" y="342900"/>
                </a:lnTo>
                <a:lnTo>
                  <a:pt x="273040" y="355600"/>
                </a:lnTo>
                <a:lnTo>
                  <a:pt x="272162" y="342900"/>
                </a:lnTo>
                <a:close/>
              </a:path>
              <a:path w="1175384" h="2476500">
                <a:moveTo>
                  <a:pt x="278968" y="342900"/>
                </a:moveTo>
                <a:lnTo>
                  <a:pt x="274706" y="342900"/>
                </a:lnTo>
                <a:lnTo>
                  <a:pt x="278606" y="355600"/>
                </a:lnTo>
                <a:lnTo>
                  <a:pt x="282686" y="355600"/>
                </a:lnTo>
                <a:lnTo>
                  <a:pt x="278968" y="342900"/>
                </a:lnTo>
                <a:close/>
              </a:path>
              <a:path w="1175384" h="2476500">
                <a:moveTo>
                  <a:pt x="287303" y="330200"/>
                </a:moveTo>
                <a:lnTo>
                  <a:pt x="280968" y="330200"/>
                </a:lnTo>
                <a:lnTo>
                  <a:pt x="282854" y="342900"/>
                </a:lnTo>
                <a:lnTo>
                  <a:pt x="293750" y="355600"/>
                </a:lnTo>
                <a:lnTo>
                  <a:pt x="298179" y="355600"/>
                </a:lnTo>
                <a:lnTo>
                  <a:pt x="291037" y="342900"/>
                </a:lnTo>
                <a:lnTo>
                  <a:pt x="287303" y="330200"/>
                </a:lnTo>
                <a:close/>
              </a:path>
              <a:path w="1175384" h="2476500">
                <a:moveTo>
                  <a:pt x="317550" y="330200"/>
                </a:moveTo>
                <a:lnTo>
                  <a:pt x="287303" y="330200"/>
                </a:lnTo>
                <a:lnTo>
                  <a:pt x="297852" y="342900"/>
                </a:lnTo>
                <a:lnTo>
                  <a:pt x="298179" y="355600"/>
                </a:lnTo>
                <a:lnTo>
                  <a:pt x="332916" y="355600"/>
                </a:lnTo>
                <a:lnTo>
                  <a:pt x="332355" y="342900"/>
                </a:lnTo>
                <a:lnTo>
                  <a:pt x="329894" y="342900"/>
                </a:lnTo>
                <a:lnTo>
                  <a:pt x="317550" y="330200"/>
                </a:lnTo>
                <a:close/>
              </a:path>
              <a:path w="1175384" h="2476500">
                <a:moveTo>
                  <a:pt x="248272" y="317500"/>
                </a:moveTo>
                <a:lnTo>
                  <a:pt x="247714" y="317500"/>
                </a:lnTo>
                <a:lnTo>
                  <a:pt x="249855" y="330200"/>
                </a:lnTo>
                <a:lnTo>
                  <a:pt x="253110" y="330200"/>
                </a:lnTo>
                <a:lnTo>
                  <a:pt x="248272" y="317500"/>
                </a:lnTo>
                <a:close/>
              </a:path>
              <a:path w="1175384" h="2476500">
                <a:moveTo>
                  <a:pt x="295908" y="304800"/>
                </a:moveTo>
                <a:lnTo>
                  <a:pt x="250718" y="304800"/>
                </a:lnTo>
                <a:lnTo>
                  <a:pt x="264540" y="317500"/>
                </a:lnTo>
                <a:lnTo>
                  <a:pt x="269229" y="330200"/>
                </a:lnTo>
                <a:lnTo>
                  <a:pt x="307352" y="330200"/>
                </a:lnTo>
                <a:lnTo>
                  <a:pt x="304770" y="317500"/>
                </a:lnTo>
                <a:lnTo>
                  <a:pt x="298491" y="317500"/>
                </a:lnTo>
                <a:lnTo>
                  <a:pt x="295908" y="304800"/>
                </a:lnTo>
                <a:close/>
              </a:path>
              <a:path w="1175384" h="2476500">
                <a:moveTo>
                  <a:pt x="238759" y="292100"/>
                </a:moveTo>
                <a:lnTo>
                  <a:pt x="225210" y="292100"/>
                </a:lnTo>
                <a:lnTo>
                  <a:pt x="238175" y="304800"/>
                </a:lnTo>
                <a:lnTo>
                  <a:pt x="239117" y="317500"/>
                </a:lnTo>
                <a:lnTo>
                  <a:pt x="242771" y="317500"/>
                </a:lnTo>
                <a:lnTo>
                  <a:pt x="250718" y="304800"/>
                </a:lnTo>
                <a:lnTo>
                  <a:pt x="243276" y="304800"/>
                </a:lnTo>
                <a:lnTo>
                  <a:pt x="238759" y="292100"/>
                </a:lnTo>
                <a:close/>
              </a:path>
              <a:path w="1175384" h="2476500">
                <a:moveTo>
                  <a:pt x="276547" y="266700"/>
                </a:moveTo>
                <a:lnTo>
                  <a:pt x="275361" y="279400"/>
                </a:lnTo>
                <a:lnTo>
                  <a:pt x="233937" y="279400"/>
                </a:lnTo>
                <a:lnTo>
                  <a:pt x="227134" y="292100"/>
                </a:lnTo>
                <a:lnTo>
                  <a:pt x="258952" y="292100"/>
                </a:lnTo>
                <a:lnTo>
                  <a:pt x="258838" y="304800"/>
                </a:lnTo>
                <a:lnTo>
                  <a:pt x="300087" y="304800"/>
                </a:lnTo>
                <a:lnTo>
                  <a:pt x="298491" y="317500"/>
                </a:lnTo>
                <a:lnTo>
                  <a:pt x="304770" y="317500"/>
                </a:lnTo>
                <a:lnTo>
                  <a:pt x="304164" y="304800"/>
                </a:lnTo>
                <a:lnTo>
                  <a:pt x="291791" y="292100"/>
                </a:lnTo>
                <a:lnTo>
                  <a:pt x="282304" y="279400"/>
                </a:lnTo>
                <a:lnTo>
                  <a:pt x="276547" y="266700"/>
                </a:lnTo>
                <a:close/>
              </a:path>
              <a:path w="1175384" h="2476500">
                <a:moveTo>
                  <a:pt x="251452" y="292100"/>
                </a:moveTo>
                <a:lnTo>
                  <a:pt x="238759" y="292100"/>
                </a:lnTo>
                <a:lnTo>
                  <a:pt x="247566" y="304800"/>
                </a:lnTo>
                <a:lnTo>
                  <a:pt x="258838" y="304800"/>
                </a:lnTo>
                <a:lnTo>
                  <a:pt x="251452" y="292100"/>
                </a:lnTo>
                <a:close/>
              </a:path>
              <a:path w="1175384" h="2476500">
                <a:moveTo>
                  <a:pt x="215843" y="266700"/>
                </a:moveTo>
                <a:lnTo>
                  <a:pt x="210528" y="266700"/>
                </a:lnTo>
                <a:lnTo>
                  <a:pt x="213299" y="279400"/>
                </a:lnTo>
                <a:lnTo>
                  <a:pt x="218350" y="279400"/>
                </a:lnTo>
                <a:lnTo>
                  <a:pt x="215843" y="266700"/>
                </a:lnTo>
                <a:close/>
              </a:path>
              <a:path w="1175384" h="2476500">
                <a:moveTo>
                  <a:pt x="224754" y="266700"/>
                </a:moveTo>
                <a:lnTo>
                  <a:pt x="221597" y="266700"/>
                </a:lnTo>
                <a:lnTo>
                  <a:pt x="224154" y="279400"/>
                </a:lnTo>
                <a:lnTo>
                  <a:pt x="227612" y="279400"/>
                </a:lnTo>
                <a:lnTo>
                  <a:pt x="224754" y="266700"/>
                </a:lnTo>
                <a:close/>
              </a:path>
              <a:path w="1175384" h="2476500">
                <a:moveTo>
                  <a:pt x="265556" y="266700"/>
                </a:moveTo>
                <a:lnTo>
                  <a:pt x="235045" y="266700"/>
                </a:lnTo>
                <a:lnTo>
                  <a:pt x="235610" y="279400"/>
                </a:lnTo>
                <a:lnTo>
                  <a:pt x="271338" y="279400"/>
                </a:lnTo>
                <a:lnTo>
                  <a:pt x="265556" y="266700"/>
                </a:lnTo>
                <a:close/>
              </a:path>
              <a:path w="1175384" h="2476500">
                <a:moveTo>
                  <a:pt x="254978" y="241300"/>
                </a:moveTo>
                <a:lnTo>
                  <a:pt x="201828" y="241300"/>
                </a:lnTo>
                <a:lnTo>
                  <a:pt x="206389" y="254000"/>
                </a:lnTo>
                <a:lnTo>
                  <a:pt x="194295" y="254000"/>
                </a:lnTo>
                <a:lnTo>
                  <a:pt x="204030" y="266700"/>
                </a:lnTo>
                <a:lnTo>
                  <a:pt x="268592" y="266700"/>
                </a:lnTo>
                <a:lnTo>
                  <a:pt x="254978" y="241300"/>
                </a:lnTo>
                <a:close/>
              </a:path>
              <a:path w="1175384" h="2476500">
                <a:moveTo>
                  <a:pt x="201828" y="241300"/>
                </a:moveTo>
                <a:lnTo>
                  <a:pt x="192763" y="241300"/>
                </a:lnTo>
                <a:lnTo>
                  <a:pt x="194754" y="254000"/>
                </a:lnTo>
                <a:lnTo>
                  <a:pt x="201081" y="254000"/>
                </a:lnTo>
                <a:lnTo>
                  <a:pt x="201828" y="241300"/>
                </a:lnTo>
                <a:close/>
              </a:path>
              <a:path w="1175384" h="2476500">
                <a:moveTo>
                  <a:pt x="244614" y="228600"/>
                </a:moveTo>
                <a:lnTo>
                  <a:pt x="188145" y="228600"/>
                </a:lnTo>
                <a:lnTo>
                  <a:pt x="197281" y="241300"/>
                </a:lnTo>
                <a:lnTo>
                  <a:pt x="242733" y="241300"/>
                </a:lnTo>
                <a:lnTo>
                  <a:pt x="244614" y="228600"/>
                </a:lnTo>
                <a:close/>
              </a:path>
              <a:path w="1175384" h="2476500">
                <a:moveTo>
                  <a:pt x="250966" y="228600"/>
                </a:moveTo>
                <a:lnTo>
                  <a:pt x="247705" y="228600"/>
                </a:lnTo>
                <a:lnTo>
                  <a:pt x="251104" y="241300"/>
                </a:lnTo>
                <a:lnTo>
                  <a:pt x="250966" y="228600"/>
                </a:lnTo>
                <a:close/>
              </a:path>
              <a:path w="1175384" h="2476500">
                <a:moveTo>
                  <a:pt x="172379" y="215900"/>
                </a:moveTo>
                <a:lnTo>
                  <a:pt x="172567" y="228600"/>
                </a:lnTo>
                <a:lnTo>
                  <a:pt x="174991" y="228600"/>
                </a:lnTo>
                <a:lnTo>
                  <a:pt x="172379" y="215900"/>
                </a:lnTo>
                <a:close/>
              </a:path>
              <a:path w="1175384" h="2476500">
                <a:moveTo>
                  <a:pt x="225595" y="215900"/>
                </a:moveTo>
                <a:lnTo>
                  <a:pt x="179245" y="215900"/>
                </a:lnTo>
                <a:lnTo>
                  <a:pt x="181800" y="228600"/>
                </a:lnTo>
                <a:lnTo>
                  <a:pt x="230441" y="228600"/>
                </a:lnTo>
                <a:lnTo>
                  <a:pt x="225595" y="215900"/>
                </a:lnTo>
                <a:close/>
              </a:path>
              <a:path w="1175384" h="2476500">
                <a:moveTo>
                  <a:pt x="155003" y="203200"/>
                </a:moveTo>
                <a:lnTo>
                  <a:pt x="151696" y="203200"/>
                </a:lnTo>
                <a:lnTo>
                  <a:pt x="156057" y="215900"/>
                </a:lnTo>
                <a:lnTo>
                  <a:pt x="159072" y="215900"/>
                </a:lnTo>
                <a:lnTo>
                  <a:pt x="155003" y="203200"/>
                </a:lnTo>
                <a:close/>
              </a:path>
              <a:path w="1175384" h="2476500">
                <a:moveTo>
                  <a:pt x="162189" y="203200"/>
                </a:moveTo>
                <a:lnTo>
                  <a:pt x="161162" y="203200"/>
                </a:lnTo>
                <a:lnTo>
                  <a:pt x="165295" y="215900"/>
                </a:lnTo>
                <a:lnTo>
                  <a:pt x="162292" y="203419"/>
                </a:lnTo>
                <a:lnTo>
                  <a:pt x="162189" y="203200"/>
                </a:lnTo>
                <a:close/>
              </a:path>
              <a:path w="1175384" h="2476500">
                <a:moveTo>
                  <a:pt x="224865" y="203200"/>
                </a:moveTo>
                <a:lnTo>
                  <a:pt x="162239" y="203200"/>
                </a:lnTo>
                <a:lnTo>
                  <a:pt x="162292" y="203419"/>
                </a:lnTo>
                <a:lnTo>
                  <a:pt x="168123" y="215900"/>
                </a:lnTo>
                <a:lnTo>
                  <a:pt x="226094" y="215900"/>
                </a:lnTo>
                <a:lnTo>
                  <a:pt x="224865" y="203200"/>
                </a:lnTo>
                <a:close/>
              </a:path>
              <a:path w="1175384" h="2476500">
                <a:moveTo>
                  <a:pt x="155536" y="190500"/>
                </a:moveTo>
                <a:lnTo>
                  <a:pt x="141490" y="190500"/>
                </a:lnTo>
                <a:lnTo>
                  <a:pt x="149254" y="203200"/>
                </a:lnTo>
                <a:lnTo>
                  <a:pt x="156036" y="203200"/>
                </a:lnTo>
                <a:lnTo>
                  <a:pt x="155536" y="190500"/>
                </a:lnTo>
                <a:close/>
              </a:path>
              <a:path w="1175384" h="2476500">
                <a:moveTo>
                  <a:pt x="173089" y="152400"/>
                </a:moveTo>
                <a:lnTo>
                  <a:pt x="140208" y="152400"/>
                </a:lnTo>
                <a:lnTo>
                  <a:pt x="157162" y="165100"/>
                </a:lnTo>
                <a:lnTo>
                  <a:pt x="161993" y="177800"/>
                </a:lnTo>
                <a:lnTo>
                  <a:pt x="149666" y="177800"/>
                </a:lnTo>
                <a:lnTo>
                  <a:pt x="139039" y="190500"/>
                </a:lnTo>
                <a:lnTo>
                  <a:pt x="155536" y="190500"/>
                </a:lnTo>
                <a:lnTo>
                  <a:pt x="162189" y="203200"/>
                </a:lnTo>
                <a:lnTo>
                  <a:pt x="207603" y="203200"/>
                </a:lnTo>
                <a:lnTo>
                  <a:pt x="199923" y="190500"/>
                </a:lnTo>
                <a:lnTo>
                  <a:pt x="195207" y="177800"/>
                </a:lnTo>
                <a:lnTo>
                  <a:pt x="187332" y="165100"/>
                </a:lnTo>
                <a:lnTo>
                  <a:pt x="172721" y="165100"/>
                </a:lnTo>
                <a:lnTo>
                  <a:pt x="173089" y="152400"/>
                </a:lnTo>
                <a:close/>
              </a:path>
              <a:path w="1175384" h="2476500">
                <a:moveTo>
                  <a:pt x="169993" y="139700"/>
                </a:moveTo>
                <a:lnTo>
                  <a:pt x="114585" y="139700"/>
                </a:lnTo>
                <a:lnTo>
                  <a:pt x="125406" y="152400"/>
                </a:lnTo>
                <a:lnTo>
                  <a:pt x="121703" y="165100"/>
                </a:lnTo>
                <a:lnTo>
                  <a:pt x="128100" y="177800"/>
                </a:lnTo>
                <a:lnTo>
                  <a:pt x="161993" y="177800"/>
                </a:lnTo>
                <a:lnTo>
                  <a:pt x="149080" y="165100"/>
                </a:lnTo>
                <a:lnTo>
                  <a:pt x="140208" y="152400"/>
                </a:lnTo>
                <a:lnTo>
                  <a:pt x="173089" y="152400"/>
                </a:lnTo>
                <a:lnTo>
                  <a:pt x="169993" y="139700"/>
                </a:lnTo>
                <a:close/>
              </a:path>
              <a:path w="1175384" h="2476500">
                <a:moveTo>
                  <a:pt x="101612" y="139700"/>
                </a:moveTo>
                <a:lnTo>
                  <a:pt x="99059" y="139700"/>
                </a:lnTo>
                <a:lnTo>
                  <a:pt x="98856" y="152400"/>
                </a:lnTo>
                <a:lnTo>
                  <a:pt x="101612" y="139700"/>
                </a:lnTo>
                <a:close/>
              </a:path>
              <a:path w="1175384" h="2476500">
                <a:moveTo>
                  <a:pt x="120219" y="101600"/>
                </a:moveTo>
                <a:lnTo>
                  <a:pt x="77614" y="101600"/>
                </a:lnTo>
                <a:lnTo>
                  <a:pt x="82457" y="114300"/>
                </a:lnTo>
                <a:lnTo>
                  <a:pt x="108051" y="139700"/>
                </a:lnTo>
                <a:lnTo>
                  <a:pt x="147116" y="139700"/>
                </a:lnTo>
                <a:lnTo>
                  <a:pt x="151651" y="127000"/>
                </a:lnTo>
                <a:lnTo>
                  <a:pt x="139543" y="127000"/>
                </a:lnTo>
                <a:lnTo>
                  <a:pt x="140422" y="114300"/>
                </a:lnTo>
                <a:lnTo>
                  <a:pt x="128219" y="114300"/>
                </a:lnTo>
                <a:lnTo>
                  <a:pt x="120219" y="101600"/>
                </a:lnTo>
                <a:close/>
              </a:path>
              <a:path w="1175384" h="2476500">
                <a:moveTo>
                  <a:pt x="157001" y="127000"/>
                </a:moveTo>
                <a:lnTo>
                  <a:pt x="151651" y="127000"/>
                </a:lnTo>
                <a:lnTo>
                  <a:pt x="152941" y="139700"/>
                </a:lnTo>
                <a:lnTo>
                  <a:pt x="160619" y="139700"/>
                </a:lnTo>
                <a:lnTo>
                  <a:pt x="157001" y="127000"/>
                </a:lnTo>
                <a:close/>
              </a:path>
              <a:path w="1175384" h="2476500">
                <a:moveTo>
                  <a:pt x="73130" y="101600"/>
                </a:moveTo>
                <a:lnTo>
                  <a:pt x="69855" y="101600"/>
                </a:lnTo>
                <a:lnTo>
                  <a:pt x="73418" y="114300"/>
                </a:lnTo>
                <a:lnTo>
                  <a:pt x="73130" y="101600"/>
                </a:lnTo>
                <a:close/>
              </a:path>
              <a:path w="1175384" h="2476500">
                <a:moveTo>
                  <a:pt x="51066" y="89744"/>
                </a:moveTo>
                <a:lnTo>
                  <a:pt x="56768" y="101600"/>
                </a:lnTo>
                <a:lnTo>
                  <a:pt x="59958" y="101600"/>
                </a:lnTo>
                <a:lnTo>
                  <a:pt x="51066" y="89744"/>
                </a:lnTo>
                <a:close/>
              </a:path>
              <a:path w="1175384" h="2476500">
                <a:moveTo>
                  <a:pt x="73471" y="88900"/>
                </a:moveTo>
                <a:lnTo>
                  <a:pt x="59199" y="88900"/>
                </a:lnTo>
                <a:lnTo>
                  <a:pt x="60058" y="101600"/>
                </a:lnTo>
                <a:lnTo>
                  <a:pt x="71943" y="101600"/>
                </a:lnTo>
                <a:lnTo>
                  <a:pt x="73471" y="88900"/>
                </a:lnTo>
                <a:close/>
              </a:path>
              <a:path w="1175384" h="2476500">
                <a:moveTo>
                  <a:pt x="81165" y="88900"/>
                </a:moveTo>
                <a:lnTo>
                  <a:pt x="74345" y="88900"/>
                </a:lnTo>
                <a:lnTo>
                  <a:pt x="80924" y="101600"/>
                </a:lnTo>
                <a:lnTo>
                  <a:pt x="81630" y="89744"/>
                </a:lnTo>
                <a:lnTo>
                  <a:pt x="81165" y="88900"/>
                </a:lnTo>
                <a:close/>
              </a:path>
              <a:path w="1175384" h="2476500">
                <a:moveTo>
                  <a:pt x="85194" y="96226"/>
                </a:moveTo>
                <a:lnTo>
                  <a:pt x="83017" y="101600"/>
                </a:lnTo>
                <a:lnTo>
                  <a:pt x="88150" y="101600"/>
                </a:lnTo>
                <a:lnTo>
                  <a:pt x="85194" y="96226"/>
                </a:lnTo>
                <a:close/>
              </a:path>
              <a:path w="1175384" h="2476500">
                <a:moveTo>
                  <a:pt x="93428" y="88900"/>
                </a:moveTo>
                <a:lnTo>
                  <a:pt x="88163" y="88900"/>
                </a:lnTo>
                <a:lnTo>
                  <a:pt x="85194" y="96226"/>
                </a:lnTo>
                <a:lnTo>
                  <a:pt x="88150" y="101600"/>
                </a:lnTo>
                <a:lnTo>
                  <a:pt x="93141" y="101600"/>
                </a:lnTo>
                <a:lnTo>
                  <a:pt x="93428" y="88900"/>
                </a:lnTo>
                <a:close/>
              </a:path>
              <a:path w="1175384" h="2476500">
                <a:moveTo>
                  <a:pt x="119028" y="88900"/>
                </a:moveTo>
                <a:lnTo>
                  <a:pt x="93428" y="88900"/>
                </a:lnTo>
                <a:lnTo>
                  <a:pt x="93141" y="101600"/>
                </a:lnTo>
                <a:lnTo>
                  <a:pt x="119881" y="101600"/>
                </a:lnTo>
                <a:lnTo>
                  <a:pt x="119028" y="88900"/>
                </a:lnTo>
                <a:close/>
              </a:path>
              <a:path w="1175384" h="2476500">
                <a:moveTo>
                  <a:pt x="88163" y="88900"/>
                </a:moveTo>
                <a:lnTo>
                  <a:pt x="81686" y="88900"/>
                </a:lnTo>
                <a:lnTo>
                  <a:pt x="81635" y="89753"/>
                </a:lnTo>
                <a:lnTo>
                  <a:pt x="85194" y="96226"/>
                </a:lnTo>
                <a:lnTo>
                  <a:pt x="88163" y="88900"/>
                </a:lnTo>
                <a:close/>
              </a:path>
              <a:path w="1175384" h="2476500">
                <a:moveTo>
                  <a:pt x="81686" y="88900"/>
                </a:moveTo>
                <a:lnTo>
                  <a:pt x="81165" y="88900"/>
                </a:lnTo>
                <a:lnTo>
                  <a:pt x="81635" y="89753"/>
                </a:lnTo>
                <a:lnTo>
                  <a:pt x="81686" y="88900"/>
                </a:lnTo>
                <a:close/>
              </a:path>
              <a:path w="1175384" h="2476500">
                <a:moveTo>
                  <a:pt x="50660" y="88900"/>
                </a:moveTo>
                <a:lnTo>
                  <a:pt x="50432" y="88900"/>
                </a:lnTo>
                <a:lnTo>
                  <a:pt x="51066" y="89744"/>
                </a:lnTo>
                <a:lnTo>
                  <a:pt x="50660" y="88900"/>
                </a:lnTo>
                <a:close/>
              </a:path>
              <a:path w="1175384" h="2476500">
                <a:moveTo>
                  <a:pt x="108881" y="76200"/>
                </a:moveTo>
                <a:lnTo>
                  <a:pt x="35140" y="76200"/>
                </a:lnTo>
                <a:lnTo>
                  <a:pt x="39992" y="88900"/>
                </a:lnTo>
                <a:lnTo>
                  <a:pt x="109399" y="88900"/>
                </a:lnTo>
                <a:lnTo>
                  <a:pt x="108881" y="76200"/>
                </a:lnTo>
                <a:close/>
              </a:path>
              <a:path w="1175384" h="2476500">
                <a:moveTo>
                  <a:pt x="39163" y="63500"/>
                </a:moveTo>
                <a:lnTo>
                  <a:pt x="32422" y="63500"/>
                </a:lnTo>
                <a:lnTo>
                  <a:pt x="32511" y="76200"/>
                </a:lnTo>
                <a:lnTo>
                  <a:pt x="40991" y="76200"/>
                </a:lnTo>
                <a:lnTo>
                  <a:pt x="39163" y="63500"/>
                </a:lnTo>
                <a:close/>
              </a:path>
              <a:path w="1175384" h="2476500">
                <a:moveTo>
                  <a:pt x="49301" y="63500"/>
                </a:moveTo>
                <a:lnTo>
                  <a:pt x="40197" y="63500"/>
                </a:lnTo>
                <a:lnTo>
                  <a:pt x="50228" y="76200"/>
                </a:lnTo>
                <a:lnTo>
                  <a:pt x="54063" y="76200"/>
                </a:lnTo>
                <a:lnTo>
                  <a:pt x="49301" y="63500"/>
                </a:lnTo>
                <a:close/>
              </a:path>
              <a:path w="1175384" h="2476500">
                <a:moveTo>
                  <a:pt x="61823" y="63500"/>
                </a:moveTo>
                <a:lnTo>
                  <a:pt x="49301" y="63500"/>
                </a:lnTo>
                <a:lnTo>
                  <a:pt x="55536" y="76200"/>
                </a:lnTo>
                <a:lnTo>
                  <a:pt x="62039" y="76200"/>
                </a:lnTo>
                <a:lnTo>
                  <a:pt x="61823" y="63500"/>
                </a:lnTo>
                <a:close/>
              </a:path>
              <a:path w="1175384" h="2476500">
                <a:moveTo>
                  <a:pt x="93966" y="63500"/>
                </a:moveTo>
                <a:lnTo>
                  <a:pt x="61823" y="63500"/>
                </a:lnTo>
                <a:lnTo>
                  <a:pt x="69075" y="76200"/>
                </a:lnTo>
                <a:lnTo>
                  <a:pt x="96253" y="76200"/>
                </a:lnTo>
                <a:lnTo>
                  <a:pt x="93966" y="63500"/>
                </a:lnTo>
                <a:close/>
              </a:path>
              <a:path w="1175384" h="2476500">
                <a:moveTo>
                  <a:pt x="4076" y="38100"/>
                </a:moveTo>
                <a:lnTo>
                  <a:pt x="0" y="38100"/>
                </a:lnTo>
                <a:lnTo>
                  <a:pt x="6687" y="50800"/>
                </a:lnTo>
                <a:lnTo>
                  <a:pt x="16540" y="63500"/>
                </a:lnTo>
                <a:lnTo>
                  <a:pt x="54787" y="63500"/>
                </a:lnTo>
                <a:lnTo>
                  <a:pt x="55219" y="50800"/>
                </a:lnTo>
                <a:lnTo>
                  <a:pt x="14698" y="50800"/>
                </a:lnTo>
                <a:lnTo>
                  <a:pt x="4076" y="38100"/>
                </a:lnTo>
                <a:close/>
              </a:path>
              <a:path w="1175384" h="2476500">
                <a:moveTo>
                  <a:pt x="78216" y="50800"/>
                </a:moveTo>
                <a:lnTo>
                  <a:pt x="59016" y="50800"/>
                </a:lnTo>
                <a:lnTo>
                  <a:pt x="60362" y="63500"/>
                </a:lnTo>
                <a:lnTo>
                  <a:pt x="86955" y="63500"/>
                </a:lnTo>
                <a:lnTo>
                  <a:pt x="78216" y="50800"/>
                </a:lnTo>
                <a:close/>
              </a:path>
              <a:path w="1175384" h="2476500">
                <a:moveTo>
                  <a:pt x="17602" y="25400"/>
                </a:moveTo>
                <a:lnTo>
                  <a:pt x="6151" y="25400"/>
                </a:lnTo>
                <a:lnTo>
                  <a:pt x="10286" y="38100"/>
                </a:lnTo>
                <a:lnTo>
                  <a:pt x="14698" y="50800"/>
                </a:lnTo>
                <a:lnTo>
                  <a:pt x="80859" y="50800"/>
                </a:lnTo>
                <a:lnTo>
                  <a:pt x="78932" y="38100"/>
                </a:lnTo>
                <a:lnTo>
                  <a:pt x="22237" y="38100"/>
                </a:lnTo>
                <a:lnTo>
                  <a:pt x="17602" y="25400"/>
                </a:lnTo>
                <a:close/>
              </a:path>
              <a:path w="1175384" h="2476500">
                <a:moveTo>
                  <a:pt x="52654" y="12700"/>
                </a:moveTo>
                <a:lnTo>
                  <a:pt x="14871" y="12700"/>
                </a:lnTo>
                <a:lnTo>
                  <a:pt x="17652" y="25400"/>
                </a:lnTo>
                <a:lnTo>
                  <a:pt x="22237" y="38100"/>
                </a:lnTo>
                <a:lnTo>
                  <a:pt x="69113" y="38100"/>
                </a:lnTo>
                <a:lnTo>
                  <a:pt x="69071" y="35887"/>
                </a:lnTo>
                <a:lnTo>
                  <a:pt x="65380" y="25400"/>
                </a:lnTo>
                <a:lnTo>
                  <a:pt x="52079" y="25400"/>
                </a:lnTo>
                <a:lnTo>
                  <a:pt x="52654" y="12700"/>
                </a:lnTo>
                <a:close/>
              </a:path>
              <a:path w="1175384" h="2476500">
                <a:moveTo>
                  <a:pt x="68871" y="25400"/>
                </a:moveTo>
                <a:lnTo>
                  <a:pt x="69071" y="35887"/>
                </a:lnTo>
                <a:lnTo>
                  <a:pt x="69849" y="38100"/>
                </a:lnTo>
                <a:lnTo>
                  <a:pt x="76110" y="38100"/>
                </a:lnTo>
                <a:lnTo>
                  <a:pt x="68871" y="25400"/>
                </a:lnTo>
                <a:close/>
              </a:path>
              <a:path w="1175384" h="2476500">
                <a:moveTo>
                  <a:pt x="29476" y="0"/>
                </a:moveTo>
                <a:lnTo>
                  <a:pt x="29794" y="12700"/>
                </a:lnTo>
                <a:lnTo>
                  <a:pt x="36944" y="12700"/>
                </a:lnTo>
                <a:lnTo>
                  <a:pt x="29476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82371" y="5627776"/>
            <a:ext cx="270357" cy="275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1504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0" algn="l"/>
              </a:tabLst>
            </a:pP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20"/>
              <a:t>AY</a:t>
            </a:r>
            <a:r>
              <a:rPr dirty="0" spc="-535"/>
              <a:t> </a:t>
            </a:r>
            <a:r>
              <a:rPr dirty="0" spc="170"/>
              <a:t>’</a:t>
            </a:r>
            <a:r>
              <a:rPr dirty="0" spc="-530"/>
              <a:t> </a:t>
            </a:r>
            <a:r>
              <a:rPr dirty="0" spc="-500"/>
              <a:t>S	</a:t>
            </a:r>
            <a:r>
              <a:rPr dirty="0"/>
              <a:t>G</a:t>
            </a:r>
            <a:r>
              <a:rPr dirty="0" spc="-565"/>
              <a:t> </a:t>
            </a:r>
            <a:r>
              <a:rPr dirty="0" spc="250"/>
              <a:t>O</a:t>
            </a:r>
            <a:r>
              <a:rPr dirty="0" spc="-565"/>
              <a:t> </a:t>
            </a:r>
            <a:r>
              <a:rPr dirty="0" spc="80"/>
              <a:t>A</a:t>
            </a:r>
            <a:r>
              <a:rPr dirty="0" spc="-565"/>
              <a:t> </a:t>
            </a:r>
            <a:r>
              <a:rPr dirty="0" spc="-254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72986" y="8615829"/>
            <a:ext cx="5423535" cy="5067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00" spc="260">
                <a:solidFill>
                  <a:srgbClr val="FF2E00"/>
                </a:solidFill>
                <a:latin typeface="Verdana"/>
                <a:cs typeface="Verdana"/>
              </a:rPr>
              <a:t>cordova-plugin-contacts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20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905065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e-mail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36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friend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Friends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dirty="0" sz="36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Share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Twitter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5023" y="5765850"/>
            <a:ext cx="1175385" cy="2476500"/>
          </a:xfrm>
          <a:custGeom>
            <a:avLst/>
            <a:gdLst/>
            <a:ahLst/>
            <a:cxnLst/>
            <a:rect l="l" t="t" r="r" b="b"/>
            <a:pathLst>
              <a:path w="1175384" h="2476500">
                <a:moveTo>
                  <a:pt x="1125435" y="2463800"/>
                </a:moveTo>
                <a:lnTo>
                  <a:pt x="1124280" y="2463800"/>
                </a:lnTo>
                <a:lnTo>
                  <a:pt x="1126007" y="2476500"/>
                </a:lnTo>
                <a:lnTo>
                  <a:pt x="1125435" y="2463800"/>
                </a:lnTo>
                <a:close/>
              </a:path>
              <a:path w="1175384" h="2476500">
                <a:moveTo>
                  <a:pt x="1139278" y="2463800"/>
                </a:moveTo>
                <a:lnTo>
                  <a:pt x="1132535" y="2463800"/>
                </a:lnTo>
                <a:lnTo>
                  <a:pt x="1134592" y="2476500"/>
                </a:lnTo>
                <a:lnTo>
                  <a:pt x="1139895" y="2476500"/>
                </a:lnTo>
                <a:lnTo>
                  <a:pt x="1139278" y="2463800"/>
                </a:lnTo>
                <a:close/>
              </a:path>
              <a:path w="1175384" h="2476500">
                <a:moveTo>
                  <a:pt x="1170664" y="2463800"/>
                </a:moveTo>
                <a:lnTo>
                  <a:pt x="1144543" y="2463800"/>
                </a:lnTo>
                <a:lnTo>
                  <a:pt x="1145946" y="2476500"/>
                </a:lnTo>
                <a:lnTo>
                  <a:pt x="1171458" y="2476500"/>
                </a:lnTo>
                <a:lnTo>
                  <a:pt x="1170664" y="2463800"/>
                </a:lnTo>
                <a:close/>
              </a:path>
              <a:path w="1175384" h="2476500">
                <a:moveTo>
                  <a:pt x="1129715" y="2451100"/>
                </a:moveTo>
                <a:lnTo>
                  <a:pt x="1121401" y="2451100"/>
                </a:lnTo>
                <a:lnTo>
                  <a:pt x="1125897" y="2463800"/>
                </a:lnTo>
                <a:lnTo>
                  <a:pt x="1129182" y="2463800"/>
                </a:lnTo>
                <a:lnTo>
                  <a:pt x="1129715" y="2451100"/>
                </a:lnTo>
                <a:close/>
              </a:path>
              <a:path w="1175384" h="2476500">
                <a:moveTo>
                  <a:pt x="1174097" y="2451100"/>
                </a:moveTo>
                <a:lnTo>
                  <a:pt x="1134018" y="2451100"/>
                </a:lnTo>
                <a:lnTo>
                  <a:pt x="1131871" y="2463800"/>
                </a:lnTo>
                <a:lnTo>
                  <a:pt x="1174665" y="2463800"/>
                </a:lnTo>
                <a:lnTo>
                  <a:pt x="1174097" y="2451100"/>
                </a:lnTo>
                <a:close/>
              </a:path>
              <a:path w="1175384" h="2476500">
                <a:moveTo>
                  <a:pt x="1125105" y="2438400"/>
                </a:moveTo>
                <a:lnTo>
                  <a:pt x="1123975" y="2438400"/>
                </a:lnTo>
                <a:lnTo>
                  <a:pt x="1125727" y="2451100"/>
                </a:lnTo>
                <a:lnTo>
                  <a:pt x="1125105" y="2438400"/>
                </a:lnTo>
                <a:close/>
              </a:path>
              <a:path w="1175384" h="2476500">
                <a:moveTo>
                  <a:pt x="1134446" y="2438400"/>
                </a:moveTo>
                <a:lnTo>
                  <a:pt x="1126385" y="2438400"/>
                </a:lnTo>
                <a:lnTo>
                  <a:pt x="1131174" y="2451100"/>
                </a:lnTo>
                <a:lnTo>
                  <a:pt x="1134446" y="2438400"/>
                </a:lnTo>
                <a:close/>
              </a:path>
              <a:path w="1175384" h="2476500">
                <a:moveTo>
                  <a:pt x="1170892" y="2425700"/>
                </a:moveTo>
                <a:lnTo>
                  <a:pt x="1132569" y="2425700"/>
                </a:lnTo>
                <a:lnTo>
                  <a:pt x="1135917" y="2438400"/>
                </a:lnTo>
                <a:lnTo>
                  <a:pt x="1134625" y="2451100"/>
                </a:lnTo>
                <a:lnTo>
                  <a:pt x="1175163" y="2451100"/>
                </a:lnTo>
                <a:lnTo>
                  <a:pt x="1171209" y="2438400"/>
                </a:lnTo>
                <a:lnTo>
                  <a:pt x="1175016" y="2438400"/>
                </a:lnTo>
                <a:lnTo>
                  <a:pt x="1170892" y="2425700"/>
                </a:lnTo>
                <a:close/>
              </a:path>
              <a:path w="1175384" h="2476500">
                <a:moveTo>
                  <a:pt x="1121643" y="2413000"/>
                </a:moveTo>
                <a:lnTo>
                  <a:pt x="1116850" y="2413000"/>
                </a:lnTo>
                <a:lnTo>
                  <a:pt x="1120939" y="2425700"/>
                </a:lnTo>
                <a:lnTo>
                  <a:pt x="1121643" y="2413000"/>
                </a:lnTo>
                <a:close/>
              </a:path>
              <a:path w="1175384" h="2476500">
                <a:moveTo>
                  <a:pt x="1170174" y="2413000"/>
                </a:moveTo>
                <a:lnTo>
                  <a:pt x="1127988" y="2413000"/>
                </a:lnTo>
                <a:lnTo>
                  <a:pt x="1122489" y="2425700"/>
                </a:lnTo>
                <a:lnTo>
                  <a:pt x="1170392" y="2425700"/>
                </a:lnTo>
                <a:lnTo>
                  <a:pt x="1170174" y="2413000"/>
                </a:lnTo>
                <a:close/>
              </a:path>
              <a:path w="1175384" h="2476500">
                <a:moveTo>
                  <a:pt x="1115275" y="2400300"/>
                </a:moveTo>
                <a:lnTo>
                  <a:pt x="1114196" y="2400300"/>
                </a:lnTo>
                <a:lnTo>
                  <a:pt x="1115986" y="2413000"/>
                </a:lnTo>
                <a:lnTo>
                  <a:pt x="1115275" y="2400300"/>
                </a:lnTo>
                <a:close/>
              </a:path>
              <a:path w="1175384" h="2476500">
                <a:moveTo>
                  <a:pt x="1123721" y="2387600"/>
                </a:moveTo>
                <a:lnTo>
                  <a:pt x="1114092" y="2387600"/>
                </a:lnTo>
                <a:lnTo>
                  <a:pt x="1116404" y="2400300"/>
                </a:lnTo>
                <a:lnTo>
                  <a:pt x="1121314" y="2413000"/>
                </a:lnTo>
                <a:lnTo>
                  <a:pt x="1122159" y="2413000"/>
                </a:lnTo>
                <a:lnTo>
                  <a:pt x="1117307" y="2400300"/>
                </a:lnTo>
                <a:lnTo>
                  <a:pt x="1123721" y="2387600"/>
                </a:lnTo>
                <a:close/>
              </a:path>
              <a:path w="1175384" h="2476500">
                <a:moveTo>
                  <a:pt x="1166615" y="2387600"/>
                </a:moveTo>
                <a:lnTo>
                  <a:pt x="1162164" y="2387600"/>
                </a:lnTo>
                <a:lnTo>
                  <a:pt x="1165567" y="2400300"/>
                </a:lnTo>
                <a:lnTo>
                  <a:pt x="1132746" y="2400300"/>
                </a:lnTo>
                <a:lnTo>
                  <a:pt x="1131423" y="2413000"/>
                </a:lnTo>
                <a:lnTo>
                  <a:pt x="1172463" y="2413000"/>
                </a:lnTo>
                <a:lnTo>
                  <a:pt x="1170101" y="2400300"/>
                </a:lnTo>
                <a:lnTo>
                  <a:pt x="1166615" y="2387600"/>
                </a:lnTo>
                <a:close/>
              </a:path>
              <a:path w="1175384" h="2476500">
                <a:moveTo>
                  <a:pt x="1157071" y="2387600"/>
                </a:moveTo>
                <a:lnTo>
                  <a:pt x="1123721" y="2387600"/>
                </a:lnTo>
                <a:lnTo>
                  <a:pt x="1127810" y="2400300"/>
                </a:lnTo>
                <a:lnTo>
                  <a:pt x="1165567" y="2400300"/>
                </a:lnTo>
                <a:lnTo>
                  <a:pt x="1157071" y="2387600"/>
                </a:lnTo>
                <a:close/>
              </a:path>
              <a:path w="1175384" h="2476500">
                <a:moveTo>
                  <a:pt x="1126630" y="2374900"/>
                </a:moveTo>
                <a:lnTo>
                  <a:pt x="1126438" y="2374900"/>
                </a:lnTo>
                <a:lnTo>
                  <a:pt x="1125207" y="2387600"/>
                </a:lnTo>
                <a:lnTo>
                  <a:pt x="1138373" y="2387600"/>
                </a:lnTo>
                <a:lnTo>
                  <a:pt x="1126630" y="2374900"/>
                </a:lnTo>
                <a:close/>
              </a:path>
              <a:path w="1175384" h="2476500">
                <a:moveTo>
                  <a:pt x="1126032" y="2324100"/>
                </a:moveTo>
                <a:lnTo>
                  <a:pt x="1121654" y="2324100"/>
                </a:lnTo>
                <a:lnTo>
                  <a:pt x="1124783" y="2336800"/>
                </a:lnTo>
                <a:lnTo>
                  <a:pt x="1125123" y="2362200"/>
                </a:lnTo>
                <a:lnTo>
                  <a:pt x="1114120" y="2362200"/>
                </a:lnTo>
                <a:lnTo>
                  <a:pt x="1126630" y="2374900"/>
                </a:lnTo>
                <a:lnTo>
                  <a:pt x="1138373" y="2387600"/>
                </a:lnTo>
                <a:lnTo>
                  <a:pt x="1149417" y="2387600"/>
                </a:lnTo>
                <a:lnTo>
                  <a:pt x="1159827" y="2374900"/>
                </a:lnTo>
                <a:lnTo>
                  <a:pt x="1167434" y="2374900"/>
                </a:lnTo>
                <a:lnTo>
                  <a:pt x="1164004" y="2362200"/>
                </a:lnTo>
                <a:lnTo>
                  <a:pt x="1157389" y="2349500"/>
                </a:lnTo>
                <a:lnTo>
                  <a:pt x="1155445" y="2336800"/>
                </a:lnTo>
                <a:lnTo>
                  <a:pt x="1127188" y="2336800"/>
                </a:lnTo>
                <a:lnTo>
                  <a:pt x="1126032" y="2324100"/>
                </a:lnTo>
                <a:close/>
              </a:path>
              <a:path w="1175384" h="2476500">
                <a:moveTo>
                  <a:pt x="1167611" y="2374900"/>
                </a:moveTo>
                <a:lnTo>
                  <a:pt x="1159827" y="2374900"/>
                </a:lnTo>
                <a:lnTo>
                  <a:pt x="1149417" y="2387600"/>
                </a:lnTo>
                <a:lnTo>
                  <a:pt x="1170788" y="2387600"/>
                </a:lnTo>
                <a:lnTo>
                  <a:pt x="1167611" y="2374900"/>
                </a:lnTo>
                <a:close/>
              </a:path>
              <a:path w="1175384" h="2476500">
                <a:moveTo>
                  <a:pt x="1120927" y="2349500"/>
                </a:moveTo>
                <a:lnTo>
                  <a:pt x="1113656" y="2349500"/>
                </a:lnTo>
                <a:lnTo>
                  <a:pt x="1117069" y="2362200"/>
                </a:lnTo>
                <a:lnTo>
                  <a:pt x="1125123" y="2362200"/>
                </a:lnTo>
                <a:lnTo>
                  <a:pt x="1120927" y="2349500"/>
                </a:lnTo>
                <a:close/>
              </a:path>
              <a:path w="1175384" h="2476500">
                <a:moveTo>
                  <a:pt x="1116899" y="2324100"/>
                </a:moveTo>
                <a:lnTo>
                  <a:pt x="1113983" y="2324100"/>
                </a:lnTo>
                <a:lnTo>
                  <a:pt x="1112469" y="2336800"/>
                </a:lnTo>
                <a:lnTo>
                  <a:pt x="1114374" y="2336800"/>
                </a:lnTo>
                <a:lnTo>
                  <a:pt x="1117168" y="2349500"/>
                </a:lnTo>
                <a:lnTo>
                  <a:pt x="1118775" y="2336800"/>
                </a:lnTo>
                <a:lnTo>
                  <a:pt x="1116899" y="2324100"/>
                </a:lnTo>
                <a:close/>
              </a:path>
              <a:path w="1175384" h="2476500">
                <a:moveTo>
                  <a:pt x="1158187" y="2324100"/>
                </a:moveTo>
                <a:lnTo>
                  <a:pt x="1126032" y="2324100"/>
                </a:lnTo>
                <a:lnTo>
                  <a:pt x="1127188" y="2336800"/>
                </a:lnTo>
                <a:lnTo>
                  <a:pt x="1155445" y="2336800"/>
                </a:lnTo>
                <a:lnTo>
                  <a:pt x="1163368" y="2349500"/>
                </a:lnTo>
                <a:lnTo>
                  <a:pt x="1163162" y="2336800"/>
                </a:lnTo>
                <a:lnTo>
                  <a:pt x="1158187" y="2324100"/>
                </a:lnTo>
                <a:close/>
              </a:path>
              <a:path w="1175384" h="2476500">
                <a:moveTo>
                  <a:pt x="1154619" y="2260600"/>
                </a:moveTo>
                <a:lnTo>
                  <a:pt x="1115813" y="2260600"/>
                </a:lnTo>
                <a:lnTo>
                  <a:pt x="1115145" y="2286000"/>
                </a:lnTo>
                <a:lnTo>
                  <a:pt x="1109484" y="2286000"/>
                </a:lnTo>
                <a:lnTo>
                  <a:pt x="1115390" y="2298700"/>
                </a:lnTo>
                <a:lnTo>
                  <a:pt x="1111803" y="2311400"/>
                </a:lnTo>
                <a:lnTo>
                  <a:pt x="1109057" y="2324100"/>
                </a:lnTo>
                <a:lnTo>
                  <a:pt x="1151800" y="2324100"/>
                </a:lnTo>
                <a:lnTo>
                  <a:pt x="1160092" y="2311400"/>
                </a:lnTo>
                <a:lnTo>
                  <a:pt x="1155835" y="2311400"/>
                </a:lnTo>
                <a:lnTo>
                  <a:pt x="1156576" y="2298700"/>
                </a:lnTo>
                <a:lnTo>
                  <a:pt x="1149321" y="2298700"/>
                </a:lnTo>
                <a:lnTo>
                  <a:pt x="1156636" y="2286000"/>
                </a:lnTo>
                <a:lnTo>
                  <a:pt x="1152143" y="2273300"/>
                </a:lnTo>
                <a:lnTo>
                  <a:pt x="1154619" y="2260600"/>
                </a:lnTo>
                <a:close/>
              </a:path>
              <a:path w="1175384" h="2476500">
                <a:moveTo>
                  <a:pt x="1103002" y="2286000"/>
                </a:moveTo>
                <a:lnTo>
                  <a:pt x="1103067" y="2298700"/>
                </a:lnTo>
                <a:lnTo>
                  <a:pt x="1106334" y="2298700"/>
                </a:lnTo>
                <a:lnTo>
                  <a:pt x="1103002" y="2286000"/>
                </a:lnTo>
                <a:close/>
              </a:path>
              <a:path w="1175384" h="2476500">
                <a:moveTo>
                  <a:pt x="1105508" y="2260600"/>
                </a:moveTo>
                <a:lnTo>
                  <a:pt x="1107477" y="2273300"/>
                </a:lnTo>
                <a:lnTo>
                  <a:pt x="1108549" y="2273300"/>
                </a:lnTo>
                <a:lnTo>
                  <a:pt x="1105508" y="2260600"/>
                </a:lnTo>
                <a:close/>
              </a:path>
              <a:path w="1175384" h="2476500">
                <a:moveTo>
                  <a:pt x="1146314" y="2247900"/>
                </a:moveTo>
                <a:lnTo>
                  <a:pt x="1101779" y="2247900"/>
                </a:lnTo>
                <a:lnTo>
                  <a:pt x="1102359" y="2260600"/>
                </a:lnTo>
                <a:lnTo>
                  <a:pt x="1149711" y="2260600"/>
                </a:lnTo>
                <a:lnTo>
                  <a:pt x="1146314" y="2247900"/>
                </a:lnTo>
                <a:close/>
              </a:path>
              <a:path w="1175384" h="2476500">
                <a:moveTo>
                  <a:pt x="1101366" y="2235200"/>
                </a:moveTo>
                <a:lnTo>
                  <a:pt x="1095743" y="2235200"/>
                </a:lnTo>
                <a:lnTo>
                  <a:pt x="1100796" y="2247900"/>
                </a:lnTo>
                <a:lnTo>
                  <a:pt x="1102097" y="2244064"/>
                </a:lnTo>
                <a:lnTo>
                  <a:pt x="1101366" y="2235200"/>
                </a:lnTo>
                <a:close/>
              </a:path>
              <a:path w="1175384" h="2476500">
                <a:moveTo>
                  <a:pt x="1129157" y="2222500"/>
                </a:moveTo>
                <a:lnTo>
                  <a:pt x="1106287" y="2222500"/>
                </a:lnTo>
                <a:lnTo>
                  <a:pt x="1105106" y="2235200"/>
                </a:lnTo>
                <a:lnTo>
                  <a:pt x="1102097" y="2244064"/>
                </a:lnTo>
                <a:lnTo>
                  <a:pt x="1102413" y="2247900"/>
                </a:lnTo>
                <a:lnTo>
                  <a:pt x="1147033" y="2247900"/>
                </a:lnTo>
                <a:lnTo>
                  <a:pt x="1146454" y="2235200"/>
                </a:lnTo>
                <a:lnTo>
                  <a:pt x="1127639" y="2235200"/>
                </a:lnTo>
                <a:lnTo>
                  <a:pt x="1129157" y="2222500"/>
                </a:lnTo>
                <a:close/>
              </a:path>
              <a:path w="1175384" h="2476500">
                <a:moveTo>
                  <a:pt x="1103828" y="2222500"/>
                </a:moveTo>
                <a:lnTo>
                  <a:pt x="1101166" y="2222500"/>
                </a:lnTo>
                <a:lnTo>
                  <a:pt x="1102325" y="2235200"/>
                </a:lnTo>
                <a:lnTo>
                  <a:pt x="1103713" y="2235200"/>
                </a:lnTo>
                <a:lnTo>
                  <a:pt x="1103828" y="2222500"/>
                </a:lnTo>
                <a:close/>
              </a:path>
              <a:path w="1175384" h="2476500">
                <a:moveTo>
                  <a:pt x="1096924" y="2171700"/>
                </a:moveTo>
                <a:lnTo>
                  <a:pt x="1095729" y="2171700"/>
                </a:lnTo>
                <a:lnTo>
                  <a:pt x="1101988" y="2184400"/>
                </a:lnTo>
                <a:lnTo>
                  <a:pt x="1104737" y="2197100"/>
                </a:lnTo>
                <a:lnTo>
                  <a:pt x="1090137" y="2197100"/>
                </a:lnTo>
                <a:lnTo>
                  <a:pt x="1091907" y="2209800"/>
                </a:lnTo>
                <a:lnTo>
                  <a:pt x="1096782" y="2222500"/>
                </a:lnTo>
                <a:lnTo>
                  <a:pt x="1140397" y="2222500"/>
                </a:lnTo>
                <a:lnTo>
                  <a:pt x="1140688" y="2235200"/>
                </a:lnTo>
                <a:lnTo>
                  <a:pt x="1146454" y="2235200"/>
                </a:lnTo>
                <a:lnTo>
                  <a:pt x="1144846" y="2222500"/>
                </a:lnTo>
                <a:lnTo>
                  <a:pt x="1142479" y="2209800"/>
                </a:lnTo>
                <a:lnTo>
                  <a:pt x="1143107" y="2209800"/>
                </a:lnTo>
                <a:lnTo>
                  <a:pt x="1142996" y="2197100"/>
                </a:lnTo>
                <a:lnTo>
                  <a:pt x="1104737" y="2197100"/>
                </a:lnTo>
                <a:lnTo>
                  <a:pt x="1094282" y="2184400"/>
                </a:lnTo>
                <a:lnTo>
                  <a:pt x="1105559" y="2184400"/>
                </a:lnTo>
                <a:lnTo>
                  <a:pt x="1096924" y="2171700"/>
                </a:lnTo>
                <a:close/>
              </a:path>
              <a:path w="1175384" h="2476500">
                <a:moveTo>
                  <a:pt x="1089253" y="2171700"/>
                </a:moveTo>
                <a:lnTo>
                  <a:pt x="1085200" y="2171700"/>
                </a:lnTo>
                <a:lnTo>
                  <a:pt x="1086765" y="2184400"/>
                </a:lnTo>
                <a:lnTo>
                  <a:pt x="1089253" y="2171700"/>
                </a:lnTo>
                <a:close/>
              </a:path>
              <a:path w="1175384" h="2476500">
                <a:moveTo>
                  <a:pt x="1128221" y="2171700"/>
                </a:moveTo>
                <a:lnTo>
                  <a:pt x="1104929" y="2171700"/>
                </a:lnTo>
                <a:lnTo>
                  <a:pt x="1105559" y="2184400"/>
                </a:lnTo>
                <a:lnTo>
                  <a:pt x="1129749" y="2184400"/>
                </a:lnTo>
                <a:lnTo>
                  <a:pt x="1128221" y="2171700"/>
                </a:lnTo>
                <a:close/>
              </a:path>
              <a:path w="1175384" h="2476500">
                <a:moveTo>
                  <a:pt x="1135252" y="2159000"/>
                </a:moveTo>
                <a:lnTo>
                  <a:pt x="1129749" y="2184400"/>
                </a:lnTo>
                <a:lnTo>
                  <a:pt x="1139933" y="2184400"/>
                </a:lnTo>
                <a:lnTo>
                  <a:pt x="1139292" y="2171700"/>
                </a:lnTo>
                <a:lnTo>
                  <a:pt x="1138540" y="2171700"/>
                </a:lnTo>
                <a:lnTo>
                  <a:pt x="1135252" y="2159000"/>
                </a:lnTo>
                <a:close/>
              </a:path>
              <a:path w="1175384" h="2476500">
                <a:moveTo>
                  <a:pt x="1130744" y="2159000"/>
                </a:moveTo>
                <a:lnTo>
                  <a:pt x="1093200" y="2159000"/>
                </a:lnTo>
                <a:lnTo>
                  <a:pt x="1095654" y="2171700"/>
                </a:lnTo>
                <a:lnTo>
                  <a:pt x="1129082" y="2171700"/>
                </a:lnTo>
                <a:lnTo>
                  <a:pt x="1130744" y="2159000"/>
                </a:lnTo>
                <a:close/>
              </a:path>
              <a:path w="1175384" h="2476500">
                <a:moveTo>
                  <a:pt x="1129321" y="2108200"/>
                </a:moveTo>
                <a:lnTo>
                  <a:pt x="1080909" y="2108200"/>
                </a:lnTo>
                <a:lnTo>
                  <a:pt x="1090214" y="2120900"/>
                </a:lnTo>
                <a:lnTo>
                  <a:pt x="1089512" y="2133600"/>
                </a:lnTo>
                <a:lnTo>
                  <a:pt x="1083738" y="2133600"/>
                </a:lnTo>
                <a:lnTo>
                  <a:pt x="1087062" y="2146300"/>
                </a:lnTo>
                <a:lnTo>
                  <a:pt x="1090269" y="2159000"/>
                </a:lnTo>
                <a:lnTo>
                  <a:pt x="1103236" y="2159000"/>
                </a:lnTo>
                <a:lnTo>
                  <a:pt x="1094281" y="2146300"/>
                </a:lnTo>
                <a:lnTo>
                  <a:pt x="1136240" y="2146300"/>
                </a:lnTo>
                <a:lnTo>
                  <a:pt x="1132093" y="2133600"/>
                </a:lnTo>
                <a:lnTo>
                  <a:pt x="1128046" y="2120900"/>
                </a:lnTo>
                <a:lnTo>
                  <a:pt x="1129321" y="2108200"/>
                </a:lnTo>
                <a:close/>
              </a:path>
              <a:path w="1175384" h="2476500">
                <a:moveTo>
                  <a:pt x="1127108" y="2146300"/>
                </a:moveTo>
                <a:lnTo>
                  <a:pt x="1100102" y="2146300"/>
                </a:lnTo>
                <a:lnTo>
                  <a:pt x="1107490" y="2159000"/>
                </a:lnTo>
                <a:lnTo>
                  <a:pt x="1129656" y="2159000"/>
                </a:lnTo>
                <a:lnTo>
                  <a:pt x="1127108" y="2146300"/>
                </a:lnTo>
                <a:close/>
              </a:path>
              <a:path w="1175384" h="2476500">
                <a:moveTo>
                  <a:pt x="1136240" y="2146300"/>
                </a:moveTo>
                <a:lnTo>
                  <a:pt x="1131214" y="2146300"/>
                </a:lnTo>
                <a:lnTo>
                  <a:pt x="1132814" y="2159000"/>
                </a:lnTo>
                <a:lnTo>
                  <a:pt x="1135265" y="2159000"/>
                </a:lnTo>
                <a:lnTo>
                  <a:pt x="1136240" y="2146300"/>
                </a:lnTo>
                <a:close/>
              </a:path>
              <a:path w="1175384" h="2476500">
                <a:moveTo>
                  <a:pt x="1089734" y="2120900"/>
                </a:moveTo>
                <a:lnTo>
                  <a:pt x="1084169" y="2120900"/>
                </a:lnTo>
                <a:lnTo>
                  <a:pt x="1086294" y="2133600"/>
                </a:lnTo>
                <a:lnTo>
                  <a:pt x="1089734" y="2120900"/>
                </a:lnTo>
                <a:close/>
              </a:path>
              <a:path w="1175384" h="2476500">
                <a:moveTo>
                  <a:pt x="1075626" y="2082800"/>
                </a:moveTo>
                <a:lnTo>
                  <a:pt x="1072063" y="2095500"/>
                </a:lnTo>
                <a:lnTo>
                  <a:pt x="1073072" y="2108200"/>
                </a:lnTo>
                <a:lnTo>
                  <a:pt x="1076678" y="2120900"/>
                </a:lnTo>
                <a:lnTo>
                  <a:pt x="1080909" y="2108200"/>
                </a:lnTo>
                <a:lnTo>
                  <a:pt x="1082850" y="2108200"/>
                </a:lnTo>
                <a:lnTo>
                  <a:pt x="1074496" y="2095500"/>
                </a:lnTo>
                <a:lnTo>
                  <a:pt x="1084926" y="2095500"/>
                </a:lnTo>
                <a:lnTo>
                  <a:pt x="1075626" y="2082800"/>
                </a:lnTo>
                <a:close/>
              </a:path>
              <a:path w="1175384" h="2476500">
                <a:moveTo>
                  <a:pt x="1112742" y="2032000"/>
                </a:moveTo>
                <a:lnTo>
                  <a:pt x="1089812" y="2032000"/>
                </a:lnTo>
                <a:lnTo>
                  <a:pt x="1088885" y="2044700"/>
                </a:lnTo>
                <a:lnTo>
                  <a:pt x="1093609" y="2057400"/>
                </a:lnTo>
                <a:lnTo>
                  <a:pt x="1078819" y="2057400"/>
                </a:lnTo>
                <a:lnTo>
                  <a:pt x="1084173" y="2082800"/>
                </a:lnTo>
                <a:lnTo>
                  <a:pt x="1084926" y="2095500"/>
                </a:lnTo>
                <a:lnTo>
                  <a:pt x="1083935" y="2095500"/>
                </a:lnTo>
                <a:lnTo>
                  <a:pt x="1082850" y="2108200"/>
                </a:lnTo>
                <a:lnTo>
                  <a:pt x="1120978" y="2108200"/>
                </a:lnTo>
                <a:lnTo>
                  <a:pt x="1117531" y="2095500"/>
                </a:lnTo>
                <a:lnTo>
                  <a:pt x="1117663" y="2082800"/>
                </a:lnTo>
                <a:lnTo>
                  <a:pt x="1125097" y="2082800"/>
                </a:lnTo>
                <a:lnTo>
                  <a:pt x="1122308" y="2070100"/>
                </a:lnTo>
                <a:lnTo>
                  <a:pt x="1117930" y="2070100"/>
                </a:lnTo>
                <a:lnTo>
                  <a:pt x="1115687" y="2057400"/>
                </a:lnTo>
                <a:lnTo>
                  <a:pt x="1116747" y="2044700"/>
                </a:lnTo>
                <a:lnTo>
                  <a:pt x="1115118" y="2044700"/>
                </a:lnTo>
                <a:lnTo>
                  <a:pt x="1112742" y="2032000"/>
                </a:lnTo>
                <a:close/>
              </a:path>
              <a:path w="1175384" h="2476500">
                <a:moveTo>
                  <a:pt x="1125097" y="2082800"/>
                </a:moveTo>
                <a:lnTo>
                  <a:pt x="1117663" y="2082800"/>
                </a:lnTo>
                <a:lnTo>
                  <a:pt x="1124236" y="2108200"/>
                </a:lnTo>
                <a:lnTo>
                  <a:pt x="1125097" y="2082800"/>
                </a:lnTo>
                <a:close/>
              </a:path>
              <a:path w="1175384" h="2476500">
                <a:moveTo>
                  <a:pt x="1069873" y="2070100"/>
                </a:moveTo>
                <a:lnTo>
                  <a:pt x="1068162" y="2070100"/>
                </a:lnTo>
                <a:lnTo>
                  <a:pt x="1069835" y="2082800"/>
                </a:lnTo>
                <a:lnTo>
                  <a:pt x="1070368" y="2082800"/>
                </a:lnTo>
                <a:lnTo>
                  <a:pt x="1069873" y="2070100"/>
                </a:lnTo>
                <a:close/>
              </a:path>
              <a:path w="1175384" h="2476500">
                <a:moveTo>
                  <a:pt x="1070706" y="2070100"/>
                </a:moveTo>
                <a:lnTo>
                  <a:pt x="1069873" y="2070100"/>
                </a:lnTo>
                <a:lnTo>
                  <a:pt x="1070825" y="2082800"/>
                </a:lnTo>
                <a:lnTo>
                  <a:pt x="1073062" y="2082800"/>
                </a:lnTo>
                <a:lnTo>
                  <a:pt x="1070706" y="2070100"/>
                </a:lnTo>
                <a:close/>
              </a:path>
              <a:path w="1175384" h="2476500">
                <a:moveTo>
                  <a:pt x="1078819" y="2057400"/>
                </a:moveTo>
                <a:lnTo>
                  <a:pt x="1067062" y="2057400"/>
                </a:lnTo>
                <a:lnTo>
                  <a:pt x="1074318" y="2070100"/>
                </a:lnTo>
                <a:lnTo>
                  <a:pt x="1078819" y="2057400"/>
                </a:lnTo>
                <a:close/>
              </a:path>
              <a:path w="1175384" h="2476500">
                <a:moveTo>
                  <a:pt x="1068102" y="2044700"/>
                </a:moveTo>
                <a:lnTo>
                  <a:pt x="1064310" y="2044700"/>
                </a:lnTo>
                <a:lnTo>
                  <a:pt x="1065055" y="2057400"/>
                </a:lnTo>
                <a:lnTo>
                  <a:pt x="1067334" y="2057400"/>
                </a:lnTo>
                <a:lnTo>
                  <a:pt x="1068102" y="2044700"/>
                </a:lnTo>
                <a:close/>
              </a:path>
              <a:path w="1175384" h="2476500">
                <a:moveTo>
                  <a:pt x="1081782" y="2044700"/>
                </a:moveTo>
                <a:lnTo>
                  <a:pt x="1070216" y="2044700"/>
                </a:lnTo>
                <a:lnTo>
                  <a:pt x="1069071" y="2057400"/>
                </a:lnTo>
                <a:lnTo>
                  <a:pt x="1087742" y="2057400"/>
                </a:lnTo>
                <a:lnTo>
                  <a:pt x="1081782" y="2044700"/>
                </a:lnTo>
                <a:close/>
              </a:path>
              <a:path w="1175384" h="2476500">
                <a:moveTo>
                  <a:pt x="1084856" y="2032000"/>
                </a:moveTo>
                <a:lnTo>
                  <a:pt x="1075873" y="2032000"/>
                </a:lnTo>
                <a:lnTo>
                  <a:pt x="1074469" y="2044700"/>
                </a:lnTo>
                <a:lnTo>
                  <a:pt x="1081500" y="2044700"/>
                </a:lnTo>
                <a:lnTo>
                  <a:pt x="1084856" y="2032000"/>
                </a:lnTo>
                <a:close/>
              </a:path>
              <a:path w="1175384" h="2476500">
                <a:moveTo>
                  <a:pt x="1114272" y="2019300"/>
                </a:moveTo>
                <a:lnTo>
                  <a:pt x="1067844" y="2019300"/>
                </a:lnTo>
                <a:lnTo>
                  <a:pt x="1061812" y="2032000"/>
                </a:lnTo>
                <a:lnTo>
                  <a:pt x="1110260" y="2032000"/>
                </a:lnTo>
                <a:lnTo>
                  <a:pt x="1114272" y="2019300"/>
                </a:lnTo>
                <a:close/>
              </a:path>
              <a:path w="1175384" h="2476500">
                <a:moveTo>
                  <a:pt x="1105561" y="1981200"/>
                </a:moveTo>
                <a:lnTo>
                  <a:pt x="1055717" y="1981200"/>
                </a:lnTo>
                <a:lnTo>
                  <a:pt x="1055609" y="1993900"/>
                </a:lnTo>
                <a:lnTo>
                  <a:pt x="1055889" y="1993900"/>
                </a:lnTo>
                <a:lnTo>
                  <a:pt x="1061034" y="2006600"/>
                </a:lnTo>
                <a:lnTo>
                  <a:pt x="1072004" y="2019300"/>
                </a:lnTo>
                <a:lnTo>
                  <a:pt x="1105687" y="2019300"/>
                </a:lnTo>
                <a:lnTo>
                  <a:pt x="1106255" y="2006600"/>
                </a:lnTo>
                <a:lnTo>
                  <a:pt x="1103718" y="1993900"/>
                </a:lnTo>
                <a:lnTo>
                  <a:pt x="1105561" y="1981200"/>
                </a:lnTo>
                <a:close/>
              </a:path>
              <a:path w="1175384" h="2476500">
                <a:moveTo>
                  <a:pt x="1109228" y="2006600"/>
                </a:moveTo>
                <a:lnTo>
                  <a:pt x="1106255" y="2006600"/>
                </a:lnTo>
                <a:lnTo>
                  <a:pt x="1107315" y="2019300"/>
                </a:lnTo>
                <a:lnTo>
                  <a:pt x="1112096" y="2019300"/>
                </a:lnTo>
                <a:lnTo>
                  <a:pt x="1109228" y="2006600"/>
                </a:lnTo>
                <a:close/>
              </a:path>
              <a:path w="1175384" h="2476500">
                <a:moveTo>
                  <a:pt x="1055166" y="1981200"/>
                </a:moveTo>
                <a:lnTo>
                  <a:pt x="1044790" y="1981200"/>
                </a:lnTo>
                <a:lnTo>
                  <a:pt x="1051699" y="1993900"/>
                </a:lnTo>
                <a:lnTo>
                  <a:pt x="1055166" y="1981200"/>
                </a:lnTo>
                <a:close/>
              </a:path>
              <a:path w="1175384" h="2476500">
                <a:moveTo>
                  <a:pt x="1072338" y="1955800"/>
                </a:moveTo>
                <a:lnTo>
                  <a:pt x="1062804" y="1955800"/>
                </a:lnTo>
                <a:lnTo>
                  <a:pt x="1054397" y="1968500"/>
                </a:lnTo>
                <a:lnTo>
                  <a:pt x="1047102" y="1981200"/>
                </a:lnTo>
                <a:lnTo>
                  <a:pt x="1093165" y="1981200"/>
                </a:lnTo>
                <a:lnTo>
                  <a:pt x="1103800" y="1968500"/>
                </a:lnTo>
                <a:lnTo>
                  <a:pt x="1060709" y="1968500"/>
                </a:lnTo>
                <a:lnTo>
                  <a:pt x="1072338" y="1955800"/>
                </a:lnTo>
                <a:close/>
              </a:path>
              <a:path w="1175384" h="2476500">
                <a:moveTo>
                  <a:pt x="1062804" y="1955800"/>
                </a:moveTo>
                <a:lnTo>
                  <a:pt x="1046987" y="1955800"/>
                </a:lnTo>
                <a:lnTo>
                  <a:pt x="1049946" y="1968500"/>
                </a:lnTo>
                <a:lnTo>
                  <a:pt x="1054397" y="1968500"/>
                </a:lnTo>
                <a:lnTo>
                  <a:pt x="1062804" y="1955800"/>
                </a:lnTo>
                <a:close/>
              </a:path>
              <a:path w="1175384" h="2476500">
                <a:moveTo>
                  <a:pt x="1082649" y="1955800"/>
                </a:moveTo>
                <a:lnTo>
                  <a:pt x="1072338" y="1955800"/>
                </a:lnTo>
                <a:lnTo>
                  <a:pt x="1060709" y="1968500"/>
                </a:lnTo>
                <a:lnTo>
                  <a:pt x="1083783" y="1968500"/>
                </a:lnTo>
                <a:lnTo>
                  <a:pt x="1082649" y="1955800"/>
                </a:lnTo>
                <a:close/>
              </a:path>
              <a:path w="1175384" h="2476500">
                <a:moveTo>
                  <a:pt x="1091848" y="1955800"/>
                </a:moveTo>
                <a:lnTo>
                  <a:pt x="1087018" y="1968500"/>
                </a:lnTo>
                <a:lnTo>
                  <a:pt x="1100402" y="1968500"/>
                </a:lnTo>
                <a:lnTo>
                  <a:pt x="1091848" y="1955800"/>
                </a:lnTo>
                <a:close/>
              </a:path>
              <a:path w="1175384" h="2476500">
                <a:moveTo>
                  <a:pt x="1044625" y="1943100"/>
                </a:moveTo>
                <a:lnTo>
                  <a:pt x="1039431" y="1955800"/>
                </a:lnTo>
                <a:lnTo>
                  <a:pt x="1043635" y="1955800"/>
                </a:lnTo>
                <a:lnTo>
                  <a:pt x="1044625" y="1943100"/>
                </a:lnTo>
                <a:close/>
              </a:path>
              <a:path w="1175384" h="2476500">
                <a:moveTo>
                  <a:pt x="1052914" y="1943100"/>
                </a:moveTo>
                <a:lnTo>
                  <a:pt x="1049903" y="1943100"/>
                </a:lnTo>
                <a:lnTo>
                  <a:pt x="1046746" y="1955800"/>
                </a:lnTo>
                <a:lnTo>
                  <a:pt x="1054710" y="1955800"/>
                </a:lnTo>
                <a:lnTo>
                  <a:pt x="1052914" y="1943100"/>
                </a:lnTo>
                <a:close/>
              </a:path>
              <a:path w="1175384" h="2476500">
                <a:moveTo>
                  <a:pt x="1093101" y="1943100"/>
                </a:moveTo>
                <a:lnTo>
                  <a:pt x="1055661" y="1943100"/>
                </a:lnTo>
                <a:lnTo>
                  <a:pt x="1054710" y="1955800"/>
                </a:lnTo>
                <a:lnTo>
                  <a:pt x="1083560" y="1955800"/>
                </a:lnTo>
                <a:lnTo>
                  <a:pt x="1093101" y="1943100"/>
                </a:lnTo>
                <a:close/>
              </a:path>
              <a:path w="1175384" h="2476500">
                <a:moveTo>
                  <a:pt x="1089370" y="1917700"/>
                </a:moveTo>
                <a:lnTo>
                  <a:pt x="1039520" y="1917700"/>
                </a:lnTo>
                <a:lnTo>
                  <a:pt x="1044449" y="1930400"/>
                </a:lnTo>
                <a:lnTo>
                  <a:pt x="1048524" y="1943100"/>
                </a:lnTo>
                <a:lnTo>
                  <a:pt x="1051283" y="1943100"/>
                </a:lnTo>
                <a:lnTo>
                  <a:pt x="1045540" y="1930400"/>
                </a:lnTo>
                <a:lnTo>
                  <a:pt x="1088930" y="1930400"/>
                </a:lnTo>
                <a:lnTo>
                  <a:pt x="1089370" y="1917700"/>
                </a:lnTo>
                <a:close/>
              </a:path>
              <a:path w="1175384" h="2476500">
                <a:moveTo>
                  <a:pt x="1091869" y="1930400"/>
                </a:moveTo>
                <a:lnTo>
                  <a:pt x="1053912" y="1930400"/>
                </a:lnTo>
                <a:lnTo>
                  <a:pt x="1051283" y="1943100"/>
                </a:lnTo>
                <a:lnTo>
                  <a:pt x="1100480" y="1943100"/>
                </a:lnTo>
                <a:lnTo>
                  <a:pt x="1091869" y="1930400"/>
                </a:lnTo>
                <a:close/>
              </a:path>
              <a:path w="1175384" h="2476500">
                <a:moveTo>
                  <a:pt x="1086434" y="1905000"/>
                </a:moveTo>
                <a:lnTo>
                  <a:pt x="1043556" y="1905000"/>
                </a:lnTo>
                <a:lnTo>
                  <a:pt x="1049553" y="1917700"/>
                </a:lnTo>
                <a:lnTo>
                  <a:pt x="1089063" y="1917700"/>
                </a:lnTo>
                <a:lnTo>
                  <a:pt x="1086434" y="1905000"/>
                </a:lnTo>
                <a:close/>
              </a:path>
              <a:path w="1175384" h="2476500">
                <a:moveTo>
                  <a:pt x="1032805" y="1897972"/>
                </a:moveTo>
                <a:lnTo>
                  <a:pt x="1030858" y="1905000"/>
                </a:lnTo>
                <a:lnTo>
                  <a:pt x="1033406" y="1905000"/>
                </a:lnTo>
                <a:lnTo>
                  <a:pt x="1032805" y="1897972"/>
                </a:lnTo>
                <a:close/>
              </a:path>
              <a:path w="1175384" h="2476500">
                <a:moveTo>
                  <a:pt x="1074106" y="1892300"/>
                </a:moveTo>
                <a:lnTo>
                  <a:pt x="1034376" y="1892300"/>
                </a:lnTo>
                <a:lnTo>
                  <a:pt x="1033557" y="1895256"/>
                </a:lnTo>
                <a:lnTo>
                  <a:pt x="1037639" y="1905000"/>
                </a:lnTo>
                <a:lnTo>
                  <a:pt x="1079423" y="1905000"/>
                </a:lnTo>
                <a:lnTo>
                  <a:pt x="1074106" y="1892300"/>
                </a:lnTo>
                <a:close/>
              </a:path>
              <a:path w="1175384" h="2476500">
                <a:moveTo>
                  <a:pt x="1032319" y="1892300"/>
                </a:moveTo>
                <a:lnTo>
                  <a:pt x="1032805" y="1897972"/>
                </a:lnTo>
                <a:lnTo>
                  <a:pt x="1033557" y="1895256"/>
                </a:lnTo>
                <a:lnTo>
                  <a:pt x="1032319" y="1892300"/>
                </a:lnTo>
                <a:close/>
              </a:path>
              <a:path w="1175384" h="2476500">
                <a:moveTo>
                  <a:pt x="1067804" y="1866900"/>
                </a:moveTo>
                <a:lnTo>
                  <a:pt x="1039968" y="1866900"/>
                </a:lnTo>
                <a:lnTo>
                  <a:pt x="1039750" y="1879600"/>
                </a:lnTo>
                <a:lnTo>
                  <a:pt x="1039458" y="1892300"/>
                </a:lnTo>
                <a:lnTo>
                  <a:pt x="1066471" y="1892300"/>
                </a:lnTo>
                <a:lnTo>
                  <a:pt x="1061300" y="1879600"/>
                </a:lnTo>
                <a:lnTo>
                  <a:pt x="1067653" y="1879600"/>
                </a:lnTo>
                <a:lnTo>
                  <a:pt x="1067804" y="1866900"/>
                </a:lnTo>
                <a:close/>
              </a:path>
              <a:path w="1175384" h="2476500">
                <a:moveTo>
                  <a:pt x="1073792" y="1866900"/>
                </a:moveTo>
                <a:lnTo>
                  <a:pt x="1072184" y="1866900"/>
                </a:lnTo>
                <a:lnTo>
                  <a:pt x="1072350" y="1879600"/>
                </a:lnTo>
                <a:lnTo>
                  <a:pt x="1070300" y="1892300"/>
                </a:lnTo>
                <a:lnTo>
                  <a:pt x="1080904" y="1892300"/>
                </a:lnTo>
                <a:lnTo>
                  <a:pt x="1080909" y="1879600"/>
                </a:lnTo>
                <a:lnTo>
                  <a:pt x="1073792" y="1866900"/>
                </a:lnTo>
                <a:close/>
              </a:path>
              <a:path w="1175384" h="2476500">
                <a:moveTo>
                  <a:pt x="1034410" y="1854200"/>
                </a:moveTo>
                <a:lnTo>
                  <a:pt x="1033925" y="1866900"/>
                </a:lnTo>
                <a:lnTo>
                  <a:pt x="1036307" y="1866900"/>
                </a:lnTo>
                <a:lnTo>
                  <a:pt x="1034410" y="1854200"/>
                </a:lnTo>
                <a:close/>
              </a:path>
              <a:path w="1175384" h="2476500">
                <a:moveTo>
                  <a:pt x="1059005" y="1803400"/>
                </a:moveTo>
                <a:lnTo>
                  <a:pt x="1056614" y="1816100"/>
                </a:lnTo>
                <a:lnTo>
                  <a:pt x="1013815" y="1816100"/>
                </a:lnTo>
                <a:lnTo>
                  <a:pt x="1016337" y="1828800"/>
                </a:lnTo>
                <a:lnTo>
                  <a:pt x="1021448" y="1828800"/>
                </a:lnTo>
                <a:lnTo>
                  <a:pt x="1020167" y="1841500"/>
                </a:lnTo>
                <a:lnTo>
                  <a:pt x="1028649" y="1841500"/>
                </a:lnTo>
                <a:lnTo>
                  <a:pt x="1035538" y="1854200"/>
                </a:lnTo>
                <a:lnTo>
                  <a:pt x="1041982" y="1854200"/>
                </a:lnTo>
                <a:lnTo>
                  <a:pt x="1044828" y="1866900"/>
                </a:lnTo>
                <a:lnTo>
                  <a:pt x="1073838" y="1866900"/>
                </a:lnTo>
                <a:lnTo>
                  <a:pt x="1074165" y="1854200"/>
                </a:lnTo>
                <a:lnTo>
                  <a:pt x="1067892" y="1841500"/>
                </a:lnTo>
                <a:lnTo>
                  <a:pt x="1070573" y="1828800"/>
                </a:lnTo>
                <a:lnTo>
                  <a:pt x="1065634" y="1816100"/>
                </a:lnTo>
                <a:lnTo>
                  <a:pt x="1059005" y="1803400"/>
                </a:lnTo>
                <a:close/>
              </a:path>
              <a:path w="1175384" h="2476500">
                <a:moveTo>
                  <a:pt x="1020330" y="1841500"/>
                </a:moveTo>
                <a:lnTo>
                  <a:pt x="1015314" y="1841500"/>
                </a:lnTo>
                <a:lnTo>
                  <a:pt x="1019581" y="1854200"/>
                </a:lnTo>
                <a:lnTo>
                  <a:pt x="1020330" y="1841500"/>
                </a:lnTo>
                <a:close/>
              </a:path>
              <a:path w="1175384" h="2476500">
                <a:moveTo>
                  <a:pt x="1015812" y="1828800"/>
                </a:moveTo>
                <a:lnTo>
                  <a:pt x="1013878" y="1828800"/>
                </a:lnTo>
                <a:lnTo>
                  <a:pt x="1015536" y="1841500"/>
                </a:lnTo>
                <a:lnTo>
                  <a:pt x="1015812" y="1828800"/>
                </a:lnTo>
                <a:close/>
              </a:path>
              <a:path w="1175384" h="2476500">
                <a:moveTo>
                  <a:pt x="1054528" y="1803400"/>
                </a:moveTo>
                <a:lnTo>
                  <a:pt x="1020941" y="1803400"/>
                </a:lnTo>
                <a:lnTo>
                  <a:pt x="1024699" y="1816100"/>
                </a:lnTo>
                <a:lnTo>
                  <a:pt x="1056614" y="1816100"/>
                </a:lnTo>
                <a:lnTo>
                  <a:pt x="1054528" y="1803400"/>
                </a:lnTo>
                <a:close/>
              </a:path>
              <a:path w="1175384" h="2476500">
                <a:moveTo>
                  <a:pt x="1024306" y="1790700"/>
                </a:moveTo>
                <a:lnTo>
                  <a:pt x="1003452" y="1790700"/>
                </a:lnTo>
                <a:lnTo>
                  <a:pt x="1011288" y="1803400"/>
                </a:lnTo>
                <a:lnTo>
                  <a:pt x="1027874" y="1803400"/>
                </a:lnTo>
                <a:lnTo>
                  <a:pt x="1024306" y="1790700"/>
                </a:lnTo>
                <a:close/>
              </a:path>
              <a:path w="1175384" h="2476500">
                <a:moveTo>
                  <a:pt x="1041730" y="1752600"/>
                </a:moveTo>
                <a:lnTo>
                  <a:pt x="1031295" y="1752600"/>
                </a:lnTo>
                <a:lnTo>
                  <a:pt x="1025080" y="1765300"/>
                </a:lnTo>
                <a:lnTo>
                  <a:pt x="1012639" y="1765300"/>
                </a:lnTo>
                <a:lnTo>
                  <a:pt x="1014132" y="1778000"/>
                </a:lnTo>
                <a:lnTo>
                  <a:pt x="1006919" y="1778000"/>
                </a:lnTo>
                <a:lnTo>
                  <a:pt x="1015637" y="1790700"/>
                </a:lnTo>
                <a:lnTo>
                  <a:pt x="1027125" y="1790700"/>
                </a:lnTo>
                <a:lnTo>
                  <a:pt x="1029441" y="1803400"/>
                </a:lnTo>
                <a:lnTo>
                  <a:pt x="1054234" y="1803400"/>
                </a:lnTo>
                <a:lnTo>
                  <a:pt x="1054305" y="1790700"/>
                </a:lnTo>
                <a:lnTo>
                  <a:pt x="1053312" y="1778000"/>
                </a:lnTo>
                <a:lnTo>
                  <a:pt x="1050897" y="1765300"/>
                </a:lnTo>
                <a:lnTo>
                  <a:pt x="1041730" y="1752600"/>
                </a:lnTo>
                <a:close/>
              </a:path>
              <a:path w="1175384" h="2476500">
                <a:moveTo>
                  <a:pt x="1004481" y="1778000"/>
                </a:moveTo>
                <a:lnTo>
                  <a:pt x="1000238" y="1778000"/>
                </a:lnTo>
                <a:lnTo>
                  <a:pt x="1003464" y="1790700"/>
                </a:lnTo>
                <a:lnTo>
                  <a:pt x="1004481" y="1778000"/>
                </a:lnTo>
                <a:close/>
              </a:path>
              <a:path w="1175384" h="2476500">
                <a:moveTo>
                  <a:pt x="1011789" y="1765300"/>
                </a:moveTo>
                <a:lnTo>
                  <a:pt x="996276" y="1765300"/>
                </a:lnTo>
                <a:lnTo>
                  <a:pt x="1004531" y="1778000"/>
                </a:lnTo>
                <a:lnTo>
                  <a:pt x="1012111" y="1778000"/>
                </a:lnTo>
                <a:lnTo>
                  <a:pt x="1011789" y="1765300"/>
                </a:lnTo>
                <a:close/>
              </a:path>
              <a:path w="1175384" h="2476500">
                <a:moveTo>
                  <a:pt x="1023164" y="1739900"/>
                </a:moveTo>
                <a:lnTo>
                  <a:pt x="1002798" y="1739900"/>
                </a:lnTo>
                <a:lnTo>
                  <a:pt x="1009065" y="1752600"/>
                </a:lnTo>
                <a:lnTo>
                  <a:pt x="1002014" y="1752600"/>
                </a:lnTo>
                <a:lnTo>
                  <a:pt x="1002323" y="1765300"/>
                </a:lnTo>
                <a:lnTo>
                  <a:pt x="1025080" y="1765300"/>
                </a:lnTo>
                <a:lnTo>
                  <a:pt x="1020440" y="1752600"/>
                </a:lnTo>
                <a:lnTo>
                  <a:pt x="1023164" y="1739900"/>
                </a:lnTo>
                <a:close/>
              </a:path>
              <a:path w="1175384" h="2476500">
                <a:moveTo>
                  <a:pt x="1042498" y="1739900"/>
                </a:moveTo>
                <a:lnTo>
                  <a:pt x="1032039" y="1739900"/>
                </a:lnTo>
                <a:lnTo>
                  <a:pt x="1029195" y="1752600"/>
                </a:lnTo>
                <a:lnTo>
                  <a:pt x="1034960" y="1752600"/>
                </a:lnTo>
                <a:lnTo>
                  <a:pt x="1042498" y="1739900"/>
                </a:lnTo>
                <a:close/>
              </a:path>
              <a:path w="1175384" h="2476500">
                <a:moveTo>
                  <a:pt x="1012189" y="1714500"/>
                </a:moveTo>
                <a:lnTo>
                  <a:pt x="994469" y="1714500"/>
                </a:lnTo>
                <a:lnTo>
                  <a:pt x="986954" y="1727200"/>
                </a:lnTo>
                <a:lnTo>
                  <a:pt x="985138" y="1739900"/>
                </a:lnTo>
                <a:lnTo>
                  <a:pt x="995504" y="1739900"/>
                </a:lnTo>
                <a:lnTo>
                  <a:pt x="997153" y="1727200"/>
                </a:lnTo>
                <a:lnTo>
                  <a:pt x="1013323" y="1727200"/>
                </a:lnTo>
                <a:lnTo>
                  <a:pt x="1012189" y="1714500"/>
                </a:lnTo>
                <a:close/>
              </a:path>
              <a:path w="1175384" h="2476500">
                <a:moveTo>
                  <a:pt x="1035665" y="1727200"/>
                </a:moveTo>
                <a:lnTo>
                  <a:pt x="997153" y="1727200"/>
                </a:lnTo>
                <a:lnTo>
                  <a:pt x="996269" y="1739900"/>
                </a:lnTo>
                <a:lnTo>
                  <a:pt x="1044968" y="1739900"/>
                </a:lnTo>
                <a:lnTo>
                  <a:pt x="1035665" y="1727200"/>
                </a:lnTo>
                <a:close/>
              </a:path>
              <a:path w="1175384" h="2476500">
                <a:moveTo>
                  <a:pt x="1026726" y="1676400"/>
                </a:moveTo>
                <a:lnTo>
                  <a:pt x="970203" y="1676400"/>
                </a:lnTo>
                <a:lnTo>
                  <a:pt x="976990" y="1689100"/>
                </a:lnTo>
                <a:lnTo>
                  <a:pt x="990041" y="1689100"/>
                </a:lnTo>
                <a:lnTo>
                  <a:pt x="995286" y="1714500"/>
                </a:lnTo>
                <a:lnTo>
                  <a:pt x="1013937" y="1714500"/>
                </a:lnTo>
                <a:lnTo>
                  <a:pt x="1013323" y="1727200"/>
                </a:lnTo>
                <a:lnTo>
                  <a:pt x="1036408" y="1727200"/>
                </a:lnTo>
                <a:lnTo>
                  <a:pt x="1037371" y="1714500"/>
                </a:lnTo>
                <a:lnTo>
                  <a:pt x="1028725" y="1701800"/>
                </a:lnTo>
                <a:lnTo>
                  <a:pt x="1028775" y="1689100"/>
                </a:lnTo>
                <a:lnTo>
                  <a:pt x="1026726" y="1676400"/>
                </a:lnTo>
                <a:close/>
              </a:path>
              <a:path w="1175384" h="2476500">
                <a:moveTo>
                  <a:pt x="1039240" y="1689100"/>
                </a:moveTo>
                <a:lnTo>
                  <a:pt x="1033170" y="1689100"/>
                </a:lnTo>
                <a:lnTo>
                  <a:pt x="1031239" y="1701800"/>
                </a:lnTo>
                <a:lnTo>
                  <a:pt x="1039240" y="1689100"/>
                </a:lnTo>
                <a:close/>
              </a:path>
              <a:path w="1175384" h="2476500">
                <a:moveTo>
                  <a:pt x="973007" y="1664020"/>
                </a:moveTo>
                <a:lnTo>
                  <a:pt x="973378" y="1676400"/>
                </a:lnTo>
                <a:lnTo>
                  <a:pt x="975114" y="1667009"/>
                </a:lnTo>
                <a:lnTo>
                  <a:pt x="973007" y="1664020"/>
                </a:lnTo>
                <a:close/>
              </a:path>
              <a:path w="1175384" h="2476500">
                <a:moveTo>
                  <a:pt x="1017728" y="1663700"/>
                </a:moveTo>
                <a:lnTo>
                  <a:pt x="975726" y="1663700"/>
                </a:lnTo>
                <a:lnTo>
                  <a:pt x="975114" y="1667009"/>
                </a:lnTo>
                <a:lnTo>
                  <a:pt x="981735" y="1676400"/>
                </a:lnTo>
                <a:lnTo>
                  <a:pt x="1016965" y="1676400"/>
                </a:lnTo>
                <a:lnTo>
                  <a:pt x="1017728" y="1663700"/>
                </a:lnTo>
                <a:close/>
              </a:path>
              <a:path w="1175384" h="2476500">
                <a:moveTo>
                  <a:pt x="1018468" y="1651000"/>
                </a:moveTo>
                <a:lnTo>
                  <a:pt x="969433" y="1651000"/>
                </a:lnTo>
                <a:lnTo>
                  <a:pt x="972781" y="1663700"/>
                </a:lnTo>
                <a:lnTo>
                  <a:pt x="973007" y="1664020"/>
                </a:lnTo>
                <a:lnTo>
                  <a:pt x="972997" y="1663700"/>
                </a:lnTo>
                <a:lnTo>
                  <a:pt x="1019289" y="1663700"/>
                </a:lnTo>
                <a:lnTo>
                  <a:pt x="1018468" y="1651000"/>
                </a:lnTo>
                <a:close/>
              </a:path>
              <a:path w="1175384" h="2476500">
                <a:moveTo>
                  <a:pt x="1008524" y="1612900"/>
                </a:moveTo>
                <a:lnTo>
                  <a:pt x="967971" y="1612900"/>
                </a:lnTo>
                <a:lnTo>
                  <a:pt x="968788" y="1625600"/>
                </a:lnTo>
                <a:lnTo>
                  <a:pt x="970801" y="1625600"/>
                </a:lnTo>
                <a:lnTo>
                  <a:pt x="976629" y="1651000"/>
                </a:lnTo>
                <a:lnTo>
                  <a:pt x="1017006" y="1651000"/>
                </a:lnTo>
                <a:lnTo>
                  <a:pt x="1015180" y="1638300"/>
                </a:lnTo>
                <a:lnTo>
                  <a:pt x="1010516" y="1638300"/>
                </a:lnTo>
                <a:lnTo>
                  <a:pt x="1006919" y="1625600"/>
                </a:lnTo>
                <a:lnTo>
                  <a:pt x="1008524" y="1612900"/>
                </a:lnTo>
                <a:close/>
              </a:path>
              <a:path w="1175384" h="2476500">
                <a:moveTo>
                  <a:pt x="966038" y="1612900"/>
                </a:moveTo>
                <a:lnTo>
                  <a:pt x="957957" y="1612900"/>
                </a:lnTo>
                <a:lnTo>
                  <a:pt x="952715" y="1625600"/>
                </a:lnTo>
                <a:lnTo>
                  <a:pt x="968788" y="1625600"/>
                </a:lnTo>
                <a:lnTo>
                  <a:pt x="966038" y="1612900"/>
                </a:lnTo>
                <a:close/>
              </a:path>
              <a:path w="1175384" h="2476500">
                <a:moveTo>
                  <a:pt x="959527" y="1602572"/>
                </a:moveTo>
                <a:lnTo>
                  <a:pt x="960981" y="1612900"/>
                </a:lnTo>
                <a:lnTo>
                  <a:pt x="968723" y="1612900"/>
                </a:lnTo>
                <a:lnTo>
                  <a:pt x="959527" y="1602572"/>
                </a:lnTo>
                <a:close/>
              </a:path>
              <a:path w="1175384" h="2476500">
                <a:moveTo>
                  <a:pt x="967181" y="1549400"/>
                </a:moveTo>
                <a:lnTo>
                  <a:pt x="957694" y="1549400"/>
                </a:lnTo>
                <a:lnTo>
                  <a:pt x="949943" y="1562100"/>
                </a:lnTo>
                <a:lnTo>
                  <a:pt x="941196" y="1574800"/>
                </a:lnTo>
                <a:lnTo>
                  <a:pt x="951663" y="1574800"/>
                </a:lnTo>
                <a:lnTo>
                  <a:pt x="959886" y="1587500"/>
                </a:lnTo>
                <a:lnTo>
                  <a:pt x="967560" y="1600200"/>
                </a:lnTo>
                <a:lnTo>
                  <a:pt x="968723" y="1612900"/>
                </a:lnTo>
                <a:lnTo>
                  <a:pt x="990206" y="1612900"/>
                </a:lnTo>
                <a:lnTo>
                  <a:pt x="987898" y="1600200"/>
                </a:lnTo>
                <a:lnTo>
                  <a:pt x="999709" y="1600200"/>
                </a:lnTo>
                <a:lnTo>
                  <a:pt x="999108" y="1587500"/>
                </a:lnTo>
                <a:lnTo>
                  <a:pt x="990498" y="1587500"/>
                </a:lnTo>
                <a:lnTo>
                  <a:pt x="994841" y="1562100"/>
                </a:lnTo>
                <a:lnTo>
                  <a:pt x="969283" y="1562100"/>
                </a:lnTo>
                <a:lnTo>
                  <a:pt x="974177" y="1554907"/>
                </a:lnTo>
                <a:lnTo>
                  <a:pt x="967181" y="1549400"/>
                </a:lnTo>
                <a:close/>
              </a:path>
              <a:path w="1175384" h="2476500">
                <a:moveTo>
                  <a:pt x="959193" y="1600200"/>
                </a:moveTo>
                <a:lnTo>
                  <a:pt x="957414" y="1600200"/>
                </a:lnTo>
                <a:lnTo>
                  <a:pt x="959527" y="1602572"/>
                </a:lnTo>
                <a:lnTo>
                  <a:pt x="959193" y="1600200"/>
                </a:lnTo>
                <a:close/>
              </a:path>
              <a:path w="1175384" h="2476500">
                <a:moveTo>
                  <a:pt x="945579" y="1594177"/>
                </a:moveTo>
                <a:lnTo>
                  <a:pt x="945695" y="1600200"/>
                </a:lnTo>
                <a:lnTo>
                  <a:pt x="949214" y="1600200"/>
                </a:lnTo>
                <a:lnTo>
                  <a:pt x="948683" y="1598408"/>
                </a:lnTo>
                <a:lnTo>
                  <a:pt x="945579" y="1594177"/>
                </a:lnTo>
                <a:close/>
              </a:path>
              <a:path w="1175384" h="2476500">
                <a:moveTo>
                  <a:pt x="948851" y="1574800"/>
                </a:moveTo>
                <a:lnTo>
                  <a:pt x="945250" y="1574800"/>
                </a:lnTo>
                <a:lnTo>
                  <a:pt x="940920" y="1587500"/>
                </a:lnTo>
                <a:lnTo>
                  <a:pt x="945451" y="1587500"/>
                </a:lnTo>
                <a:lnTo>
                  <a:pt x="948683" y="1598408"/>
                </a:lnTo>
                <a:lnTo>
                  <a:pt x="949997" y="1600200"/>
                </a:lnTo>
                <a:lnTo>
                  <a:pt x="957414" y="1600200"/>
                </a:lnTo>
                <a:lnTo>
                  <a:pt x="948851" y="1574800"/>
                </a:lnTo>
                <a:close/>
              </a:path>
              <a:path w="1175384" h="2476500">
                <a:moveTo>
                  <a:pt x="945451" y="1587500"/>
                </a:moveTo>
                <a:lnTo>
                  <a:pt x="940681" y="1587500"/>
                </a:lnTo>
                <a:lnTo>
                  <a:pt x="945579" y="1594177"/>
                </a:lnTo>
                <a:lnTo>
                  <a:pt x="945451" y="1587500"/>
                </a:lnTo>
                <a:close/>
              </a:path>
              <a:path w="1175384" h="2476500">
                <a:moveTo>
                  <a:pt x="957694" y="1549400"/>
                </a:moveTo>
                <a:lnTo>
                  <a:pt x="930960" y="1549400"/>
                </a:lnTo>
                <a:lnTo>
                  <a:pt x="946046" y="1562100"/>
                </a:lnTo>
                <a:lnTo>
                  <a:pt x="949943" y="1562100"/>
                </a:lnTo>
                <a:lnTo>
                  <a:pt x="957694" y="1549400"/>
                </a:lnTo>
                <a:close/>
              </a:path>
              <a:path w="1175384" h="2476500">
                <a:moveTo>
                  <a:pt x="974177" y="1554907"/>
                </a:moveTo>
                <a:lnTo>
                  <a:pt x="969283" y="1562100"/>
                </a:lnTo>
                <a:lnTo>
                  <a:pt x="983316" y="1562100"/>
                </a:lnTo>
                <a:lnTo>
                  <a:pt x="974177" y="1554907"/>
                </a:lnTo>
                <a:close/>
              </a:path>
              <a:path w="1175384" h="2476500">
                <a:moveTo>
                  <a:pt x="977925" y="1549400"/>
                </a:moveTo>
                <a:lnTo>
                  <a:pt x="967181" y="1549400"/>
                </a:lnTo>
                <a:lnTo>
                  <a:pt x="974177" y="1554907"/>
                </a:lnTo>
                <a:lnTo>
                  <a:pt x="977925" y="1549400"/>
                </a:lnTo>
                <a:close/>
              </a:path>
              <a:path w="1175384" h="2476500">
                <a:moveTo>
                  <a:pt x="966431" y="1511300"/>
                </a:moveTo>
                <a:lnTo>
                  <a:pt x="931057" y="1511300"/>
                </a:lnTo>
                <a:lnTo>
                  <a:pt x="937251" y="1524000"/>
                </a:lnTo>
                <a:lnTo>
                  <a:pt x="940443" y="1536700"/>
                </a:lnTo>
                <a:lnTo>
                  <a:pt x="928385" y="1536700"/>
                </a:lnTo>
                <a:lnTo>
                  <a:pt x="933191" y="1549400"/>
                </a:lnTo>
                <a:lnTo>
                  <a:pt x="984639" y="1549400"/>
                </a:lnTo>
                <a:lnTo>
                  <a:pt x="979107" y="1536700"/>
                </a:lnTo>
                <a:lnTo>
                  <a:pt x="970111" y="1524000"/>
                </a:lnTo>
                <a:lnTo>
                  <a:pt x="966431" y="1511300"/>
                </a:lnTo>
                <a:close/>
              </a:path>
              <a:path w="1175384" h="2476500">
                <a:moveTo>
                  <a:pt x="926021" y="1511300"/>
                </a:moveTo>
                <a:lnTo>
                  <a:pt x="922590" y="1511300"/>
                </a:lnTo>
                <a:lnTo>
                  <a:pt x="923632" y="1524000"/>
                </a:lnTo>
                <a:lnTo>
                  <a:pt x="927061" y="1524000"/>
                </a:lnTo>
                <a:lnTo>
                  <a:pt x="930401" y="1536700"/>
                </a:lnTo>
                <a:lnTo>
                  <a:pt x="930992" y="1524000"/>
                </a:lnTo>
                <a:lnTo>
                  <a:pt x="926021" y="1511300"/>
                </a:lnTo>
                <a:close/>
              </a:path>
              <a:path w="1175384" h="2476500">
                <a:moveTo>
                  <a:pt x="965135" y="1498600"/>
                </a:moveTo>
                <a:lnTo>
                  <a:pt x="921548" y="1498600"/>
                </a:lnTo>
                <a:lnTo>
                  <a:pt x="926021" y="1511300"/>
                </a:lnTo>
                <a:lnTo>
                  <a:pt x="966431" y="1511300"/>
                </a:lnTo>
                <a:lnTo>
                  <a:pt x="975051" y="1524000"/>
                </a:lnTo>
                <a:lnTo>
                  <a:pt x="972638" y="1511300"/>
                </a:lnTo>
                <a:lnTo>
                  <a:pt x="965135" y="1498600"/>
                </a:lnTo>
                <a:close/>
              </a:path>
              <a:path w="1175384" h="2476500">
                <a:moveTo>
                  <a:pt x="951544" y="1473200"/>
                </a:moveTo>
                <a:lnTo>
                  <a:pt x="912304" y="1473200"/>
                </a:lnTo>
                <a:lnTo>
                  <a:pt x="912285" y="1476873"/>
                </a:lnTo>
                <a:lnTo>
                  <a:pt x="918201" y="1485900"/>
                </a:lnTo>
                <a:lnTo>
                  <a:pt x="917998" y="1498600"/>
                </a:lnTo>
                <a:lnTo>
                  <a:pt x="917945" y="1511300"/>
                </a:lnTo>
                <a:lnTo>
                  <a:pt x="922590" y="1511300"/>
                </a:lnTo>
                <a:lnTo>
                  <a:pt x="921548" y="1498600"/>
                </a:lnTo>
                <a:lnTo>
                  <a:pt x="966229" y="1498600"/>
                </a:lnTo>
                <a:lnTo>
                  <a:pt x="964775" y="1485900"/>
                </a:lnTo>
                <a:lnTo>
                  <a:pt x="947657" y="1485900"/>
                </a:lnTo>
                <a:lnTo>
                  <a:pt x="951544" y="1473200"/>
                </a:lnTo>
                <a:close/>
              </a:path>
              <a:path w="1175384" h="2476500">
                <a:moveTo>
                  <a:pt x="904648" y="1473200"/>
                </a:moveTo>
                <a:lnTo>
                  <a:pt x="905949" y="1485900"/>
                </a:lnTo>
                <a:lnTo>
                  <a:pt x="908926" y="1485900"/>
                </a:lnTo>
                <a:lnTo>
                  <a:pt x="904648" y="1473200"/>
                </a:lnTo>
                <a:close/>
              </a:path>
              <a:path w="1175384" h="2476500">
                <a:moveTo>
                  <a:pt x="912304" y="1473200"/>
                </a:moveTo>
                <a:lnTo>
                  <a:pt x="909878" y="1473200"/>
                </a:lnTo>
                <a:lnTo>
                  <a:pt x="912285" y="1476873"/>
                </a:lnTo>
                <a:lnTo>
                  <a:pt x="912304" y="1473200"/>
                </a:lnTo>
                <a:close/>
              </a:path>
              <a:path w="1175384" h="2476500">
                <a:moveTo>
                  <a:pt x="950769" y="1447800"/>
                </a:moveTo>
                <a:lnTo>
                  <a:pt x="906271" y="1447800"/>
                </a:lnTo>
                <a:lnTo>
                  <a:pt x="912863" y="1460500"/>
                </a:lnTo>
                <a:lnTo>
                  <a:pt x="914930" y="1473200"/>
                </a:lnTo>
                <a:lnTo>
                  <a:pt x="957187" y="1473200"/>
                </a:lnTo>
                <a:lnTo>
                  <a:pt x="949972" y="1460500"/>
                </a:lnTo>
                <a:lnTo>
                  <a:pt x="950769" y="1447800"/>
                </a:lnTo>
                <a:close/>
              </a:path>
              <a:path w="1175384" h="2476500">
                <a:moveTo>
                  <a:pt x="943619" y="1435100"/>
                </a:moveTo>
                <a:lnTo>
                  <a:pt x="895522" y="1435100"/>
                </a:lnTo>
                <a:lnTo>
                  <a:pt x="895925" y="1447800"/>
                </a:lnTo>
                <a:lnTo>
                  <a:pt x="948148" y="1447800"/>
                </a:lnTo>
                <a:lnTo>
                  <a:pt x="943619" y="1435100"/>
                </a:lnTo>
                <a:close/>
              </a:path>
              <a:path w="1175384" h="2476500">
                <a:moveTo>
                  <a:pt x="894454" y="1422400"/>
                </a:moveTo>
                <a:lnTo>
                  <a:pt x="890549" y="1422400"/>
                </a:lnTo>
                <a:lnTo>
                  <a:pt x="893660" y="1435100"/>
                </a:lnTo>
                <a:lnTo>
                  <a:pt x="894454" y="1422400"/>
                </a:lnTo>
                <a:close/>
              </a:path>
              <a:path w="1175384" h="2476500">
                <a:moveTo>
                  <a:pt x="938806" y="1422400"/>
                </a:moveTo>
                <a:lnTo>
                  <a:pt x="895725" y="1422400"/>
                </a:lnTo>
                <a:lnTo>
                  <a:pt x="896872" y="1435100"/>
                </a:lnTo>
                <a:lnTo>
                  <a:pt x="938694" y="1435100"/>
                </a:lnTo>
                <a:lnTo>
                  <a:pt x="938806" y="1422400"/>
                </a:lnTo>
                <a:close/>
              </a:path>
              <a:path w="1175384" h="2476500">
                <a:moveTo>
                  <a:pt x="917512" y="1409700"/>
                </a:moveTo>
                <a:lnTo>
                  <a:pt x="884809" y="1409700"/>
                </a:lnTo>
                <a:lnTo>
                  <a:pt x="890561" y="1422400"/>
                </a:lnTo>
                <a:lnTo>
                  <a:pt x="917782" y="1422400"/>
                </a:lnTo>
                <a:lnTo>
                  <a:pt x="917512" y="1409700"/>
                </a:lnTo>
                <a:close/>
              </a:path>
              <a:path w="1175384" h="2476500">
                <a:moveTo>
                  <a:pt x="927328" y="1397000"/>
                </a:moveTo>
                <a:lnTo>
                  <a:pt x="922827" y="1397000"/>
                </a:lnTo>
                <a:lnTo>
                  <a:pt x="927812" y="1409700"/>
                </a:lnTo>
                <a:lnTo>
                  <a:pt x="929895" y="1422400"/>
                </a:lnTo>
                <a:lnTo>
                  <a:pt x="936654" y="1422400"/>
                </a:lnTo>
                <a:lnTo>
                  <a:pt x="932681" y="1409700"/>
                </a:lnTo>
                <a:lnTo>
                  <a:pt x="927328" y="1397000"/>
                </a:lnTo>
                <a:close/>
              </a:path>
              <a:path w="1175384" h="2476500">
                <a:moveTo>
                  <a:pt x="904824" y="1346200"/>
                </a:moveTo>
                <a:lnTo>
                  <a:pt x="864514" y="1346200"/>
                </a:lnTo>
                <a:lnTo>
                  <a:pt x="861067" y="1358900"/>
                </a:lnTo>
                <a:lnTo>
                  <a:pt x="872743" y="1358900"/>
                </a:lnTo>
                <a:lnTo>
                  <a:pt x="874670" y="1371600"/>
                </a:lnTo>
                <a:lnTo>
                  <a:pt x="882746" y="1384300"/>
                </a:lnTo>
                <a:lnTo>
                  <a:pt x="875690" y="1384300"/>
                </a:lnTo>
                <a:lnTo>
                  <a:pt x="872698" y="1397000"/>
                </a:lnTo>
                <a:lnTo>
                  <a:pt x="877296" y="1409700"/>
                </a:lnTo>
                <a:lnTo>
                  <a:pt x="883132" y="1409700"/>
                </a:lnTo>
                <a:lnTo>
                  <a:pt x="888411" y="1397000"/>
                </a:lnTo>
                <a:lnTo>
                  <a:pt x="923747" y="1397000"/>
                </a:lnTo>
                <a:lnTo>
                  <a:pt x="926485" y="1384300"/>
                </a:lnTo>
                <a:lnTo>
                  <a:pt x="923289" y="1371600"/>
                </a:lnTo>
                <a:lnTo>
                  <a:pt x="906495" y="1371600"/>
                </a:lnTo>
                <a:lnTo>
                  <a:pt x="905224" y="1358900"/>
                </a:lnTo>
                <a:lnTo>
                  <a:pt x="904824" y="1346200"/>
                </a:lnTo>
                <a:close/>
              </a:path>
              <a:path w="1175384" h="2476500">
                <a:moveTo>
                  <a:pt x="922827" y="1397000"/>
                </a:moveTo>
                <a:lnTo>
                  <a:pt x="892895" y="1397000"/>
                </a:lnTo>
                <a:lnTo>
                  <a:pt x="892497" y="1409700"/>
                </a:lnTo>
                <a:lnTo>
                  <a:pt x="919238" y="1409700"/>
                </a:lnTo>
                <a:lnTo>
                  <a:pt x="922827" y="1397000"/>
                </a:lnTo>
                <a:close/>
              </a:path>
              <a:path w="1175384" h="2476500">
                <a:moveTo>
                  <a:pt x="872743" y="1371600"/>
                </a:moveTo>
                <a:lnTo>
                  <a:pt x="875533" y="1384300"/>
                </a:lnTo>
                <a:lnTo>
                  <a:pt x="872743" y="1371600"/>
                </a:lnTo>
                <a:close/>
              </a:path>
              <a:path w="1175384" h="2476500">
                <a:moveTo>
                  <a:pt x="910348" y="1346200"/>
                </a:moveTo>
                <a:lnTo>
                  <a:pt x="908311" y="1371600"/>
                </a:lnTo>
                <a:lnTo>
                  <a:pt x="919646" y="1371600"/>
                </a:lnTo>
                <a:lnTo>
                  <a:pt x="916971" y="1358900"/>
                </a:lnTo>
                <a:lnTo>
                  <a:pt x="914220" y="1358900"/>
                </a:lnTo>
                <a:lnTo>
                  <a:pt x="910348" y="1346200"/>
                </a:lnTo>
                <a:close/>
              </a:path>
              <a:path w="1175384" h="2476500">
                <a:moveTo>
                  <a:pt x="897610" y="1333500"/>
                </a:moveTo>
                <a:lnTo>
                  <a:pt x="854406" y="1333500"/>
                </a:lnTo>
                <a:lnTo>
                  <a:pt x="859825" y="1346200"/>
                </a:lnTo>
                <a:lnTo>
                  <a:pt x="899983" y="1346200"/>
                </a:lnTo>
                <a:lnTo>
                  <a:pt x="897610" y="1333500"/>
                </a:lnTo>
                <a:close/>
              </a:path>
              <a:path w="1175384" h="2476500">
                <a:moveTo>
                  <a:pt x="835710" y="1282700"/>
                </a:moveTo>
                <a:lnTo>
                  <a:pt x="833335" y="1295400"/>
                </a:lnTo>
                <a:lnTo>
                  <a:pt x="838371" y="1308100"/>
                </a:lnTo>
                <a:lnTo>
                  <a:pt x="844883" y="1320800"/>
                </a:lnTo>
                <a:lnTo>
                  <a:pt x="858241" y="1320800"/>
                </a:lnTo>
                <a:lnTo>
                  <a:pt x="857431" y="1324353"/>
                </a:lnTo>
                <a:lnTo>
                  <a:pt x="858472" y="1333500"/>
                </a:lnTo>
                <a:lnTo>
                  <a:pt x="903084" y="1333500"/>
                </a:lnTo>
                <a:lnTo>
                  <a:pt x="905903" y="1346200"/>
                </a:lnTo>
                <a:lnTo>
                  <a:pt x="908722" y="1346200"/>
                </a:lnTo>
                <a:lnTo>
                  <a:pt x="907288" y="1333500"/>
                </a:lnTo>
                <a:lnTo>
                  <a:pt x="900625" y="1320800"/>
                </a:lnTo>
                <a:lnTo>
                  <a:pt x="894197" y="1308100"/>
                </a:lnTo>
                <a:lnTo>
                  <a:pt x="846801" y="1308100"/>
                </a:lnTo>
                <a:lnTo>
                  <a:pt x="837082" y="1295400"/>
                </a:lnTo>
                <a:lnTo>
                  <a:pt x="847630" y="1295400"/>
                </a:lnTo>
                <a:lnTo>
                  <a:pt x="835710" y="1282700"/>
                </a:lnTo>
                <a:close/>
              </a:path>
              <a:path w="1175384" h="2476500">
                <a:moveTo>
                  <a:pt x="857026" y="1320800"/>
                </a:moveTo>
                <a:lnTo>
                  <a:pt x="851276" y="1320800"/>
                </a:lnTo>
                <a:lnTo>
                  <a:pt x="855344" y="1333500"/>
                </a:lnTo>
                <a:lnTo>
                  <a:pt x="857431" y="1324353"/>
                </a:lnTo>
                <a:lnTo>
                  <a:pt x="857026" y="1320800"/>
                </a:lnTo>
                <a:close/>
              </a:path>
              <a:path w="1175384" h="2476500">
                <a:moveTo>
                  <a:pt x="882601" y="1295400"/>
                </a:moveTo>
                <a:lnTo>
                  <a:pt x="846597" y="1295400"/>
                </a:lnTo>
                <a:lnTo>
                  <a:pt x="846801" y="1308100"/>
                </a:lnTo>
                <a:lnTo>
                  <a:pt x="883322" y="1308100"/>
                </a:lnTo>
                <a:lnTo>
                  <a:pt x="882601" y="1295400"/>
                </a:lnTo>
                <a:close/>
              </a:path>
              <a:path w="1175384" h="2476500">
                <a:moveTo>
                  <a:pt x="893470" y="1295400"/>
                </a:moveTo>
                <a:lnTo>
                  <a:pt x="882601" y="1295400"/>
                </a:lnTo>
                <a:lnTo>
                  <a:pt x="885151" y="1308100"/>
                </a:lnTo>
                <a:lnTo>
                  <a:pt x="894197" y="1308100"/>
                </a:lnTo>
                <a:lnTo>
                  <a:pt x="893470" y="1295400"/>
                </a:lnTo>
                <a:close/>
              </a:path>
              <a:path w="1175384" h="2476500">
                <a:moveTo>
                  <a:pt x="832446" y="1244600"/>
                </a:moveTo>
                <a:lnTo>
                  <a:pt x="826004" y="1244600"/>
                </a:lnTo>
                <a:lnTo>
                  <a:pt x="822312" y="1257300"/>
                </a:lnTo>
                <a:lnTo>
                  <a:pt x="824066" y="1270000"/>
                </a:lnTo>
                <a:lnTo>
                  <a:pt x="833637" y="1270000"/>
                </a:lnTo>
                <a:lnTo>
                  <a:pt x="843030" y="1282700"/>
                </a:lnTo>
                <a:lnTo>
                  <a:pt x="847630" y="1295400"/>
                </a:lnTo>
                <a:lnTo>
                  <a:pt x="879839" y="1295400"/>
                </a:lnTo>
                <a:lnTo>
                  <a:pt x="877569" y="1282700"/>
                </a:lnTo>
                <a:lnTo>
                  <a:pt x="884577" y="1282700"/>
                </a:lnTo>
                <a:lnTo>
                  <a:pt x="877662" y="1257300"/>
                </a:lnTo>
                <a:lnTo>
                  <a:pt x="834460" y="1257300"/>
                </a:lnTo>
                <a:lnTo>
                  <a:pt x="832446" y="1244600"/>
                </a:lnTo>
                <a:close/>
              </a:path>
              <a:path w="1175384" h="2476500">
                <a:moveTo>
                  <a:pt x="884577" y="1282700"/>
                </a:moveTo>
                <a:lnTo>
                  <a:pt x="877569" y="1282700"/>
                </a:lnTo>
                <a:lnTo>
                  <a:pt x="886857" y="1295400"/>
                </a:lnTo>
                <a:lnTo>
                  <a:pt x="884577" y="1282700"/>
                </a:lnTo>
                <a:close/>
              </a:path>
              <a:path w="1175384" h="2476500">
                <a:moveTo>
                  <a:pt x="866717" y="1231900"/>
                </a:moveTo>
                <a:lnTo>
                  <a:pt x="861466" y="1244600"/>
                </a:lnTo>
                <a:lnTo>
                  <a:pt x="839368" y="1244600"/>
                </a:lnTo>
                <a:lnTo>
                  <a:pt x="846492" y="1257300"/>
                </a:lnTo>
                <a:lnTo>
                  <a:pt x="869804" y="1257300"/>
                </a:lnTo>
                <a:lnTo>
                  <a:pt x="868595" y="1244600"/>
                </a:lnTo>
                <a:lnTo>
                  <a:pt x="866717" y="1231900"/>
                </a:lnTo>
                <a:close/>
              </a:path>
              <a:path w="1175384" h="2476500">
                <a:moveTo>
                  <a:pt x="822567" y="1231900"/>
                </a:moveTo>
                <a:lnTo>
                  <a:pt x="810604" y="1231900"/>
                </a:lnTo>
                <a:lnTo>
                  <a:pt x="816393" y="1244600"/>
                </a:lnTo>
                <a:lnTo>
                  <a:pt x="822567" y="1231900"/>
                </a:lnTo>
                <a:close/>
              </a:path>
              <a:path w="1175384" h="2476500">
                <a:moveTo>
                  <a:pt x="864807" y="1231900"/>
                </a:moveTo>
                <a:lnTo>
                  <a:pt x="822567" y="1231900"/>
                </a:lnTo>
                <a:lnTo>
                  <a:pt x="825930" y="1244600"/>
                </a:lnTo>
                <a:lnTo>
                  <a:pt x="861466" y="1244600"/>
                </a:lnTo>
                <a:lnTo>
                  <a:pt x="864807" y="1231900"/>
                </a:lnTo>
                <a:close/>
              </a:path>
              <a:path w="1175384" h="2476500">
                <a:moveTo>
                  <a:pt x="860970" y="1219200"/>
                </a:moveTo>
                <a:lnTo>
                  <a:pt x="817499" y="1219200"/>
                </a:lnTo>
                <a:lnTo>
                  <a:pt x="815208" y="1231900"/>
                </a:lnTo>
                <a:lnTo>
                  <a:pt x="858744" y="1231900"/>
                </a:lnTo>
                <a:lnTo>
                  <a:pt x="860970" y="1219200"/>
                </a:lnTo>
                <a:close/>
              </a:path>
              <a:path w="1175384" h="2476500">
                <a:moveTo>
                  <a:pt x="844284" y="1181100"/>
                </a:moveTo>
                <a:lnTo>
                  <a:pt x="840873" y="1193800"/>
                </a:lnTo>
                <a:lnTo>
                  <a:pt x="795832" y="1193800"/>
                </a:lnTo>
                <a:lnTo>
                  <a:pt x="798519" y="1206500"/>
                </a:lnTo>
                <a:lnTo>
                  <a:pt x="804773" y="1219200"/>
                </a:lnTo>
                <a:lnTo>
                  <a:pt x="850544" y="1219200"/>
                </a:lnTo>
                <a:lnTo>
                  <a:pt x="850395" y="1206500"/>
                </a:lnTo>
                <a:lnTo>
                  <a:pt x="849147" y="1206500"/>
                </a:lnTo>
                <a:lnTo>
                  <a:pt x="843825" y="1193800"/>
                </a:lnTo>
                <a:lnTo>
                  <a:pt x="844284" y="1181100"/>
                </a:lnTo>
                <a:close/>
              </a:path>
              <a:path w="1175384" h="2476500">
                <a:moveTo>
                  <a:pt x="853122" y="1206500"/>
                </a:moveTo>
                <a:lnTo>
                  <a:pt x="850395" y="1206500"/>
                </a:lnTo>
                <a:lnTo>
                  <a:pt x="852358" y="1219200"/>
                </a:lnTo>
                <a:lnTo>
                  <a:pt x="856734" y="1219200"/>
                </a:lnTo>
                <a:lnTo>
                  <a:pt x="853122" y="1206500"/>
                </a:lnTo>
                <a:close/>
              </a:path>
              <a:path w="1175384" h="2476500">
                <a:moveTo>
                  <a:pt x="794549" y="1193800"/>
                </a:moveTo>
                <a:lnTo>
                  <a:pt x="784301" y="1193800"/>
                </a:lnTo>
                <a:lnTo>
                  <a:pt x="792187" y="1206500"/>
                </a:lnTo>
                <a:lnTo>
                  <a:pt x="794549" y="1193800"/>
                </a:lnTo>
                <a:close/>
              </a:path>
              <a:path w="1175384" h="2476500">
                <a:moveTo>
                  <a:pt x="818615" y="1168400"/>
                </a:moveTo>
                <a:lnTo>
                  <a:pt x="797161" y="1168400"/>
                </a:lnTo>
                <a:lnTo>
                  <a:pt x="790241" y="1181100"/>
                </a:lnTo>
                <a:lnTo>
                  <a:pt x="785520" y="1193800"/>
                </a:lnTo>
                <a:lnTo>
                  <a:pt x="835442" y="1193800"/>
                </a:lnTo>
                <a:lnTo>
                  <a:pt x="829843" y="1181100"/>
                </a:lnTo>
                <a:lnTo>
                  <a:pt x="814379" y="1181100"/>
                </a:lnTo>
                <a:lnTo>
                  <a:pt x="816213" y="1178201"/>
                </a:lnTo>
                <a:lnTo>
                  <a:pt x="818615" y="1168400"/>
                </a:lnTo>
                <a:close/>
              </a:path>
              <a:path w="1175384" h="2476500">
                <a:moveTo>
                  <a:pt x="795550" y="1168400"/>
                </a:moveTo>
                <a:lnTo>
                  <a:pt x="783645" y="1168400"/>
                </a:lnTo>
                <a:lnTo>
                  <a:pt x="781824" y="1181100"/>
                </a:lnTo>
                <a:lnTo>
                  <a:pt x="786079" y="1181100"/>
                </a:lnTo>
                <a:lnTo>
                  <a:pt x="795550" y="1168400"/>
                </a:lnTo>
                <a:close/>
              </a:path>
              <a:path w="1175384" h="2476500">
                <a:moveTo>
                  <a:pt x="816213" y="1178201"/>
                </a:moveTo>
                <a:lnTo>
                  <a:pt x="814379" y="1181100"/>
                </a:lnTo>
                <a:lnTo>
                  <a:pt x="815503" y="1181100"/>
                </a:lnTo>
                <a:lnTo>
                  <a:pt x="816213" y="1178201"/>
                </a:lnTo>
                <a:close/>
              </a:path>
              <a:path w="1175384" h="2476500">
                <a:moveTo>
                  <a:pt x="838935" y="1168400"/>
                </a:moveTo>
                <a:lnTo>
                  <a:pt x="822413" y="1168400"/>
                </a:lnTo>
                <a:lnTo>
                  <a:pt x="816213" y="1178201"/>
                </a:lnTo>
                <a:lnTo>
                  <a:pt x="815503" y="1181100"/>
                </a:lnTo>
                <a:lnTo>
                  <a:pt x="829843" y="1181100"/>
                </a:lnTo>
                <a:lnTo>
                  <a:pt x="838935" y="1168400"/>
                </a:lnTo>
                <a:close/>
              </a:path>
              <a:path w="1175384" h="2476500">
                <a:moveTo>
                  <a:pt x="784954" y="1155700"/>
                </a:moveTo>
                <a:lnTo>
                  <a:pt x="779722" y="1155700"/>
                </a:lnTo>
                <a:lnTo>
                  <a:pt x="781899" y="1168400"/>
                </a:lnTo>
                <a:lnTo>
                  <a:pt x="786871" y="1168400"/>
                </a:lnTo>
                <a:lnTo>
                  <a:pt x="784954" y="1155700"/>
                </a:lnTo>
                <a:close/>
              </a:path>
              <a:path w="1175384" h="2476500">
                <a:moveTo>
                  <a:pt x="829932" y="1143000"/>
                </a:moveTo>
                <a:lnTo>
                  <a:pt x="782448" y="1143000"/>
                </a:lnTo>
                <a:lnTo>
                  <a:pt x="780986" y="1155700"/>
                </a:lnTo>
                <a:lnTo>
                  <a:pt x="787280" y="1155700"/>
                </a:lnTo>
                <a:lnTo>
                  <a:pt x="786871" y="1168400"/>
                </a:lnTo>
                <a:lnTo>
                  <a:pt x="816968" y="1168400"/>
                </a:lnTo>
                <a:lnTo>
                  <a:pt x="824039" y="1155700"/>
                </a:lnTo>
                <a:lnTo>
                  <a:pt x="829932" y="1143000"/>
                </a:lnTo>
                <a:close/>
              </a:path>
              <a:path w="1175384" h="2476500">
                <a:moveTo>
                  <a:pt x="767270" y="1130300"/>
                </a:moveTo>
                <a:lnTo>
                  <a:pt x="764679" y="1130300"/>
                </a:lnTo>
                <a:lnTo>
                  <a:pt x="773792" y="1155700"/>
                </a:lnTo>
                <a:lnTo>
                  <a:pt x="780986" y="1155700"/>
                </a:lnTo>
                <a:lnTo>
                  <a:pt x="773366" y="1143000"/>
                </a:lnTo>
                <a:lnTo>
                  <a:pt x="777189" y="1143000"/>
                </a:lnTo>
                <a:lnTo>
                  <a:pt x="767270" y="1130300"/>
                </a:lnTo>
                <a:close/>
              </a:path>
              <a:path w="1175384" h="2476500">
                <a:moveTo>
                  <a:pt x="762536" y="1130300"/>
                </a:moveTo>
                <a:lnTo>
                  <a:pt x="759307" y="1130300"/>
                </a:lnTo>
                <a:lnTo>
                  <a:pt x="760821" y="1143000"/>
                </a:lnTo>
                <a:lnTo>
                  <a:pt x="762469" y="1143000"/>
                </a:lnTo>
                <a:lnTo>
                  <a:pt x="762536" y="1130300"/>
                </a:lnTo>
                <a:close/>
              </a:path>
              <a:path w="1175384" h="2476500">
                <a:moveTo>
                  <a:pt x="815505" y="1130300"/>
                </a:moveTo>
                <a:lnTo>
                  <a:pt x="774191" y="1130300"/>
                </a:lnTo>
                <a:lnTo>
                  <a:pt x="777189" y="1143000"/>
                </a:lnTo>
                <a:lnTo>
                  <a:pt x="816927" y="1143000"/>
                </a:lnTo>
                <a:lnTo>
                  <a:pt x="815505" y="1130300"/>
                </a:lnTo>
                <a:close/>
              </a:path>
              <a:path w="1175384" h="2476500">
                <a:moveTo>
                  <a:pt x="787642" y="1079500"/>
                </a:moveTo>
                <a:lnTo>
                  <a:pt x="786904" y="1079500"/>
                </a:lnTo>
                <a:lnTo>
                  <a:pt x="789157" y="1092200"/>
                </a:lnTo>
                <a:lnTo>
                  <a:pt x="789796" y="1104900"/>
                </a:lnTo>
                <a:lnTo>
                  <a:pt x="753935" y="1104900"/>
                </a:lnTo>
                <a:lnTo>
                  <a:pt x="753428" y="1117600"/>
                </a:lnTo>
                <a:lnTo>
                  <a:pt x="758977" y="1130300"/>
                </a:lnTo>
                <a:lnTo>
                  <a:pt x="808329" y="1130300"/>
                </a:lnTo>
                <a:lnTo>
                  <a:pt x="807570" y="1117600"/>
                </a:lnTo>
                <a:lnTo>
                  <a:pt x="804550" y="1117600"/>
                </a:lnTo>
                <a:lnTo>
                  <a:pt x="800087" y="1104900"/>
                </a:lnTo>
                <a:lnTo>
                  <a:pt x="792624" y="1092200"/>
                </a:lnTo>
                <a:lnTo>
                  <a:pt x="797039" y="1092200"/>
                </a:lnTo>
                <a:lnTo>
                  <a:pt x="787642" y="1079500"/>
                </a:lnTo>
                <a:close/>
              </a:path>
              <a:path w="1175384" h="2476500">
                <a:moveTo>
                  <a:pt x="807567" y="1104900"/>
                </a:moveTo>
                <a:lnTo>
                  <a:pt x="808039" y="1117600"/>
                </a:lnTo>
                <a:lnTo>
                  <a:pt x="810410" y="1117600"/>
                </a:lnTo>
                <a:lnTo>
                  <a:pt x="812210" y="1130300"/>
                </a:lnTo>
                <a:lnTo>
                  <a:pt x="814595" y="1130300"/>
                </a:lnTo>
                <a:lnTo>
                  <a:pt x="812510" y="1117600"/>
                </a:lnTo>
                <a:lnTo>
                  <a:pt x="807567" y="1104900"/>
                </a:lnTo>
                <a:close/>
              </a:path>
              <a:path w="1175384" h="2476500">
                <a:moveTo>
                  <a:pt x="777963" y="1092200"/>
                </a:moveTo>
                <a:lnTo>
                  <a:pt x="755062" y="1092200"/>
                </a:lnTo>
                <a:lnTo>
                  <a:pt x="757597" y="1104900"/>
                </a:lnTo>
                <a:lnTo>
                  <a:pt x="786754" y="1104900"/>
                </a:lnTo>
                <a:lnTo>
                  <a:pt x="777963" y="1092200"/>
                </a:lnTo>
                <a:close/>
              </a:path>
              <a:path w="1175384" h="2476500">
                <a:moveTo>
                  <a:pt x="786655" y="1066800"/>
                </a:moveTo>
                <a:lnTo>
                  <a:pt x="751287" y="1066800"/>
                </a:lnTo>
                <a:lnTo>
                  <a:pt x="754592" y="1079500"/>
                </a:lnTo>
                <a:lnTo>
                  <a:pt x="760679" y="1092200"/>
                </a:lnTo>
                <a:lnTo>
                  <a:pt x="784756" y="1092200"/>
                </a:lnTo>
                <a:lnTo>
                  <a:pt x="782734" y="1079500"/>
                </a:lnTo>
                <a:lnTo>
                  <a:pt x="787642" y="1079500"/>
                </a:lnTo>
                <a:lnTo>
                  <a:pt x="786655" y="1066800"/>
                </a:lnTo>
                <a:close/>
              </a:path>
              <a:path w="1175384" h="2476500">
                <a:moveTo>
                  <a:pt x="760328" y="1016000"/>
                </a:moveTo>
                <a:lnTo>
                  <a:pt x="759256" y="1028700"/>
                </a:lnTo>
                <a:lnTo>
                  <a:pt x="760158" y="1028700"/>
                </a:lnTo>
                <a:lnTo>
                  <a:pt x="761758" y="1041400"/>
                </a:lnTo>
                <a:lnTo>
                  <a:pt x="718518" y="1041400"/>
                </a:lnTo>
                <a:lnTo>
                  <a:pt x="723182" y="1054100"/>
                </a:lnTo>
                <a:lnTo>
                  <a:pt x="729373" y="1054100"/>
                </a:lnTo>
                <a:lnTo>
                  <a:pt x="729442" y="1066800"/>
                </a:lnTo>
                <a:lnTo>
                  <a:pt x="785503" y="1066800"/>
                </a:lnTo>
                <a:lnTo>
                  <a:pt x="775614" y="1054100"/>
                </a:lnTo>
                <a:lnTo>
                  <a:pt x="776935" y="1041400"/>
                </a:lnTo>
                <a:lnTo>
                  <a:pt x="769030" y="1028700"/>
                </a:lnTo>
                <a:lnTo>
                  <a:pt x="760328" y="1016000"/>
                </a:lnTo>
                <a:close/>
              </a:path>
              <a:path w="1175384" h="2476500">
                <a:moveTo>
                  <a:pt x="752175" y="1003300"/>
                </a:moveTo>
                <a:lnTo>
                  <a:pt x="724788" y="1003300"/>
                </a:lnTo>
                <a:lnTo>
                  <a:pt x="729407" y="1016000"/>
                </a:lnTo>
                <a:lnTo>
                  <a:pt x="717067" y="1016000"/>
                </a:lnTo>
                <a:lnTo>
                  <a:pt x="721911" y="1028700"/>
                </a:lnTo>
                <a:lnTo>
                  <a:pt x="729551" y="1041400"/>
                </a:lnTo>
                <a:lnTo>
                  <a:pt x="761758" y="1041400"/>
                </a:lnTo>
                <a:lnTo>
                  <a:pt x="760158" y="1028700"/>
                </a:lnTo>
                <a:lnTo>
                  <a:pt x="756157" y="1028700"/>
                </a:lnTo>
                <a:lnTo>
                  <a:pt x="754070" y="1016000"/>
                </a:lnTo>
                <a:lnTo>
                  <a:pt x="752175" y="1003300"/>
                </a:lnTo>
                <a:close/>
              </a:path>
              <a:path w="1175384" h="2476500">
                <a:moveTo>
                  <a:pt x="717067" y="1016000"/>
                </a:moveTo>
                <a:lnTo>
                  <a:pt x="703309" y="1016000"/>
                </a:lnTo>
                <a:lnTo>
                  <a:pt x="703744" y="1028700"/>
                </a:lnTo>
                <a:lnTo>
                  <a:pt x="712013" y="1028700"/>
                </a:lnTo>
                <a:lnTo>
                  <a:pt x="717067" y="1016000"/>
                </a:lnTo>
                <a:close/>
              </a:path>
              <a:path w="1175384" h="2476500">
                <a:moveTo>
                  <a:pt x="695921" y="1003300"/>
                </a:moveTo>
                <a:lnTo>
                  <a:pt x="697841" y="1016000"/>
                </a:lnTo>
                <a:lnTo>
                  <a:pt x="702095" y="1016000"/>
                </a:lnTo>
                <a:lnTo>
                  <a:pt x="695921" y="1003300"/>
                </a:lnTo>
                <a:close/>
              </a:path>
              <a:path w="1175384" h="2476500">
                <a:moveTo>
                  <a:pt x="721817" y="1003300"/>
                </a:moveTo>
                <a:lnTo>
                  <a:pt x="713074" y="1003300"/>
                </a:lnTo>
                <a:lnTo>
                  <a:pt x="709609" y="1016000"/>
                </a:lnTo>
                <a:lnTo>
                  <a:pt x="723429" y="1016000"/>
                </a:lnTo>
                <a:lnTo>
                  <a:pt x="721817" y="1003300"/>
                </a:lnTo>
                <a:close/>
              </a:path>
              <a:path w="1175384" h="2476500">
                <a:moveTo>
                  <a:pt x="706669" y="990600"/>
                </a:moveTo>
                <a:lnTo>
                  <a:pt x="690384" y="990600"/>
                </a:lnTo>
                <a:lnTo>
                  <a:pt x="699441" y="1003300"/>
                </a:lnTo>
                <a:lnTo>
                  <a:pt x="709510" y="1003300"/>
                </a:lnTo>
                <a:lnTo>
                  <a:pt x="706669" y="990600"/>
                </a:lnTo>
                <a:close/>
              </a:path>
              <a:path w="1175384" h="2476500">
                <a:moveTo>
                  <a:pt x="706858" y="990600"/>
                </a:moveTo>
                <a:lnTo>
                  <a:pt x="706669" y="990600"/>
                </a:lnTo>
                <a:lnTo>
                  <a:pt x="709510" y="1003300"/>
                </a:lnTo>
                <a:lnTo>
                  <a:pt x="706858" y="990600"/>
                </a:lnTo>
                <a:close/>
              </a:path>
              <a:path w="1175384" h="2476500">
                <a:moveTo>
                  <a:pt x="742022" y="977900"/>
                </a:moveTo>
                <a:lnTo>
                  <a:pt x="722666" y="977900"/>
                </a:lnTo>
                <a:lnTo>
                  <a:pt x="717905" y="990600"/>
                </a:lnTo>
                <a:lnTo>
                  <a:pt x="706858" y="990600"/>
                </a:lnTo>
                <a:lnTo>
                  <a:pt x="709510" y="1003300"/>
                </a:lnTo>
                <a:lnTo>
                  <a:pt x="749655" y="1003300"/>
                </a:lnTo>
                <a:lnTo>
                  <a:pt x="742022" y="977900"/>
                </a:lnTo>
                <a:close/>
              </a:path>
              <a:path w="1175384" h="2476500">
                <a:moveTo>
                  <a:pt x="711830" y="965200"/>
                </a:moveTo>
                <a:lnTo>
                  <a:pt x="690277" y="965200"/>
                </a:lnTo>
                <a:lnTo>
                  <a:pt x="699719" y="977900"/>
                </a:lnTo>
                <a:lnTo>
                  <a:pt x="693259" y="977900"/>
                </a:lnTo>
                <a:lnTo>
                  <a:pt x="694832" y="990600"/>
                </a:lnTo>
                <a:lnTo>
                  <a:pt x="717905" y="990600"/>
                </a:lnTo>
                <a:lnTo>
                  <a:pt x="710316" y="977900"/>
                </a:lnTo>
                <a:lnTo>
                  <a:pt x="711830" y="965200"/>
                </a:lnTo>
                <a:close/>
              </a:path>
              <a:path w="1175384" h="2476500">
                <a:moveTo>
                  <a:pt x="686306" y="965200"/>
                </a:moveTo>
                <a:lnTo>
                  <a:pt x="683628" y="965200"/>
                </a:lnTo>
                <a:lnTo>
                  <a:pt x="685018" y="977900"/>
                </a:lnTo>
                <a:lnTo>
                  <a:pt x="686306" y="965200"/>
                </a:lnTo>
                <a:close/>
              </a:path>
              <a:path w="1175384" h="2476500">
                <a:moveTo>
                  <a:pt x="731481" y="952500"/>
                </a:moveTo>
                <a:lnTo>
                  <a:pt x="688035" y="952500"/>
                </a:lnTo>
                <a:lnTo>
                  <a:pt x="688022" y="965200"/>
                </a:lnTo>
                <a:lnTo>
                  <a:pt x="720051" y="965200"/>
                </a:lnTo>
                <a:lnTo>
                  <a:pt x="719735" y="977900"/>
                </a:lnTo>
                <a:lnTo>
                  <a:pt x="725142" y="977900"/>
                </a:lnTo>
                <a:lnTo>
                  <a:pt x="730861" y="965200"/>
                </a:lnTo>
                <a:lnTo>
                  <a:pt x="731481" y="952500"/>
                </a:lnTo>
                <a:close/>
              </a:path>
              <a:path w="1175384" h="2476500">
                <a:moveTo>
                  <a:pt x="682739" y="952500"/>
                </a:moveTo>
                <a:lnTo>
                  <a:pt x="671588" y="952500"/>
                </a:lnTo>
                <a:lnTo>
                  <a:pt x="672258" y="965200"/>
                </a:lnTo>
                <a:lnTo>
                  <a:pt x="688022" y="965200"/>
                </a:lnTo>
                <a:lnTo>
                  <a:pt x="682739" y="952500"/>
                </a:lnTo>
                <a:close/>
              </a:path>
              <a:path w="1175384" h="2476500">
                <a:moveTo>
                  <a:pt x="695489" y="939800"/>
                </a:moveTo>
                <a:lnTo>
                  <a:pt x="664492" y="939800"/>
                </a:lnTo>
                <a:lnTo>
                  <a:pt x="670523" y="952500"/>
                </a:lnTo>
                <a:lnTo>
                  <a:pt x="697537" y="952500"/>
                </a:lnTo>
                <a:lnTo>
                  <a:pt x="697437" y="951362"/>
                </a:lnTo>
                <a:lnTo>
                  <a:pt x="695489" y="939800"/>
                </a:lnTo>
                <a:close/>
              </a:path>
              <a:path w="1175384" h="2476500">
                <a:moveTo>
                  <a:pt x="697437" y="951362"/>
                </a:moveTo>
                <a:lnTo>
                  <a:pt x="697537" y="952500"/>
                </a:lnTo>
                <a:lnTo>
                  <a:pt x="697437" y="951362"/>
                </a:lnTo>
                <a:close/>
              </a:path>
              <a:path w="1175384" h="2476500">
                <a:moveTo>
                  <a:pt x="690022" y="889000"/>
                </a:moveTo>
                <a:lnTo>
                  <a:pt x="643652" y="889000"/>
                </a:lnTo>
                <a:lnTo>
                  <a:pt x="655916" y="901700"/>
                </a:lnTo>
                <a:lnTo>
                  <a:pt x="655028" y="914400"/>
                </a:lnTo>
                <a:lnTo>
                  <a:pt x="666442" y="914400"/>
                </a:lnTo>
                <a:lnTo>
                  <a:pt x="676973" y="939800"/>
                </a:lnTo>
                <a:lnTo>
                  <a:pt x="696422" y="939800"/>
                </a:lnTo>
                <a:lnTo>
                  <a:pt x="697437" y="951362"/>
                </a:lnTo>
                <a:lnTo>
                  <a:pt x="697629" y="952500"/>
                </a:lnTo>
                <a:lnTo>
                  <a:pt x="720804" y="952500"/>
                </a:lnTo>
                <a:lnTo>
                  <a:pt x="719670" y="939800"/>
                </a:lnTo>
                <a:lnTo>
                  <a:pt x="718680" y="927100"/>
                </a:lnTo>
                <a:lnTo>
                  <a:pt x="708431" y="927100"/>
                </a:lnTo>
                <a:lnTo>
                  <a:pt x="704223" y="901700"/>
                </a:lnTo>
                <a:lnTo>
                  <a:pt x="691171" y="901700"/>
                </a:lnTo>
                <a:lnTo>
                  <a:pt x="690022" y="889000"/>
                </a:lnTo>
                <a:close/>
              </a:path>
              <a:path w="1175384" h="2476500">
                <a:moveTo>
                  <a:pt x="666998" y="927100"/>
                </a:moveTo>
                <a:lnTo>
                  <a:pt x="668515" y="939800"/>
                </a:lnTo>
                <a:lnTo>
                  <a:pt x="670720" y="939800"/>
                </a:lnTo>
                <a:lnTo>
                  <a:pt x="666998" y="927100"/>
                </a:lnTo>
                <a:close/>
              </a:path>
              <a:path w="1175384" h="2476500">
                <a:moveTo>
                  <a:pt x="716508" y="914400"/>
                </a:moveTo>
                <a:lnTo>
                  <a:pt x="710006" y="914400"/>
                </a:lnTo>
                <a:lnTo>
                  <a:pt x="710056" y="927100"/>
                </a:lnTo>
                <a:lnTo>
                  <a:pt x="716508" y="914400"/>
                </a:lnTo>
                <a:close/>
              </a:path>
              <a:path w="1175384" h="2476500">
                <a:moveTo>
                  <a:pt x="681246" y="863600"/>
                </a:moveTo>
                <a:lnTo>
                  <a:pt x="635499" y="863600"/>
                </a:lnTo>
                <a:lnTo>
                  <a:pt x="645020" y="876300"/>
                </a:lnTo>
                <a:lnTo>
                  <a:pt x="641554" y="889000"/>
                </a:lnTo>
                <a:lnTo>
                  <a:pt x="667930" y="889000"/>
                </a:lnTo>
                <a:lnTo>
                  <a:pt x="668731" y="876300"/>
                </a:lnTo>
                <a:lnTo>
                  <a:pt x="684317" y="876300"/>
                </a:lnTo>
                <a:lnTo>
                  <a:pt x="681246" y="863600"/>
                </a:lnTo>
                <a:close/>
              </a:path>
              <a:path w="1175384" h="2476500">
                <a:moveTo>
                  <a:pt x="687239" y="876300"/>
                </a:moveTo>
                <a:lnTo>
                  <a:pt x="668731" y="876300"/>
                </a:lnTo>
                <a:lnTo>
                  <a:pt x="667930" y="889000"/>
                </a:lnTo>
                <a:lnTo>
                  <a:pt x="689733" y="889000"/>
                </a:lnTo>
                <a:lnTo>
                  <a:pt x="687239" y="876300"/>
                </a:lnTo>
                <a:close/>
              </a:path>
              <a:path w="1175384" h="2476500">
                <a:moveTo>
                  <a:pt x="633793" y="863600"/>
                </a:moveTo>
                <a:lnTo>
                  <a:pt x="633107" y="876300"/>
                </a:lnTo>
                <a:lnTo>
                  <a:pt x="641108" y="876300"/>
                </a:lnTo>
                <a:lnTo>
                  <a:pt x="633793" y="863600"/>
                </a:lnTo>
                <a:close/>
              </a:path>
              <a:path w="1175384" h="2476500">
                <a:moveTo>
                  <a:pt x="619455" y="841999"/>
                </a:moveTo>
                <a:lnTo>
                  <a:pt x="621648" y="850900"/>
                </a:lnTo>
                <a:lnTo>
                  <a:pt x="620317" y="863600"/>
                </a:lnTo>
                <a:lnTo>
                  <a:pt x="631833" y="863600"/>
                </a:lnTo>
                <a:lnTo>
                  <a:pt x="628154" y="850900"/>
                </a:lnTo>
                <a:lnTo>
                  <a:pt x="629449" y="850900"/>
                </a:lnTo>
                <a:lnTo>
                  <a:pt x="619455" y="841999"/>
                </a:lnTo>
                <a:close/>
              </a:path>
              <a:path w="1175384" h="2476500">
                <a:moveTo>
                  <a:pt x="664089" y="838200"/>
                </a:moveTo>
                <a:lnTo>
                  <a:pt x="656971" y="850900"/>
                </a:lnTo>
                <a:lnTo>
                  <a:pt x="629869" y="850900"/>
                </a:lnTo>
                <a:lnTo>
                  <a:pt x="631833" y="863600"/>
                </a:lnTo>
                <a:lnTo>
                  <a:pt x="670826" y="863600"/>
                </a:lnTo>
                <a:lnTo>
                  <a:pt x="669530" y="850900"/>
                </a:lnTo>
                <a:lnTo>
                  <a:pt x="664089" y="838200"/>
                </a:lnTo>
                <a:close/>
              </a:path>
              <a:path w="1175384" h="2476500">
                <a:moveTo>
                  <a:pt x="631901" y="787400"/>
                </a:moveTo>
                <a:lnTo>
                  <a:pt x="624509" y="787400"/>
                </a:lnTo>
                <a:lnTo>
                  <a:pt x="618133" y="800100"/>
                </a:lnTo>
                <a:lnTo>
                  <a:pt x="599199" y="800100"/>
                </a:lnTo>
                <a:lnTo>
                  <a:pt x="593625" y="811349"/>
                </a:lnTo>
                <a:lnTo>
                  <a:pt x="594461" y="812800"/>
                </a:lnTo>
                <a:lnTo>
                  <a:pt x="604152" y="812800"/>
                </a:lnTo>
                <a:lnTo>
                  <a:pt x="626722" y="838200"/>
                </a:lnTo>
                <a:lnTo>
                  <a:pt x="629449" y="850900"/>
                </a:lnTo>
                <a:lnTo>
                  <a:pt x="650646" y="850900"/>
                </a:lnTo>
                <a:lnTo>
                  <a:pt x="645203" y="825500"/>
                </a:lnTo>
                <a:lnTo>
                  <a:pt x="643712" y="825500"/>
                </a:lnTo>
                <a:lnTo>
                  <a:pt x="644487" y="811349"/>
                </a:lnTo>
                <a:lnTo>
                  <a:pt x="645183" y="800100"/>
                </a:lnTo>
                <a:lnTo>
                  <a:pt x="631901" y="787400"/>
                </a:lnTo>
                <a:close/>
              </a:path>
              <a:path w="1175384" h="2476500">
                <a:moveTo>
                  <a:pt x="618518" y="838200"/>
                </a:moveTo>
                <a:lnTo>
                  <a:pt x="615187" y="838200"/>
                </a:lnTo>
                <a:lnTo>
                  <a:pt x="619455" y="841999"/>
                </a:lnTo>
                <a:lnTo>
                  <a:pt x="618518" y="838200"/>
                </a:lnTo>
                <a:close/>
              </a:path>
              <a:path w="1175384" h="2476500">
                <a:moveTo>
                  <a:pt x="601464" y="813211"/>
                </a:moveTo>
                <a:lnTo>
                  <a:pt x="598955" y="825500"/>
                </a:lnTo>
                <a:lnTo>
                  <a:pt x="595685" y="825500"/>
                </a:lnTo>
                <a:lnTo>
                  <a:pt x="597242" y="838200"/>
                </a:lnTo>
                <a:lnTo>
                  <a:pt x="615187" y="838200"/>
                </a:lnTo>
                <a:lnTo>
                  <a:pt x="601464" y="813211"/>
                </a:lnTo>
                <a:close/>
              </a:path>
              <a:path w="1175384" h="2476500">
                <a:moveTo>
                  <a:pt x="654837" y="825500"/>
                </a:moveTo>
                <a:lnTo>
                  <a:pt x="651112" y="825500"/>
                </a:lnTo>
                <a:lnTo>
                  <a:pt x="657836" y="838200"/>
                </a:lnTo>
                <a:lnTo>
                  <a:pt x="654837" y="825500"/>
                </a:lnTo>
                <a:close/>
              </a:path>
              <a:path w="1175384" h="2476500">
                <a:moveTo>
                  <a:pt x="601238" y="812800"/>
                </a:moveTo>
                <a:lnTo>
                  <a:pt x="592907" y="812800"/>
                </a:lnTo>
                <a:lnTo>
                  <a:pt x="592046" y="825500"/>
                </a:lnTo>
                <a:lnTo>
                  <a:pt x="601369" y="813038"/>
                </a:lnTo>
                <a:lnTo>
                  <a:pt x="601238" y="812800"/>
                </a:lnTo>
                <a:close/>
              </a:path>
              <a:path w="1175384" h="2476500">
                <a:moveTo>
                  <a:pt x="655243" y="812800"/>
                </a:moveTo>
                <a:lnTo>
                  <a:pt x="648715" y="812800"/>
                </a:lnTo>
                <a:lnTo>
                  <a:pt x="649185" y="825500"/>
                </a:lnTo>
                <a:lnTo>
                  <a:pt x="655243" y="812800"/>
                </a:lnTo>
                <a:close/>
              </a:path>
              <a:path w="1175384" h="2476500">
                <a:moveTo>
                  <a:pt x="587146" y="800100"/>
                </a:moveTo>
                <a:lnTo>
                  <a:pt x="586777" y="812800"/>
                </a:lnTo>
                <a:lnTo>
                  <a:pt x="592907" y="812800"/>
                </a:lnTo>
                <a:lnTo>
                  <a:pt x="593625" y="811349"/>
                </a:lnTo>
                <a:lnTo>
                  <a:pt x="587146" y="800100"/>
                </a:lnTo>
                <a:close/>
              </a:path>
              <a:path w="1175384" h="2476500">
                <a:moveTo>
                  <a:pt x="615265" y="787400"/>
                </a:moveTo>
                <a:lnTo>
                  <a:pt x="578218" y="787400"/>
                </a:lnTo>
                <a:lnTo>
                  <a:pt x="595409" y="800100"/>
                </a:lnTo>
                <a:lnTo>
                  <a:pt x="605993" y="800100"/>
                </a:lnTo>
                <a:lnTo>
                  <a:pt x="615265" y="787400"/>
                </a:lnTo>
                <a:close/>
              </a:path>
              <a:path w="1175384" h="2476500">
                <a:moveTo>
                  <a:pt x="605929" y="749300"/>
                </a:moveTo>
                <a:lnTo>
                  <a:pt x="559270" y="749300"/>
                </a:lnTo>
                <a:lnTo>
                  <a:pt x="565222" y="762000"/>
                </a:lnTo>
                <a:lnTo>
                  <a:pt x="570344" y="762000"/>
                </a:lnTo>
                <a:lnTo>
                  <a:pt x="579550" y="774700"/>
                </a:lnTo>
                <a:lnTo>
                  <a:pt x="585647" y="787400"/>
                </a:lnTo>
                <a:lnTo>
                  <a:pt x="615265" y="787400"/>
                </a:lnTo>
                <a:lnTo>
                  <a:pt x="605993" y="800100"/>
                </a:lnTo>
                <a:lnTo>
                  <a:pt x="618133" y="800100"/>
                </a:lnTo>
                <a:lnTo>
                  <a:pt x="624509" y="787400"/>
                </a:lnTo>
                <a:lnTo>
                  <a:pt x="629987" y="774700"/>
                </a:lnTo>
                <a:lnTo>
                  <a:pt x="622453" y="774700"/>
                </a:lnTo>
                <a:lnTo>
                  <a:pt x="611302" y="762000"/>
                </a:lnTo>
                <a:lnTo>
                  <a:pt x="605929" y="749300"/>
                </a:lnTo>
                <a:close/>
              </a:path>
              <a:path w="1175384" h="2476500">
                <a:moveTo>
                  <a:pt x="570361" y="774700"/>
                </a:moveTo>
                <a:lnTo>
                  <a:pt x="573476" y="787400"/>
                </a:lnTo>
                <a:lnTo>
                  <a:pt x="580669" y="787400"/>
                </a:lnTo>
                <a:lnTo>
                  <a:pt x="570361" y="774700"/>
                </a:lnTo>
                <a:close/>
              </a:path>
              <a:path w="1175384" h="2476500">
                <a:moveTo>
                  <a:pt x="565222" y="762000"/>
                </a:moveTo>
                <a:lnTo>
                  <a:pt x="564387" y="774700"/>
                </a:lnTo>
                <a:lnTo>
                  <a:pt x="573294" y="774700"/>
                </a:lnTo>
                <a:lnTo>
                  <a:pt x="565222" y="762000"/>
                </a:lnTo>
                <a:close/>
              </a:path>
              <a:path w="1175384" h="2476500">
                <a:moveTo>
                  <a:pt x="598553" y="723900"/>
                </a:moveTo>
                <a:lnTo>
                  <a:pt x="550980" y="723900"/>
                </a:lnTo>
                <a:lnTo>
                  <a:pt x="554402" y="749300"/>
                </a:lnTo>
                <a:lnTo>
                  <a:pt x="557228" y="762000"/>
                </a:lnTo>
                <a:lnTo>
                  <a:pt x="565111" y="762000"/>
                </a:lnTo>
                <a:lnTo>
                  <a:pt x="559270" y="749300"/>
                </a:lnTo>
                <a:lnTo>
                  <a:pt x="610257" y="749300"/>
                </a:lnTo>
                <a:lnTo>
                  <a:pt x="600375" y="736600"/>
                </a:lnTo>
                <a:lnTo>
                  <a:pt x="600568" y="736600"/>
                </a:lnTo>
                <a:lnTo>
                  <a:pt x="598553" y="723900"/>
                </a:lnTo>
                <a:close/>
              </a:path>
              <a:path w="1175384" h="2476500">
                <a:moveTo>
                  <a:pt x="536746" y="723900"/>
                </a:moveTo>
                <a:lnTo>
                  <a:pt x="539314" y="736600"/>
                </a:lnTo>
                <a:lnTo>
                  <a:pt x="541858" y="736600"/>
                </a:lnTo>
                <a:lnTo>
                  <a:pt x="536746" y="723900"/>
                </a:lnTo>
                <a:close/>
              </a:path>
              <a:path w="1175384" h="2476500">
                <a:moveTo>
                  <a:pt x="575089" y="685800"/>
                </a:moveTo>
                <a:lnTo>
                  <a:pt x="518847" y="685800"/>
                </a:lnTo>
                <a:lnTo>
                  <a:pt x="520341" y="698500"/>
                </a:lnTo>
                <a:lnTo>
                  <a:pt x="539697" y="698500"/>
                </a:lnTo>
                <a:lnTo>
                  <a:pt x="544611" y="711200"/>
                </a:lnTo>
                <a:lnTo>
                  <a:pt x="540422" y="723900"/>
                </a:lnTo>
                <a:lnTo>
                  <a:pt x="579574" y="723900"/>
                </a:lnTo>
                <a:lnTo>
                  <a:pt x="582328" y="711200"/>
                </a:lnTo>
                <a:lnTo>
                  <a:pt x="585950" y="711200"/>
                </a:lnTo>
                <a:lnTo>
                  <a:pt x="576122" y="698500"/>
                </a:lnTo>
                <a:lnTo>
                  <a:pt x="575089" y="685800"/>
                </a:lnTo>
                <a:close/>
              </a:path>
              <a:path w="1175384" h="2476500">
                <a:moveTo>
                  <a:pt x="512807" y="673100"/>
                </a:moveTo>
                <a:lnTo>
                  <a:pt x="510082" y="673100"/>
                </a:lnTo>
                <a:lnTo>
                  <a:pt x="515158" y="685800"/>
                </a:lnTo>
                <a:lnTo>
                  <a:pt x="512807" y="673100"/>
                </a:lnTo>
                <a:close/>
              </a:path>
              <a:path w="1175384" h="2476500">
                <a:moveTo>
                  <a:pt x="559472" y="673100"/>
                </a:moveTo>
                <a:lnTo>
                  <a:pt x="515119" y="673100"/>
                </a:lnTo>
                <a:lnTo>
                  <a:pt x="518717" y="685800"/>
                </a:lnTo>
                <a:lnTo>
                  <a:pt x="565835" y="685800"/>
                </a:lnTo>
                <a:lnTo>
                  <a:pt x="559472" y="673100"/>
                </a:lnTo>
                <a:close/>
              </a:path>
              <a:path w="1175384" h="2476500">
                <a:moveTo>
                  <a:pt x="534439" y="635000"/>
                </a:moveTo>
                <a:lnTo>
                  <a:pt x="487273" y="635000"/>
                </a:lnTo>
                <a:lnTo>
                  <a:pt x="485636" y="647700"/>
                </a:lnTo>
                <a:lnTo>
                  <a:pt x="493085" y="660400"/>
                </a:lnTo>
                <a:lnTo>
                  <a:pt x="503127" y="673100"/>
                </a:lnTo>
                <a:lnTo>
                  <a:pt x="537030" y="673100"/>
                </a:lnTo>
                <a:lnTo>
                  <a:pt x="534861" y="660400"/>
                </a:lnTo>
                <a:lnTo>
                  <a:pt x="499655" y="660400"/>
                </a:lnTo>
                <a:lnTo>
                  <a:pt x="502668" y="647700"/>
                </a:lnTo>
                <a:lnTo>
                  <a:pt x="540511" y="647700"/>
                </a:lnTo>
                <a:lnTo>
                  <a:pt x="534439" y="635000"/>
                </a:lnTo>
                <a:close/>
              </a:path>
              <a:path w="1175384" h="2476500">
                <a:moveTo>
                  <a:pt x="546590" y="656958"/>
                </a:moveTo>
                <a:lnTo>
                  <a:pt x="547649" y="660400"/>
                </a:lnTo>
                <a:lnTo>
                  <a:pt x="544067" y="673100"/>
                </a:lnTo>
                <a:lnTo>
                  <a:pt x="558935" y="673100"/>
                </a:lnTo>
                <a:lnTo>
                  <a:pt x="555193" y="660400"/>
                </a:lnTo>
                <a:lnTo>
                  <a:pt x="548850" y="660400"/>
                </a:lnTo>
                <a:lnTo>
                  <a:pt x="546590" y="656958"/>
                </a:lnTo>
                <a:close/>
              </a:path>
              <a:path w="1175384" h="2476500">
                <a:moveTo>
                  <a:pt x="534669" y="647700"/>
                </a:moveTo>
                <a:lnTo>
                  <a:pt x="507861" y="647700"/>
                </a:lnTo>
                <a:lnTo>
                  <a:pt x="508951" y="660400"/>
                </a:lnTo>
                <a:lnTo>
                  <a:pt x="534861" y="660400"/>
                </a:lnTo>
                <a:lnTo>
                  <a:pt x="534669" y="647700"/>
                </a:lnTo>
                <a:close/>
              </a:path>
              <a:path w="1175384" h="2476500">
                <a:moveTo>
                  <a:pt x="543740" y="647700"/>
                </a:moveTo>
                <a:lnTo>
                  <a:pt x="540511" y="647700"/>
                </a:lnTo>
                <a:lnTo>
                  <a:pt x="546590" y="656958"/>
                </a:lnTo>
                <a:lnTo>
                  <a:pt x="543740" y="647700"/>
                </a:lnTo>
                <a:close/>
              </a:path>
              <a:path w="1175384" h="2476500">
                <a:moveTo>
                  <a:pt x="475983" y="622300"/>
                </a:moveTo>
                <a:lnTo>
                  <a:pt x="470459" y="622300"/>
                </a:lnTo>
                <a:lnTo>
                  <a:pt x="472606" y="635000"/>
                </a:lnTo>
                <a:lnTo>
                  <a:pt x="476442" y="635000"/>
                </a:lnTo>
                <a:lnTo>
                  <a:pt x="475983" y="622300"/>
                </a:lnTo>
                <a:close/>
              </a:path>
              <a:path w="1175384" h="2476500">
                <a:moveTo>
                  <a:pt x="507402" y="596900"/>
                </a:moveTo>
                <a:lnTo>
                  <a:pt x="455294" y="596900"/>
                </a:lnTo>
                <a:lnTo>
                  <a:pt x="462751" y="609600"/>
                </a:lnTo>
                <a:lnTo>
                  <a:pt x="473296" y="609600"/>
                </a:lnTo>
                <a:lnTo>
                  <a:pt x="479818" y="622300"/>
                </a:lnTo>
                <a:lnTo>
                  <a:pt x="483649" y="635000"/>
                </a:lnTo>
                <a:lnTo>
                  <a:pt x="494084" y="635000"/>
                </a:lnTo>
                <a:lnTo>
                  <a:pt x="483387" y="622300"/>
                </a:lnTo>
                <a:lnTo>
                  <a:pt x="513487" y="622300"/>
                </a:lnTo>
                <a:lnTo>
                  <a:pt x="509988" y="609600"/>
                </a:lnTo>
                <a:lnTo>
                  <a:pt x="507402" y="596900"/>
                </a:lnTo>
                <a:close/>
              </a:path>
              <a:path w="1175384" h="2476500">
                <a:moveTo>
                  <a:pt x="531901" y="622300"/>
                </a:moveTo>
                <a:lnTo>
                  <a:pt x="491826" y="622300"/>
                </a:lnTo>
                <a:lnTo>
                  <a:pt x="494084" y="635000"/>
                </a:lnTo>
                <a:lnTo>
                  <a:pt x="538152" y="635000"/>
                </a:lnTo>
                <a:lnTo>
                  <a:pt x="531901" y="622300"/>
                </a:lnTo>
                <a:close/>
              </a:path>
              <a:path w="1175384" h="2476500">
                <a:moveTo>
                  <a:pt x="473296" y="609600"/>
                </a:moveTo>
                <a:lnTo>
                  <a:pt x="468845" y="609600"/>
                </a:lnTo>
                <a:lnTo>
                  <a:pt x="467409" y="622300"/>
                </a:lnTo>
                <a:lnTo>
                  <a:pt x="469026" y="622300"/>
                </a:lnTo>
                <a:lnTo>
                  <a:pt x="473296" y="609600"/>
                </a:lnTo>
                <a:close/>
              </a:path>
              <a:path w="1175384" h="2476500">
                <a:moveTo>
                  <a:pt x="515453" y="621029"/>
                </a:moveTo>
                <a:lnTo>
                  <a:pt x="514819" y="622300"/>
                </a:lnTo>
                <a:lnTo>
                  <a:pt x="515541" y="622300"/>
                </a:lnTo>
                <a:lnTo>
                  <a:pt x="515453" y="621029"/>
                </a:lnTo>
                <a:close/>
              </a:path>
              <a:path w="1175384" h="2476500">
                <a:moveTo>
                  <a:pt x="521157" y="609600"/>
                </a:moveTo>
                <a:lnTo>
                  <a:pt x="515453" y="621029"/>
                </a:lnTo>
                <a:lnTo>
                  <a:pt x="515541" y="622300"/>
                </a:lnTo>
                <a:lnTo>
                  <a:pt x="516356" y="622300"/>
                </a:lnTo>
                <a:lnTo>
                  <a:pt x="521157" y="609600"/>
                </a:lnTo>
                <a:close/>
              </a:path>
              <a:path w="1175384" h="2476500">
                <a:moveTo>
                  <a:pt x="522912" y="609600"/>
                </a:moveTo>
                <a:lnTo>
                  <a:pt x="521157" y="609600"/>
                </a:lnTo>
                <a:lnTo>
                  <a:pt x="516356" y="622300"/>
                </a:lnTo>
                <a:lnTo>
                  <a:pt x="527657" y="622300"/>
                </a:lnTo>
                <a:lnTo>
                  <a:pt x="522912" y="609600"/>
                </a:lnTo>
                <a:close/>
              </a:path>
              <a:path w="1175384" h="2476500">
                <a:moveTo>
                  <a:pt x="518135" y="596900"/>
                </a:moveTo>
                <a:lnTo>
                  <a:pt x="513791" y="596900"/>
                </a:lnTo>
                <a:lnTo>
                  <a:pt x="515453" y="621029"/>
                </a:lnTo>
                <a:lnTo>
                  <a:pt x="521157" y="609600"/>
                </a:lnTo>
                <a:lnTo>
                  <a:pt x="522912" y="609600"/>
                </a:lnTo>
                <a:lnTo>
                  <a:pt x="518135" y="596900"/>
                </a:lnTo>
                <a:close/>
              </a:path>
              <a:path w="1175384" h="2476500">
                <a:moveTo>
                  <a:pt x="465505" y="571500"/>
                </a:moveTo>
                <a:lnTo>
                  <a:pt x="453680" y="571500"/>
                </a:lnTo>
                <a:lnTo>
                  <a:pt x="457372" y="584200"/>
                </a:lnTo>
                <a:lnTo>
                  <a:pt x="456162" y="596900"/>
                </a:lnTo>
                <a:lnTo>
                  <a:pt x="501462" y="596900"/>
                </a:lnTo>
                <a:lnTo>
                  <a:pt x="498194" y="584200"/>
                </a:lnTo>
                <a:lnTo>
                  <a:pt x="464781" y="584200"/>
                </a:lnTo>
                <a:lnTo>
                  <a:pt x="465505" y="571500"/>
                </a:lnTo>
                <a:close/>
              </a:path>
              <a:path w="1175384" h="2476500">
                <a:moveTo>
                  <a:pt x="488710" y="558800"/>
                </a:moveTo>
                <a:lnTo>
                  <a:pt x="439188" y="558800"/>
                </a:lnTo>
                <a:lnTo>
                  <a:pt x="440766" y="571500"/>
                </a:lnTo>
                <a:lnTo>
                  <a:pt x="465505" y="571500"/>
                </a:lnTo>
                <a:lnTo>
                  <a:pt x="464781" y="584200"/>
                </a:lnTo>
                <a:lnTo>
                  <a:pt x="503351" y="584200"/>
                </a:lnTo>
                <a:lnTo>
                  <a:pt x="507390" y="596900"/>
                </a:lnTo>
                <a:lnTo>
                  <a:pt x="510463" y="596900"/>
                </a:lnTo>
                <a:lnTo>
                  <a:pt x="506514" y="584200"/>
                </a:lnTo>
                <a:lnTo>
                  <a:pt x="497427" y="571500"/>
                </a:lnTo>
                <a:lnTo>
                  <a:pt x="488710" y="558800"/>
                </a:lnTo>
                <a:close/>
              </a:path>
              <a:path w="1175384" h="2476500">
                <a:moveTo>
                  <a:pt x="425945" y="546100"/>
                </a:moveTo>
                <a:lnTo>
                  <a:pt x="424933" y="558800"/>
                </a:lnTo>
                <a:lnTo>
                  <a:pt x="434100" y="571500"/>
                </a:lnTo>
                <a:lnTo>
                  <a:pt x="443488" y="584200"/>
                </a:lnTo>
                <a:lnTo>
                  <a:pt x="443140" y="571500"/>
                </a:lnTo>
                <a:lnTo>
                  <a:pt x="440766" y="571500"/>
                </a:lnTo>
                <a:lnTo>
                  <a:pt x="429958" y="558800"/>
                </a:lnTo>
                <a:lnTo>
                  <a:pt x="440221" y="558800"/>
                </a:lnTo>
                <a:lnTo>
                  <a:pt x="425945" y="546100"/>
                </a:lnTo>
                <a:close/>
              </a:path>
              <a:path w="1175384" h="2476500">
                <a:moveTo>
                  <a:pt x="466039" y="533400"/>
                </a:moveTo>
                <a:lnTo>
                  <a:pt x="418290" y="533400"/>
                </a:lnTo>
                <a:lnTo>
                  <a:pt x="431663" y="546100"/>
                </a:lnTo>
                <a:lnTo>
                  <a:pt x="440221" y="558800"/>
                </a:lnTo>
                <a:lnTo>
                  <a:pt x="485876" y="558800"/>
                </a:lnTo>
                <a:lnTo>
                  <a:pt x="481230" y="546100"/>
                </a:lnTo>
                <a:lnTo>
                  <a:pt x="470785" y="546100"/>
                </a:lnTo>
                <a:lnTo>
                  <a:pt x="466039" y="533400"/>
                </a:lnTo>
                <a:close/>
              </a:path>
              <a:path w="1175384" h="2476500">
                <a:moveTo>
                  <a:pt x="461240" y="520700"/>
                </a:moveTo>
                <a:lnTo>
                  <a:pt x="404999" y="520700"/>
                </a:lnTo>
                <a:lnTo>
                  <a:pt x="404861" y="521765"/>
                </a:lnTo>
                <a:lnTo>
                  <a:pt x="409276" y="533400"/>
                </a:lnTo>
                <a:lnTo>
                  <a:pt x="466039" y="533400"/>
                </a:lnTo>
                <a:lnTo>
                  <a:pt x="477874" y="546100"/>
                </a:lnTo>
                <a:lnTo>
                  <a:pt x="472311" y="533400"/>
                </a:lnTo>
                <a:lnTo>
                  <a:pt x="461240" y="520700"/>
                </a:lnTo>
                <a:close/>
              </a:path>
              <a:path w="1175384" h="2476500">
                <a:moveTo>
                  <a:pt x="404456" y="520700"/>
                </a:moveTo>
                <a:lnTo>
                  <a:pt x="400646" y="520700"/>
                </a:lnTo>
                <a:lnTo>
                  <a:pt x="403350" y="533400"/>
                </a:lnTo>
                <a:lnTo>
                  <a:pt x="404861" y="521765"/>
                </a:lnTo>
                <a:lnTo>
                  <a:pt x="404456" y="520700"/>
                </a:lnTo>
                <a:close/>
              </a:path>
              <a:path w="1175384" h="2476500">
                <a:moveTo>
                  <a:pt x="412987" y="508000"/>
                </a:moveTo>
                <a:lnTo>
                  <a:pt x="407418" y="508000"/>
                </a:lnTo>
                <a:lnTo>
                  <a:pt x="404456" y="520700"/>
                </a:lnTo>
                <a:lnTo>
                  <a:pt x="416783" y="520700"/>
                </a:lnTo>
                <a:lnTo>
                  <a:pt x="412987" y="508000"/>
                </a:lnTo>
                <a:close/>
              </a:path>
              <a:path w="1175384" h="2476500">
                <a:moveTo>
                  <a:pt x="452356" y="508000"/>
                </a:moveTo>
                <a:lnTo>
                  <a:pt x="419163" y="508000"/>
                </a:lnTo>
                <a:lnTo>
                  <a:pt x="428599" y="520700"/>
                </a:lnTo>
                <a:lnTo>
                  <a:pt x="456552" y="520700"/>
                </a:lnTo>
                <a:lnTo>
                  <a:pt x="452356" y="508000"/>
                </a:lnTo>
                <a:close/>
              </a:path>
              <a:path w="1175384" h="2476500">
                <a:moveTo>
                  <a:pt x="390002" y="506421"/>
                </a:moveTo>
                <a:lnTo>
                  <a:pt x="389641" y="508000"/>
                </a:lnTo>
                <a:lnTo>
                  <a:pt x="389978" y="508000"/>
                </a:lnTo>
                <a:lnTo>
                  <a:pt x="390002" y="506421"/>
                </a:lnTo>
                <a:close/>
              </a:path>
              <a:path w="1175384" h="2476500">
                <a:moveTo>
                  <a:pt x="429616" y="469900"/>
                </a:moveTo>
                <a:lnTo>
                  <a:pt x="425835" y="469900"/>
                </a:lnTo>
                <a:lnTo>
                  <a:pt x="427718" y="482600"/>
                </a:lnTo>
                <a:lnTo>
                  <a:pt x="392745" y="482600"/>
                </a:lnTo>
                <a:lnTo>
                  <a:pt x="392542" y="495300"/>
                </a:lnTo>
                <a:lnTo>
                  <a:pt x="390002" y="506421"/>
                </a:lnTo>
                <a:lnTo>
                  <a:pt x="389978" y="508000"/>
                </a:lnTo>
                <a:lnTo>
                  <a:pt x="448760" y="508000"/>
                </a:lnTo>
                <a:lnTo>
                  <a:pt x="445079" y="495300"/>
                </a:lnTo>
                <a:lnTo>
                  <a:pt x="435668" y="495300"/>
                </a:lnTo>
                <a:lnTo>
                  <a:pt x="435901" y="482600"/>
                </a:lnTo>
                <a:lnTo>
                  <a:pt x="429616" y="469900"/>
                </a:lnTo>
                <a:close/>
              </a:path>
              <a:path w="1175384" h="2476500">
                <a:moveTo>
                  <a:pt x="411300" y="444500"/>
                </a:moveTo>
                <a:lnTo>
                  <a:pt x="408282" y="444500"/>
                </a:lnTo>
                <a:lnTo>
                  <a:pt x="403002" y="457200"/>
                </a:lnTo>
                <a:lnTo>
                  <a:pt x="362674" y="457200"/>
                </a:lnTo>
                <a:lnTo>
                  <a:pt x="366190" y="469900"/>
                </a:lnTo>
                <a:lnTo>
                  <a:pt x="371370" y="482600"/>
                </a:lnTo>
                <a:lnTo>
                  <a:pt x="373514" y="482600"/>
                </a:lnTo>
                <a:lnTo>
                  <a:pt x="374370" y="469900"/>
                </a:lnTo>
                <a:lnTo>
                  <a:pt x="420457" y="469900"/>
                </a:lnTo>
                <a:lnTo>
                  <a:pt x="412343" y="457200"/>
                </a:lnTo>
                <a:lnTo>
                  <a:pt x="411300" y="444500"/>
                </a:lnTo>
                <a:close/>
              </a:path>
              <a:path w="1175384" h="2476500">
                <a:moveTo>
                  <a:pt x="423887" y="469900"/>
                </a:moveTo>
                <a:lnTo>
                  <a:pt x="376384" y="469900"/>
                </a:lnTo>
                <a:lnTo>
                  <a:pt x="373514" y="482600"/>
                </a:lnTo>
                <a:lnTo>
                  <a:pt x="427718" y="482600"/>
                </a:lnTo>
                <a:lnTo>
                  <a:pt x="423887" y="469900"/>
                </a:lnTo>
                <a:close/>
              </a:path>
              <a:path w="1175384" h="2476500">
                <a:moveTo>
                  <a:pt x="402285" y="431800"/>
                </a:moveTo>
                <a:lnTo>
                  <a:pt x="387639" y="431800"/>
                </a:lnTo>
                <a:lnTo>
                  <a:pt x="386651" y="444500"/>
                </a:lnTo>
                <a:lnTo>
                  <a:pt x="356101" y="444500"/>
                </a:lnTo>
                <a:lnTo>
                  <a:pt x="354317" y="469900"/>
                </a:lnTo>
                <a:lnTo>
                  <a:pt x="360438" y="469900"/>
                </a:lnTo>
                <a:lnTo>
                  <a:pt x="362674" y="457200"/>
                </a:lnTo>
                <a:lnTo>
                  <a:pt x="403002" y="457200"/>
                </a:lnTo>
                <a:lnTo>
                  <a:pt x="395173" y="444500"/>
                </a:lnTo>
                <a:lnTo>
                  <a:pt x="402285" y="431800"/>
                </a:lnTo>
                <a:close/>
              </a:path>
              <a:path w="1175384" h="2476500">
                <a:moveTo>
                  <a:pt x="369081" y="431800"/>
                </a:moveTo>
                <a:lnTo>
                  <a:pt x="349046" y="431800"/>
                </a:lnTo>
                <a:lnTo>
                  <a:pt x="340053" y="444500"/>
                </a:lnTo>
                <a:lnTo>
                  <a:pt x="361173" y="444500"/>
                </a:lnTo>
                <a:lnTo>
                  <a:pt x="369081" y="431800"/>
                </a:lnTo>
                <a:close/>
              </a:path>
              <a:path w="1175384" h="2476500">
                <a:moveTo>
                  <a:pt x="371152" y="431800"/>
                </a:moveTo>
                <a:lnTo>
                  <a:pt x="369081" y="431800"/>
                </a:lnTo>
                <a:lnTo>
                  <a:pt x="361173" y="444500"/>
                </a:lnTo>
                <a:lnTo>
                  <a:pt x="369239" y="444500"/>
                </a:lnTo>
                <a:lnTo>
                  <a:pt x="371152" y="431800"/>
                </a:lnTo>
                <a:close/>
              </a:path>
              <a:path w="1175384" h="2476500">
                <a:moveTo>
                  <a:pt x="382375" y="431800"/>
                </a:moveTo>
                <a:lnTo>
                  <a:pt x="371152" y="431800"/>
                </a:lnTo>
                <a:lnTo>
                  <a:pt x="369239" y="444500"/>
                </a:lnTo>
                <a:lnTo>
                  <a:pt x="380221" y="444500"/>
                </a:lnTo>
                <a:lnTo>
                  <a:pt x="382375" y="431800"/>
                </a:lnTo>
                <a:close/>
              </a:path>
              <a:path w="1175384" h="2476500">
                <a:moveTo>
                  <a:pt x="363742" y="381000"/>
                </a:moveTo>
                <a:lnTo>
                  <a:pt x="355523" y="381000"/>
                </a:lnTo>
                <a:lnTo>
                  <a:pt x="355356" y="382986"/>
                </a:lnTo>
                <a:lnTo>
                  <a:pt x="359386" y="393700"/>
                </a:lnTo>
                <a:lnTo>
                  <a:pt x="327565" y="393700"/>
                </a:lnTo>
                <a:lnTo>
                  <a:pt x="325958" y="406400"/>
                </a:lnTo>
                <a:lnTo>
                  <a:pt x="331117" y="406400"/>
                </a:lnTo>
                <a:lnTo>
                  <a:pt x="337005" y="419100"/>
                </a:lnTo>
                <a:lnTo>
                  <a:pt x="342948" y="431800"/>
                </a:lnTo>
                <a:lnTo>
                  <a:pt x="382758" y="431800"/>
                </a:lnTo>
                <a:lnTo>
                  <a:pt x="388917" y="419100"/>
                </a:lnTo>
                <a:lnTo>
                  <a:pt x="374484" y="393700"/>
                </a:lnTo>
                <a:lnTo>
                  <a:pt x="363742" y="381000"/>
                </a:lnTo>
                <a:close/>
              </a:path>
              <a:path w="1175384" h="2476500">
                <a:moveTo>
                  <a:pt x="331117" y="406400"/>
                </a:moveTo>
                <a:lnTo>
                  <a:pt x="323090" y="406400"/>
                </a:lnTo>
                <a:lnTo>
                  <a:pt x="325183" y="419100"/>
                </a:lnTo>
                <a:lnTo>
                  <a:pt x="331117" y="406400"/>
                </a:lnTo>
                <a:close/>
              </a:path>
              <a:path w="1175384" h="2476500">
                <a:moveTo>
                  <a:pt x="321671" y="393700"/>
                </a:moveTo>
                <a:lnTo>
                  <a:pt x="306806" y="393700"/>
                </a:lnTo>
                <a:lnTo>
                  <a:pt x="314342" y="406400"/>
                </a:lnTo>
                <a:lnTo>
                  <a:pt x="317921" y="406400"/>
                </a:lnTo>
                <a:lnTo>
                  <a:pt x="321671" y="393700"/>
                </a:lnTo>
                <a:close/>
              </a:path>
              <a:path w="1175384" h="2476500">
                <a:moveTo>
                  <a:pt x="351846" y="368300"/>
                </a:moveTo>
                <a:lnTo>
                  <a:pt x="298419" y="368300"/>
                </a:lnTo>
                <a:lnTo>
                  <a:pt x="312588" y="381000"/>
                </a:lnTo>
                <a:lnTo>
                  <a:pt x="322189" y="393700"/>
                </a:lnTo>
                <a:lnTo>
                  <a:pt x="354453" y="393700"/>
                </a:lnTo>
                <a:lnTo>
                  <a:pt x="355356" y="382986"/>
                </a:lnTo>
                <a:lnTo>
                  <a:pt x="354609" y="381000"/>
                </a:lnTo>
                <a:lnTo>
                  <a:pt x="357253" y="381000"/>
                </a:lnTo>
                <a:lnTo>
                  <a:pt x="351846" y="368300"/>
                </a:lnTo>
                <a:close/>
              </a:path>
              <a:path w="1175384" h="2476500">
                <a:moveTo>
                  <a:pt x="355523" y="381000"/>
                </a:moveTo>
                <a:lnTo>
                  <a:pt x="354609" y="381000"/>
                </a:lnTo>
                <a:lnTo>
                  <a:pt x="355356" y="382986"/>
                </a:lnTo>
                <a:lnTo>
                  <a:pt x="355523" y="381000"/>
                </a:lnTo>
                <a:close/>
              </a:path>
              <a:path w="1175384" h="2476500">
                <a:moveTo>
                  <a:pt x="286525" y="368300"/>
                </a:moveTo>
                <a:lnTo>
                  <a:pt x="287745" y="381000"/>
                </a:lnTo>
                <a:lnTo>
                  <a:pt x="291858" y="381000"/>
                </a:lnTo>
                <a:lnTo>
                  <a:pt x="286525" y="368300"/>
                </a:lnTo>
                <a:close/>
              </a:path>
              <a:path w="1175384" h="2476500">
                <a:moveTo>
                  <a:pt x="298419" y="368300"/>
                </a:moveTo>
                <a:lnTo>
                  <a:pt x="295399" y="368300"/>
                </a:lnTo>
                <a:lnTo>
                  <a:pt x="291858" y="381000"/>
                </a:lnTo>
                <a:lnTo>
                  <a:pt x="300100" y="381000"/>
                </a:lnTo>
                <a:lnTo>
                  <a:pt x="298419" y="368300"/>
                </a:lnTo>
                <a:close/>
              </a:path>
              <a:path w="1175384" h="2476500">
                <a:moveTo>
                  <a:pt x="279984" y="355600"/>
                </a:moveTo>
                <a:lnTo>
                  <a:pt x="280949" y="368300"/>
                </a:lnTo>
                <a:lnTo>
                  <a:pt x="284797" y="368300"/>
                </a:lnTo>
                <a:lnTo>
                  <a:pt x="279984" y="355600"/>
                </a:lnTo>
                <a:close/>
              </a:path>
              <a:path w="1175384" h="2476500">
                <a:moveTo>
                  <a:pt x="343944" y="355600"/>
                </a:moveTo>
                <a:lnTo>
                  <a:pt x="283430" y="355600"/>
                </a:lnTo>
                <a:lnTo>
                  <a:pt x="288285" y="368300"/>
                </a:lnTo>
                <a:lnTo>
                  <a:pt x="343278" y="368300"/>
                </a:lnTo>
                <a:lnTo>
                  <a:pt x="343944" y="355600"/>
                </a:lnTo>
                <a:close/>
              </a:path>
              <a:path w="1175384" h="2476500">
                <a:moveTo>
                  <a:pt x="272162" y="342900"/>
                </a:moveTo>
                <a:lnTo>
                  <a:pt x="265937" y="342900"/>
                </a:lnTo>
                <a:lnTo>
                  <a:pt x="273040" y="355600"/>
                </a:lnTo>
                <a:lnTo>
                  <a:pt x="272162" y="342900"/>
                </a:lnTo>
                <a:close/>
              </a:path>
              <a:path w="1175384" h="2476500">
                <a:moveTo>
                  <a:pt x="278968" y="342900"/>
                </a:moveTo>
                <a:lnTo>
                  <a:pt x="274706" y="342900"/>
                </a:lnTo>
                <a:lnTo>
                  <a:pt x="278606" y="355600"/>
                </a:lnTo>
                <a:lnTo>
                  <a:pt x="282686" y="355600"/>
                </a:lnTo>
                <a:lnTo>
                  <a:pt x="278968" y="342900"/>
                </a:lnTo>
                <a:close/>
              </a:path>
              <a:path w="1175384" h="2476500">
                <a:moveTo>
                  <a:pt x="287303" y="330200"/>
                </a:moveTo>
                <a:lnTo>
                  <a:pt x="280968" y="330200"/>
                </a:lnTo>
                <a:lnTo>
                  <a:pt x="282854" y="342900"/>
                </a:lnTo>
                <a:lnTo>
                  <a:pt x="293750" y="355600"/>
                </a:lnTo>
                <a:lnTo>
                  <a:pt x="298179" y="355600"/>
                </a:lnTo>
                <a:lnTo>
                  <a:pt x="291037" y="342900"/>
                </a:lnTo>
                <a:lnTo>
                  <a:pt x="287303" y="330200"/>
                </a:lnTo>
                <a:close/>
              </a:path>
              <a:path w="1175384" h="2476500">
                <a:moveTo>
                  <a:pt x="317550" y="330200"/>
                </a:moveTo>
                <a:lnTo>
                  <a:pt x="287303" y="330200"/>
                </a:lnTo>
                <a:lnTo>
                  <a:pt x="297852" y="342900"/>
                </a:lnTo>
                <a:lnTo>
                  <a:pt x="298179" y="355600"/>
                </a:lnTo>
                <a:lnTo>
                  <a:pt x="332916" y="355600"/>
                </a:lnTo>
                <a:lnTo>
                  <a:pt x="332355" y="342900"/>
                </a:lnTo>
                <a:lnTo>
                  <a:pt x="329894" y="342900"/>
                </a:lnTo>
                <a:lnTo>
                  <a:pt x="317550" y="330200"/>
                </a:lnTo>
                <a:close/>
              </a:path>
              <a:path w="1175384" h="2476500">
                <a:moveTo>
                  <a:pt x="248272" y="317500"/>
                </a:moveTo>
                <a:lnTo>
                  <a:pt x="247714" y="317500"/>
                </a:lnTo>
                <a:lnTo>
                  <a:pt x="249855" y="330200"/>
                </a:lnTo>
                <a:lnTo>
                  <a:pt x="253110" y="330200"/>
                </a:lnTo>
                <a:lnTo>
                  <a:pt x="248272" y="317500"/>
                </a:lnTo>
                <a:close/>
              </a:path>
              <a:path w="1175384" h="2476500">
                <a:moveTo>
                  <a:pt x="295908" y="304800"/>
                </a:moveTo>
                <a:lnTo>
                  <a:pt x="250718" y="304800"/>
                </a:lnTo>
                <a:lnTo>
                  <a:pt x="264540" y="317500"/>
                </a:lnTo>
                <a:lnTo>
                  <a:pt x="269229" y="330200"/>
                </a:lnTo>
                <a:lnTo>
                  <a:pt x="307352" y="330200"/>
                </a:lnTo>
                <a:lnTo>
                  <a:pt x="304770" y="317500"/>
                </a:lnTo>
                <a:lnTo>
                  <a:pt x="298491" y="317500"/>
                </a:lnTo>
                <a:lnTo>
                  <a:pt x="295908" y="304800"/>
                </a:lnTo>
                <a:close/>
              </a:path>
              <a:path w="1175384" h="2476500">
                <a:moveTo>
                  <a:pt x="238759" y="292100"/>
                </a:moveTo>
                <a:lnTo>
                  <a:pt x="225210" y="292100"/>
                </a:lnTo>
                <a:lnTo>
                  <a:pt x="238175" y="304800"/>
                </a:lnTo>
                <a:lnTo>
                  <a:pt x="239117" y="317500"/>
                </a:lnTo>
                <a:lnTo>
                  <a:pt x="242771" y="317500"/>
                </a:lnTo>
                <a:lnTo>
                  <a:pt x="250718" y="304800"/>
                </a:lnTo>
                <a:lnTo>
                  <a:pt x="243276" y="304800"/>
                </a:lnTo>
                <a:lnTo>
                  <a:pt x="238759" y="292100"/>
                </a:lnTo>
                <a:close/>
              </a:path>
              <a:path w="1175384" h="2476500">
                <a:moveTo>
                  <a:pt x="276547" y="266700"/>
                </a:moveTo>
                <a:lnTo>
                  <a:pt x="275361" y="279400"/>
                </a:lnTo>
                <a:lnTo>
                  <a:pt x="233937" y="279400"/>
                </a:lnTo>
                <a:lnTo>
                  <a:pt x="227134" y="292100"/>
                </a:lnTo>
                <a:lnTo>
                  <a:pt x="258952" y="292100"/>
                </a:lnTo>
                <a:lnTo>
                  <a:pt x="258838" y="304800"/>
                </a:lnTo>
                <a:lnTo>
                  <a:pt x="300087" y="304800"/>
                </a:lnTo>
                <a:lnTo>
                  <a:pt x="298491" y="317500"/>
                </a:lnTo>
                <a:lnTo>
                  <a:pt x="304770" y="317500"/>
                </a:lnTo>
                <a:lnTo>
                  <a:pt x="304164" y="304800"/>
                </a:lnTo>
                <a:lnTo>
                  <a:pt x="291791" y="292100"/>
                </a:lnTo>
                <a:lnTo>
                  <a:pt x="282304" y="279400"/>
                </a:lnTo>
                <a:lnTo>
                  <a:pt x="276547" y="266700"/>
                </a:lnTo>
                <a:close/>
              </a:path>
              <a:path w="1175384" h="2476500">
                <a:moveTo>
                  <a:pt x="251452" y="292100"/>
                </a:moveTo>
                <a:lnTo>
                  <a:pt x="238759" y="292100"/>
                </a:lnTo>
                <a:lnTo>
                  <a:pt x="247566" y="304800"/>
                </a:lnTo>
                <a:lnTo>
                  <a:pt x="258838" y="304800"/>
                </a:lnTo>
                <a:lnTo>
                  <a:pt x="251452" y="292100"/>
                </a:lnTo>
                <a:close/>
              </a:path>
              <a:path w="1175384" h="2476500">
                <a:moveTo>
                  <a:pt x="215843" y="266700"/>
                </a:moveTo>
                <a:lnTo>
                  <a:pt x="210528" y="266700"/>
                </a:lnTo>
                <a:lnTo>
                  <a:pt x="213299" y="279400"/>
                </a:lnTo>
                <a:lnTo>
                  <a:pt x="218350" y="279400"/>
                </a:lnTo>
                <a:lnTo>
                  <a:pt x="215843" y="266700"/>
                </a:lnTo>
                <a:close/>
              </a:path>
              <a:path w="1175384" h="2476500">
                <a:moveTo>
                  <a:pt x="224754" y="266700"/>
                </a:moveTo>
                <a:lnTo>
                  <a:pt x="221597" y="266700"/>
                </a:lnTo>
                <a:lnTo>
                  <a:pt x="224154" y="279400"/>
                </a:lnTo>
                <a:lnTo>
                  <a:pt x="227612" y="279400"/>
                </a:lnTo>
                <a:lnTo>
                  <a:pt x="224754" y="266700"/>
                </a:lnTo>
                <a:close/>
              </a:path>
              <a:path w="1175384" h="2476500">
                <a:moveTo>
                  <a:pt x="265556" y="266700"/>
                </a:moveTo>
                <a:lnTo>
                  <a:pt x="235045" y="266700"/>
                </a:lnTo>
                <a:lnTo>
                  <a:pt x="235610" y="279400"/>
                </a:lnTo>
                <a:lnTo>
                  <a:pt x="271338" y="279400"/>
                </a:lnTo>
                <a:lnTo>
                  <a:pt x="265556" y="266700"/>
                </a:lnTo>
                <a:close/>
              </a:path>
              <a:path w="1175384" h="2476500">
                <a:moveTo>
                  <a:pt x="254978" y="241300"/>
                </a:moveTo>
                <a:lnTo>
                  <a:pt x="201828" y="241300"/>
                </a:lnTo>
                <a:lnTo>
                  <a:pt x="206389" y="254000"/>
                </a:lnTo>
                <a:lnTo>
                  <a:pt x="194295" y="254000"/>
                </a:lnTo>
                <a:lnTo>
                  <a:pt x="204030" y="266700"/>
                </a:lnTo>
                <a:lnTo>
                  <a:pt x="268592" y="266700"/>
                </a:lnTo>
                <a:lnTo>
                  <a:pt x="254978" y="241300"/>
                </a:lnTo>
                <a:close/>
              </a:path>
              <a:path w="1175384" h="2476500">
                <a:moveTo>
                  <a:pt x="201828" y="241300"/>
                </a:moveTo>
                <a:lnTo>
                  <a:pt x="192763" y="241300"/>
                </a:lnTo>
                <a:lnTo>
                  <a:pt x="194754" y="254000"/>
                </a:lnTo>
                <a:lnTo>
                  <a:pt x="201081" y="254000"/>
                </a:lnTo>
                <a:lnTo>
                  <a:pt x="201828" y="241300"/>
                </a:lnTo>
                <a:close/>
              </a:path>
              <a:path w="1175384" h="2476500">
                <a:moveTo>
                  <a:pt x="244614" y="228600"/>
                </a:moveTo>
                <a:lnTo>
                  <a:pt x="188145" y="228600"/>
                </a:lnTo>
                <a:lnTo>
                  <a:pt x="197281" y="241300"/>
                </a:lnTo>
                <a:lnTo>
                  <a:pt x="242733" y="241300"/>
                </a:lnTo>
                <a:lnTo>
                  <a:pt x="244614" y="228600"/>
                </a:lnTo>
                <a:close/>
              </a:path>
              <a:path w="1175384" h="2476500">
                <a:moveTo>
                  <a:pt x="250966" y="228600"/>
                </a:moveTo>
                <a:lnTo>
                  <a:pt x="247705" y="228600"/>
                </a:lnTo>
                <a:lnTo>
                  <a:pt x="251104" y="241300"/>
                </a:lnTo>
                <a:lnTo>
                  <a:pt x="250966" y="228600"/>
                </a:lnTo>
                <a:close/>
              </a:path>
              <a:path w="1175384" h="2476500">
                <a:moveTo>
                  <a:pt x="172379" y="215900"/>
                </a:moveTo>
                <a:lnTo>
                  <a:pt x="172567" y="228600"/>
                </a:lnTo>
                <a:lnTo>
                  <a:pt x="174991" y="228600"/>
                </a:lnTo>
                <a:lnTo>
                  <a:pt x="172379" y="215900"/>
                </a:lnTo>
                <a:close/>
              </a:path>
              <a:path w="1175384" h="2476500">
                <a:moveTo>
                  <a:pt x="225595" y="215900"/>
                </a:moveTo>
                <a:lnTo>
                  <a:pt x="179245" y="215900"/>
                </a:lnTo>
                <a:lnTo>
                  <a:pt x="181800" y="228600"/>
                </a:lnTo>
                <a:lnTo>
                  <a:pt x="230441" y="228600"/>
                </a:lnTo>
                <a:lnTo>
                  <a:pt x="225595" y="215900"/>
                </a:lnTo>
                <a:close/>
              </a:path>
              <a:path w="1175384" h="2476500">
                <a:moveTo>
                  <a:pt x="155003" y="203200"/>
                </a:moveTo>
                <a:lnTo>
                  <a:pt x="151696" y="203200"/>
                </a:lnTo>
                <a:lnTo>
                  <a:pt x="156057" y="215900"/>
                </a:lnTo>
                <a:lnTo>
                  <a:pt x="159072" y="215900"/>
                </a:lnTo>
                <a:lnTo>
                  <a:pt x="155003" y="203200"/>
                </a:lnTo>
                <a:close/>
              </a:path>
              <a:path w="1175384" h="2476500">
                <a:moveTo>
                  <a:pt x="162189" y="203200"/>
                </a:moveTo>
                <a:lnTo>
                  <a:pt x="161162" y="203200"/>
                </a:lnTo>
                <a:lnTo>
                  <a:pt x="165295" y="215900"/>
                </a:lnTo>
                <a:lnTo>
                  <a:pt x="162292" y="203419"/>
                </a:lnTo>
                <a:lnTo>
                  <a:pt x="162189" y="203200"/>
                </a:lnTo>
                <a:close/>
              </a:path>
              <a:path w="1175384" h="2476500">
                <a:moveTo>
                  <a:pt x="224865" y="203200"/>
                </a:moveTo>
                <a:lnTo>
                  <a:pt x="162239" y="203200"/>
                </a:lnTo>
                <a:lnTo>
                  <a:pt x="162292" y="203419"/>
                </a:lnTo>
                <a:lnTo>
                  <a:pt x="168123" y="215900"/>
                </a:lnTo>
                <a:lnTo>
                  <a:pt x="226094" y="215900"/>
                </a:lnTo>
                <a:lnTo>
                  <a:pt x="224865" y="203200"/>
                </a:lnTo>
                <a:close/>
              </a:path>
              <a:path w="1175384" h="2476500">
                <a:moveTo>
                  <a:pt x="155536" y="190500"/>
                </a:moveTo>
                <a:lnTo>
                  <a:pt x="141490" y="190500"/>
                </a:lnTo>
                <a:lnTo>
                  <a:pt x="149254" y="203200"/>
                </a:lnTo>
                <a:lnTo>
                  <a:pt x="156036" y="203200"/>
                </a:lnTo>
                <a:lnTo>
                  <a:pt x="155536" y="190500"/>
                </a:lnTo>
                <a:close/>
              </a:path>
              <a:path w="1175384" h="2476500">
                <a:moveTo>
                  <a:pt x="173089" y="152400"/>
                </a:moveTo>
                <a:lnTo>
                  <a:pt x="140208" y="152400"/>
                </a:lnTo>
                <a:lnTo>
                  <a:pt x="157162" y="165100"/>
                </a:lnTo>
                <a:lnTo>
                  <a:pt x="161993" y="177800"/>
                </a:lnTo>
                <a:lnTo>
                  <a:pt x="149666" y="177800"/>
                </a:lnTo>
                <a:lnTo>
                  <a:pt x="139039" y="190500"/>
                </a:lnTo>
                <a:lnTo>
                  <a:pt x="155536" y="190500"/>
                </a:lnTo>
                <a:lnTo>
                  <a:pt x="162189" y="203200"/>
                </a:lnTo>
                <a:lnTo>
                  <a:pt x="207603" y="203200"/>
                </a:lnTo>
                <a:lnTo>
                  <a:pt x="199923" y="190500"/>
                </a:lnTo>
                <a:lnTo>
                  <a:pt x="195207" y="177800"/>
                </a:lnTo>
                <a:lnTo>
                  <a:pt x="187332" y="165100"/>
                </a:lnTo>
                <a:lnTo>
                  <a:pt x="172721" y="165100"/>
                </a:lnTo>
                <a:lnTo>
                  <a:pt x="173089" y="152400"/>
                </a:lnTo>
                <a:close/>
              </a:path>
              <a:path w="1175384" h="2476500">
                <a:moveTo>
                  <a:pt x="169993" y="139700"/>
                </a:moveTo>
                <a:lnTo>
                  <a:pt x="114585" y="139700"/>
                </a:lnTo>
                <a:lnTo>
                  <a:pt x="125406" y="152400"/>
                </a:lnTo>
                <a:lnTo>
                  <a:pt x="121703" y="165100"/>
                </a:lnTo>
                <a:lnTo>
                  <a:pt x="128100" y="177800"/>
                </a:lnTo>
                <a:lnTo>
                  <a:pt x="161993" y="177800"/>
                </a:lnTo>
                <a:lnTo>
                  <a:pt x="149080" y="165100"/>
                </a:lnTo>
                <a:lnTo>
                  <a:pt x="140208" y="152400"/>
                </a:lnTo>
                <a:lnTo>
                  <a:pt x="173089" y="152400"/>
                </a:lnTo>
                <a:lnTo>
                  <a:pt x="169993" y="139700"/>
                </a:lnTo>
                <a:close/>
              </a:path>
              <a:path w="1175384" h="2476500">
                <a:moveTo>
                  <a:pt x="101612" y="139700"/>
                </a:moveTo>
                <a:lnTo>
                  <a:pt x="99059" y="139700"/>
                </a:lnTo>
                <a:lnTo>
                  <a:pt x="98856" y="152400"/>
                </a:lnTo>
                <a:lnTo>
                  <a:pt x="101612" y="139700"/>
                </a:lnTo>
                <a:close/>
              </a:path>
              <a:path w="1175384" h="2476500">
                <a:moveTo>
                  <a:pt x="120219" y="101600"/>
                </a:moveTo>
                <a:lnTo>
                  <a:pt x="77614" y="101600"/>
                </a:lnTo>
                <a:lnTo>
                  <a:pt x="82457" y="114300"/>
                </a:lnTo>
                <a:lnTo>
                  <a:pt x="108051" y="139700"/>
                </a:lnTo>
                <a:lnTo>
                  <a:pt x="147116" y="139700"/>
                </a:lnTo>
                <a:lnTo>
                  <a:pt x="151651" y="127000"/>
                </a:lnTo>
                <a:lnTo>
                  <a:pt x="139543" y="127000"/>
                </a:lnTo>
                <a:lnTo>
                  <a:pt x="140422" y="114300"/>
                </a:lnTo>
                <a:lnTo>
                  <a:pt x="128219" y="114300"/>
                </a:lnTo>
                <a:lnTo>
                  <a:pt x="120219" y="101600"/>
                </a:lnTo>
                <a:close/>
              </a:path>
              <a:path w="1175384" h="2476500">
                <a:moveTo>
                  <a:pt x="157001" y="127000"/>
                </a:moveTo>
                <a:lnTo>
                  <a:pt x="151651" y="127000"/>
                </a:lnTo>
                <a:lnTo>
                  <a:pt x="152941" y="139700"/>
                </a:lnTo>
                <a:lnTo>
                  <a:pt x="160619" y="139700"/>
                </a:lnTo>
                <a:lnTo>
                  <a:pt x="157001" y="127000"/>
                </a:lnTo>
                <a:close/>
              </a:path>
              <a:path w="1175384" h="2476500">
                <a:moveTo>
                  <a:pt x="73130" y="101600"/>
                </a:moveTo>
                <a:lnTo>
                  <a:pt x="69855" y="101600"/>
                </a:lnTo>
                <a:lnTo>
                  <a:pt x="73418" y="114300"/>
                </a:lnTo>
                <a:lnTo>
                  <a:pt x="73130" y="101600"/>
                </a:lnTo>
                <a:close/>
              </a:path>
              <a:path w="1175384" h="2476500">
                <a:moveTo>
                  <a:pt x="51066" y="89744"/>
                </a:moveTo>
                <a:lnTo>
                  <a:pt x="56768" y="101600"/>
                </a:lnTo>
                <a:lnTo>
                  <a:pt x="59958" y="101600"/>
                </a:lnTo>
                <a:lnTo>
                  <a:pt x="51066" y="89744"/>
                </a:lnTo>
                <a:close/>
              </a:path>
              <a:path w="1175384" h="2476500">
                <a:moveTo>
                  <a:pt x="73471" y="88900"/>
                </a:moveTo>
                <a:lnTo>
                  <a:pt x="59199" y="88900"/>
                </a:lnTo>
                <a:lnTo>
                  <a:pt x="60058" y="101600"/>
                </a:lnTo>
                <a:lnTo>
                  <a:pt x="71943" y="101600"/>
                </a:lnTo>
                <a:lnTo>
                  <a:pt x="73471" y="88900"/>
                </a:lnTo>
                <a:close/>
              </a:path>
              <a:path w="1175384" h="2476500">
                <a:moveTo>
                  <a:pt x="81165" y="88900"/>
                </a:moveTo>
                <a:lnTo>
                  <a:pt x="74345" y="88900"/>
                </a:lnTo>
                <a:lnTo>
                  <a:pt x="80924" y="101600"/>
                </a:lnTo>
                <a:lnTo>
                  <a:pt x="81630" y="89744"/>
                </a:lnTo>
                <a:lnTo>
                  <a:pt x="81165" y="88900"/>
                </a:lnTo>
                <a:close/>
              </a:path>
              <a:path w="1175384" h="2476500">
                <a:moveTo>
                  <a:pt x="85194" y="96226"/>
                </a:moveTo>
                <a:lnTo>
                  <a:pt x="83017" y="101600"/>
                </a:lnTo>
                <a:lnTo>
                  <a:pt x="88150" y="101600"/>
                </a:lnTo>
                <a:lnTo>
                  <a:pt x="85194" y="96226"/>
                </a:lnTo>
                <a:close/>
              </a:path>
              <a:path w="1175384" h="2476500">
                <a:moveTo>
                  <a:pt x="93428" y="88900"/>
                </a:moveTo>
                <a:lnTo>
                  <a:pt x="88163" y="88900"/>
                </a:lnTo>
                <a:lnTo>
                  <a:pt x="85194" y="96226"/>
                </a:lnTo>
                <a:lnTo>
                  <a:pt x="88150" y="101600"/>
                </a:lnTo>
                <a:lnTo>
                  <a:pt x="93141" y="101600"/>
                </a:lnTo>
                <a:lnTo>
                  <a:pt x="93428" y="88900"/>
                </a:lnTo>
                <a:close/>
              </a:path>
              <a:path w="1175384" h="2476500">
                <a:moveTo>
                  <a:pt x="119028" y="88900"/>
                </a:moveTo>
                <a:lnTo>
                  <a:pt x="93428" y="88900"/>
                </a:lnTo>
                <a:lnTo>
                  <a:pt x="93141" y="101600"/>
                </a:lnTo>
                <a:lnTo>
                  <a:pt x="119881" y="101600"/>
                </a:lnTo>
                <a:lnTo>
                  <a:pt x="119028" y="88900"/>
                </a:lnTo>
                <a:close/>
              </a:path>
              <a:path w="1175384" h="2476500">
                <a:moveTo>
                  <a:pt x="88163" y="88900"/>
                </a:moveTo>
                <a:lnTo>
                  <a:pt x="81686" y="88900"/>
                </a:lnTo>
                <a:lnTo>
                  <a:pt x="81635" y="89753"/>
                </a:lnTo>
                <a:lnTo>
                  <a:pt x="85194" y="96226"/>
                </a:lnTo>
                <a:lnTo>
                  <a:pt x="88163" y="88900"/>
                </a:lnTo>
                <a:close/>
              </a:path>
              <a:path w="1175384" h="2476500">
                <a:moveTo>
                  <a:pt x="81686" y="88900"/>
                </a:moveTo>
                <a:lnTo>
                  <a:pt x="81165" y="88900"/>
                </a:lnTo>
                <a:lnTo>
                  <a:pt x="81635" y="89753"/>
                </a:lnTo>
                <a:lnTo>
                  <a:pt x="81686" y="88900"/>
                </a:lnTo>
                <a:close/>
              </a:path>
              <a:path w="1175384" h="2476500">
                <a:moveTo>
                  <a:pt x="50660" y="88900"/>
                </a:moveTo>
                <a:lnTo>
                  <a:pt x="50432" y="88900"/>
                </a:lnTo>
                <a:lnTo>
                  <a:pt x="51066" y="89744"/>
                </a:lnTo>
                <a:lnTo>
                  <a:pt x="50660" y="88900"/>
                </a:lnTo>
                <a:close/>
              </a:path>
              <a:path w="1175384" h="2476500">
                <a:moveTo>
                  <a:pt x="108881" y="76200"/>
                </a:moveTo>
                <a:lnTo>
                  <a:pt x="35140" y="76200"/>
                </a:lnTo>
                <a:lnTo>
                  <a:pt x="39992" y="88900"/>
                </a:lnTo>
                <a:lnTo>
                  <a:pt x="109399" y="88900"/>
                </a:lnTo>
                <a:lnTo>
                  <a:pt x="108881" y="76200"/>
                </a:lnTo>
                <a:close/>
              </a:path>
              <a:path w="1175384" h="2476500">
                <a:moveTo>
                  <a:pt x="39163" y="63500"/>
                </a:moveTo>
                <a:lnTo>
                  <a:pt x="32422" y="63500"/>
                </a:lnTo>
                <a:lnTo>
                  <a:pt x="32511" y="76200"/>
                </a:lnTo>
                <a:lnTo>
                  <a:pt x="40991" y="76200"/>
                </a:lnTo>
                <a:lnTo>
                  <a:pt x="39163" y="63500"/>
                </a:lnTo>
                <a:close/>
              </a:path>
              <a:path w="1175384" h="2476500">
                <a:moveTo>
                  <a:pt x="49301" y="63500"/>
                </a:moveTo>
                <a:lnTo>
                  <a:pt x="40197" y="63500"/>
                </a:lnTo>
                <a:lnTo>
                  <a:pt x="50228" y="76200"/>
                </a:lnTo>
                <a:lnTo>
                  <a:pt x="54063" y="76200"/>
                </a:lnTo>
                <a:lnTo>
                  <a:pt x="49301" y="63500"/>
                </a:lnTo>
                <a:close/>
              </a:path>
              <a:path w="1175384" h="2476500">
                <a:moveTo>
                  <a:pt x="61823" y="63500"/>
                </a:moveTo>
                <a:lnTo>
                  <a:pt x="49301" y="63500"/>
                </a:lnTo>
                <a:lnTo>
                  <a:pt x="55536" y="76200"/>
                </a:lnTo>
                <a:lnTo>
                  <a:pt x="62039" y="76200"/>
                </a:lnTo>
                <a:lnTo>
                  <a:pt x="61823" y="63500"/>
                </a:lnTo>
                <a:close/>
              </a:path>
              <a:path w="1175384" h="2476500">
                <a:moveTo>
                  <a:pt x="93966" y="63500"/>
                </a:moveTo>
                <a:lnTo>
                  <a:pt x="61823" y="63500"/>
                </a:lnTo>
                <a:lnTo>
                  <a:pt x="69075" y="76200"/>
                </a:lnTo>
                <a:lnTo>
                  <a:pt x="96253" y="76200"/>
                </a:lnTo>
                <a:lnTo>
                  <a:pt x="93966" y="63500"/>
                </a:lnTo>
                <a:close/>
              </a:path>
              <a:path w="1175384" h="2476500">
                <a:moveTo>
                  <a:pt x="4076" y="38100"/>
                </a:moveTo>
                <a:lnTo>
                  <a:pt x="0" y="38100"/>
                </a:lnTo>
                <a:lnTo>
                  <a:pt x="6687" y="50800"/>
                </a:lnTo>
                <a:lnTo>
                  <a:pt x="16540" y="63500"/>
                </a:lnTo>
                <a:lnTo>
                  <a:pt x="54787" y="63500"/>
                </a:lnTo>
                <a:lnTo>
                  <a:pt x="55219" y="50800"/>
                </a:lnTo>
                <a:lnTo>
                  <a:pt x="14698" y="50800"/>
                </a:lnTo>
                <a:lnTo>
                  <a:pt x="4076" y="38100"/>
                </a:lnTo>
                <a:close/>
              </a:path>
              <a:path w="1175384" h="2476500">
                <a:moveTo>
                  <a:pt x="78216" y="50800"/>
                </a:moveTo>
                <a:lnTo>
                  <a:pt x="59016" y="50800"/>
                </a:lnTo>
                <a:lnTo>
                  <a:pt x="60362" y="63500"/>
                </a:lnTo>
                <a:lnTo>
                  <a:pt x="86955" y="63500"/>
                </a:lnTo>
                <a:lnTo>
                  <a:pt x="78216" y="50800"/>
                </a:lnTo>
                <a:close/>
              </a:path>
              <a:path w="1175384" h="2476500">
                <a:moveTo>
                  <a:pt x="17602" y="25400"/>
                </a:moveTo>
                <a:lnTo>
                  <a:pt x="6151" y="25400"/>
                </a:lnTo>
                <a:lnTo>
                  <a:pt x="10286" y="38100"/>
                </a:lnTo>
                <a:lnTo>
                  <a:pt x="14698" y="50800"/>
                </a:lnTo>
                <a:lnTo>
                  <a:pt x="80859" y="50800"/>
                </a:lnTo>
                <a:lnTo>
                  <a:pt x="78932" y="38100"/>
                </a:lnTo>
                <a:lnTo>
                  <a:pt x="22237" y="38100"/>
                </a:lnTo>
                <a:lnTo>
                  <a:pt x="17602" y="25400"/>
                </a:lnTo>
                <a:close/>
              </a:path>
              <a:path w="1175384" h="2476500">
                <a:moveTo>
                  <a:pt x="52654" y="12700"/>
                </a:moveTo>
                <a:lnTo>
                  <a:pt x="14871" y="12700"/>
                </a:lnTo>
                <a:lnTo>
                  <a:pt x="17652" y="25400"/>
                </a:lnTo>
                <a:lnTo>
                  <a:pt x="22237" y="38100"/>
                </a:lnTo>
                <a:lnTo>
                  <a:pt x="69113" y="38100"/>
                </a:lnTo>
                <a:lnTo>
                  <a:pt x="69071" y="35887"/>
                </a:lnTo>
                <a:lnTo>
                  <a:pt x="65380" y="25400"/>
                </a:lnTo>
                <a:lnTo>
                  <a:pt x="52079" y="25400"/>
                </a:lnTo>
                <a:lnTo>
                  <a:pt x="52654" y="12700"/>
                </a:lnTo>
                <a:close/>
              </a:path>
              <a:path w="1175384" h="2476500">
                <a:moveTo>
                  <a:pt x="68871" y="25400"/>
                </a:moveTo>
                <a:lnTo>
                  <a:pt x="69071" y="35887"/>
                </a:lnTo>
                <a:lnTo>
                  <a:pt x="69849" y="38100"/>
                </a:lnTo>
                <a:lnTo>
                  <a:pt x="76110" y="38100"/>
                </a:lnTo>
                <a:lnTo>
                  <a:pt x="68871" y="25400"/>
                </a:lnTo>
                <a:close/>
              </a:path>
              <a:path w="1175384" h="2476500">
                <a:moveTo>
                  <a:pt x="29476" y="0"/>
                </a:moveTo>
                <a:lnTo>
                  <a:pt x="29794" y="12700"/>
                </a:lnTo>
                <a:lnTo>
                  <a:pt x="36944" y="12700"/>
                </a:lnTo>
                <a:lnTo>
                  <a:pt x="29476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82371" y="5627776"/>
            <a:ext cx="270357" cy="275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65027" y="2224799"/>
            <a:ext cx="69424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60">
                <a:solidFill>
                  <a:srgbClr val="FF2E00"/>
                </a:solidFill>
                <a:latin typeface="Verdana"/>
                <a:cs typeface="Verdana"/>
              </a:rPr>
              <a:t>cordova-plugin-x-socialsharing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5011" y="2833509"/>
            <a:ext cx="1196950" cy="1139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6242" y="2952445"/>
            <a:ext cx="1915795" cy="3200400"/>
          </a:xfrm>
          <a:custGeom>
            <a:avLst/>
            <a:gdLst/>
            <a:ahLst/>
            <a:cxnLst/>
            <a:rect l="l" t="t" r="r" b="b"/>
            <a:pathLst>
              <a:path w="1915795" h="3200400">
                <a:moveTo>
                  <a:pt x="12387" y="3187700"/>
                </a:moveTo>
                <a:lnTo>
                  <a:pt x="8570" y="3187700"/>
                </a:lnTo>
                <a:lnTo>
                  <a:pt x="9186" y="3200400"/>
                </a:lnTo>
                <a:lnTo>
                  <a:pt x="12387" y="3187700"/>
                </a:lnTo>
                <a:close/>
              </a:path>
              <a:path w="1915795" h="3200400">
                <a:moveTo>
                  <a:pt x="38660" y="3187700"/>
                </a:moveTo>
                <a:lnTo>
                  <a:pt x="22725" y="3187700"/>
                </a:lnTo>
                <a:lnTo>
                  <a:pt x="19048" y="3200400"/>
                </a:lnTo>
                <a:lnTo>
                  <a:pt x="27805" y="3200400"/>
                </a:lnTo>
                <a:lnTo>
                  <a:pt x="38660" y="3187700"/>
                </a:lnTo>
                <a:close/>
              </a:path>
              <a:path w="1915795" h="3200400">
                <a:moveTo>
                  <a:pt x="38660" y="3187700"/>
                </a:moveTo>
                <a:lnTo>
                  <a:pt x="27805" y="3200400"/>
                </a:lnTo>
                <a:lnTo>
                  <a:pt x="30051" y="3200400"/>
                </a:lnTo>
                <a:lnTo>
                  <a:pt x="38660" y="3187700"/>
                </a:lnTo>
                <a:close/>
              </a:path>
              <a:path w="1915795" h="3200400">
                <a:moveTo>
                  <a:pt x="51544" y="3162300"/>
                </a:moveTo>
                <a:lnTo>
                  <a:pt x="445" y="3162300"/>
                </a:lnTo>
                <a:lnTo>
                  <a:pt x="3484" y="3175000"/>
                </a:lnTo>
                <a:lnTo>
                  <a:pt x="0" y="3187700"/>
                </a:lnTo>
                <a:lnTo>
                  <a:pt x="38660" y="3187700"/>
                </a:lnTo>
                <a:lnTo>
                  <a:pt x="30051" y="3200400"/>
                </a:lnTo>
                <a:lnTo>
                  <a:pt x="42308" y="3200400"/>
                </a:lnTo>
                <a:lnTo>
                  <a:pt x="52018" y="3187700"/>
                </a:lnTo>
                <a:lnTo>
                  <a:pt x="62717" y="3175000"/>
                </a:lnTo>
                <a:lnTo>
                  <a:pt x="54766" y="3175000"/>
                </a:lnTo>
                <a:lnTo>
                  <a:pt x="51544" y="3162300"/>
                </a:lnTo>
                <a:close/>
              </a:path>
              <a:path w="1915795" h="3200400">
                <a:moveTo>
                  <a:pt x="68660" y="3136900"/>
                </a:moveTo>
                <a:lnTo>
                  <a:pt x="67162" y="3136900"/>
                </a:lnTo>
                <a:lnTo>
                  <a:pt x="57942" y="3149600"/>
                </a:lnTo>
                <a:lnTo>
                  <a:pt x="2468" y="3149600"/>
                </a:lnTo>
                <a:lnTo>
                  <a:pt x="185" y="3162300"/>
                </a:lnTo>
                <a:lnTo>
                  <a:pt x="55395" y="3162300"/>
                </a:lnTo>
                <a:lnTo>
                  <a:pt x="68660" y="3136900"/>
                </a:lnTo>
                <a:close/>
              </a:path>
              <a:path w="1915795" h="3200400">
                <a:moveTo>
                  <a:pt x="65783" y="3149600"/>
                </a:moveTo>
                <a:lnTo>
                  <a:pt x="61483" y="3162300"/>
                </a:lnTo>
                <a:lnTo>
                  <a:pt x="64889" y="3162300"/>
                </a:lnTo>
                <a:lnTo>
                  <a:pt x="65783" y="3149600"/>
                </a:lnTo>
                <a:close/>
              </a:path>
              <a:path w="1915795" h="3200400">
                <a:moveTo>
                  <a:pt x="103306" y="3098800"/>
                </a:moveTo>
                <a:lnTo>
                  <a:pt x="95759" y="3111500"/>
                </a:lnTo>
                <a:lnTo>
                  <a:pt x="47081" y="3111500"/>
                </a:lnTo>
                <a:lnTo>
                  <a:pt x="44010" y="3124200"/>
                </a:lnTo>
                <a:lnTo>
                  <a:pt x="91851" y="3124200"/>
                </a:lnTo>
                <a:lnTo>
                  <a:pt x="90035" y="3136900"/>
                </a:lnTo>
                <a:lnTo>
                  <a:pt x="68660" y="3136900"/>
                </a:lnTo>
                <a:lnTo>
                  <a:pt x="70846" y="3149600"/>
                </a:lnTo>
                <a:lnTo>
                  <a:pt x="71391" y="3149600"/>
                </a:lnTo>
                <a:lnTo>
                  <a:pt x="73908" y="3162300"/>
                </a:lnTo>
                <a:lnTo>
                  <a:pt x="82008" y="3149600"/>
                </a:lnTo>
                <a:lnTo>
                  <a:pt x="91437" y="3136900"/>
                </a:lnTo>
                <a:lnTo>
                  <a:pt x="98791" y="3124200"/>
                </a:lnTo>
                <a:lnTo>
                  <a:pt x="103079" y="3111500"/>
                </a:lnTo>
                <a:lnTo>
                  <a:pt x="103306" y="3098800"/>
                </a:lnTo>
                <a:close/>
              </a:path>
              <a:path w="1915795" h="3200400">
                <a:moveTo>
                  <a:pt x="16197" y="3136900"/>
                </a:moveTo>
                <a:lnTo>
                  <a:pt x="10609" y="3149600"/>
                </a:lnTo>
                <a:lnTo>
                  <a:pt x="13555" y="3149600"/>
                </a:lnTo>
                <a:lnTo>
                  <a:pt x="16197" y="3136900"/>
                </a:lnTo>
                <a:close/>
              </a:path>
              <a:path w="1915795" h="3200400">
                <a:moveTo>
                  <a:pt x="21465" y="3136381"/>
                </a:moveTo>
                <a:lnTo>
                  <a:pt x="21159" y="3136900"/>
                </a:lnTo>
                <a:lnTo>
                  <a:pt x="17164" y="3149600"/>
                </a:lnTo>
                <a:lnTo>
                  <a:pt x="57942" y="3149600"/>
                </a:lnTo>
                <a:lnTo>
                  <a:pt x="63911" y="3136900"/>
                </a:lnTo>
                <a:lnTo>
                  <a:pt x="21409" y="3136900"/>
                </a:lnTo>
                <a:lnTo>
                  <a:pt x="21465" y="3136381"/>
                </a:lnTo>
                <a:close/>
              </a:path>
              <a:path w="1915795" h="3200400">
                <a:moveTo>
                  <a:pt x="87288" y="3124200"/>
                </a:moveTo>
                <a:lnTo>
                  <a:pt x="28643" y="3124200"/>
                </a:lnTo>
                <a:lnTo>
                  <a:pt x="23147" y="3133527"/>
                </a:lnTo>
                <a:lnTo>
                  <a:pt x="22788" y="3136900"/>
                </a:lnTo>
                <a:lnTo>
                  <a:pt x="81499" y="3136900"/>
                </a:lnTo>
                <a:lnTo>
                  <a:pt x="87288" y="3124200"/>
                </a:lnTo>
                <a:close/>
              </a:path>
              <a:path w="1915795" h="3200400">
                <a:moveTo>
                  <a:pt x="24138" y="3124200"/>
                </a:moveTo>
                <a:lnTo>
                  <a:pt x="22769" y="3124200"/>
                </a:lnTo>
                <a:lnTo>
                  <a:pt x="21465" y="3136381"/>
                </a:lnTo>
                <a:lnTo>
                  <a:pt x="23147" y="3133527"/>
                </a:lnTo>
                <a:lnTo>
                  <a:pt x="24138" y="3124200"/>
                </a:lnTo>
                <a:close/>
              </a:path>
              <a:path w="1915795" h="3200400">
                <a:moveTo>
                  <a:pt x="35269" y="3111500"/>
                </a:moveTo>
                <a:lnTo>
                  <a:pt x="29415" y="3124200"/>
                </a:lnTo>
                <a:lnTo>
                  <a:pt x="41652" y="3124200"/>
                </a:lnTo>
                <a:lnTo>
                  <a:pt x="35269" y="3111500"/>
                </a:lnTo>
                <a:close/>
              </a:path>
              <a:path w="1915795" h="3200400">
                <a:moveTo>
                  <a:pt x="84448" y="3098800"/>
                </a:moveTo>
                <a:lnTo>
                  <a:pt x="53452" y="3098800"/>
                </a:lnTo>
                <a:lnTo>
                  <a:pt x="49329" y="3111500"/>
                </a:lnTo>
                <a:lnTo>
                  <a:pt x="79164" y="3111500"/>
                </a:lnTo>
                <a:lnTo>
                  <a:pt x="84448" y="3098800"/>
                </a:lnTo>
                <a:close/>
              </a:path>
              <a:path w="1915795" h="3200400">
                <a:moveTo>
                  <a:pt x="91871" y="3098800"/>
                </a:moveTo>
                <a:lnTo>
                  <a:pt x="89481" y="3098800"/>
                </a:lnTo>
                <a:lnTo>
                  <a:pt x="82954" y="3111500"/>
                </a:lnTo>
                <a:lnTo>
                  <a:pt x="85399" y="3111500"/>
                </a:lnTo>
                <a:lnTo>
                  <a:pt x="91871" y="3098800"/>
                </a:lnTo>
                <a:close/>
              </a:path>
              <a:path w="1915795" h="3200400">
                <a:moveTo>
                  <a:pt x="97311" y="3105604"/>
                </a:moveTo>
                <a:lnTo>
                  <a:pt x="92117" y="3111500"/>
                </a:lnTo>
                <a:lnTo>
                  <a:pt x="95330" y="3111500"/>
                </a:lnTo>
                <a:lnTo>
                  <a:pt x="97311" y="3105604"/>
                </a:lnTo>
                <a:close/>
              </a:path>
              <a:path w="1915795" h="3200400">
                <a:moveTo>
                  <a:pt x="103306" y="3098800"/>
                </a:moveTo>
                <a:lnTo>
                  <a:pt x="99598" y="3098800"/>
                </a:lnTo>
                <a:lnTo>
                  <a:pt x="97311" y="3105604"/>
                </a:lnTo>
                <a:lnTo>
                  <a:pt x="103306" y="3098800"/>
                </a:lnTo>
                <a:close/>
              </a:path>
              <a:path w="1915795" h="3200400">
                <a:moveTo>
                  <a:pt x="55389" y="3086100"/>
                </a:moveTo>
                <a:lnTo>
                  <a:pt x="50068" y="3098800"/>
                </a:lnTo>
                <a:lnTo>
                  <a:pt x="53065" y="3098800"/>
                </a:lnTo>
                <a:lnTo>
                  <a:pt x="55389" y="3086100"/>
                </a:lnTo>
                <a:close/>
              </a:path>
              <a:path w="1915795" h="3200400">
                <a:moveTo>
                  <a:pt x="78360" y="3073400"/>
                </a:moveTo>
                <a:lnTo>
                  <a:pt x="71821" y="3073400"/>
                </a:lnTo>
                <a:lnTo>
                  <a:pt x="64766" y="3086100"/>
                </a:lnTo>
                <a:lnTo>
                  <a:pt x="62145" y="3098800"/>
                </a:lnTo>
                <a:lnTo>
                  <a:pt x="77848" y="3098800"/>
                </a:lnTo>
                <a:lnTo>
                  <a:pt x="75660" y="3086100"/>
                </a:lnTo>
                <a:lnTo>
                  <a:pt x="76807" y="3086100"/>
                </a:lnTo>
                <a:lnTo>
                  <a:pt x="78795" y="3078558"/>
                </a:lnTo>
                <a:lnTo>
                  <a:pt x="78360" y="3073400"/>
                </a:lnTo>
                <a:close/>
              </a:path>
              <a:path w="1915795" h="3200400">
                <a:moveTo>
                  <a:pt x="92575" y="3086100"/>
                </a:moveTo>
                <a:lnTo>
                  <a:pt x="75660" y="3086100"/>
                </a:lnTo>
                <a:lnTo>
                  <a:pt x="77848" y="3098800"/>
                </a:lnTo>
                <a:lnTo>
                  <a:pt x="89906" y="3098800"/>
                </a:lnTo>
                <a:lnTo>
                  <a:pt x="92575" y="3086100"/>
                </a:lnTo>
                <a:close/>
              </a:path>
              <a:path w="1915795" h="3200400">
                <a:moveTo>
                  <a:pt x="136847" y="3060700"/>
                </a:moveTo>
                <a:lnTo>
                  <a:pt x="83120" y="3060700"/>
                </a:lnTo>
                <a:lnTo>
                  <a:pt x="80154" y="3073400"/>
                </a:lnTo>
                <a:lnTo>
                  <a:pt x="78795" y="3078558"/>
                </a:lnTo>
                <a:lnTo>
                  <a:pt x="79430" y="3086100"/>
                </a:lnTo>
                <a:lnTo>
                  <a:pt x="92575" y="3086100"/>
                </a:lnTo>
                <a:lnTo>
                  <a:pt x="89906" y="3098800"/>
                </a:lnTo>
                <a:lnTo>
                  <a:pt x="114573" y="3098800"/>
                </a:lnTo>
                <a:lnTo>
                  <a:pt x="136847" y="3060700"/>
                </a:lnTo>
                <a:close/>
              </a:path>
              <a:path w="1915795" h="3200400">
                <a:moveTo>
                  <a:pt x="125257" y="3086100"/>
                </a:moveTo>
                <a:lnTo>
                  <a:pt x="122229" y="3086100"/>
                </a:lnTo>
                <a:lnTo>
                  <a:pt x="118935" y="3098800"/>
                </a:lnTo>
                <a:lnTo>
                  <a:pt x="121696" y="3098800"/>
                </a:lnTo>
                <a:lnTo>
                  <a:pt x="125257" y="3086100"/>
                </a:lnTo>
                <a:close/>
              </a:path>
              <a:path w="1915795" h="3200400">
                <a:moveTo>
                  <a:pt x="78795" y="3078558"/>
                </a:moveTo>
                <a:lnTo>
                  <a:pt x="76807" y="3086100"/>
                </a:lnTo>
                <a:lnTo>
                  <a:pt x="79430" y="3086100"/>
                </a:lnTo>
                <a:lnTo>
                  <a:pt x="78795" y="3078558"/>
                </a:lnTo>
                <a:close/>
              </a:path>
              <a:path w="1915795" h="3200400">
                <a:moveTo>
                  <a:pt x="138856" y="3064606"/>
                </a:moveTo>
                <a:lnTo>
                  <a:pt x="136984" y="3073400"/>
                </a:lnTo>
                <a:lnTo>
                  <a:pt x="143235" y="3073400"/>
                </a:lnTo>
                <a:lnTo>
                  <a:pt x="138856" y="3064606"/>
                </a:lnTo>
                <a:close/>
              </a:path>
              <a:path w="1915795" h="3200400">
                <a:moveTo>
                  <a:pt x="153540" y="3035300"/>
                </a:moveTo>
                <a:lnTo>
                  <a:pt x="105274" y="3035300"/>
                </a:lnTo>
                <a:lnTo>
                  <a:pt x="103077" y="3048000"/>
                </a:lnTo>
                <a:lnTo>
                  <a:pt x="101776" y="3060700"/>
                </a:lnTo>
                <a:lnTo>
                  <a:pt x="136910" y="3060700"/>
                </a:lnTo>
                <a:lnTo>
                  <a:pt x="138856" y="3064606"/>
                </a:lnTo>
                <a:lnTo>
                  <a:pt x="142390" y="3048000"/>
                </a:lnTo>
                <a:lnTo>
                  <a:pt x="153540" y="3035300"/>
                </a:lnTo>
                <a:close/>
              </a:path>
              <a:path w="1915795" h="3200400">
                <a:moveTo>
                  <a:pt x="162920" y="3022600"/>
                </a:moveTo>
                <a:lnTo>
                  <a:pt x="119740" y="3022600"/>
                </a:lnTo>
                <a:lnTo>
                  <a:pt x="122287" y="3035300"/>
                </a:lnTo>
                <a:lnTo>
                  <a:pt x="164424" y="3035300"/>
                </a:lnTo>
                <a:lnTo>
                  <a:pt x="162920" y="3022600"/>
                </a:lnTo>
                <a:close/>
              </a:path>
              <a:path w="1915795" h="3200400">
                <a:moveTo>
                  <a:pt x="220759" y="2959100"/>
                </a:moveTo>
                <a:lnTo>
                  <a:pt x="165150" y="2959100"/>
                </a:lnTo>
                <a:lnTo>
                  <a:pt x="166361" y="2971800"/>
                </a:lnTo>
                <a:lnTo>
                  <a:pt x="166387" y="2984500"/>
                </a:lnTo>
                <a:lnTo>
                  <a:pt x="177399" y="2984500"/>
                </a:lnTo>
                <a:lnTo>
                  <a:pt x="171976" y="2997200"/>
                </a:lnTo>
                <a:lnTo>
                  <a:pt x="160318" y="3009900"/>
                </a:lnTo>
                <a:lnTo>
                  <a:pt x="154082" y="3022600"/>
                </a:lnTo>
                <a:lnTo>
                  <a:pt x="167139" y="3022600"/>
                </a:lnTo>
                <a:lnTo>
                  <a:pt x="164424" y="3035300"/>
                </a:lnTo>
                <a:lnTo>
                  <a:pt x="171184" y="3035300"/>
                </a:lnTo>
                <a:lnTo>
                  <a:pt x="175420" y="3009900"/>
                </a:lnTo>
                <a:lnTo>
                  <a:pt x="179565" y="2997200"/>
                </a:lnTo>
                <a:lnTo>
                  <a:pt x="194606" y="2997200"/>
                </a:lnTo>
                <a:lnTo>
                  <a:pt x="198689" y="2984500"/>
                </a:lnTo>
                <a:lnTo>
                  <a:pt x="210643" y="2971800"/>
                </a:lnTo>
                <a:lnTo>
                  <a:pt x="219962" y="2971800"/>
                </a:lnTo>
                <a:lnTo>
                  <a:pt x="220759" y="2959100"/>
                </a:lnTo>
                <a:close/>
              </a:path>
              <a:path w="1915795" h="3200400">
                <a:moveTo>
                  <a:pt x="124557" y="3010360"/>
                </a:moveTo>
                <a:lnTo>
                  <a:pt x="119148" y="3022600"/>
                </a:lnTo>
                <a:lnTo>
                  <a:pt x="135031" y="3022600"/>
                </a:lnTo>
                <a:lnTo>
                  <a:pt x="124557" y="3010360"/>
                </a:lnTo>
                <a:close/>
              </a:path>
              <a:path w="1915795" h="3200400">
                <a:moveTo>
                  <a:pt x="177399" y="2984500"/>
                </a:moveTo>
                <a:lnTo>
                  <a:pt x="149928" y="2984500"/>
                </a:lnTo>
                <a:lnTo>
                  <a:pt x="139537" y="2997200"/>
                </a:lnTo>
                <a:lnTo>
                  <a:pt x="134916" y="2997200"/>
                </a:lnTo>
                <a:lnTo>
                  <a:pt x="131657" y="3009900"/>
                </a:lnTo>
                <a:lnTo>
                  <a:pt x="138276" y="3009900"/>
                </a:lnTo>
                <a:lnTo>
                  <a:pt x="135031" y="3022600"/>
                </a:lnTo>
                <a:lnTo>
                  <a:pt x="154082" y="3022600"/>
                </a:lnTo>
                <a:lnTo>
                  <a:pt x="164926" y="2997200"/>
                </a:lnTo>
                <a:lnTo>
                  <a:pt x="177399" y="2984500"/>
                </a:lnTo>
                <a:close/>
              </a:path>
              <a:path w="1915795" h="3200400">
                <a:moveTo>
                  <a:pt x="124761" y="3009900"/>
                </a:moveTo>
                <a:lnTo>
                  <a:pt x="124163" y="3009900"/>
                </a:lnTo>
                <a:lnTo>
                  <a:pt x="124557" y="3010360"/>
                </a:lnTo>
                <a:lnTo>
                  <a:pt x="124761" y="3009900"/>
                </a:lnTo>
                <a:close/>
              </a:path>
              <a:path w="1915795" h="3200400">
                <a:moveTo>
                  <a:pt x="184738" y="2997200"/>
                </a:moveTo>
                <a:lnTo>
                  <a:pt x="179565" y="2997200"/>
                </a:lnTo>
                <a:lnTo>
                  <a:pt x="188244" y="3009900"/>
                </a:lnTo>
                <a:lnTo>
                  <a:pt x="188528" y="3009900"/>
                </a:lnTo>
                <a:lnTo>
                  <a:pt x="184738" y="2997200"/>
                </a:lnTo>
                <a:close/>
              </a:path>
              <a:path w="1915795" h="3200400">
                <a:moveTo>
                  <a:pt x="200849" y="2984500"/>
                </a:moveTo>
                <a:lnTo>
                  <a:pt x="194606" y="2997200"/>
                </a:lnTo>
                <a:lnTo>
                  <a:pt x="191625" y="2997200"/>
                </a:lnTo>
                <a:lnTo>
                  <a:pt x="188528" y="3009900"/>
                </a:lnTo>
                <a:lnTo>
                  <a:pt x="197689" y="3009900"/>
                </a:lnTo>
                <a:lnTo>
                  <a:pt x="201883" y="2997200"/>
                </a:lnTo>
                <a:lnTo>
                  <a:pt x="200849" y="2984500"/>
                </a:lnTo>
                <a:close/>
              </a:path>
              <a:path w="1915795" h="3200400">
                <a:moveTo>
                  <a:pt x="215447" y="2984500"/>
                </a:moveTo>
                <a:lnTo>
                  <a:pt x="210159" y="2984500"/>
                </a:lnTo>
                <a:lnTo>
                  <a:pt x="209995" y="2997200"/>
                </a:lnTo>
                <a:lnTo>
                  <a:pt x="215447" y="2984500"/>
                </a:lnTo>
                <a:close/>
              </a:path>
              <a:path w="1915795" h="3200400">
                <a:moveTo>
                  <a:pt x="213000" y="2971800"/>
                </a:moveTo>
                <a:lnTo>
                  <a:pt x="208038" y="2984500"/>
                </a:lnTo>
                <a:lnTo>
                  <a:pt x="209948" y="2984500"/>
                </a:lnTo>
                <a:lnTo>
                  <a:pt x="213000" y="2971800"/>
                </a:lnTo>
                <a:close/>
              </a:path>
              <a:path w="1915795" h="3200400">
                <a:moveTo>
                  <a:pt x="264390" y="2908300"/>
                </a:moveTo>
                <a:lnTo>
                  <a:pt x="202076" y="2908300"/>
                </a:lnTo>
                <a:lnTo>
                  <a:pt x="201414" y="2921000"/>
                </a:lnTo>
                <a:lnTo>
                  <a:pt x="197489" y="2921000"/>
                </a:lnTo>
                <a:lnTo>
                  <a:pt x="194727" y="2933700"/>
                </a:lnTo>
                <a:lnTo>
                  <a:pt x="185297" y="2946400"/>
                </a:lnTo>
                <a:lnTo>
                  <a:pt x="169286" y="2959100"/>
                </a:lnTo>
                <a:lnTo>
                  <a:pt x="215448" y="2959100"/>
                </a:lnTo>
                <a:lnTo>
                  <a:pt x="214126" y="2946400"/>
                </a:lnTo>
                <a:lnTo>
                  <a:pt x="229710" y="2946400"/>
                </a:lnTo>
                <a:lnTo>
                  <a:pt x="237202" y="2933700"/>
                </a:lnTo>
                <a:lnTo>
                  <a:pt x="260003" y="2933700"/>
                </a:lnTo>
                <a:lnTo>
                  <a:pt x="262485" y="2921000"/>
                </a:lnTo>
                <a:lnTo>
                  <a:pt x="264390" y="2908300"/>
                </a:lnTo>
                <a:close/>
              </a:path>
              <a:path w="1915795" h="3200400">
                <a:moveTo>
                  <a:pt x="229042" y="2946400"/>
                </a:moveTo>
                <a:lnTo>
                  <a:pt x="218689" y="2946400"/>
                </a:lnTo>
                <a:lnTo>
                  <a:pt x="215448" y="2959100"/>
                </a:lnTo>
                <a:lnTo>
                  <a:pt x="229337" y="2959100"/>
                </a:lnTo>
                <a:lnTo>
                  <a:pt x="229042" y="2946400"/>
                </a:lnTo>
                <a:close/>
              </a:path>
              <a:path w="1915795" h="3200400">
                <a:moveTo>
                  <a:pt x="242134" y="2946400"/>
                </a:moveTo>
                <a:lnTo>
                  <a:pt x="238537" y="2946400"/>
                </a:lnTo>
                <a:lnTo>
                  <a:pt x="239082" y="2959100"/>
                </a:lnTo>
                <a:lnTo>
                  <a:pt x="242134" y="2946400"/>
                </a:lnTo>
                <a:close/>
              </a:path>
              <a:path w="1915795" h="3200400">
                <a:moveTo>
                  <a:pt x="269562" y="2921000"/>
                </a:moveTo>
                <a:lnTo>
                  <a:pt x="264355" y="2933700"/>
                </a:lnTo>
                <a:lnTo>
                  <a:pt x="268889" y="2933700"/>
                </a:lnTo>
                <a:lnTo>
                  <a:pt x="269562" y="2921000"/>
                </a:lnTo>
                <a:close/>
              </a:path>
              <a:path w="1915795" h="3200400">
                <a:moveTo>
                  <a:pt x="273232" y="2908300"/>
                </a:moveTo>
                <a:lnTo>
                  <a:pt x="270046" y="2908300"/>
                </a:lnTo>
                <a:lnTo>
                  <a:pt x="268993" y="2921000"/>
                </a:lnTo>
                <a:lnTo>
                  <a:pt x="270060" y="2921000"/>
                </a:lnTo>
                <a:lnTo>
                  <a:pt x="273232" y="2908300"/>
                </a:lnTo>
                <a:close/>
              </a:path>
              <a:path w="1915795" h="3200400">
                <a:moveTo>
                  <a:pt x="275445" y="2895600"/>
                </a:moveTo>
                <a:lnTo>
                  <a:pt x="218800" y="2895600"/>
                </a:lnTo>
                <a:lnTo>
                  <a:pt x="213108" y="2908300"/>
                </a:lnTo>
                <a:lnTo>
                  <a:pt x="275436" y="2908300"/>
                </a:lnTo>
                <a:lnTo>
                  <a:pt x="275445" y="2895600"/>
                </a:lnTo>
                <a:close/>
              </a:path>
              <a:path w="1915795" h="3200400">
                <a:moveTo>
                  <a:pt x="250232" y="2882900"/>
                </a:moveTo>
                <a:lnTo>
                  <a:pt x="229455" y="2882900"/>
                </a:lnTo>
                <a:lnTo>
                  <a:pt x="228264" y="2895600"/>
                </a:lnTo>
                <a:lnTo>
                  <a:pt x="245735" y="2895600"/>
                </a:lnTo>
                <a:lnTo>
                  <a:pt x="250232" y="2882900"/>
                </a:lnTo>
                <a:close/>
              </a:path>
              <a:path w="1915795" h="3200400">
                <a:moveTo>
                  <a:pt x="251480" y="2882900"/>
                </a:moveTo>
                <a:lnTo>
                  <a:pt x="250232" y="2882900"/>
                </a:lnTo>
                <a:lnTo>
                  <a:pt x="245735" y="2895600"/>
                </a:lnTo>
                <a:lnTo>
                  <a:pt x="251480" y="2882900"/>
                </a:lnTo>
                <a:close/>
              </a:path>
              <a:path w="1915795" h="3200400">
                <a:moveTo>
                  <a:pt x="269454" y="2882900"/>
                </a:moveTo>
                <a:lnTo>
                  <a:pt x="251480" y="2882900"/>
                </a:lnTo>
                <a:lnTo>
                  <a:pt x="245735" y="2895600"/>
                </a:lnTo>
                <a:lnTo>
                  <a:pt x="266311" y="2895600"/>
                </a:lnTo>
                <a:lnTo>
                  <a:pt x="269454" y="2882900"/>
                </a:lnTo>
                <a:close/>
              </a:path>
              <a:path w="1915795" h="3200400">
                <a:moveTo>
                  <a:pt x="276346" y="2882900"/>
                </a:moveTo>
                <a:lnTo>
                  <a:pt x="272945" y="2895600"/>
                </a:lnTo>
                <a:lnTo>
                  <a:pt x="275797" y="2895600"/>
                </a:lnTo>
                <a:lnTo>
                  <a:pt x="276346" y="2882900"/>
                </a:lnTo>
                <a:close/>
              </a:path>
              <a:path w="1915795" h="3200400">
                <a:moveTo>
                  <a:pt x="229963" y="2870200"/>
                </a:moveTo>
                <a:lnTo>
                  <a:pt x="226809" y="2870200"/>
                </a:lnTo>
                <a:lnTo>
                  <a:pt x="225763" y="2882900"/>
                </a:lnTo>
                <a:lnTo>
                  <a:pt x="226816" y="2882900"/>
                </a:lnTo>
                <a:lnTo>
                  <a:pt x="229963" y="2870200"/>
                </a:lnTo>
                <a:close/>
              </a:path>
              <a:path w="1915795" h="3200400">
                <a:moveTo>
                  <a:pt x="259503" y="2844800"/>
                </a:moveTo>
                <a:lnTo>
                  <a:pt x="238806" y="2870200"/>
                </a:lnTo>
                <a:lnTo>
                  <a:pt x="234516" y="2882900"/>
                </a:lnTo>
                <a:lnTo>
                  <a:pt x="272864" y="2882900"/>
                </a:lnTo>
                <a:lnTo>
                  <a:pt x="278033" y="2870200"/>
                </a:lnTo>
                <a:lnTo>
                  <a:pt x="297502" y="2870200"/>
                </a:lnTo>
                <a:lnTo>
                  <a:pt x="298357" y="2857500"/>
                </a:lnTo>
                <a:lnTo>
                  <a:pt x="256502" y="2857500"/>
                </a:lnTo>
                <a:lnTo>
                  <a:pt x="259503" y="2844800"/>
                </a:lnTo>
                <a:close/>
              </a:path>
              <a:path w="1915795" h="3200400">
                <a:moveTo>
                  <a:pt x="315975" y="2857500"/>
                </a:moveTo>
                <a:lnTo>
                  <a:pt x="306169" y="2857500"/>
                </a:lnTo>
                <a:lnTo>
                  <a:pt x="297502" y="2870200"/>
                </a:lnTo>
                <a:lnTo>
                  <a:pt x="278033" y="2870200"/>
                </a:lnTo>
                <a:lnTo>
                  <a:pt x="277321" y="2882900"/>
                </a:lnTo>
                <a:lnTo>
                  <a:pt x="294251" y="2882900"/>
                </a:lnTo>
                <a:lnTo>
                  <a:pt x="304334" y="2870200"/>
                </a:lnTo>
                <a:lnTo>
                  <a:pt x="315975" y="2857500"/>
                </a:lnTo>
                <a:close/>
              </a:path>
              <a:path w="1915795" h="3200400">
                <a:moveTo>
                  <a:pt x="291668" y="2844800"/>
                </a:moveTo>
                <a:lnTo>
                  <a:pt x="264458" y="2844800"/>
                </a:lnTo>
                <a:lnTo>
                  <a:pt x="256502" y="2857500"/>
                </a:lnTo>
                <a:lnTo>
                  <a:pt x="293454" y="2857500"/>
                </a:lnTo>
                <a:lnTo>
                  <a:pt x="291668" y="2844800"/>
                </a:lnTo>
                <a:close/>
              </a:path>
              <a:path w="1915795" h="3200400">
                <a:moveTo>
                  <a:pt x="304169" y="2794000"/>
                </a:moveTo>
                <a:lnTo>
                  <a:pt x="301210" y="2794000"/>
                </a:lnTo>
                <a:lnTo>
                  <a:pt x="289024" y="2806700"/>
                </a:lnTo>
                <a:lnTo>
                  <a:pt x="265404" y="2832100"/>
                </a:lnTo>
                <a:lnTo>
                  <a:pt x="270641" y="2832100"/>
                </a:lnTo>
                <a:lnTo>
                  <a:pt x="272721" y="2844800"/>
                </a:lnTo>
                <a:lnTo>
                  <a:pt x="297540" y="2844800"/>
                </a:lnTo>
                <a:lnTo>
                  <a:pt x="296587" y="2857500"/>
                </a:lnTo>
                <a:lnTo>
                  <a:pt x="313526" y="2857500"/>
                </a:lnTo>
                <a:lnTo>
                  <a:pt x="310482" y="2844800"/>
                </a:lnTo>
                <a:lnTo>
                  <a:pt x="320336" y="2832100"/>
                </a:lnTo>
                <a:lnTo>
                  <a:pt x="326541" y="2819400"/>
                </a:lnTo>
                <a:lnTo>
                  <a:pt x="312754" y="2819400"/>
                </a:lnTo>
                <a:lnTo>
                  <a:pt x="312716" y="2806700"/>
                </a:lnTo>
                <a:lnTo>
                  <a:pt x="299915" y="2806700"/>
                </a:lnTo>
                <a:lnTo>
                  <a:pt x="304169" y="2794000"/>
                </a:lnTo>
                <a:close/>
              </a:path>
              <a:path w="1915795" h="3200400">
                <a:moveTo>
                  <a:pt x="329916" y="2806700"/>
                </a:moveTo>
                <a:lnTo>
                  <a:pt x="312716" y="2806700"/>
                </a:lnTo>
                <a:lnTo>
                  <a:pt x="312754" y="2819400"/>
                </a:lnTo>
                <a:lnTo>
                  <a:pt x="330636" y="2819400"/>
                </a:lnTo>
                <a:lnTo>
                  <a:pt x="329916" y="2806700"/>
                </a:lnTo>
                <a:close/>
              </a:path>
              <a:path w="1915795" h="3200400">
                <a:moveTo>
                  <a:pt x="355724" y="2806700"/>
                </a:moveTo>
                <a:lnTo>
                  <a:pt x="349719" y="2806700"/>
                </a:lnTo>
                <a:lnTo>
                  <a:pt x="343012" y="2819400"/>
                </a:lnTo>
                <a:lnTo>
                  <a:pt x="348314" y="2819400"/>
                </a:lnTo>
                <a:lnTo>
                  <a:pt x="355724" y="2806700"/>
                </a:lnTo>
                <a:close/>
              </a:path>
              <a:path w="1915795" h="3200400">
                <a:moveTo>
                  <a:pt x="338193" y="2781300"/>
                </a:moveTo>
                <a:lnTo>
                  <a:pt x="321467" y="2781300"/>
                </a:lnTo>
                <a:lnTo>
                  <a:pt x="310472" y="2794000"/>
                </a:lnTo>
                <a:lnTo>
                  <a:pt x="305077" y="2794000"/>
                </a:lnTo>
                <a:lnTo>
                  <a:pt x="303404" y="2806700"/>
                </a:lnTo>
                <a:lnTo>
                  <a:pt x="330733" y="2806700"/>
                </a:lnTo>
                <a:lnTo>
                  <a:pt x="338193" y="2781300"/>
                </a:lnTo>
                <a:close/>
              </a:path>
              <a:path w="1915795" h="3200400">
                <a:moveTo>
                  <a:pt x="354271" y="2781300"/>
                </a:moveTo>
                <a:lnTo>
                  <a:pt x="349289" y="2781300"/>
                </a:lnTo>
                <a:lnTo>
                  <a:pt x="340617" y="2794000"/>
                </a:lnTo>
                <a:lnTo>
                  <a:pt x="330733" y="2806700"/>
                </a:lnTo>
                <a:lnTo>
                  <a:pt x="342139" y="2806700"/>
                </a:lnTo>
                <a:lnTo>
                  <a:pt x="354271" y="2781300"/>
                </a:lnTo>
                <a:close/>
              </a:path>
              <a:path w="1915795" h="3200400">
                <a:moveTo>
                  <a:pt x="351828" y="2794000"/>
                </a:moveTo>
                <a:lnTo>
                  <a:pt x="343908" y="2806700"/>
                </a:lnTo>
                <a:lnTo>
                  <a:pt x="349246" y="2806700"/>
                </a:lnTo>
                <a:lnTo>
                  <a:pt x="351828" y="2794000"/>
                </a:lnTo>
                <a:close/>
              </a:path>
              <a:path w="1915795" h="3200400">
                <a:moveTo>
                  <a:pt x="368687" y="2781300"/>
                </a:moveTo>
                <a:lnTo>
                  <a:pt x="354271" y="2781300"/>
                </a:lnTo>
                <a:lnTo>
                  <a:pt x="357108" y="2794000"/>
                </a:lnTo>
                <a:lnTo>
                  <a:pt x="362164" y="2794000"/>
                </a:lnTo>
                <a:lnTo>
                  <a:pt x="368687" y="2781300"/>
                </a:lnTo>
                <a:close/>
              </a:path>
              <a:path w="1915795" h="3200400">
                <a:moveTo>
                  <a:pt x="377934" y="2781300"/>
                </a:moveTo>
                <a:lnTo>
                  <a:pt x="375924" y="2781300"/>
                </a:lnTo>
                <a:lnTo>
                  <a:pt x="374368" y="2794000"/>
                </a:lnTo>
                <a:lnTo>
                  <a:pt x="377934" y="2781300"/>
                </a:lnTo>
                <a:close/>
              </a:path>
              <a:path w="1915795" h="3200400">
                <a:moveTo>
                  <a:pt x="386764" y="2743200"/>
                </a:moveTo>
                <a:lnTo>
                  <a:pt x="337486" y="2743200"/>
                </a:lnTo>
                <a:lnTo>
                  <a:pt x="329621" y="2755900"/>
                </a:lnTo>
                <a:lnTo>
                  <a:pt x="324502" y="2768600"/>
                </a:lnTo>
                <a:lnTo>
                  <a:pt x="328156" y="2781300"/>
                </a:lnTo>
                <a:lnTo>
                  <a:pt x="355807" y="2781300"/>
                </a:lnTo>
                <a:lnTo>
                  <a:pt x="355553" y="2768600"/>
                </a:lnTo>
                <a:lnTo>
                  <a:pt x="375652" y="2768600"/>
                </a:lnTo>
                <a:lnTo>
                  <a:pt x="386764" y="2743200"/>
                </a:lnTo>
                <a:close/>
              </a:path>
              <a:path w="1915795" h="3200400">
                <a:moveTo>
                  <a:pt x="367542" y="2768600"/>
                </a:moveTo>
                <a:lnTo>
                  <a:pt x="355553" y="2768600"/>
                </a:lnTo>
                <a:lnTo>
                  <a:pt x="355807" y="2781300"/>
                </a:lnTo>
                <a:lnTo>
                  <a:pt x="367751" y="2781300"/>
                </a:lnTo>
                <a:lnTo>
                  <a:pt x="367542" y="2768600"/>
                </a:lnTo>
                <a:close/>
              </a:path>
              <a:path w="1915795" h="3200400">
                <a:moveTo>
                  <a:pt x="375652" y="2768600"/>
                </a:moveTo>
                <a:lnTo>
                  <a:pt x="368290" y="2768600"/>
                </a:lnTo>
                <a:lnTo>
                  <a:pt x="367751" y="2781300"/>
                </a:lnTo>
                <a:lnTo>
                  <a:pt x="372143" y="2781300"/>
                </a:lnTo>
                <a:lnTo>
                  <a:pt x="375652" y="2768600"/>
                </a:lnTo>
                <a:close/>
              </a:path>
              <a:path w="1915795" h="3200400">
                <a:moveTo>
                  <a:pt x="386287" y="2768600"/>
                </a:moveTo>
                <a:lnTo>
                  <a:pt x="372143" y="2781300"/>
                </a:lnTo>
                <a:lnTo>
                  <a:pt x="383086" y="2781300"/>
                </a:lnTo>
                <a:lnTo>
                  <a:pt x="386287" y="2768600"/>
                </a:lnTo>
                <a:close/>
              </a:path>
              <a:path w="1915795" h="3200400">
                <a:moveTo>
                  <a:pt x="408620" y="2743200"/>
                </a:moveTo>
                <a:lnTo>
                  <a:pt x="395432" y="2743200"/>
                </a:lnTo>
                <a:lnTo>
                  <a:pt x="391609" y="2755900"/>
                </a:lnTo>
                <a:lnTo>
                  <a:pt x="408620" y="2743200"/>
                </a:lnTo>
                <a:close/>
              </a:path>
              <a:path w="1915795" h="3200400">
                <a:moveTo>
                  <a:pt x="392079" y="2730500"/>
                </a:moveTo>
                <a:lnTo>
                  <a:pt x="347571" y="2730500"/>
                </a:lnTo>
                <a:lnTo>
                  <a:pt x="345203" y="2743200"/>
                </a:lnTo>
                <a:lnTo>
                  <a:pt x="393363" y="2743200"/>
                </a:lnTo>
                <a:lnTo>
                  <a:pt x="392079" y="2730500"/>
                </a:lnTo>
                <a:close/>
              </a:path>
              <a:path w="1915795" h="3200400">
                <a:moveTo>
                  <a:pt x="409486" y="2730500"/>
                </a:moveTo>
                <a:lnTo>
                  <a:pt x="406722" y="2730500"/>
                </a:lnTo>
                <a:lnTo>
                  <a:pt x="401326" y="2743200"/>
                </a:lnTo>
                <a:lnTo>
                  <a:pt x="410522" y="2743200"/>
                </a:lnTo>
                <a:lnTo>
                  <a:pt x="409486" y="2730500"/>
                </a:lnTo>
                <a:close/>
              </a:path>
              <a:path w="1915795" h="3200400">
                <a:moveTo>
                  <a:pt x="407586" y="2654300"/>
                </a:moveTo>
                <a:lnTo>
                  <a:pt x="386364" y="2679700"/>
                </a:lnTo>
                <a:lnTo>
                  <a:pt x="374629" y="2705100"/>
                </a:lnTo>
                <a:lnTo>
                  <a:pt x="366050" y="2705100"/>
                </a:lnTo>
                <a:lnTo>
                  <a:pt x="361214" y="2717800"/>
                </a:lnTo>
                <a:lnTo>
                  <a:pt x="360710" y="2730500"/>
                </a:lnTo>
                <a:lnTo>
                  <a:pt x="403448" y="2730500"/>
                </a:lnTo>
                <a:lnTo>
                  <a:pt x="410756" y="2717800"/>
                </a:lnTo>
                <a:lnTo>
                  <a:pt x="425067" y="2705100"/>
                </a:lnTo>
                <a:lnTo>
                  <a:pt x="431842" y="2692400"/>
                </a:lnTo>
                <a:lnTo>
                  <a:pt x="395073" y="2692400"/>
                </a:lnTo>
                <a:lnTo>
                  <a:pt x="394758" y="2679700"/>
                </a:lnTo>
                <a:lnTo>
                  <a:pt x="423238" y="2679700"/>
                </a:lnTo>
                <a:lnTo>
                  <a:pt x="417299" y="2667000"/>
                </a:lnTo>
                <a:lnTo>
                  <a:pt x="407586" y="2654300"/>
                </a:lnTo>
                <a:close/>
              </a:path>
              <a:path w="1915795" h="3200400">
                <a:moveTo>
                  <a:pt x="433138" y="2667000"/>
                </a:moveTo>
                <a:lnTo>
                  <a:pt x="425647" y="2676609"/>
                </a:lnTo>
                <a:lnTo>
                  <a:pt x="426796" y="2679700"/>
                </a:lnTo>
                <a:lnTo>
                  <a:pt x="395568" y="2679700"/>
                </a:lnTo>
                <a:lnTo>
                  <a:pt x="395073" y="2692400"/>
                </a:lnTo>
                <a:lnTo>
                  <a:pt x="431842" y="2692400"/>
                </a:lnTo>
                <a:lnTo>
                  <a:pt x="437399" y="2705100"/>
                </a:lnTo>
                <a:lnTo>
                  <a:pt x="438872" y="2692400"/>
                </a:lnTo>
                <a:lnTo>
                  <a:pt x="437154" y="2679700"/>
                </a:lnTo>
                <a:lnTo>
                  <a:pt x="433138" y="2667000"/>
                </a:lnTo>
                <a:close/>
              </a:path>
              <a:path w="1915795" h="3200400">
                <a:moveTo>
                  <a:pt x="425647" y="2676609"/>
                </a:moveTo>
                <a:lnTo>
                  <a:pt x="423238" y="2679700"/>
                </a:lnTo>
                <a:lnTo>
                  <a:pt x="426796" y="2679700"/>
                </a:lnTo>
                <a:lnTo>
                  <a:pt x="425647" y="2676609"/>
                </a:lnTo>
                <a:close/>
              </a:path>
              <a:path w="1915795" h="3200400">
                <a:moveTo>
                  <a:pt x="459706" y="2667000"/>
                </a:moveTo>
                <a:lnTo>
                  <a:pt x="433138" y="2667000"/>
                </a:lnTo>
                <a:lnTo>
                  <a:pt x="437154" y="2679700"/>
                </a:lnTo>
                <a:lnTo>
                  <a:pt x="460481" y="2679700"/>
                </a:lnTo>
                <a:lnTo>
                  <a:pt x="461810" y="2671544"/>
                </a:lnTo>
                <a:lnTo>
                  <a:pt x="459706" y="2667000"/>
                </a:lnTo>
                <a:close/>
              </a:path>
              <a:path w="1915795" h="3200400">
                <a:moveTo>
                  <a:pt x="466285" y="2667000"/>
                </a:moveTo>
                <a:lnTo>
                  <a:pt x="462551" y="2667000"/>
                </a:lnTo>
                <a:lnTo>
                  <a:pt x="461810" y="2671544"/>
                </a:lnTo>
                <a:lnTo>
                  <a:pt x="465586" y="2679700"/>
                </a:lnTo>
                <a:lnTo>
                  <a:pt x="466285" y="2667000"/>
                </a:lnTo>
                <a:close/>
              </a:path>
              <a:path w="1915795" h="3200400">
                <a:moveTo>
                  <a:pt x="433138" y="2667000"/>
                </a:moveTo>
                <a:lnTo>
                  <a:pt x="422076" y="2667000"/>
                </a:lnTo>
                <a:lnTo>
                  <a:pt x="425647" y="2676609"/>
                </a:lnTo>
                <a:lnTo>
                  <a:pt x="433138" y="2667000"/>
                </a:lnTo>
                <a:close/>
              </a:path>
              <a:path w="1915795" h="3200400">
                <a:moveTo>
                  <a:pt x="477397" y="2628900"/>
                </a:moveTo>
                <a:lnTo>
                  <a:pt x="436637" y="2628900"/>
                </a:lnTo>
                <a:lnTo>
                  <a:pt x="428667" y="2641600"/>
                </a:lnTo>
                <a:lnTo>
                  <a:pt x="416592" y="2641600"/>
                </a:lnTo>
                <a:lnTo>
                  <a:pt x="412643" y="2654300"/>
                </a:lnTo>
                <a:lnTo>
                  <a:pt x="426318" y="2654300"/>
                </a:lnTo>
                <a:lnTo>
                  <a:pt x="432945" y="2667000"/>
                </a:lnTo>
                <a:lnTo>
                  <a:pt x="463129" y="2667000"/>
                </a:lnTo>
                <a:lnTo>
                  <a:pt x="473386" y="2654300"/>
                </a:lnTo>
                <a:lnTo>
                  <a:pt x="475543" y="2641600"/>
                </a:lnTo>
                <a:lnTo>
                  <a:pt x="477397" y="2628900"/>
                </a:lnTo>
                <a:close/>
              </a:path>
              <a:path w="1915795" h="3200400">
                <a:moveTo>
                  <a:pt x="494696" y="2603500"/>
                </a:moveTo>
                <a:lnTo>
                  <a:pt x="448397" y="2603500"/>
                </a:lnTo>
                <a:lnTo>
                  <a:pt x="437862" y="2616200"/>
                </a:lnTo>
                <a:lnTo>
                  <a:pt x="431021" y="2628900"/>
                </a:lnTo>
                <a:lnTo>
                  <a:pt x="496794" y="2628900"/>
                </a:lnTo>
                <a:lnTo>
                  <a:pt x="495812" y="2616200"/>
                </a:lnTo>
                <a:lnTo>
                  <a:pt x="490879" y="2616200"/>
                </a:lnTo>
                <a:lnTo>
                  <a:pt x="494696" y="2603500"/>
                </a:lnTo>
                <a:close/>
              </a:path>
              <a:path w="1915795" h="3200400">
                <a:moveTo>
                  <a:pt x="497209" y="2578100"/>
                </a:moveTo>
                <a:lnTo>
                  <a:pt x="469773" y="2578100"/>
                </a:lnTo>
                <a:lnTo>
                  <a:pt x="460125" y="2590800"/>
                </a:lnTo>
                <a:lnTo>
                  <a:pt x="452627" y="2603500"/>
                </a:lnTo>
                <a:lnTo>
                  <a:pt x="456860" y="2603500"/>
                </a:lnTo>
                <a:lnTo>
                  <a:pt x="460152" y="2590800"/>
                </a:lnTo>
                <a:lnTo>
                  <a:pt x="489615" y="2590800"/>
                </a:lnTo>
                <a:lnTo>
                  <a:pt x="497209" y="2578100"/>
                </a:lnTo>
                <a:close/>
              </a:path>
              <a:path w="1915795" h="3200400">
                <a:moveTo>
                  <a:pt x="487164" y="2590800"/>
                </a:moveTo>
                <a:lnTo>
                  <a:pt x="460152" y="2590800"/>
                </a:lnTo>
                <a:lnTo>
                  <a:pt x="456950" y="2603500"/>
                </a:lnTo>
                <a:lnTo>
                  <a:pt x="487485" y="2603500"/>
                </a:lnTo>
                <a:lnTo>
                  <a:pt x="487164" y="2590800"/>
                </a:lnTo>
                <a:close/>
              </a:path>
              <a:path w="1915795" h="3200400">
                <a:moveTo>
                  <a:pt x="519295" y="2590800"/>
                </a:moveTo>
                <a:lnTo>
                  <a:pt x="502635" y="2590800"/>
                </a:lnTo>
                <a:lnTo>
                  <a:pt x="495480" y="2603500"/>
                </a:lnTo>
                <a:lnTo>
                  <a:pt x="506315" y="2603500"/>
                </a:lnTo>
                <a:lnTo>
                  <a:pt x="519295" y="2590800"/>
                </a:lnTo>
                <a:close/>
              </a:path>
              <a:path w="1915795" h="3200400">
                <a:moveTo>
                  <a:pt x="534687" y="2552700"/>
                </a:moveTo>
                <a:lnTo>
                  <a:pt x="490429" y="2552700"/>
                </a:lnTo>
                <a:lnTo>
                  <a:pt x="480371" y="2565400"/>
                </a:lnTo>
                <a:lnTo>
                  <a:pt x="473143" y="2565400"/>
                </a:lnTo>
                <a:lnTo>
                  <a:pt x="478655" y="2578100"/>
                </a:lnTo>
                <a:lnTo>
                  <a:pt x="497209" y="2578100"/>
                </a:lnTo>
                <a:lnTo>
                  <a:pt x="500435" y="2590800"/>
                </a:lnTo>
                <a:lnTo>
                  <a:pt x="512692" y="2590800"/>
                </a:lnTo>
                <a:lnTo>
                  <a:pt x="520137" y="2578100"/>
                </a:lnTo>
                <a:lnTo>
                  <a:pt x="534687" y="2552700"/>
                </a:lnTo>
                <a:close/>
              </a:path>
              <a:path w="1915795" h="3200400">
                <a:moveTo>
                  <a:pt x="524336" y="2578100"/>
                </a:moveTo>
                <a:lnTo>
                  <a:pt x="512692" y="2590800"/>
                </a:lnTo>
                <a:lnTo>
                  <a:pt x="521365" y="2590800"/>
                </a:lnTo>
                <a:lnTo>
                  <a:pt x="524336" y="2578100"/>
                </a:lnTo>
                <a:close/>
              </a:path>
              <a:path w="1915795" h="3200400">
                <a:moveTo>
                  <a:pt x="570457" y="2527300"/>
                </a:moveTo>
                <a:lnTo>
                  <a:pt x="559109" y="2540000"/>
                </a:lnTo>
                <a:lnTo>
                  <a:pt x="549416" y="2540000"/>
                </a:lnTo>
                <a:lnTo>
                  <a:pt x="548301" y="2552700"/>
                </a:lnTo>
                <a:lnTo>
                  <a:pt x="544358" y="2552700"/>
                </a:lnTo>
                <a:lnTo>
                  <a:pt x="537163" y="2565400"/>
                </a:lnTo>
                <a:lnTo>
                  <a:pt x="544032" y="2565400"/>
                </a:lnTo>
                <a:lnTo>
                  <a:pt x="560281" y="2552700"/>
                </a:lnTo>
                <a:lnTo>
                  <a:pt x="570457" y="2527300"/>
                </a:lnTo>
                <a:close/>
              </a:path>
              <a:path w="1915795" h="3200400">
                <a:moveTo>
                  <a:pt x="521001" y="2514600"/>
                </a:moveTo>
                <a:lnTo>
                  <a:pt x="507487" y="2527300"/>
                </a:lnTo>
                <a:lnTo>
                  <a:pt x="491939" y="2540000"/>
                </a:lnTo>
                <a:lnTo>
                  <a:pt x="493412" y="2552700"/>
                </a:lnTo>
                <a:lnTo>
                  <a:pt x="543425" y="2552700"/>
                </a:lnTo>
                <a:lnTo>
                  <a:pt x="549416" y="2540000"/>
                </a:lnTo>
                <a:lnTo>
                  <a:pt x="559109" y="2540000"/>
                </a:lnTo>
                <a:lnTo>
                  <a:pt x="557197" y="2527300"/>
                </a:lnTo>
                <a:lnTo>
                  <a:pt x="513427" y="2527300"/>
                </a:lnTo>
                <a:lnTo>
                  <a:pt x="521001" y="2514600"/>
                </a:lnTo>
                <a:close/>
              </a:path>
              <a:path w="1915795" h="3200400">
                <a:moveTo>
                  <a:pt x="564458" y="2514600"/>
                </a:moveTo>
                <a:lnTo>
                  <a:pt x="525376" y="2514600"/>
                </a:lnTo>
                <a:lnTo>
                  <a:pt x="523394" y="2527300"/>
                </a:lnTo>
                <a:lnTo>
                  <a:pt x="557197" y="2527300"/>
                </a:lnTo>
                <a:lnTo>
                  <a:pt x="563406" y="2518808"/>
                </a:lnTo>
                <a:lnTo>
                  <a:pt x="564458" y="2514600"/>
                </a:lnTo>
                <a:close/>
              </a:path>
              <a:path w="1915795" h="3200400">
                <a:moveTo>
                  <a:pt x="565085" y="2516511"/>
                </a:moveTo>
                <a:lnTo>
                  <a:pt x="563406" y="2518808"/>
                </a:lnTo>
                <a:lnTo>
                  <a:pt x="561282" y="2527300"/>
                </a:lnTo>
                <a:lnTo>
                  <a:pt x="568621" y="2527300"/>
                </a:lnTo>
                <a:lnTo>
                  <a:pt x="565085" y="2516511"/>
                </a:lnTo>
                <a:close/>
              </a:path>
              <a:path w="1915795" h="3200400">
                <a:moveTo>
                  <a:pt x="581448" y="2514600"/>
                </a:moveTo>
                <a:lnTo>
                  <a:pt x="576729" y="2514600"/>
                </a:lnTo>
                <a:lnTo>
                  <a:pt x="573900" y="2527300"/>
                </a:lnTo>
                <a:lnTo>
                  <a:pt x="581448" y="2514600"/>
                </a:lnTo>
                <a:close/>
              </a:path>
              <a:path w="1915795" h="3200400">
                <a:moveTo>
                  <a:pt x="566483" y="2514600"/>
                </a:moveTo>
                <a:lnTo>
                  <a:pt x="564458" y="2514600"/>
                </a:lnTo>
                <a:lnTo>
                  <a:pt x="565085" y="2516511"/>
                </a:lnTo>
                <a:lnTo>
                  <a:pt x="566483" y="2514600"/>
                </a:lnTo>
                <a:close/>
              </a:path>
              <a:path w="1915795" h="3200400">
                <a:moveTo>
                  <a:pt x="531244" y="2501900"/>
                </a:moveTo>
                <a:lnTo>
                  <a:pt x="524400" y="2501900"/>
                </a:lnTo>
                <a:lnTo>
                  <a:pt x="524127" y="2514600"/>
                </a:lnTo>
                <a:lnTo>
                  <a:pt x="528651" y="2514600"/>
                </a:lnTo>
                <a:lnTo>
                  <a:pt x="531244" y="2501900"/>
                </a:lnTo>
                <a:close/>
              </a:path>
              <a:path w="1915795" h="3200400">
                <a:moveTo>
                  <a:pt x="583508" y="2501900"/>
                </a:moveTo>
                <a:lnTo>
                  <a:pt x="531244" y="2501900"/>
                </a:lnTo>
                <a:lnTo>
                  <a:pt x="533252" y="2514600"/>
                </a:lnTo>
                <a:lnTo>
                  <a:pt x="576729" y="2514600"/>
                </a:lnTo>
                <a:lnTo>
                  <a:pt x="583508" y="2501900"/>
                </a:lnTo>
                <a:close/>
              </a:path>
              <a:path w="1915795" h="3200400">
                <a:moveTo>
                  <a:pt x="558780" y="2463876"/>
                </a:moveTo>
                <a:lnTo>
                  <a:pt x="548514" y="2476500"/>
                </a:lnTo>
                <a:lnTo>
                  <a:pt x="540650" y="2489200"/>
                </a:lnTo>
                <a:lnTo>
                  <a:pt x="533271" y="2501900"/>
                </a:lnTo>
                <a:lnTo>
                  <a:pt x="582443" y="2501900"/>
                </a:lnTo>
                <a:lnTo>
                  <a:pt x="579143" y="2489200"/>
                </a:lnTo>
                <a:lnTo>
                  <a:pt x="589429" y="2489200"/>
                </a:lnTo>
                <a:lnTo>
                  <a:pt x="596384" y="2476500"/>
                </a:lnTo>
                <a:lnTo>
                  <a:pt x="554766" y="2476500"/>
                </a:lnTo>
                <a:lnTo>
                  <a:pt x="558780" y="2463876"/>
                </a:lnTo>
                <a:close/>
              </a:path>
              <a:path w="1915795" h="3200400">
                <a:moveTo>
                  <a:pt x="597937" y="2489200"/>
                </a:moveTo>
                <a:lnTo>
                  <a:pt x="580267" y="2489200"/>
                </a:lnTo>
                <a:lnTo>
                  <a:pt x="582443" y="2501900"/>
                </a:lnTo>
                <a:lnTo>
                  <a:pt x="587811" y="2501900"/>
                </a:lnTo>
                <a:lnTo>
                  <a:pt x="597937" y="2489200"/>
                </a:lnTo>
                <a:close/>
              </a:path>
              <a:path w="1915795" h="3200400">
                <a:moveTo>
                  <a:pt x="611855" y="2476500"/>
                </a:moveTo>
                <a:lnTo>
                  <a:pt x="604702" y="2476500"/>
                </a:lnTo>
                <a:lnTo>
                  <a:pt x="602600" y="2489200"/>
                </a:lnTo>
                <a:lnTo>
                  <a:pt x="608069" y="2489200"/>
                </a:lnTo>
                <a:lnTo>
                  <a:pt x="611855" y="2476500"/>
                </a:lnTo>
                <a:close/>
              </a:path>
              <a:path w="1915795" h="3200400">
                <a:moveTo>
                  <a:pt x="597249" y="2463800"/>
                </a:moveTo>
                <a:lnTo>
                  <a:pt x="563479" y="2463800"/>
                </a:lnTo>
                <a:lnTo>
                  <a:pt x="561178" y="2476500"/>
                </a:lnTo>
                <a:lnTo>
                  <a:pt x="595853" y="2476500"/>
                </a:lnTo>
                <a:lnTo>
                  <a:pt x="597249" y="2463800"/>
                </a:lnTo>
                <a:close/>
              </a:path>
              <a:path w="1915795" h="3200400">
                <a:moveTo>
                  <a:pt x="610330" y="2451100"/>
                </a:moveTo>
                <a:lnTo>
                  <a:pt x="573259" y="2451100"/>
                </a:lnTo>
                <a:lnTo>
                  <a:pt x="563999" y="2463800"/>
                </a:lnTo>
                <a:lnTo>
                  <a:pt x="600200" y="2463800"/>
                </a:lnTo>
                <a:lnTo>
                  <a:pt x="600359" y="2476500"/>
                </a:lnTo>
                <a:lnTo>
                  <a:pt x="603839" y="2476500"/>
                </a:lnTo>
                <a:lnTo>
                  <a:pt x="607593" y="2463800"/>
                </a:lnTo>
                <a:lnTo>
                  <a:pt x="610330" y="2451100"/>
                </a:lnTo>
                <a:close/>
              </a:path>
              <a:path w="1915795" h="3200400">
                <a:moveTo>
                  <a:pt x="612274" y="2463800"/>
                </a:moveTo>
                <a:lnTo>
                  <a:pt x="608745" y="2463800"/>
                </a:lnTo>
                <a:lnTo>
                  <a:pt x="607052" y="2476500"/>
                </a:lnTo>
                <a:lnTo>
                  <a:pt x="612274" y="2463800"/>
                </a:lnTo>
                <a:close/>
              </a:path>
              <a:path w="1915795" h="3200400">
                <a:moveTo>
                  <a:pt x="558842" y="2463800"/>
                </a:moveTo>
                <a:close/>
              </a:path>
              <a:path w="1915795" h="3200400">
                <a:moveTo>
                  <a:pt x="622345" y="2451100"/>
                </a:moveTo>
                <a:lnTo>
                  <a:pt x="610330" y="2451100"/>
                </a:lnTo>
                <a:lnTo>
                  <a:pt x="614735" y="2463800"/>
                </a:lnTo>
                <a:lnTo>
                  <a:pt x="620221" y="2463800"/>
                </a:lnTo>
                <a:lnTo>
                  <a:pt x="622345" y="2451100"/>
                </a:lnTo>
                <a:close/>
              </a:path>
              <a:path w="1915795" h="3200400">
                <a:moveTo>
                  <a:pt x="626470" y="2413000"/>
                </a:moveTo>
                <a:lnTo>
                  <a:pt x="594084" y="2413000"/>
                </a:lnTo>
                <a:lnTo>
                  <a:pt x="582325" y="2425700"/>
                </a:lnTo>
                <a:lnTo>
                  <a:pt x="581286" y="2438400"/>
                </a:lnTo>
                <a:lnTo>
                  <a:pt x="585415" y="2438400"/>
                </a:lnTo>
                <a:lnTo>
                  <a:pt x="582007" y="2451100"/>
                </a:lnTo>
                <a:lnTo>
                  <a:pt x="624149" y="2451100"/>
                </a:lnTo>
                <a:lnTo>
                  <a:pt x="620221" y="2463800"/>
                </a:lnTo>
                <a:lnTo>
                  <a:pt x="621782" y="2463800"/>
                </a:lnTo>
                <a:lnTo>
                  <a:pt x="632152" y="2451100"/>
                </a:lnTo>
                <a:lnTo>
                  <a:pt x="639947" y="2438400"/>
                </a:lnTo>
                <a:lnTo>
                  <a:pt x="639271" y="2425700"/>
                </a:lnTo>
                <a:lnTo>
                  <a:pt x="626673" y="2425700"/>
                </a:lnTo>
                <a:lnTo>
                  <a:pt x="626470" y="2413000"/>
                </a:lnTo>
                <a:close/>
              </a:path>
              <a:path w="1915795" h="3200400">
                <a:moveTo>
                  <a:pt x="582014" y="2438400"/>
                </a:moveTo>
                <a:lnTo>
                  <a:pt x="573514" y="2438400"/>
                </a:lnTo>
                <a:lnTo>
                  <a:pt x="565937" y="2451100"/>
                </a:lnTo>
                <a:lnTo>
                  <a:pt x="582007" y="2451100"/>
                </a:lnTo>
                <a:lnTo>
                  <a:pt x="582014" y="2438400"/>
                </a:lnTo>
                <a:close/>
              </a:path>
              <a:path w="1915795" h="3200400">
                <a:moveTo>
                  <a:pt x="646726" y="2413000"/>
                </a:moveTo>
                <a:lnTo>
                  <a:pt x="626470" y="2413000"/>
                </a:lnTo>
                <a:lnTo>
                  <a:pt x="626673" y="2425700"/>
                </a:lnTo>
                <a:lnTo>
                  <a:pt x="640033" y="2425700"/>
                </a:lnTo>
                <a:lnTo>
                  <a:pt x="643183" y="2421707"/>
                </a:lnTo>
                <a:lnTo>
                  <a:pt x="646726" y="2413000"/>
                </a:lnTo>
                <a:close/>
              </a:path>
              <a:path w="1915795" h="3200400">
                <a:moveTo>
                  <a:pt x="649630" y="2413537"/>
                </a:moveTo>
                <a:lnTo>
                  <a:pt x="643183" y="2421707"/>
                </a:lnTo>
                <a:lnTo>
                  <a:pt x="641559" y="2425700"/>
                </a:lnTo>
                <a:lnTo>
                  <a:pt x="642802" y="2425700"/>
                </a:lnTo>
                <a:lnTo>
                  <a:pt x="649630" y="2413537"/>
                </a:lnTo>
                <a:close/>
              </a:path>
              <a:path w="1915795" h="3200400">
                <a:moveTo>
                  <a:pt x="658045" y="2413000"/>
                </a:moveTo>
                <a:lnTo>
                  <a:pt x="653671" y="2413000"/>
                </a:lnTo>
                <a:lnTo>
                  <a:pt x="652721" y="2425700"/>
                </a:lnTo>
                <a:lnTo>
                  <a:pt x="658045" y="2413000"/>
                </a:lnTo>
                <a:close/>
              </a:path>
              <a:path w="1915795" h="3200400">
                <a:moveTo>
                  <a:pt x="650054" y="2413000"/>
                </a:moveTo>
                <a:lnTo>
                  <a:pt x="649630" y="2413537"/>
                </a:lnTo>
                <a:lnTo>
                  <a:pt x="650054" y="2413000"/>
                </a:lnTo>
                <a:close/>
              </a:path>
              <a:path w="1915795" h="3200400">
                <a:moveTo>
                  <a:pt x="616335" y="2391676"/>
                </a:moveTo>
                <a:lnTo>
                  <a:pt x="610652" y="2400300"/>
                </a:lnTo>
                <a:lnTo>
                  <a:pt x="600219" y="2413000"/>
                </a:lnTo>
                <a:lnTo>
                  <a:pt x="609034" y="2413000"/>
                </a:lnTo>
                <a:lnTo>
                  <a:pt x="611644" y="2400300"/>
                </a:lnTo>
                <a:lnTo>
                  <a:pt x="616335" y="2391676"/>
                </a:lnTo>
                <a:close/>
              </a:path>
              <a:path w="1915795" h="3200400">
                <a:moveTo>
                  <a:pt x="661445" y="2400300"/>
                </a:moveTo>
                <a:lnTo>
                  <a:pt x="622079" y="2400300"/>
                </a:lnTo>
                <a:lnTo>
                  <a:pt x="613186" y="2413000"/>
                </a:lnTo>
                <a:lnTo>
                  <a:pt x="656955" y="2413000"/>
                </a:lnTo>
                <a:lnTo>
                  <a:pt x="661445" y="2400300"/>
                </a:lnTo>
                <a:close/>
              </a:path>
              <a:path w="1915795" h="3200400">
                <a:moveTo>
                  <a:pt x="664387" y="2374900"/>
                </a:moveTo>
                <a:lnTo>
                  <a:pt x="624847" y="2374900"/>
                </a:lnTo>
                <a:lnTo>
                  <a:pt x="619021" y="2387600"/>
                </a:lnTo>
                <a:lnTo>
                  <a:pt x="627295" y="2387600"/>
                </a:lnTo>
                <a:lnTo>
                  <a:pt x="633126" y="2400300"/>
                </a:lnTo>
                <a:lnTo>
                  <a:pt x="666018" y="2400300"/>
                </a:lnTo>
                <a:lnTo>
                  <a:pt x="657865" y="2387600"/>
                </a:lnTo>
                <a:lnTo>
                  <a:pt x="664387" y="2374900"/>
                </a:lnTo>
                <a:close/>
              </a:path>
              <a:path w="1915795" h="3200400">
                <a:moveTo>
                  <a:pt x="619021" y="2387600"/>
                </a:moveTo>
                <a:lnTo>
                  <a:pt x="618552" y="2387600"/>
                </a:lnTo>
                <a:lnTo>
                  <a:pt x="616335" y="2391676"/>
                </a:lnTo>
                <a:lnTo>
                  <a:pt x="619021" y="2387600"/>
                </a:lnTo>
                <a:close/>
              </a:path>
              <a:path w="1915795" h="3200400">
                <a:moveTo>
                  <a:pt x="676940" y="2374900"/>
                </a:moveTo>
                <a:lnTo>
                  <a:pt x="673541" y="2374900"/>
                </a:lnTo>
                <a:lnTo>
                  <a:pt x="671020" y="2387600"/>
                </a:lnTo>
                <a:lnTo>
                  <a:pt x="671459" y="2387600"/>
                </a:lnTo>
                <a:lnTo>
                  <a:pt x="676940" y="2374900"/>
                </a:lnTo>
                <a:close/>
              </a:path>
              <a:path w="1915795" h="3200400">
                <a:moveTo>
                  <a:pt x="713107" y="2331254"/>
                </a:moveTo>
                <a:lnTo>
                  <a:pt x="706639" y="2336800"/>
                </a:lnTo>
                <a:lnTo>
                  <a:pt x="701362" y="2336800"/>
                </a:lnTo>
                <a:lnTo>
                  <a:pt x="699931" y="2349500"/>
                </a:lnTo>
                <a:lnTo>
                  <a:pt x="637302" y="2349500"/>
                </a:lnTo>
                <a:lnTo>
                  <a:pt x="633756" y="2362200"/>
                </a:lnTo>
                <a:lnTo>
                  <a:pt x="631578" y="2362200"/>
                </a:lnTo>
                <a:lnTo>
                  <a:pt x="627651" y="2374900"/>
                </a:lnTo>
                <a:lnTo>
                  <a:pt x="681474" y="2374900"/>
                </a:lnTo>
                <a:lnTo>
                  <a:pt x="687305" y="2362200"/>
                </a:lnTo>
                <a:lnTo>
                  <a:pt x="702695" y="2349500"/>
                </a:lnTo>
                <a:lnTo>
                  <a:pt x="714828" y="2336800"/>
                </a:lnTo>
                <a:lnTo>
                  <a:pt x="713107" y="2331254"/>
                </a:lnTo>
                <a:close/>
              </a:path>
              <a:path w="1915795" h="3200400">
                <a:moveTo>
                  <a:pt x="695148" y="2362200"/>
                </a:moveTo>
                <a:lnTo>
                  <a:pt x="692015" y="2362200"/>
                </a:lnTo>
                <a:lnTo>
                  <a:pt x="690350" y="2374900"/>
                </a:lnTo>
                <a:lnTo>
                  <a:pt x="695148" y="2362200"/>
                </a:lnTo>
                <a:close/>
              </a:path>
              <a:path w="1915795" h="3200400">
                <a:moveTo>
                  <a:pt x="698280" y="2336800"/>
                </a:moveTo>
                <a:lnTo>
                  <a:pt x="653164" y="2336800"/>
                </a:lnTo>
                <a:lnTo>
                  <a:pt x="645329" y="2349500"/>
                </a:lnTo>
                <a:lnTo>
                  <a:pt x="699931" y="2349500"/>
                </a:lnTo>
                <a:lnTo>
                  <a:pt x="698280" y="2336800"/>
                </a:lnTo>
                <a:close/>
              </a:path>
              <a:path w="1915795" h="3200400">
                <a:moveTo>
                  <a:pt x="707432" y="2311400"/>
                </a:moveTo>
                <a:lnTo>
                  <a:pt x="669743" y="2311400"/>
                </a:lnTo>
                <a:lnTo>
                  <a:pt x="664748" y="2324100"/>
                </a:lnTo>
                <a:lnTo>
                  <a:pt x="670600" y="2336800"/>
                </a:lnTo>
                <a:lnTo>
                  <a:pt x="706639" y="2336800"/>
                </a:lnTo>
                <a:lnTo>
                  <a:pt x="710788" y="2324100"/>
                </a:lnTo>
                <a:lnTo>
                  <a:pt x="707369" y="2324100"/>
                </a:lnTo>
                <a:lnTo>
                  <a:pt x="707432" y="2311400"/>
                </a:lnTo>
                <a:close/>
              </a:path>
              <a:path w="1915795" h="3200400">
                <a:moveTo>
                  <a:pt x="721453" y="2324100"/>
                </a:moveTo>
                <a:lnTo>
                  <a:pt x="710887" y="2324100"/>
                </a:lnTo>
                <a:lnTo>
                  <a:pt x="713107" y="2331254"/>
                </a:lnTo>
                <a:lnTo>
                  <a:pt x="721453" y="2324100"/>
                </a:lnTo>
                <a:close/>
              </a:path>
              <a:path w="1915795" h="3200400">
                <a:moveTo>
                  <a:pt x="709377" y="2247900"/>
                </a:moveTo>
                <a:lnTo>
                  <a:pt x="703683" y="2260600"/>
                </a:lnTo>
                <a:lnTo>
                  <a:pt x="698984" y="2286000"/>
                </a:lnTo>
                <a:lnTo>
                  <a:pt x="683028" y="2286000"/>
                </a:lnTo>
                <a:lnTo>
                  <a:pt x="676575" y="2298700"/>
                </a:lnTo>
                <a:lnTo>
                  <a:pt x="679619" y="2311400"/>
                </a:lnTo>
                <a:lnTo>
                  <a:pt x="707432" y="2311400"/>
                </a:lnTo>
                <a:lnTo>
                  <a:pt x="707369" y="2324100"/>
                </a:lnTo>
                <a:lnTo>
                  <a:pt x="708889" y="2324100"/>
                </a:lnTo>
                <a:lnTo>
                  <a:pt x="718640" y="2311400"/>
                </a:lnTo>
                <a:lnTo>
                  <a:pt x="729353" y="2298700"/>
                </a:lnTo>
                <a:lnTo>
                  <a:pt x="742230" y="2298700"/>
                </a:lnTo>
                <a:lnTo>
                  <a:pt x="744009" y="2273300"/>
                </a:lnTo>
                <a:lnTo>
                  <a:pt x="734153" y="2273300"/>
                </a:lnTo>
                <a:lnTo>
                  <a:pt x="728797" y="2260600"/>
                </a:lnTo>
                <a:lnTo>
                  <a:pt x="717643" y="2260600"/>
                </a:lnTo>
                <a:lnTo>
                  <a:pt x="709377" y="2247900"/>
                </a:lnTo>
                <a:close/>
              </a:path>
              <a:path w="1915795" h="3200400">
                <a:moveTo>
                  <a:pt x="726165" y="2311400"/>
                </a:moveTo>
                <a:lnTo>
                  <a:pt x="721525" y="2311400"/>
                </a:lnTo>
                <a:lnTo>
                  <a:pt x="710788" y="2324100"/>
                </a:lnTo>
                <a:lnTo>
                  <a:pt x="727562" y="2324100"/>
                </a:lnTo>
                <a:lnTo>
                  <a:pt x="726165" y="2311400"/>
                </a:lnTo>
                <a:close/>
              </a:path>
              <a:path w="1915795" h="3200400">
                <a:moveTo>
                  <a:pt x="737576" y="2298700"/>
                </a:moveTo>
                <a:lnTo>
                  <a:pt x="730242" y="2298700"/>
                </a:lnTo>
                <a:lnTo>
                  <a:pt x="732159" y="2311400"/>
                </a:lnTo>
                <a:lnTo>
                  <a:pt x="734412" y="2311400"/>
                </a:lnTo>
                <a:lnTo>
                  <a:pt x="737576" y="2298700"/>
                </a:lnTo>
                <a:close/>
              </a:path>
              <a:path w="1915795" h="3200400">
                <a:moveTo>
                  <a:pt x="756412" y="2273300"/>
                </a:moveTo>
                <a:lnTo>
                  <a:pt x="753283" y="2273300"/>
                </a:lnTo>
                <a:lnTo>
                  <a:pt x="752390" y="2286000"/>
                </a:lnTo>
                <a:lnTo>
                  <a:pt x="756412" y="2273300"/>
                </a:lnTo>
                <a:close/>
              </a:path>
              <a:path w="1915795" h="3200400">
                <a:moveTo>
                  <a:pt x="776660" y="2222500"/>
                </a:moveTo>
                <a:lnTo>
                  <a:pt x="724947" y="2222500"/>
                </a:lnTo>
                <a:lnTo>
                  <a:pt x="723211" y="2247900"/>
                </a:lnTo>
                <a:lnTo>
                  <a:pt x="728797" y="2260600"/>
                </a:lnTo>
                <a:lnTo>
                  <a:pt x="734153" y="2273300"/>
                </a:lnTo>
                <a:lnTo>
                  <a:pt x="744009" y="2273300"/>
                </a:lnTo>
                <a:lnTo>
                  <a:pt x="740038" y="2260600"/>
                </a:lnTo>
                <a:lnTo>
                  <a:pt x="753344" y="2260600"/>
                </a:lnTo>
                <a:lnTo>
                  <a:pt x="758680" y="2247900"/>
                </a:lnTo>
                <a:lnTo>
                  <a:pt x="768007" y="2235200"/>
                </a:lnTo>
                <a:lnTo>
                  <a:pt x="776660" y="2222500"/>
                </a:lnTo>
                <a:close/>
              </a:path>
              <a:path w="1915795" h="3200400">
                <a:moveTo>
                  <a:pt x="759439" y="2260600"/>
                </a:moveTo>
                <a:lnTo>
                  <a:pt x="740038" y="2260600"/>
                </a:lnTo>
                <a:lnTo>
                  <a:pt x="744009" y="2273300"/>
                </a:lnTo>
                <a:lnTo>
                  <a:pt x="765648" y="2273300"/>
                </a:lnTo>
                <a:lnTo>
                  <a:pt x="759439" y="2260600"/>
                </a:lnTo>
                <a:close/>
              </a:path>
              <a:path w="1915795" h="3200400">
                <a:moveTo>
                  <a:pt x="782543" y="2222500"/>
                </a:moveTo>
                <a:lnTo>
                  <a:pt x="779977" y="2222500"/>
                </a:lnTo>
                <a:lnTo>
                  <a:pt x="773295" y="2235200"/>
                </a:lnTo>
                <a:lnTo>
                  <a:pt x="756661" y="2260600"/>
                </a:lnTo>
                <a:lnTo>
                  <a:pt x="776307" y="2260600"/>
                </a:lnTo>
                <a:lnTo>
                  <a:pt x="782400" y="2235200"/>
                </a:lnTo>
                <a:lnTo>
                  <a:pt x="778800" y="2235200"/>
                </a:lnTo>
                <a:lnTo>
                  <a:pt x="782937" y="2223900"/>
                </a:lnTo>
                <a:lnTo>
                  <a:pt x="782543" y="2222500"/>
                </a:lnTo>
                <a:close/>
              </a:path>
              <a:path w="1915795" h="3200400">
                <a:moveTo>
                  <a:pt x="786207" y="2222500"/>
                </a:moveTo>
                <a:lnTo>
                  <a:pt x="783450" y="2222500"/>
                </a:lnTo>
                <a:lnTo>
                  <a:pt x="782937" y="2223900"/>
                </a:lnTo>
                <a:lnTo>
                  <a:pt x="786122" y="2235200"/>
                </a:lnTo>
                <a:lnTo>
                  <a:pt x="789829" y="2235200"/>
                </a:lnTo>
                <a:lnTo>
                  <a:pt x="786207" y="2222500"/>
                </a:lnTo>
                <a:close/>
              </a:path>
              <a:path w="1915795" h="3200400">
                <a:moveTo>
                  <a:pt x="743043" y="2209800"/>
                </a:moveTo>
                <a:lnTo>
                  <a:pt x="736223" y="2209800"/>
                </a:lnTo>
                <a:lnTo>
                  <a:pt x="737823" y="2222500"/>
                </a:lnTo>
                <a:lnTo>
                  <a:pt x="744379" y="2213305"/>
                </a:lnTo>
                <a:lnTo>
                  <a:pt x="743043" y="2209800"/>
                </a:lnTo>
                <a:close/>
              </a:path>
              <a:path w="1915795" h="3200400">
                <a:moveTo>
                  <a:pt x="785052" y="2209800"/>
                </a:moveTo>
                <a:lnTo>
                  <a:pt x="746879" y="2209800"/>
                </a:lnTo>
                <a:lnTo>
                  <a:pt x="744379" y="2213305"/>
                </a:lnTo>
                <a:lnTo>
                  <a:pt x="747882" y="2222500"/>
                </a:lnTo>
                <a:lnTo>
                  <a:pt x="781677" y="2222500"/>
                </a:lnTo>
                <a:lnTo>
                  <a:pt x="785052" y="2209800"/>
                </a:lnTo>
                <a:close/>
              </a:path>
              <a:path w="1915795" h="3200400">
                <a:moveTo>
                  <a:pt x="790628" y="2209800"/>
                </a:moveTo>
                <a:lnTo>
                  <a:pt x="786871" y="2209800"/>
                </a:lnTo>
                <a:lnTo>
                  <a:pt x="781677" y="2222500"/>
                </a:lnTo>
                <a:lnTo>
                  <a:pt x="790621" y="2222500"/>
                </a:lnTo>
                <a:lnTo>
                  <a:pt x="790628" y="2209800"/>
                </a:lnTo>
                <a:close/>
              </a:path>
              <a:path w="1915795" h="3200400">
                <a:moveTo>
                  <a:pt x="801518" y="2209800"/>
                </a:moveTo>
                <a:lnTo>
                  <a:pt x="794478" y="2209800"/>
                </a:lnTo>
                <a:lnTo>
                  <a:pt x="792542" y="2222500"/>
                </a:lnTo>
                <a:lnTo>
                  <a:pt x="799444" y="2222500"/>
                </a:lnTo>
                <a:lnTo>
                  <a:pt x="801518" y="2209800"/>
                </a:lnTo>
                <a:close/>
              </a:path>
              <a:path w="1915795" h="3200400">
                <a:moveTo>
                  <a:pt x="754346" y="2197100"/>
                </a:moveTo>
                <a:lnTo>
                  <a:pt x="744910" y="2209800"/>
                </a:lnTo>
                <a:lnTo>
                  <a:pt x="755197" y="2209800"/>
                </a:lnTo>
                <a:lnTo>
                  <a:pt x="754346" y="2197100"/>
                </a:lnTo>
                <a:close/>
              </a:path>
              <a:path w="1915795" h="3200400">
                <a:moveTo>
                  <a:pt x="807165" y="2184400"/>
                </a:moveTo>
                <a:lnTo>
                  <a:pt x="761261" y="2184400"/>
                </a:lnTo>
                <a:lnTo>
                  <a:pt x="765872" y="2197100"/>
                </a:lnTo>
                <a:lnTo>
                  <a:pt x="768265" y="2197100"/>
                </a:lnTo>
                <a:lnTo>
                  <a:pt x="756744" y="2209800"/>
                </a:lnTo>
                <a:lnTo>
                  <a:pt x="796656" y="2209800"/>
                </a:lnTo>
                <a:lnTo>
                  <a:pt x="795118" y="2197100"/>
                </a:lnTo>
                <a:lnTo>
                  <a:pt x="807165" y="2184400"/>
                </a:lnTo>
                <a:close/>
              </a:path>
              <a:path w="1915795" h="3200400">
                <a:moveTo>
                  <a:pt x="782658" y="2146300"/>
                </a:moveTo>
                <a:lnTo>
                  <a:pt x="778589" y="2159000"/>
                </a:lnTo>
                <a:lnTo>
                  <a:pt x="775099" y="2171700"/>
                </a:lnTo>
                <a:lnTo>
                  <a:pt x="774069" y="2171700"/>
                </a:lnTo>
                <a:lnTo>
                  <a:pt x="761604" y="2184400"/>
                </a:lnTo>
                <a:lnTo>
                  <a:pt x="819133" y="2184400"/>
                </a:lnTo>
                <a:lnTo>
                  <a:pt x="827917" y="2159000"/>
                </a:lnTo>
                <a:lnTo>
                  <a:pt x="785423" y="2159000"/>
                </a:lnTo>
                <a:lnTo>
                  <a:pt x="782658" y="2146300"/>
                </a:lnTo>
                <a:close/>
              </a:path>
              <a:path w="1915795" h="3200400">
                <a:moveTo>
                  <a:pt x="850101" y="2120900"/>
                </a:moveTo>
                <a:lnTo>
                  <a:pt x="808554" y="2120900"/>
                </a:lnTo>
                <a:lnTo>
                  <a:pt x="810137" y="2133600"/>
                </a:lnTo>
                <a:lnTo>
                  <a:pt x="794037" y="2133600"/>
                </a:lnTo>
                <a:lnTo>
                  <a:pt x="787767" y="2146300"/>
                </a:lnTo>
                <a:lnTo>
                  <a:pt x="785423" y="2159000"/>
                </a:lnTo>
                <a:lnTo>
                  <a:pt x="831953" y="2159000"/>
                </a:lnTo>
                <a:lnTo>
                  <a:pt x="833486" y="2171700"/>
                </a:lnTo>
                <a:lnTo>
                  <a:pt x="836388" y="2171700"/>
                </a:lnTo>
                <a:lnTo>
                  <a:pt x="840960" y="2159000"/>
                </a:lnTo>
                <a:lnTo>
                  <a:pt x="834566" y="2146300"/>
                </a:lnTo>
                <a:lnTo>
                  <a:pt x="832734" y="2146300"/>
                </a:lnTo>
                <a:lnTo>
                  <a:pt x="849830" y="2122517"/>
                </a:lnTo>
                <a:lnTo>
                  <a:pt x="850101" y="2120900"/>
                </a:lnTo>
                <a:close/>
              </a:path>
              <a:path w="1915795" h="3200400">
                <a:moveTo>
                  <a:pt x="850329" y="2121824"/>
                </a:moveTo>
                <a:lnTo>
                  <a:pt x="849830" y="2122517"/>
                </a:lnTo>
                <a:lnTo>
                  <a:pt x="847975" y="2133600"/>
                </a:lnTo>
                <a:lnTo>
                  <a:pt x="853228" y="2133600"/>
                </a:lnTo>
                <a:lnTo>
                  <a:pt x="850329" y="2121824"/>
                </a:lnTo>
                <a:close/>
              </a:path>
              <a:path w="1915795" h="3200400">
                <a:moveTo>
                  <a:pt x="860417" y="2120900"/>
                </a:moveTo>
                <a:lnTo>
                  <a:pt x="850993" y="2120900"/>
                </a:lnTo>
                <a:lnTo>
                  <a:pt x="859710" y="2133600"/>
                </a:lnTo>
                <a:lnTo>
                  <a:pt x="860417" y="2120900"/>
                </a:lnTo>
                <a:close/>
              </a:path>
              <a:path w="1915795" h="3200400">
                <a:moveTo>
                  <a:pt x="850993" y="2120900"/>
                </a:moveTo>
                <a:lnTo>
                  <a:pt x="850101" y="2120900"/>
                </a:lnTo>
                <a:lnTo>
                  <a:pt x="850329" y="2121824"/>
                </a:lnTo>
                <a:lnTo>
                  <a:pt x="850993" y="2120900"/>
                </a:lnTo>
                <a:close/>
              </a:path>
              <a:path w="1915795" h="3200400">
                <a:moveTo>
                  <a:pt x="811974" y="2105988"/>
                </a:moveTo>
                <a:lnTo>
                  <a:pt x="809050" y="2108200"/>
                </a:lnTo>
                <a:lnTo>
                  <a:pt x="805738" y="2120900"/>
                </a:lnTo>
                <a:lnTo>
                  <a:pt x="866982" y="2120900"/>
                </a:lnTo>
                <a:lnTo>
                  <a:pt x="877788" y="2108200"/>
                </a:lnTo>
                <a:lnTo>
                  <a:pt x="812233" y="2108200"/>
                </a:lnTo>
                <a:lnTo>
                  <a:pt x="811974" y="2105988"/>
                </a:lnTo>
                <a:close/>
              </a:path>
              <a:path w="1915795" h="3200400">
                <a:moveTo>
                  <a:pt x="836369" y="2082800"/>
                </a:moveTo>
                <a:lnTo>
                  <a:pt x="827654" y="2082800"/>
                </a:lnTo>
                <a:lnTo>
                  <a:pt x="825847" y="2095500"/>
                </a:lnTo>
                <a:lnTo>
                  <a:pt x="815715" y="2103160"/>
                </a:lnTo>
                <a:lnTo>
                  <a:pt x="812233" y="2108200"/>
                </a:lnTo>
                <a:lnTo>
                  <a:pt x="845644" y="2108200"/>
                </a:lnTo>
                <a:lnTo>
                  <a:pt x="848606" y="2095500"/>
                </a:lnTo>
                <a:lnTo>
                  <a:pt x="834272" y="2095500"/>
                </a:lnTo>
                <a:lnTo>
                  <a:pt x="836369" y="2082800"/>
                </a:lnTo>
                <a:close/>
              </a:path>
              <a:path w="1915795" h="3200400">
                <a:moveTo>
                  <a:pt x="848882" y="2095500"/>
                </a:moveTo>
                <a:lnTo>
                  <a:pt x="848606" y="2095500"/>
                </a:lnTo>
                <a:lnTo>
                  <a:pt x="845644" y="2108200"/>
                </a:lnTo>
                <a:lnTo>
                  <a:pt x="848882" y="2095500"/>
                </a:lnTo>
                <a:close/>
              </a:path>
              <a:path w="1915795" h="3200400">
                <a:moveTo>
                  <a:pt x="866068" y="2095500"/>
                </a:moveTo>
                <a:lnTo>
                  <a:pt x="848882" y="2095500"/>
                </a:lnTo>
                <a:lnTo>
                  <a:pt x="845644" y="2108200"/>
                </a:lnTo>
                <a:lnTo>
                  <a:pt x="860950" y="2108200"/>
                </a:lnTo>
                <a:lnTo>
                  <a:pt x="866068" y="2095500"/>
                </a:lnTo>
                <a:close/>
              </a:path>
              <a:path w="1915795" h="3200400">
                <a:moveTo>
                  <a:pt x="874085" y="2095500"/>
                </a:moveTo>
                <a:lnTo>
                  <a:pt x="866068" y="2095500"/>
                </a:lnTo>
                <a:lnTo>
                  <a:pt x="863579" y="2108200"/>
                </a:lnTo>
                <a:lnTo>
                  <a:pt x="868938" y="2108200"/>
                </a:lnTo>
                <a:lnTo>
                  <a:pt x="874085" y="2095500"/>
                </a:lnTo>
                <a:close/>
              </a:path>
              <a:path w="1915795" h="3200400">
                <a:moveTo>
                  <a:pt x="874085" y="2095500"/>
                </a:moveTo>
                <a:lnTo>
                  <a:pt x="868938" y="2108200"/>
                </a:lnTo>
                <a:lnTo>
                  <a:pt x="875486" y="2099444"/>
                </a:lnTo>
                <a:lnTo>
                  <a:pt x="874085" y="2095500"/>
                </a:lnTo>
                <a:close/>
              </a:path>
              <a:path w="1915795" h="3200400">
                <a:moveTo>
                  <a:pt x="875486" y="2099444"/>
                </a:moveTo>
                <a:lnTo>
                  <a:pt x="868938" y="2108200"/>
                </a:lnTo>
                <a:lnTo>
                  <a:pt x="878595" y="2108200"/>
                </a:lnTo>
                <a:lnTo>
                  <a:pt x="875486" y="2099444"/>
                </a:lnTo>
                <a:close/>
              </a:path>
              <a:path w="1915795" h="3200400">
                <a:moveTo>
                  <a:pt x="821008" y="2095500"/>
                </a:moveTo>
                <a:lnTo>
                  <a:pt x="810747" y="2095500"/>
                </a:lnTo>
                <a:lnTo>
                  <a:pt x="811974" y="2105988"/>
                </a:lnTo>
                <a:lnTo>
                  <a:pt x="815715" y="2103160"/>
                </a:lnTo>
                <a:lnTo>
                  <a:pt x="821008" y="2095500"/>
                </a:lnTo>
                <a:close/>
              </a:path>
              <a:path w="1915795" h="3200400">
                <a:moveTo>
                  <a:pt x="878436" y="2095500"/>
                </a:moveTo>
                <a:lnTo>
                  <a:pt x="874085" y="2095500"/>
                </a:lnTo>
                <a:lnTo>
                  <a:pt x="875486" y="2099444"/>
                </a:lnTo>
                <a:lnTo>
                  <a:pt x="878436" y="2095500"/>
                </a:lnTo>
                <a:close/>
              </a:path>
              <a:path w="1915795" h="3200400">
                <a:moveTo>
                  <a:pt x="836369" y="2082800"/>
                </a:moveTo>
                <a:lnTo>
                  <a:pt x="834272" y="2095500"/>
                </a:lnTo>
                <a:lnTo>
                  <a:pt x="835131" y="2095500"/>
                </a:lnTo>
                <a:lnTo>
                  <a:pt x="836369" y="2082800"/>
                </a:lnTo>
                <a:close/>
              </a:path>
              <a:path w="1915795" h="3200400">
                <a:moveTo>
                  <a:pt x="879098" y="2082800"/>
                </a:moveTo>
                <a:lnTo>
                  <a:pt x="836369" y="2082800"/>
                </a:lnTo>
                <a:lnTo>
                  <a:pt x="835131" y="2095500"/>
                </a:lnTo>
                <a:lnTo>
                  <a:pt x="870008" y="2095500"/>
                </a:lnTo>
                <a:lnTo>
                  <a:pt x="879098" y="2082800"/>
                </a:lnTo>
                <a:close/>
              </a:path>
              <a:path w="1915795" h="3200400">
                <a:moveTo>
                  <a:pt x="868008" y="2057400"/>
                </a:moveTo>
                <a:lnTo>
                  <a:pt x="843894" y="2057400"/>
                </a:lnTo>
                <a:lnTo>
                  <a:pt x="843508" y="2070100"/>
                </a:lnTo>
                <a:lnTo>
                  <a:pt x="835818" y="2082800"/>
                </a:lnTo>
                <a:lnTo>
                  <a:pt x="889954" y="2082800"/>
                </a:lnTo>
                <a:lnTo>
                  <a:pt x="894411" y="2070100"/>
                </a:lnTo>
                <a:lnTo>
                  <a:pt x="856632" y="2070100"/>
                </a:lnTo>
                <a:lnTo>
                  <a:pt x="868008" y="2057400"/>
                </a:lnTo>
                <a:close/>
              </a:path>
              <a:path w="1915795" h="3200400">
                <a:moveTo>
                  <a:pt x="898243" y="2070100"/>
                </a:moveTo>
                <a:lnTo>
                  <a:pt x="894411" y="2070100"/>
                </a:lnTo>
                <a:lnTo>
                  <a:pt x="899456" y="2082800"/>
                </a:lnTo>
                <a:lnTo>
                  <a:pt x="898243" y="2070100"/>
                </a:lnTo>
                <a:close/>
              </a:path>
              <a:path w="1915795" h="3200400">
                <a:moveTo>
                  <a:pt x="873574" y="2057400"/>
                </a:moveTo>
                <a:lnTo>
                  <a:pt x="870629" y="2057400"/>
                </a:lnTo>
                <a:lnTo>
                  <a:pt x="867048" y="2070100"/>
                </a:lnTo>
                <a:lnTo>
                  <a:pt x="869357" y="2070100"/>
                </a:lnTo>
                <a:lnTo>
                  <a:pt x="873574" y="2057400"/>
                </a:lnTo>
                <a:close/>
              </a:path>
              <a:path w="1915795" h="3200400">
                <a:moveTo>
                  <a:pt x="890417" y="2057400"/>
                </a:moveTo>
                <a:lnTo>
                  <a:pt x="879073" y="2057400"/>
                </a:lnTo>
                <a:lnTo>
                  <a:pt x="870076" y="2070100"/>
                </a:lnTo>
                <a:lnTo>
                  <a:pt x="890989" y="2070100"/>
                </a:lnTo>
                <a:lnTo>
                  <a:pt x="890417" y="2057400"/>
                </a:lnTo>
                <a:close/>
              </a:path>
              <a:path w="1915795" h="3200400">
                <a:moveTo>
                  <a:pt x="902097" y="2044700"/>
                </a:moveTo>
                <a:lnTo>
                  <a:pt x="904854" y="2057400"/>
                </a:lnTo>
                <a:lnTo>
                  <a:pt x="893489" y="2057400"/>
                </a:lnTo>
                <a:lnTo>
                  <a:pt x="890989" y="2070100"/>
                </a:lnTo>
                <a:lnTo>
                  <a:pt x="901594" y="2070100"/>
                </a:lnTo>
                <a:lnTo>
                  <a:pt x="905946" y="2057400"/>
                </a:lnTo>
                <a:lnTo>
                  <a:pt x="902097" y="2044700"/>
                </a:lnTo>
                <a:close/>
              </a:path>
              <a:path w="1915795" h="3200400">
                <a:moveTo>
                  <a:pt x="911034" y="2057400"/>
                </a:moveTo>
                <a:lnTo>
                  <a:pt x="908798" y="2057400"/>
                </a:lnTo>
                <a:lnTo>
                  <a:pt x="908816" y="2070100"/>
                </a:lnTo>
                <a:lnTo>
                  <a:pt x="911034" y="2057400"/>
                </a:lnTo>
                <a:close/>
              </a:path>
              <a:path w="1915795" h="3200400">
                <a:moveTo>
                  <a:pt x="925720" y="2019300"/>
                </a:moveTo>
                <a:lnTo>
                  <a:pt x="877384" y="2019300"/>
                </a:lnTo>
                <a:lnTo>
                  <a:pt x="858629" y="2044700"/>
                </a:lnTo>
                <a:lnTo>
                  <a:pt x="859764" y="2057400"/>
                </a:lnTo>
                <a:lnTo>
                  <a:pt x="904854" y="2057400"/>
                </a:lnTo>
                <a:lnTo>
                  <a:pt x="902097" y="2044700"/>
                </a:lnTo>
                <a:lnTo>
                  <a:pt x="868837" y="2044700"/>
                </a:lnTo>
                <a:lnTo>
                  <a:pt x="868776" y="2032000"/>
                </a:lnTo>
                <a:lnTo>
                  <a:pt x="912915" y="2032000"/>
                </a:lnTo>
                <a:lnTo>
                  <a:pt x="925720" y="2019300"/>
                </a:lnTo>
                <a:close/>
              </a:path>
              <a:path w="1915795" h="3200400">
                <a:moveTo>
                  <a:pt x="919764" y="2044700"/>
                </a:moveTo>
                <a:lnTo>
                  <a:pt x="902097" y="2044700"/>
                </a:lnTo>
                <a:lnTo>
                  <a:pt x="905946" y="2057400"/>
                </a:lnTo>
                <a:lnTo>
                  <a:pt x="911611" y="2057400"/>
                </a:lnTo>
                <a:lnTo>
                  <a:pt x="919764" y="2044700"/>
                </a:lnTo>
                <a:close/>
              </a:path>
              <a:path w="1915795" h="3200400">
                <a:moveTo>
                  <a:pt x="896751" y="2032000"/>
                </a:moveTo>
                <a:lnTo>
                  <a:pt x="871012" y="2032000"/>
                </a:lnTo>
                <a:lnTo>
                  <a:pt x="868837" y="2044700"/>
                </a:lnTo>
                <a:lnTo>
                  <a:pt x="898072" y="2044700"/>
                </a:lnTo>
                <a:lnTo>
                  <a:pt x="896751" y="2032000"/>
                </a:lnTo>
                <a:close/>
              </a:path>
              <a:path w="1915795" h="3200400">
                <a:moveTo>
                  <a:pt x="903825" y="2032000"/>
                </a:moveTo>
                <a:lnTo>
                  <a:pt x="898072" y="2044700"/>
                </a:lnTo>
                <a:lnTo>
                  <a:pt x="902949" y="2044700"/>
                </a:lnTo>
                <a:lnTo>
                  <a:pt x="903825" y="2032000"/>
                </a:lnTo>
                <a:close/>
              </a:path>
              <a:path w="1915795" h="3200400">
                <a:moveTo>
                  <a:pt x="912517" y="2032000"/>
                </a:moveTo>
                <a:lnTo>
                  <a:pt x="906377" y="2032000"/>
                </a:lnTo>
                <a:lnTo>
                  <a:pt x="902949" y="2044700"/>
                </a:lnTo>
                <a:lnTo>
                  <a:pt x="917231" y="2044700"/>
                </a:lnTo>
                <a:lnTo>
                  <a:pt x="912517" y="2032000"/>
                </a:lnTo>
                <a:close/>
              </a:path>
              <a:path w="1915795" h="3200400">
                <a:moveTo>
                  <a:pt x="931202" y="2019300"/>
                </a:moveTo>
                <a:lnTo>
                  <a:pt x="925720" y="2019300"/>
                </a:lnTo>
                <a:lnTo>
                  <a:pt x="925031" y="2032000"/>
                </a:lnTo>
                <a:lnTo>
                  <a:pt x="931202" y="2019300"/>
                </a:lnTo>
                <a:close/>
              </a:path>
              <a:path w="1915795" h="3200400">
                <a:moveTo>
                  <a:pt x="939360" y="2006600"/>
                </a:moveTo>
                <a:lnTo>
                  <a:pt x="890252" y="2006600"/>
                </a:lnTo>
                <a:lnTo>
                  <a:pt x="882703" y="2019300"/>
                </a:lnTo>
                <a:lnTo>
                  <a:pt x="938041" y="2019300"/>
                </a:lnTo>
                <a:lnTo>
                  <a:pt x="939360" y="2006600"/>
                </a:lnTo>
                <a:close/>
              </a:path>
              <a:path w="1915795" h="3200400">
                <a:moveTo>
                  <a:pt x="945463" y="2006600"/>
                </a:moveTo>
                <a:lnTo>
                  <a:pt x="943436" y="2006600"/>
                </a:lnTo>
                <a:lnTo>
                  <a:pt x="941391" y="2019300"/>
                </a:lnTo>
                <a:lnTo>
                  <a:pt x="943398" y="2019300"/>
                </a:lnTo>
                <a:lnTo>
                  <a:pt x="945463" y="2006600"/>
                </a:lnTo>
                <a:close/>
              </a:path>
              <a:path w="1915795" h="3200400">
                <a:moveTo>
                  <a:pt x="890465" y="1993900"/>
                </a:moveTo>
                <a:lnTo>
                  <a:pt x="885270" y="2006600"/>
                </a:lnTo>
                <a:lnTo>
                  <a:pt x="888318" y="2006600"/>
                </a:lnTo>
                <a:lnTo>
                  <a:pt x="890465" y="1993900"/>
                </a:lnTo>
                <a:close/>
              </a:path>
              <a:path w="1915795" h="3200400">
                <a:moveTo>
                  <a:pt x="942173" y="1993900"/>
                </a:moveTo>
                <a:lnTo>
                  <a:pt x="899634" y="1993900"/>
                </a:lnTo>
                <a:lnTo>
                  <a:pt x="896929" y="2006600"/>
                </a:lnTo>
                <a:lnTo>
                  <a:pt x="945220" y="2006600"/>
                </a:lnTo>
                <a:lnTo>
                  <a:pt x="942173" y="1993900"/>
                </a:lnTo>
                <a:close/>
              </a:path>
              <a:path w="1915795" h="3200400">
                <a:moveTo>
                  <a:pt x="953584" y="1993900"/>
                </a:moveTo>
                <a:lnTo>
                  <a:pt x="945722" y="2006600"/>
                </a:lnTo>
                <a:lnTo>
                  <a:pt x="953812" y="2006600"/>
                </a:lnTo>
                <a:lnTo>
                  <a:pt x="953584" y="1993900"/>
                </a:lnTo>
                <a:close/>
              </a:path>
              <a:path w="1915795" h="3200400">
                <a:moveTo>
                  <a:pt x="956263" y="1955800"/>
                </a:moveTo>
                <a:lnTo>
                  <a:pt x="936401" y="1955800"/>
                </a:lnTo>
                <a:lnTo>
                  <a:pt x="931384" y="1968500"/>
                </a:lnTo>
                <a:lnTo>
                  <a:pt x="905910" y="1968500"/>
                </a:lnTo>
                <a:lnTo>
                  <a:pt x="897405" y="1981200"/>
                </a:lnTo>
                <a:lnTo>
                  <a:pt x="893254" y="1993900"/>
                </a:lnTo>
                <a:lnTo>
                  <a:pt x="942281" y="1993900"/>
                </a:lnTo>
                <a:lnTo>
                  <a:pt x="945405" y="1981200"/>
                </a:lnTo>
                <a:lnTo>
                  <a:pt x="944319" y="1981200"/>
                </a:lnTo>
                <a:lnTo>
                  <a:pt x="945710" y="1968500"/>
                </a:lnTo>
                <a:lnTo>
                  <a:pt x="956263" y="1955800"/>
                </a:lnTo>
                <a:close/>
              </a:path>
              <a:path w="1915795" h="3200400">
                <a:moveTo>
                  <a:pt x="956106" y="1968500"/>
                </a:moveTo>
                <a:lnTo>
                  <a:pt x="954054" y="1968500"/>
                </a:lnTo>
                <a:lnTo>
                  <a:pt x="951294" y="1981200"/>
                </a:lnTo>
                <a:lnTo>
                  <a:pt x="953582" y="1981200"/>
                </a:lnTo>
                <a:lnTo>
                  <a:pt x="956106" y="1968500"/>
                </a:lnTo>
                <a:close/>
              </a:path>
              <a:path w="1915795" h="3200400">
                <a:moveTo>
                  <a:pt x="976954" y="1943100"/>
                </a:moveTo>
                <a:lnTo>
                  <a:pt x="922692" y="1943100"/>
                </a:lnTo>
                <a:lnTo>
                  <a:pt x="912588" y="1968500"/>
                </a:lnTo>
                <a:lnTo>
                  <a:pt x="928918" y="1968500"/>
                </a:lnTo>
                <a:lnTo>
                  <a:pt x="933084" y="1955800"/>
                </a:lnTo>
                <a:lnTo>
                  <a:pt x="966679" y="1955800"/>
                </a:lnTo>
                <a:lnTo>
                  <a:pt x="976954" y="1943100"/>
                </a:lnTo>
                <a:close/>
              </a:path>
              <a:path w="1915795" h="3200400">
                <a:moveTo>
                  <a:pt x="966679" y="1955800"/>
                </a:moveTo>
                <a:lnTo>
                  <a:pt x="956263" y="1955800"/>
                </a:lnTo>
                <a:lnTo>
                  <a:pt x="956188" y="1968500"/>
                </a:lnTo>
                <a:lnTo>
                  <a:pt x="966679" y="1955800"/>
                </a:lnTo>
                <a:close/>
              </a:path>
              <a:path w="1915795" h="3200400">
                <a:moveTo>
                  <a:pt x="989551" y="1943100"/>
                </a:moveTo>
                <a:lnTo>
                  <a:pt x="976954" y="1943100"/>
                </a:lnTo>
                <a:lnTo>
                  <a:pt x="976228" y="1955800"/>
                </a:lnTo>
                <a:lnTo>
                  <a:pt x="989551" y="1943100"/>
                </a:lnTo>
                <a:close/>
              </a:path>
              <a:path w="1915795" h="3200400">
                <a:moveTo>
                  <a:pt x="955338" y="1917700"/>
                </a:moveTo>
                <a:lnTo>
                  <a:pt x="943683" y="1917700"/>
                </a:lnTo>
                <a:lnTo>
                  <a:pt x="936629" y="1930400"/>
                </a:lnTo>
                <a:lnTo>
                  <a:pt x="932298" y="1943100"/>
                </a:lnTo>
                <a:lnTo>
                  <a:pt x="936401" y="1943100"/>
                </a:lnTo>
                <a:lnTo>
                  <a:pt x="944107" y="1930400"/>
                </a:lnTo>
                <a:lnTo>
                  <a:pt x="955338" y="1917700"/>
                </a:lnTo>
                <a:close/>
              </a:path>
              <a:path w="1915795" h="3200400">
                <a:moveTo>
                  <a:pt x="947879" y="1930400"/>
                </a:moveTo>
                <a:lnTo>
                  <a:pt x="939688" y="1943100"/>
                </a:lnTo>
                <a:lnTo>
                  <a:pt x="949863" y="1943100"/>
                </a:lnTo>
                <a:lnTo>
                  <a:pt x="947879" y="1930400"/>
                </a:lnTo>
                <a:close/>
              </a:path>
              <a:path w="1915795" h="3200400">
                <a:moveTo>
                  <a:pt x="986413" y="1917700"/>
                </a:moveTo>
                <a:lnTo>
                  <a:pt x="960466" y="1917700"/>
                </a:lnTo>
                <a:lnTo>
                  <a:pt x="949863" y="1943100"/>
                </a:lnTo>
                <a:lnTo>
                  <a:pt x="989745" y="1943100"/>
                </a:lnTo>
                <a:lnTo>
                  <a:pt x="985727" y="1930400"/>
                </a:lnTo>
                <a:lnTo>
                  <a:pt x="986413" y="1917700"/>
                </a:lnTo>
                <a:close/>
              </a:path>
              <a:path w="1915795" h="3200400">
                <a:moveTo>
                  <a:pt x="993584" y="1905000"/>
                </a:moveTo>
                <a:lnTo>
                  <a:pt x="954295" y="1905000"/>
                </a:lnTo>
                <a:lnTo>
                  <a:pt x="949456" y="1917700"/>
                </a:lnTo>
                <a:lnTo>
                  <a:pt x="992865" y="1917700"/>
                </a:lnTo>
                <a:lnTo>
                  <a:pt x="992789" y="1930400"/>
                </a:lnTo>
                <a:lnTo>
                  <a:pt x="994198" y="1930400"/>
                </a:lnTo>
                <a:lnTo>
                  <a:pt x="1000540" y="1917700"/>
                </a:lnTo>
                <a:lnTo>
                  <a:pt x="1000466" y="1917481"/>
                </a:lnTo>
                <a:lnTo>
                  <a:pt x="993584" y="1905000"/>
                </a:lnTo>
                <a:close/>
              </a:path>
              <a:path w="1915795" h="3200400">
                <a:moveTo>
                  <a:pt x="1011351" y="1892300"/>
                </a:moveTo>
                <a:lnTo>
                  <a:pt x="958896" y="1892300"/>
                </a:lnTo>
                <a:lnTo>
                  <a:pt x="951945" y="1905000"/>
                </a:lnTo>
                <a:lnTo>
                  <a:pt x="1004196" y="1905000"/>
                </a:lnTo>
                <a:lnTo>
                  <a:pt x="1000648" y="1917481"/>
                </a:lnTo>
                <a:lnTo>
                  <a:pt x="1006881" y="1905000"/>
                </a:lnTo>
                <a:lnTo>
                  <a:pt x="1011351" y="1892300"/>
                </a:lnTo>
                <a:close/>
              </a:path>
              <a:path w="1915795" h="3200400">
                <a:moveTo>
                  <a:pt x="1024208" y="1892300"/>
                </a:moveTo>
                <a:lnTo>
                  <a:pt x="1023789" y="1892300"/>
                </a:lnTo>
                <a:lnTo>
                  <a:pt x="1016068" y="1905000"/>
                </a:lnTo>
                <a:lnTo>
                  <a:pt x="1024208" y="1892300"/>
                </a:lnTo>
                <a:close/>
              </a:path>
              <a:path w="1915795" h="3200400">
                <a:moveTo>
                  <a:pt x="1028603" y="1879600"/>
                </a:moveTo>
                <a:lnTo>
                  <a:pt x="970430" y="1879600"/>
                </a:lnTo>
                <a:lnTo>
                  <a:pt x="965230" y="1892300"/>
                </a:lnTo>
                <a:lnTo>
                  <a:pt x="1025626" y="1892300"/>
                </a:lnTo>
                <a:lnTo>
                  <a:pt x="1028603" y="1879600"/>
                </a:lnTo>
                <a:close/>
              </a:path>
              <a:path w="1915795" h="3200400">
                <a:moveTo>
                  <a:pt x="1006593" y="1866900"/>
                </a:moveTo>
                <a:lnTo>
                  <a:pt x="974958" y="1866900"/>
                </a:lnTo>
                <a:lnTo>
                  <a:pt x="973980" y="1879600"/>
                </a:lnTo>
                <a:lnTo>
                  <a:pt x="1014407" y="1879600"/>
                </a:lnTo>
                <a:lnTo>
                  <a:pt x="1006593" y="1866900"/>
                </a:lnTo>
                <a:close/>
              </a:path>
              <a:path w="1915795" h="3200400">
                <a:moveTo>
                  <a:pt x="1040071" y="1854200"/>
                </a:moveTo>
                <a:lnTo>
                  <a:pt x="1000802" y="1854200"/>
                </a:lnTo>
                <a:lnTo>
                  <a:pt x="1006593" y="1866900"/>
                </a:lnTo>
                <a:lnTo>
                  <a:pt x="1014407" y="1879600"/>
                </a:lnTo>
                <a:lnTo>
                  <a:pt x="1017419" y="1879600"/>
                </a:lnTo>
                <a:lnTo>
                  <a:pt x="1008543" y="1866900"/>
                </a:lnTo>
                <a:lnTo>
                  <a:pt x="1033563" y="1866900"/>
                </a:lnTo>
                <a:lnTo>
                  <a:pt x="1040071" y="1854200"/>
                </a:lnTo>
                <a:close/>
              </a:path>
              <a:path w="1915795" h="3200400">
                <a:moveTo>
                  <a:pt x="1038661" y="1866900"/>
                </a:moveTo>
                <a:lnTo>
                  <a:pt x="1008543" y="1866900"/>
                </a:lnTo>
                <a:lnTo>
                  <a:pt x="1017419" y="1879600"/>
                </a:lnTo>
                <a:lnTo>
                  <a:pt x="1024884" y="1879600"/>
                </a:lnTo>
                <a:lnTo>
                  <a:pt x="1038661" y="1866900"/>
                </a:lnTo>
                <a:close/>
              </a:path>
              <a:path w="1915795" h="3200400">
                <a:moveTo>
                  <a:pt x="1035357" y="1841500"/>
                </a:moveTo>
                <a:lnTo>
                  <a:pt x="989747" y="1841500"/>
                </a:lnTo>
                <a:lnTo>
                  <a:pt x="994175" y="1854200"/>
                </a:lnTo>
                <a:lnTo>
                  <a:pt x="1037429" y="1854200"/>
                </a:lnTo>
                <a:lnTo>
                  <a:pt x="1035357" y="1841500"/>
                </a:lnTo>
                <a:close/>
              </a:path>
              <a:path w="1915795" h="3200400">
                <a:moveTo>
                  <a:pt x="1062955" y="1803400"/>
                </a:moveTo>
                <a:lnTo>
                  <a:pt x="1018763" y="1803400"/>
                </a:lnTo>
                <a:lnTo>
                  <a:pt x="1010365" y="1816100"/>
                </a:lnTo>
                <a:lnTo>
                  <a:pt x="1004300" y="1828800"/>
                </a:lnTo>
                <a:lnTo>
                  <a:pt x="1010614" y="1828800"/>
                </a:lnTo>
                <a:lnTo>
                  <a:pt x="1004498" y="1841500"/>
                </a:lnTo>
                <a:lnTo>
                  <a:pt x="1040992" y="1841500"/>
                </a:lnTo>
                <a:lnTo>
                  <a:pt x="1044844" y="1854200"/>
                </a:lnTo>
                <a:lnTo>
                  <a:pt x="1048646" y="1854200"/>
                </a:lnTo>
                <a:lnTo>
                  <a:pt x="1049558" y="1841500"/>
                </a:lnTo>
                <a:lnTo>
                  <a:pt x="1049167" y="1828800"/>
                </a:lnTo>
                <a:lnTo>
                  <a:pt x="1058432" y="1816100"/>
                </a:lnTo>
                <a:lnTo>
                  <a:pt x="1060154" y="1816100"/>
                </a:lnTo>
                <a:lnTo>
                  <a:pt x="1062955" y="1803400"/>
                </a:lnTo>
                <a:close/>
              </a:path>
              <a:path w="1915795" h="3200400">
                <a:moveTo>
                  <a:pt x="1028368" y="1790700"/>
                </a:moveTo>
                <a:lnTo>
                  <a:pt x="1021260" y="1790700"/>
                </a:lnTo>
                <a:lnTo>
                  <a:pt x="1020430" y="1803400"/>
                </a:lnTo>
                <a:lnTo>
                  <a:pt x="1025653" y="1803400"/>
                </a:lnTo>
                <a:lnTo>
                  <a:pt x="1028368" y="1790700"/>
                </a:lnTo>
                <a:close/>
              </a:path>
              <a:path w="1915795" h="3200400">
                <a:moveTo>
                  <a:pt x="1054155" y="1790700"/>
                </a:moveTo>
                <a:lnTo>
                  <a:pt x="1028368" y="1790700"/>
                </a:lnTo>
                <a:lnTo>
                  <a:pt x="1026025" y="1803400"/>
                </a:lnTo>
                <a:lnTo>
                  <a:pt x="1055315" y="1803400"/>
                </a:lnTo>
                <a:lnTo>
                  <a:pt x="1054155" y="1790700"/>
                </a:lnTo>
                <a:close/>
              </a:path>
              <a:path w="1915795" h="3200400">
                <a:moveTo>
                  <a:pt x="1084757" y="1790700"/>
                </a:moveTo>
                <a:lnTo>
                  <a:pt x="1068535" y="1790700"/>
                </a:lnTo>
                <a:lnTo>
                  <a:pt x="1062604" y="1803400"/>
                </a:lnTo>
                <a:lnTo>
                  <a:pt x="1073700" y="1803400"/>
                </a:lnTo>
                <a:lnTo>
                  <a:pt x="1084757" y="1790700"/>
                </a:lnTo>
                <a:close/>
              </a:path>
              <a:path w="1915795" h="3200400">
                <a:moveTo>
                  <a:pt x="1061864" y="1778000"/>
                </a:moveTo>
                <a:lnTo>
                  <a:pt x="1035933" y="1778000"/>
                </a:lnTo>
                <a:lnTo>
                  <a:pt x="1027142" y="1790700"/>
                </a:lnTo>
                <a:lnTo>
                  <a:pt x="1056365" y="1790700"/>
                </a:lnTo>
                <a:lnTo>
                  <a:pt x="1061864" y="1778000"/>
                </a:lnTo>
                <a:close/>
              </a:path>
              <a:path w="1915795" h="3200400">
                <a:moveTo>
                  <a:pt x="1094603" y="1752600"/>
                </a:moveTo>
                <a:lnTo>
                  <a:pt x="1052201" y="1752600"/>
                </a:lnTo>
                <a:lnTo>
                  <a:pt x="1043612" y="1765300"/>
                </a:lnTo>
                <a:lnTo>
                  <a:pt x="1037603" y="1778000"/>
                </a:lnTo>
                <a:lnTo>
                  <a:pt x="1061864" y="1778000"/>
                </a:lnTo>
                <a:lnTo>
                  <a:pt x="1065623" y="1790700"/>
                </a:lnTo>
                <a:lnTo>
                  <a:pt x="1077670" y="1790700"/>
                </a:lnTo>
                <a:lnTo>
                  <a:pt x="1083030" y="1778000"/>
                </a:lnTo>
                <a:lnTo>
                  <a:pt x="1094603" y="1752600"/>
                </a:lnTo>
                <a:close/>
              </a:path>
              <a:path w="1915795" h="3200400">
                <a:moveTo>
                  <a:pt x="1088001" y="1778000"/>
                </a:moveTo>
                <a:lnTo>
                  <a:pt x="1077670" y="1790700"/>
                </a:lnTo>
                <a:lnTo>
                  <a:pt x="1086845" y="1790700"/>
                </a:lnTo>
                <a:lnTo>
                  <a:pt x="1088001" y="1778000"/>
                </a:lnTo>
                <a:close/>
              </a:path>
              <a:path w="1915795" h="3200400">
                <a:moveTo>
                  <a:pt x="1076076" y="1714500"/>
                </a:moveTo>
                <a:lnTo>
                  <a:pt x="1064663" y="1727200"/>
                </a:lnTo>
                <a:lnTo>
                  <a:pt x="1052238" y="1752600"/>
                </a:lnTo>
                <a:lnTo>
                  <a:pt x="1102907" y="1752600"/>
                </a:lnTo>
                <a:lnTo>
                  <a:pt x="1098465" y="1765300"/>
                </a:lnTo>
                <a:lnTo>
                  <a:pt x="1104820" y="1765300"/>
                </a:lnTo>
                <a:lnTo>
                  <a:pt x="1118138" y="1752600"/>
                </a:lnTo>
                <a:lnTo>
                  <a:pt x="1125940" y="1739900"/>
                </a:lnTo>
                <a:lnTo>
                  <a:pt x="1070995" y="1739900"/>
                </a:lnTo>
                <a:lnTo>
                  <a:pt x="1076076" y="1714500"/>
                </a:lnTo>
                <a:close/>
              </a:path>
              <a:path w="1915795" h="3200400">
                <a:moveTo>
                  <a:pt x="1129825" y="1714500"/>
                </a:moveTo>
                <a:lnTo>
                  <a:pt x="1080314" y="1714500"/>
                </a:lnTo>
                <a:lnTo>
                  <a:pt x="1079305" y="1727200"/>
                </a:lnTo>
                <a:lnTo>
                  <a:pt x="1070995" y="1739900"/>
                </a:lnTo>
                <a:lnTo>
                  <a:pt x="1115750" y="1739900"/>
                </a:lnTo>
                <a:lnTo>
                  <a:pt x="1112431" y="1727200"/>
                </a:lnTo>
                <a:lnTo>
                  <a:pt x="1120262" y="1727200"/>
                </a:lnTo>
                <a:lnTo>
                  <a:pt x="1129671" y="1715579"/>
                </a:lnTo>
                <a:lnTo>
                  <a:pt x="1129825" y="1714500"/>
                </a:lnTo>
                <a:close/>
              </a:path>
              <a:path w="1915795" h="3200400">
                <a:moveTo>
                  <a:pt x="1122633" y="1727200"/>
                </a:moveTo>
                <a:lnTo>
                  <a:pt x="1116390" y="1727200"/>
                </a:lnTo>
                <a:lnTo>
                  <a:pt x="1117356" y="1739900"/>
                </a:lnTo>
                <a:lnTo>
                  <a:pt x="1122633" y="1727200"/>
                </a:lnTo>
                <a:close/>
              </a:path>
              <a:path w="1915795" h="3200400">
                <a:moveTo>
                  <a:pt x="1130545" y="1714500"/>
                </a:moveTo>
                <a:lnTo>
                  <a:pt x="1129671" y="1715579"/>
                </a:lnTo>
                <a:lnTo>
                  <a:pt x="1128014" y="1727200"/>
                </a:lnTo>
                <a:lnTo>
                  <a:pt x="1134584" y="1727200"/>
                </a:lnTo>
                <a:lnTo>
                  <a:pt x="1130545" y="1714500"/>
                </a:lnTo>
                <a:close/>
              </a:path>
              <a:path w="1915795" h="3200400">
                <a:moveTo>
                  <a:pt x="1105349" y="1663700"/>
                </a:moveTo>
                <a:lnTo>
                  <a:pt x="1096629" y="1676400"/>
                </a:lnTo>
                <a:lnTo>
                  <a:pt x="1090899" y="1689100"/>
                </a:lnTo>
                <a:lnTo>
                  <a:pt x="1085546" y="1701800"/>
                </a:lnTo>
                <a:lnTo>
                  <a:pt x="1077955" y="1714500"/>
                </a:lnTo>
                <a:lnTo>
                  <a:pt x="1134813" y="1714500"/>
                </a:lnTo>
                <a:lnTo>
                  <a:pt x="1137772" y="1701800"/>
                </a:lnTo>
                <a:lnTo>
                  <a:pt x="1128760" y="1701800"/>
                </a:lnTo>
                <a:lnTo>
                  <a:pt x="1125103" y="1689100"/>
                </a:lnTo>
                <a:lnTo>
                  <a:pt x="1106680" y="1689100"/>
                </a:lnTo>
                <a:lnTo>
                  <a:pt x="1104320" y="1676400"/>
                </a:lnTo>
                <a:lnTo>
                  <a:pt x="1105781" y="1676400"/>
                </a:lnTo>
                <a:lnTo>
                  <a:pt x="1105349" y="1663700"/>
                </a:lnTo>
                <a:close/>
              </a:path>
              <a:path w="1915795" h="3200400">
                <a:moveTo>
                  <a:pt x="1151883" y="1663700"/>
                </a:moveTo>
                <a:lnTo>
                  <a:pt x="1145119" y="1663700"/>
                </a:lnTo>
                <a:lnTo>
                  <a:pt x="1146890" y="1676400"/>
                </a:lnTo>
                <a:lnTo>
                  <a:pt x="1108811" y="1676400"/>
                </a:lnTo>
                <a:lnTo>
                  <a:pt x="1106680" y="1689100"/>
                </a:lnTo>
                <a:lnTo>
                  <a:pt x="1129098" y="1689100"/>
                </a:lnTo>
                <a:lnTo>
                  <a:pt x="1132586" y="1701800"/>
                </a:lnTo>
                <a:lnTo>
                  <a:pt x="1138574" y="1701800"/>
                </a:lnTo>
                <a:lnTo>
                  <a:pt x="1143842" y="1689100"/>
                </a:lnTo>
                <a:lnTo>
                  <a:pt x="1149980" y="1676400"/>
                </a:lnTo>
                <a:lnTo>
                  <a:pt x="1151883" y="1663700"/>
                </a:lnTo>
                <a:close/>
              </a:path>
              <a:path w="1915795" h="3200400">
                <a:moveTo>
                  <a:pt x="1158305" y="1676400"/>
                </a:moveTo>
                <a:lnTo>
                  <a:pt x="1151932" y="1689100"/>
                </a:lnTo>
                <a:lnTo>
                  <a:pt x="1155476" y="1689100"/>
                </a:lnTo>
                <a:lnTo>
                  <a:pt x="1158305" y="1676400"/>
                </a:lnTo>
                <a:close/>
              </a:path>
              <a:path w="1915795" h="3200400">
                <a:moveTo>
                  <a:pt x="1179491" y="1638300"/>
                </a:moveTo>
                <a:lnTo>
                  <a:pt x="1168570" y="1638300"/>
                </a:lnTo>
                <a:lnTo>
                  <a:pt x="1173776" y="1651000"/>
                </a:lnTo>
                <a:lnTo>
                  <a:pt x="1126085" y="1651000"/>
                </a:lnTo>
                <a:lnTo>
                  <a:pt x="1118418" y="1663700"/>
                </a:lnTo>
                <a:lnTo>
                  <a:pt x="1110454" y="1676400"/>
                </a:lnTo>
                <a:lnTo>
                  <a:pt x="1142804" y="1676400"/>
                </a:lnTo>
                <a:lnTo>
                  <a:pt x="1145119" y="1663700"/>
                </a:lnTo>
                <a:lnTo>
                  <a:pt x="1165835" y="1663700"/>
                </a:lnTo>
                <a:lnTo>
                  <a:pt x="1174019" y="1651000"/>
                </a:lnTo>
                <a:lnTo>
                  <a:pt x="1179491" y="1638300"/>
                </a:lnTo>
                <a:close/>
              </a:path>
              <a:path w="1915795" h="3200400">
                <a:moveTo>
                  <a:pt x="1168570" y="1638300"/>
                </a:moveTo>
                <a:lnTo>
                  <a:pt x="1122958" y="1638300"/>
                </a:lnTo>
                <a:lnTo>
                  <a:pt x="1116674" y="1651000"/>
                </a:lnTo>
                <a:lnTo>
                  <a:pt x="1110576" y="1663700"/>
                </a:lnTo>
                <a:lnTo>
                  <a:pt x="1110835" y="1663700"/>
                </a:lnTo>
                <a:lnTo>
                  <a:pt x="1126031" y="1651000"/>
                </a:lnTo>
                <a:lnTo>
                  <a:pt x="1162827" y="1651000"/>
                </a:lnTo>
                <a:lnTo>
                  <a:pt x="1168570" y="1638300"/>
                </a:lnTo>
                <a:close/>
              </a:path>
              <a:path w="1915795" h="3200400">
                <a:moveTo>
                  <a:pt x="1177721" y="1625600"/>
                </a:moveTo>
                <a:lnTo>
                  <a:pt x="1132884" y="1625600"/>
                </a:lnTo>
                <a:lnTo>
                  <a:pt x="1123256" y="1638300"/>
                </a:lnTo>
                <a:lnTo>
                  <a:pt x="1177942" y="1638300"/>
                </a:lnTo>
                <a:lnTo>
                  <a:pt x="1177721" y="1625600"/>
                </a:lnTo>
                <a:close/>
              </a:path>
              <a:path w="1915795" h="3200400">
                <a:moveTo>
                  <a:pt x="1186612" y="1625600"/>
                </a:moveTo>
                <a:lnTo>
                  <a:pt x="1179454" y="1625600"/>
                </a:lnTo>
                <a:lnTo>
                  <a:pt x="1180990" y="1638300"/>
                </a:lnTo>
                <a:lnTo>
                  <a:pt x="1186612" y="1625600"/>
                </a:lnTo>
                <a:close/>
              </a:path>
              <a:path w="1915795" h="3200400">
                <a:moveTo>
                  <a:pt x="1195755" y="1587500"/>
                </a:moveTo>
                <a:lnTo>
                  <a:pt x="1157307" y="1587500"/>
                </a:lnTo>
                <a:lnTo>
                  <a:pt x="1152656" y="1600200"/>
                </a:lnTo>
                <a:lnTo>
                  <a:pt x="1146120" y="1612900"/>
                </a:lnTo>
                <a:lnTo>
                  <a:pt x="1138026" y="1625600"/>
                </a:lnTo>
                <a:lnTo>
                  <a:pt x="1146393" y="1625600"/>
                </a:lnTo>
                <a:lnTo>
                  <a:pt x="1147799" y="1612900"/>
                </a:lnTo>
                <a:lnTo>
                  <a:pt x="1153404" y="1600200"/>
                </a:lnTo>
                <a:lnTo>
                  <a:pt x="1191283" y="1600200"/>
                </a:lnTo>
                <a:lnTo>
                  <a:pt x="1195755" y="1587500"/>
                </a:lnTo>
                <a:close/>
              </a:path>
              <a:path w="1915795" h="3200400">
                <a:moveTo>
                  <a:pt x="1192342" y="1612900"/>
                </a:moveTo>
                <a:lnTo>
                  <a:pt x="1158546" y="1612900"/>
                </a:lnTo>
                <a:lnTo>
                  <a:pt x="1150586" y="1625600"/>
                </a:lnTo>
                <a:lnTo>
                  <a:pt x="1186162" y="1625600"/>
                </a:lnTo>
                <a:lnTo>
                  <a:pt x="1191730" y="1616030"/>
                </a:lnTo>
                <a:lnTo>
                  <a:pt x="1192342" y="1612900"/>
                </a:lnTo>
                <a:close/>
              </a:path>
              <a:path w="1915795" h="3200400">
                <a:moveTo>
                  <a:pt x="1193551" y="1612900"/>
                </a:moveTo>
                <a:lnTo>
                  <a:pt x="1191730" y="1616030"/>
                </a:lnTo>
                <a:lnTo>
                  <a:pt x="1189858" y="1625600"/>
                </a:lnTo>
                <a:lnTo>
                  <a:pt x="1190172" y="1625600"/>
                </a:lnTo>
                <a:lnTo>
                  <a:pt x="1193551" y="1612900"/>
                </a:lnTo>
                <a:close/>
              </a:path>
              <a:path w="1915795" h="3200400">
                <a:moveTo>
                  <a:pt x="1191283" y="1600200"/>
                </a:moveTo>
                <a:lnTo>
                  <a:pt x="1167619" y="1600200"/>
                </a:lnTo>
                <a:lnTo>
                  <a:pt x="1165377" y="1612900"/>
                </a:lnTo>
                <a:lnTo>
                  <a:pt x="1199761" y="1612900"/>
                </a:lnTo>
                <a:lnTo>
                  <a:pt x="1191283" y="1600200"/>
                </a:lnTo>
                <a:close/>
              </a:path>
              <a:path w="1915795" h="3200400">
                <a:moveTo>
                  <a:pt x="1207673" y="1587500"/>
                </a:moveTo>
                <a:lnTo>
                  <a:pt x="1204188" y="1587500"/>
                </a:lnTo>
                <a:lnTo>
                  <a:pt x="1202629" y="1600200"/>
                </a:lnTo>
                <a:lnTo>
                  <a:pt x="1203592" y="1600200"/>
                </a:lnTo>
                <a:lnTo>
                  <a:pt x="1207673" y="1587500"/>
                </a:lnTo>
                <a:close/>
              </a:path>
              <a:path w="1915795" h="3200400">
                <a:moveTo>
                  <a:pt x="1166055" y="1574800"/>
                </a:moveTo>
                <a:lnTo>
                  <a:pt x="1162283" y="1574800"/>
                </a:lnTo>
                <a:lnTo>
                  <a:pt x="1159743" y="1587500"/>
                </a:lnTo>
                <a:lnTo>
                  <a:pt x="1166474" y="1587500"/>
                </a:lnTo>
                <a:lnTo>
                  <a:pt x="1166055" y="1574800"/>
                </a:lnTo>
                <a:close/>
              </a:path>
              <a:path w="1915795" h="3200400">
                <a:moveTo>
                  <a:pt x="1235988" y="1543761"/>
                </a:moveTo>
                <a:lnTo>
                  <a:pt x="1234696" y="1545094"/>
                </a:lnTo>
                <a:lnTo>
                  <a:pt x="1233289" y="1549400"/>
                </a:lnTo>
                <a:lnTo>
                  <a:pt x="1225605" y="1549400"/>
                </a:lnTo>
                <a:lnTo>
                  <a:pt x="1225310" y="1562100"/>
                </a:lnTo>
                <a:lnTo>
                  <a:pt x="1165981" y="1562100"/>
                </a:lnTo>
                <a:lnTo>
                  <a:pt x="1163383" y="1574800"/>
                </a:lnTo>
                <a:lnTo>
                  <a:pt x="1166055" y="1574800"/>
                </a:lnTo>
                <a:lnTo>
                  <a:pt x="1166474" y="1587500"/>
                </a:lnTo>
                <a:lnTo>
                  <a:pt x="1210962" y="1587500"/>
                </a:lnTo>
                <a:lnTo>
                  <a:pt x="1214527" y="1574800"/>
                </a:lnTo>
                <a:lnTo>
                  <a:pt x="1227756" y="1562100"/>
                </a:lnTo>
                <a:lnTo>
                  <a:pt x="1238164" y="1549400"/>
                </a:lnTo>
                <a:lnTo>
                  <a:pt x="1235988" y="1543761"/>
                </a:lnTo>
                <a:close/>
              </a:path>
              <a:path w="1915795" h="3200400">
                <a:moveTo>
                  <a:pt x="1223383" y="1574800"/>
                </a:moveTo>
                <a:lnTo>
                  <a:pt x="1220182" y="1574800"/>
                </a:lnTo>
                <a:lnTo>
                  <a:pt x="1219493" y="1587500"/>
                </a:lnTo>
                <a:lnTo>
                  <a:pt x="1223383" y="1574800"/>
                </a:lnTo>
                <a:close/>
              </a:path>
              <a:path w="1915795" h="3200400">
                <a:moveTo>
                  <a:pt x="1222657" y="1549400"/>
                </a:moveTo>
                <a:lnTo>
                  <a:pt x="1178496" y="1549400"/>
                </a:lnTo>
                <a:lnTo>
                  <a:pt x="1173014" y="1562100"/>
                </a:lnTo>
                <a:lnTo>
                  <a:pt x="1225310" y="1562100"/>
                </a:lnTo>
                <a:lnTo>
                  <a:pt x="1222657" y="1549400"/>
                </a:lnTo>
                <a:close/>
              </a:path>
              <a:path w="1915795" h="3200400">
                <a:moveTo>
                  <a:pt x="1233263" y="1536700"/>
                </a:moveTo>
                <a:lnTo>
                  <a:pt x="1187911" y="1536700"/>
                </a:lnTo>
                <a:lnTo>
                  <a:pt x="1195103" y="1549400"/>
                </a:lnTo>
                <a:lnTo>
                  <a:pt x="1230527" y="1549400"/>
                </a:lnTo>
                <a:lnTo>
                  <a:pt x="1234696" y="1545094"/>
                </a:lnTo>
                <a:lnTo>
                  <a:pt x="1235525" y="1542561"/>
                </a:lnTo>
                <a:lnTo>
                  <a:pt x="1233263" y="1536700"/>
                </a:lnTo>
                <a:close/>
              </a:path>
              <a:path w="1915795" h="3200400">
                <a:moveTo>
                  <a:pt x="1234696" y="1545094"/>
                </a:moveTo>
                <a:lnTo>
                  <a:pt x="1230527" y="1549400"/>
                </a:lnTo>
                <a:lnTo>
                  <a:pt x="1233289" y="1549400"/>
                </a:lnTo>
                <a:lnTo>
                  <a:pt x="1234696" y="1545094"/>
                </a:lnTo>
                <a:close/>
              </a:path>
              <a:path w="1915795" h="3200400">
                <a:moveTo>
                  <a:pt x="1245925" y="1524000"/>
                </a:moveTo>
                <a:lnTo>
                  <a:pt x="1241594" y="1524000"/>
                </a:lnTo>
                <a:lnTo>
                  <a:pt x="1235525" y="1542561"/>
                </a:lnTo>
                <a:lnTo>
                  <a:pt x="1235988" y="1543761"/>
                </a:lnTo>
                <a:lnTo>
                  <a:pt x="1242826" y="1536700"/>
                </a:lnTo>
                <a:lnTo>
                  <a:pt x="1246255" y="1536700"/>
                </a:lnTo>
                <a:lnTo>
                  <a:pt x="1245925" y="1524000"/>
                </a:lnTo>
                <a:close/>
              </a:path>
              <a:path w="1915795" h="3200400">
                <a:moveTo>
                  <a:pt x="1208018" y="1498600"/>
                </a:moveTo>
                <a:lnTo>
                  <a:pt x="1201364" y="1511300"/>
                </a:lnTo>
                <a:lnTo>
                  <a:pt x="1197163" y="1524000"/>
                </a:lnTo>
                <a:lnTo>
                  <a:pt x="1192179" y="1524000"/>
                </a:lnTo>
                <a:lnTo>
                  <a:pt x="1192116" y="1536700"/>
                </a:lnTo>
                <a:lnTo>
                  <a:pt x="1230779" y="1536700"/>
                </a:lnTo>
                <a:lnTo>
                  <a:pt x="1238018" y="1524000"/>
                </a:lnTo>
                <a:lnTo>
                  <a:pt x="1246617" y="1511300"/>
                </a:lnTo>
                <a:lnTo>
                  <a:pt x="1211597" y="1511300"/>
                </a:lnTo>
                <a:lnTo>
                  <a:pt x="1208018" y="1498600"/>
                </a:lnTo>
                <a:close/>
              </a:path>
              <a:path w="1915795" h="3200400">
                <a:moveTo>
                  <a:pt x="1254919" y="1511300"/>
                </a:moveTo>
                <a:lnTo>
                  <a:pt x="1248211" y="1511300"/>
                </a:lnTo>
                <a:lnTo>
                  <a:pt x="1251563" y="1524000"/>
                </a:lnTo>
                <a:lnTo>
                  <a:pt x="1253072" y="1524000"/>
                </a:lnTo>
                <a:lnTo>
                  <a:pt x="1254919" y="1511300"/>
                </a:lnTo>
                <a:close/>
              </a:path>
              <a:path w="1915795" h="3200400">
                <a:moveTo>
                  <a:pt x="1237584" y="1473200"/>
                </a:moveTo>
                <a:lnTo>
                  <a:pt x="1221738" y="1473200"/>
                </a:lnTo>
                <a:lnTo>
                  <a:pt x="1217858" y="1485900"/>
                </a:lnTo>
                <a:lnTo>
                  <a:pt x="1215445" y="1498600"/>
                </a:lnTo>
                <a:lnTo>
                  <a:pt x="1211597" y="1511300"/>
                </a:lnTo>
                <a:lnTo>
                  <a:pt x="1225643" y="1511300"/>
                </a:lnTo>
                <a:lnTo>
                  <a:pt x="1225122" y="1498600"/>
                </a:lnTo>
                <a:lnTo>
                  <a:pt x="1258131" y="1498600"/>
                </a:lnTo>
                <a:lnTo>
                  <a:pt x="1252489" y="1485900"/>
                </a:lnTo>
                <a:lnTo>
                  <a:pt x="1241403" y="1485900"/>
                </a:lnTo>
                <a:lnTo>
                  <a:pt x="1237584" y="1473200"/>
                </a:lnTo>
                <a:close/>
              </a:path>
              <a:path w="1915795" h="3200400">
                <a:moveTo>
                  <a:pt x="1250205" y="1498600"/>
                </a:moveTo>
                <a:lnTo>
                  <a:pt x="1225122" y="1498600"/>
                </a:lnTo>
                <a:lnTo>
                  <a:pt x="1225643" y="1511300"/>
                </a:lnTo>
                <a:lnTo>
                  <a:pt x="1250726" y="1511300"/>
                </a:lnTo>
                <a:lnTo>
                  <a:pt x="1250205" y="1498600"/>
                </a:lnTo>
                <a:close/>
              </a:path>
              <a:path w="1915795" h="3200400">
                <a:moveTo>
                  <a:pt x="1258131" y="1498600"/>
                </a:moveTo>
                <a:lnTo>
                  <a:pt x="1250205" y="1498600"/>
                </a:lnTo>
                <a:lnTo>
                  <a:pt x="1250726" y="1511300"/>
                </a:lnTo>
                <a:lnTo>
                  <a:pt x="1259285" y="1511300"/>
                </a:lnTo>
                <a:lnTo>
                  <a:pt x="1258131" y="1498600"/>
                </a:lnTo>
                <a:close/>
              </a:path>
              <a:path w="1915795" h="3200400">
                <a:moveTo>
                  <a:pt x="1284749" y="1435100"/>
                </a:moveTo>
                <a:lnTo>
                  <a:pt x="1253799" y="1435100"/>
                </a:lnTo>
                <a:lnTo>
                  <a:pt x="1248071" y="1447800"/>
                </a:lnTo>
                <a:lnTo>
                  <a:pt x="1233175" y="1447800"/>
                </a:lnTo>
                <a:lnTo>
                  <a:pt x="1233765" y="1460500"/>
                </a:lnTo>
                <a:lnTo>
                  <a:pt x="1241403" y="1485900"/>
                </a:lnTo>
                <a:lnTo>
                  <a:pt x="1252489" y="1485900"/>
                </a:lnTo>
                <a:lnTo>
                  <a:pt x="1242921" y="1473200"/>
                </a:lnTo>
                <a:lnTo>
                  <a:pt x="1268827" y="1473200"/>
                </a:lnTo>
                <a:lnTo>
                  <a:pt x="1275387" y="1460500"/>
                </a:lnTo>
                <a:lnTo>
                  <a:pt x="1281788" y="1447800"/>
                </a:lnTo>
                <a:lnTo>
                  <a:pt x="1284749" y="1435100"/>
                </a:lnTo>
                <a:close/>
              </a:path>
              <a:path w="1915795" h="3200400">
                <a:moveTo>
                  <a:pt x="1268827" y="1473200"/>
                </a:moveTo>
                <a:lnTo>
                  <a:pt x="1242921" y="1473200"/>
                </a:lnTo>
                <a:lnTo>
                  <a:pt x="1252489" y="1485900"/>
                </a:lnTo>
                <a:lnTo>
                  <a:pt x="1265387" y="1485900"/>
                </a:lnTo>
                <a:lnTo>
                  <a:pt x="1268827" y="1473200"/>
                </a:lnTo>
                <a:close/>
              </a:path>
              <a:path w="1915795" h="3200400">
                <a:moveTo>
                  <a:pt x="1289046" y="1435100"/>
                </a:moveTo>
                <a:lnTo>
                  <a:pt x="1284749" y="1435100"/>
                </a:lnTo>
                <a:lnTo>
                  <a:pt x="1280990" y="1460500"/>
                </a:lnTo>
                <a:lnTo>
                  <a:pt x="1268347" y="1485900"/>
                </a:lnTo>
                <a:lnTo>
                  <a:pt x="1280150" y="1485900"/>
                </a:lnTo>
                <a:lnTo>
                  <a:pt x="1286570" y="1473200"/>
                </a:lnTo>
                <a:lnTo>
                  <a:pt x="1283216" y="1473200"/>
                </a:lnTo>
                <a:lnTo>
                  <a:pt x="1286246" y="1460500"/>
                </a:lnTo>
                <a:lnTo>
                  <a:pt x="1290058" y="1460500"/>
                </a:lnTo>
                <a:lnTo>
                  <a:pt x="1285341" y="1447800"/>
                </a:lnTo>
                <a:lnTo>
                  <a:pt x="1286512" y="1447800"/>
                </a:lnTo>
                <a:lnTo>
                  <a:pt x="1289046" y="1435100"/>
                </a:lnTo>
                <a:close/>
              </a:path>
              <a:path w="1915795" h="3200400">
                <a:moveTo>
                  <a:pt x="1287655" y="1469247"/>
                </a:moveTo>
                <a:lnTo>
                  <a:pt x="1286570" y="1473200"/>
                </a:lnTo>
                <a:lnTo>
                  <a:pt x="1288292" y="1473200"/>
                </a:lnTo>
                <a:lnTo>
                  <a:pt x="1287655" y="1469247"/>
                </a:lnTo>
                <a:close/>
              </a:path>
              <a:path w="1915795" h="3200400">
                <a:moveTo>
                  <a:pt x="1290058" y="1460500"/>
                </a:moveTo>
                <a:lnTo>
                  <a:pt x="1286246" y="1460500"/>
                </a:lnTo>
                <a:lnTo>
                  <a:pt x="1287655" y="1469247"/>
                </a:lnTo>
                <a:lnTo>
                  <a:pt x="1290058" y="1460500"/>
                </a:lnTo>
                <a:close/>
              </a:path>
              <a:path w="1915795" h="3200400">
                <a:moveTo>
                  <a:pt x="1295890" y="1447800"/>
                </a:moveTo>
                <a:lnTo>
                  <a:pt x="1288407" y="1447800"/>
                </a:lnTo>
                <a:lnTo>
                  <a:pt x="1292902" y="1460500"/>
                </a:lnTo>
                <a:lnTo>
                  <a:pt x="1295890" y="1447800"/>
                </a:lnTo>
                <a:close/>
              </a:path>
              <a:path w="1915795" h="3200400">
                <a:moveTo>
                  <a:pt x="1294968" y="1435100"/>
                </a:moveTo>
                <a:lnTo>
                  <a:pt x="1290947" y="1435100"/>
                </a:lnTo>
                <a:lnTo>
                  <a:pt x="1286512" y="1447800"/>
                </a:lnTo>
                <a:lnTo>
                  <a:pt x="1297029" y="1447800"/>
                </a:lnTo>
                <a:lnTo>
                  <a:pt x="1294968" y="1435100"/>
                </a:lnTo>
                <a:close/>
              </a:path>
              <a:path w="1915795" h="3200400">
                <a:moveTo>
                  <a:pt x="1304759" y="1435100"/>
                </a:moveTo>
                <a:lnTo>
                  <a:pt x="1298363" y="1435100"/>
                </a:lnTo>
                <a:lnTo>
                  <a:pt x="1297029" y="1447800"/>
                </a:lnTo>
                <a:lnTo>
                  <a:pt x="1304015" y="1447800"/>
                </a:lnTo>
                <a:lnTo>
                  <a:pt x="1304759" y="1435100"/>
                </a:lnTo>
                <a:close/>
              </a:path>
              <a:path w="1915795" h="3200400">
                <a:moveTo>
                  <a:pt x="1257258" y="1422400"/>
                </a:moveTo>
                <a:lnTo>
                  <a:pt x="1249354" y="1435100"/>
                </a:lnTo>
                <a:lnTo>
                  <a:pt x="1259109" y="1435100"/>
                </a:lnTo>
                <a:lnTo>
                  <a:pt x="1257258" y="1422400"/>
                </a:lnTo>
                <a:close/>
              </a:path>
              <a:path w="1915795" h="3200400">
                <a:moveTo>
                  <a:pt x="1306174" y="1409700"/>
                </a:moveTo>
                <a:lnTo>
                  <a:pt x="1262370" y="1409700"/>
                </a:lnTo>
                <a:lnTo>
                  <a:pt x="1267622" y="1422400"/>
                </a:lnTo>
                <a:lnTo>
                  <a:pt x="1270779" y="1422400"/>
                </a:lnTo>
                <a:lnTo>
                  <a:pt x="1261440" y="1435100"/>
                </a:lnTo>
                <a:lnTo>
                  <a:pt x="1299522" y="1435100"/>
                </a:lnTo>
                <a:lnTo>
                  <a:pt x="1297071" y="1422400"/>
                </a:lnTo>
                <a:lnTo>
                  <a:pt x="1306174" y="1409700"/>
                </a:lnTo>
                <a:close/>
              </a:path>
              <a:path w="1915795" h="3200400">
                <a:moveTo>
                  <a:pt x="1322735" y="1384300"/>
                </a:moveTo>
                <a:lnTo>
                  <a:pt x="1274910" y="1384300"/>
                </a:lnTo>
                <a:lnTo>
                  <a:pt x="1272823" y="1397000"/>
                </a:lnTo>
                <a:lnTo>
                  <a:pt x="1272620" y="1397000"/>
                </a:lnTo>
                <a:lnTo>
                  <a:pt x="1261783" y="1409700"/>
                </a:lnTo>
                <a:lnTo>
                  <a:pt x="1317000" y="1409700"/>
                </a:lnTo>
                <a:lnTo>
                  <a:pt x="1322735" y="1384300"/>
                </a:lnTo>
                <a:close/>
              </a:path>
              <a:path w="1915795" h="3200400">
                <a:moveTo>
                  <a:pt x="1334619" y="1384300"/>
                </a:moveTo>
                <a:lnTo>
                  <a:pt x="1327234" y="1384300"/>
                </a:lnTo>
                <a:lnTo>
                  <a:pt x="1329357" y="1397000"/>
                </a:lnTo>
                <a:lnTo>
                  <a:pt x="1332018" y="1397000"/>
                </a:lnTo>
                <a:lnTo>
                  <a:pt x="1334619" y="1384300"/>
                </a:lnTo>
                <a:close/>
              </a:path>
              <a:path w="1915795" h="3200400">
                <a:moveTo>
                  <a:pt x="1339600" y="1346200"/>
                </a:moveTo>
                <a:lnTo>
                  <a:pt x="1298774" y="1346200"/>
                </a:lnTo>
                <a:lnTo>
                  <a:pt x="1301183" y="1358900"/>
                </a:lnTo>
                <a:lnTo>
                  <a:pt x="1294338" y="1358900"/>
                </a:lnTo>
                <a:lnTo>
                  <a:pt x="1287186" y="1371600"/>
                </a:lnTo>
                <a:lnTo>
                  <a:pt x="1282050" y="1371600"/>
                </a:lnTo>
                <a:lnTo>
                  <a:pt x="1281256" y="1384300"/>
                </a:lnTo>
                <a:lnTo>
                  <a:pt x="1327985" y="1384300"/>
                </a:lnTo>
                <a:lnTo>
                  <a:pt x="1325262" y="1371600"/>
                </a:lnTo>
                <a:lnTo>
                  <a:pt x="1339600" y="1346200"/>
                </a:lnTo>
                <a:close/>
              </a:path>
              <a:path w="1915795" h="3200400">
                <a:moveTo>
                  <a:pt x="1348979" y="1346200"/>
                </a:moveTo>
                <a:lnTo>
                  <a:pt x="1339600" y="1346200"/>
                </a:lnTo>
                <a:lnTo>
                  <a:pt x="1349371" y="1358900"/>
                </a:lnTo>
                <a:lnTo>
                  <a:pt x="1348979" y="1346200"/>
                </a:lnTo>
                <a:close/>
              </a:path>
              <a:path w="1915795" h="3200400">
                <a:moveTo>
                  <a:pt x="1360504" y="1308100"/>
                </a:moveTo>
                <a:lnTo>
                  <a:pt x="1319058" y="1308100"/>
                </a:lnTo>
                <a:lnTo>
                  <a:pt x="1312033" y="1320800"/>
                </a:lnTo>
                <a:lnTo>
                  <a:pt x="1312156" y="1333500"/>
                </a:lnTo>
                <a:lnTo>
                  <a:pt x="1298056" y="1346200"/>
                </a:lnTo>
                <a:lnTo>
                  <a:pt x="1363992" y="1346200"/>
                </a:lnTo>
                <a:lnTo>
                  <a:pt x="1363792" y="1333500"/>
                </a:lnTo>
                <a:lnTo>
                  <a:pt x="1354281" y="1333500"/>
                </a:lnTo>
                <a:lnTo>
                  <a:pt x="1357046" y="1329181"/>
                </a:lnTo>
                <a:lnTo>
                  <a:pt x="1354117" y="1320800"/>
                </a:lnTo>
                <a:lnTo>
                  <a:pt x="1360504" y="1308100"/>
                </a:lnTo>
                <a:close/>
              </a:path>
              <a:path w="1915795" h="3200400">
                <a:moveTo>
                  <a:pt x="1362412" y="1320800"/>
                </a:moveTo>
                <a:lnTo>
                  <a:pt x="1357046" y="1329181"/>
                </a:lnTo>
                <a:lnTo>
                  <a:pt x="1358555" y="1333500"/>
                </a:lnTo>
                <a:lnTo>
                  <a:pt x="1362412" y="1320800"/>
                </a:lnTo>
                <a:close/>
              </a:path>
              <a:path w="1915795" h="3200400">
                <a:moveTo>
                  <a:pt x="1337314" y="1295400"/>
                </a:moveTo>
                <a:lnTo>
                  <a:pt x="1324170" y="1295400"/>
                </a:lnTo>
                <a:lnTo>
                  <a:pt x="1325636" y="1308100"/>
                </a:lnTo>
                <a:lnTo>
                  <a:pt x="1340557" y="1308100"/>
                </a:lnTo>
                <a:lnTo>
                  <a:pt x="1337314" y="1295400"/>
                </a:lnTo>
                <a:close/>
              </a:path>
              <a:path w="1915795" h="3200400">
                <a:moveTo>
                  <a:pt x="1377367" y="1295400"/>
                </a:moveTo>
                <a:lnTo>
                  <a:pt x="1357393" y="1295400"/>
                </a:lnTo>
                <a:lnTo>
                  <a:pt x="1350786" y="1308100"/>
                </a:lnTo>
                <a:lnTo>
                  <a:pt x="1379974" y="1308100"/>
                </a:lnTo>
                <a:lnTo>
                  <a:pt x="1377367" y="1295400"/>
                </a:lnTo>
                <a:close/>
              </a:path>
              <a:path w="1915795" h="3200400">
                <a:moveTo>
                  <a:pt x="1396268" y="1244600"/>
                </a:moveTo>
                <a:lnTo>
                  <a:pt x="1354711" y="1244600"/>
                </a:lnTo>
                <a:lnTo>
                  <a:pt x="1350484" y="1257300"/>
                </a:lnTo>
                <a:lnTo>
                  <a:pt x="1335351" y="1270000"/>
                </a:lnTo>
                <a:lnTo>
                  <a:pt x="1338079" y="1282700"/>
                </a:lnTo>
                <a:lnTo>
                  <a:pt x="1348738" y="1295400"/>
                </a:lnTo>
                <a:lnTo>
                  <a:pt x="1383326" y="1295400"/>
                </a:lnTo>
                <a:lnTo>
                  <a:pt x="1378421" y="1282700"/>
                </a:lnTo>
                <a:lnTo>
                  <a:pt x="1395493" y="1282700"/>
                </a:lnTo>
                <a:lnTo>
                  <a:pt x="1391865" y="1270000"/>
                </a:lnTo>
                <a:lnTo>
                  <a:pt x="1371719" y="1270000"/>
                </a:lnTo>
                <a:lnTo>
                  <a:pt x="1377618" y="1257300"/>
                </a:lnTo>
                <a:lnTo>
                  <a:pt x="1391327" y="1257300"/>
                </a:lnTo>
                <a:lnTo>
                  <a:pt x="1396268" y="1244600"/>
                </a:lnTo>
                <a:close/>
              </a:path>
              <a:path w="1915795" h="3200400">
                <a:moveTo>
                  <a:pt x="1391327" y="1257300"/>
                </a:moveTo>
                <a:lnTo>
                  <a:pt x="1380289" y="1257300"/>
                </a:lnTo>
                <a:lnTo>
                  <a:pt x="1380282" y="1270000"/>
                </a:lnTo>
                <a:lnTo>
                  <a:pt x="1386386" y="1270000"/>
                </a:lnTo>
                <a:lnTo>
                  <a:pt x="1391327" y="1257300"/>
                </a:lnTo>
                <a:close/>
              </a:path>
              <a:path w="1915795" h="3200400">
                <a:moveTo>
                  <a:pt x="1408132" y="1244600"/>
                </a:moveTo>
                <a:lnTo>
                  <a:pt x="1396268" y="1244600"/>
                </a:lnTo>
                <a:lnTo>
                  <a:pt x="1397435" y="1257300"/>
                </a:lnTo>
                <a:lnTo>
                  <a:pt x="1402965" y="1257300"/>
                </a:lnTo>
                <a:lnTo>
                  <a:pt x="1408132" y="1244600"/>
                </a:lnTo>
                <a:close/>
              </a:path>
              <a:path w="1915795" h="3200400">
                <a:moveTo>
                  <a:pt x="1360187" y="1231900"/>
                </a:moveTo>
                <a:lnTo>
                  <a:pt x="1355653" y="1244600"/>
                </a:lnTo>
                <a:lnTo>
                  <a:pt x="1359184" y="1244600"/>
                </a:lnTo>
                <a:lnTo>
                  <a:pt x="1360187" y="1231900"/>
                </a:lnTo>
                <a:close/>
              </a:path>
              <a:path w="1915795" h="3200400">
                <a:moveTo>
                  <a:pt x="1409377" y="1231900"/>
                </a:moveTo>
                <a:lnTo>
                  <a:pt x="1366481" y="1231900"/>
                </a:lnTo>
                <a:lnTo>
                  <a:pt x="1360995" y="1244600"/>
                </a:lnTo>
                <a:lnTo>
                  <a:pt x="1413315" y="1244600"/>
                </a:lnTo>
                <a:lnTo>
                  <a:pt x="1409377" y="1231900"/>
                </a:lnTo>
                <a:close/>
              </a:path>
              <a:path w="1915795" h="3200400">
                <a:moveTo>
                  <a:pt x="1417489" y="1193800"/>
                </a:moveTo>
                <a:lnTo>
                  <a:pt x="1398571" y="1193800"/>
                </a:lnTo>
                <a:lnTo>
                  <a:pt x="1394426" y="1206500"/>
                </a:lnTo>
                <a:lnTo>
                  <a:pt x="1370715" y="1206500"/>
                </a:lnTo>
                <a:lnTo>
                  <a:pt x="1364654" y="1219200"/>
                </a:lnTo>
                <a:lnTo>
                  <a:pt x="1362541" y="1231900"/>
                </a:lnTo>
                <a:lnTo>
                  <a:pt x="1402897" y="1231900"/>
                </a:lnTo>
                <a:lnTo>
                  <a:pt x="1401995" y="1219200"/>
                </a:lnTo>
                <a:lnTo>
                  <a:pt x="1408737" y="1219200"/>
                </a:lnTo>
                <a:lnTo>
                  <a:pt x="1409369" y="1206500"/>
                </a:lnTo>
                <a:lnTo>
                  <a:pt x="1417489" y="1193800"/>
                </a:lnTo>
                <a:close/>
              </a:path>
              <a:path w="1915795" h="3200400">
                <a:moveTo>
                  <a:pt x="1410408" y="1219200"/>
                </a:moveTo>
                <a:lnTo>
                  <a:pt x="1401995" y="1219200"/>
                </a:lnTo>
                <a:lnTo>
                  <a:pt x="1402897" y="1231900"/>
                </a:lnTo>
                <a:lnTo>
                  <a:pt x="1409196" y="1231900"/>
                </a:lnTo>
                <a:lnTo>
                  <a:pt x="1410408" y="1219200"/>
                </a:lnTo>
                <a:close/>
              </a:path>
              <a:path w="1915795" h="3200400">
                <a:moveTo>
                  <a:pt x="1419418" y="1206500"/>
                </a:moveTo>
                <a:lnTo>
                  <a:pt x="1417388" y="1206500"/>
                </a:lnTo>
                <a:lnTo>
                  <a:pt x="1415493" y="1219200"/>
                </a:lnTo>
                <a:lnTo>
                  <a:pt x="1417478" y="1219200"/>
                </a:lnTo>
                <a:lnTo>
                  <a:pt x="1419418" y="1206500"/>
                </a:lnTo>
                <a:close/>
              </a:path>
              <a:path w="1915795" h="3200400">
                <a:moveTo>
                  <a:pt x="1401878" y="1168400"/>
                </a:moveTo>
                <a:lnTo>
                  <a:pt x="1393982" y="1168400"/>
                </a:lnTo>
                <a:lnTo>
                  <a:pt x="1391873" y="1181100"/>
                </a:lnTo>
                <a:lnTo>
                  <a:pt x="1388708" y="1181100"/>
                </a:lnTo>
                <a:lnTo>
                  <a:pt x="1383880" y="1193800"/>
                </a:lnTo>
                <a:lnTo>
                  <a:pt x="1376786" y="1206500"/>
                </a:lnTo>
                <a:lnTo>
                  <a:pt x="1391774" y="1206500"/>
                </a:lnTo>
                <a:lnTo>
                  <a:pt x="1395422" y="1193800"/>
                </a:lnTo>
                <a:lnTo>
                  <a:pt x="1393920" y="1193800"/>
                </a:lnTo>
                <a:lnTo>
                  <a:pt x="1395569" y="1181100"/>
                </a:lnTo>
                <a:lnTo>
                  <a:pt x="1401878" y="1168400"/>
                </a:lnTo>
                <a:close/>
              </a:path>
              <a:path w="1915795" h="3200400">
                <a:moveTo>
                  <a:pt x="1435597" y="1181100"/>
                </a:moveTo>
                <a:lnTo>
                  <a:pt x="1399165" y="1181100"/>
                </a:lnTo>
                <a:lnTo>
                  <a:pt x="1393920" y="1193800"/>
                </a:lnTo>
                <a:lnTo>
                  <a:pt x="1417489" y="1193800"/>
                </a:lnTo>
                <a:lnTo>
                  <a:pt x="1418401" y="1206500"/>
                </a:lnTo>
                <a:lnTo>
                  <a:pt x="1427076" y="1193800"/>
                </a:lnTo>
                <a:lnTo>
                  <a:pt x="1435597" y="1181100"/>
                </a:lnTo>
                <a:close/>
              </a:path>
              <a:path w="1915795" h="3200400">
                <a:moveTo>
                  <a:pt x="1447722" y="1181100"/>
                </a:moveTo>
                <a:lnTo>
                  <a:pt x="1435597" y="1181100"/>
                </a:lnTo>
                <a:lnTo>
                  <a:pt x="1436044" y="1193800"/>
                </a:lnTo>
                <a:lnTo>
                  <a:pt x="1447722" y="1181100"/>
                </a:lnTo>
                <a:close/>
              </a:path>
              <a:path w="1915795" h="3200400">
                <a:moveTo>
                  <a:pt x="1390559" y="1168400"/>
                </a:moveTo>
                <a:lnTo>
                  <a:pt x="1390186" y="1168400"/>
                </a:lnTo>
                <a:lnTo>
                  <a:pt x="1387911" y="1181100"/>
                </a:lnTo>
                <a:lnTo>
                  <a:pt x="1389608" y="1181100"/>
                </a:lnTo>
                <a:lnTo>
                  <a:pt x="1390559" y="1168400"/>
                </a:lnTo>
                <a:close/>
              </a:path>
              <a:path w="1915795" h="3200400">
                <a:moveTo>
                  <a:pt x="1441970" y="1168400"/>
                </a:moveTo>
                <a:lnTo>
                  <a:pt x="1416538" y="1168400"/>
                </a:lnTo>
                <a:lnTo>
                  <a:pt x="1408866" y="1181100"/>
                </a:lnTo>
                <a:lnTo>
                  <a:pt x="1446906" y="1181100"/>
                </a:lnTo>
                <a:lnTo>
                  <a:pt x="1441970" y="1168400"/>
                </a:lnTo>
                <a:close/>
              </a:path>
              <a:path w="1915795" h="3200400">
                <a:moveTo>
                  <a:pt x="1450144" y="1143000"/>
                </a:moveTo>
                <a:lnTo>
                  <a:pt x="1412931" y="1143000"/>
                </a:lnTo>
                <a:lnTo>
                  <a:pt x="1408790" y="1155700"/>
                </a:lnTo>
                <a:lnTo>
                  <a:pt x="1405921" y="1168400"/>
                </a:lnTo>
                <a:lnTo>
                  <a:pt x="1441289" y="1168400"/>
                </a:lnTo>
                <a:lnTo>
                  <a:pt x="1446356" y="1155700"/>
                </a:lnTo>
                <a:lnTo>
                  <a:pt x="1446588" y="1155700"/>
                </a:lnTo>
                <a:lnTo>
                  <a:pt x="1450144" y="1143000"/>
                </a:lnTo>
                <a:close/>
              </a:path>
              <a:path w="1915795" h="3200400">
                <a:moveTo>
                  <a:pt x="1461927" y="1143000"/>
                </a:moveTo>
                <a:lnTo>
                  <a:pt x="1455496" y="1143000"/>
                </a:lnTo>
                <a:lnTo>
                  <a:pt x="1453735" y="1155700"/>
                </a:lnTo>
                <a:lnTo>
                  <a:pt x="1446356" y="1155700"/>
                </a:lnTo>
                <a:lnTo>
                  <a:pt x="1448058" y="1168400"/>
                </a:lnTo>
                <a:lnTo>
                  <a:pt x="1449747" y="1168400"/>
                </a:lnTo>
                <a:lnTo>
                  <a:pt x="1459121" y="1155700"/>
                </a:lnTo>
                <a:lnTo>
                  <a:pt x="1461927" y="1143000"/>
                </a:lnTo>
                <a:close/>
              </a:path>
              <a:path w="1915795" h="3200400">
                <a:moveTo>
                  <a:pt x="1417163" y="1130300"/>
                </a:moveTo>
                <a:lnTo>
                  <a:pt x="1415695" y="1130300"/>
                </a:lnTo>
                <a:lnTo>
                  <a:pt x="1410574" y="1143000"/>
                </a:lnTo>
                <a:lnTo>
                  <a:pt x="1415249" y="1143000"/>
                </a:lnTo>
                <a:lnTo>
                  <a:pt x="1417163" y="1130300"/>
                </a:lnTo>
                <a:close/>
              </a:path>
              <a:path w="1915795" h="3200400">
                <a:moveTo>
                  <a:pt x="1458196" y="1130300"/>
                </a:moveTo>
                <a:lnTo>
                  <a:pt x="1417163" y="1130300"/>
                </a:lnTo>
                <a:lnTo>
                  <a:pt x="1419598" y="1143000"/>
                </a:lnTo>
                <a:lnTo>
                  <a:pt x="1457685" y="1143000"/>
                </a:lnTo>
                <a:lnTo>
                  <a:pt x="1458196" y="1130300"/>
                </a:lnTo>
                <a:close/>
              </a:path>
              <a:path w="1915795" h="3200400">
                <a:moveTo>
                  <a:pt x="1468543" y="1130300"/>
                </a:moveTo>
                <a:lnTo>
                  <a:pt x="1461375" y="1130300"/>
                </a:lnTo>
                <a:lnTo>
                  <a:pt x="1457685" y="1143000"/>
                </a:lnTo>
                <a:lnTo>
                  <a:pt x="1463342" y="1143000"/>
                </a:lnTo>
                <a:lnTo>
                  <a:pt x="1468543" y="1130300"/>
                </a:lnTo>
                <a:close/>
              </a:path>
              <a:path w="1915795" h="3200400">
                <a:moveTo>
                  <a:pt x="1473090" y="1130300"/>
                </a:moveTo>
                <a:lnTo>
                  <a:pt x="1466588" y="1143000"/>
                </a:lnTo>
                <a:lnTo>
                  <a:pt x="1474322" y="1143000"/>
                </a:lnTo>
                <a:lnTo>
                  <a:pt x="1473090" y="1130300"/>
                </a:lnTo>
                <a:close/>
              </a:path>
              <a:path w="1915795" h="3200400">
                <a:moveTo>
                  <a:pt x="1475681" y="1117600"/>
                </a:moveTo>
                <a:lnTo>
                  <a:pt x="1422861" y="1117600"/>
                </a:lnTo>
                <a:lnTo>
                  <a:pt x="1420040" y="1130300"/>
                </a:lnTo>
                <a:lnTo>
                  <a:pt x="1473887" y="1130300"/>
                </a:lnTo>
                <a:lnTo>
                  <a:pt x="1475681" y="1117600"/>
                </a:lnTo>
                <a:close/>
              </a:path>
              <a:path w="1915795" h="3200400">
                <a:moveTo>
                  <a:pt x="1444064" y="1104900"/>
                </a:moveTo>
                <a:lnTo>
                  <a:pt x="1420537" y="1104900"/>
                </a:lnTo>
                <a:lnTo>
                  <a:pt x="1423115" y="1117600"/>
                </a:lnTo>
                <a:lnTo>
                  <a:pt x="1453046" y="1117600"/>
                </a:lnTo>
                <a:lnTo>
                  <a:pt x="1450056" y="1112111"/>
                </a:lnTo>
                <a:lnTo>
                  <a:pt x="1444064" y="1104900"/>
                </a:lnTo>
                <a:close/>
              </a:path>
              <a:path w="1915795" h="3200400">
                <a:moveTo>
                  <a:pt x="1450056" y="1112111"/>
                </a:moveTo>
                <a:lnTo>
                  <a:pt x="1453046" y="1117600"/>
                </a:lnTo>
                <a:lnTo>
                  <a:pt x="1454616" y="1117600"/>
                </a:lnTo>
                <a:lnTo>
                  <a:pt x="1450056" y="1112111"/>
                </a:lnTo>
                <a:close/>
              </a:path>
              <a:path w="1915795" h="3200400">
                <a:moveTo>
                  <a:pt x="1481637" y="1104900"/>
                </a:moveTo>
                <a:lnTo>
                  <a:pt x="1446128" y="1104900"/>
                </a:lnTo>
                <a:lnTo>
                  <a:pt x="1450056" y="1112111"/>
                </a:lnTo>
                <a:lnTo>
                  <a:pt x="1454616" y="1117600"/>
                </a:lnTo>
                <a:lnTo>
                  <a:pt x="1485003" y="1117600"/>
                </a:lnTo>
                <a:lnTo>
                  <a:pt x="1485127" y="1110659"/>
                </a:lnTo>
                <a:lnTo>
                  <a:pt x="1481637" y="1104900"/>
                </a:lnTo>
                <a:close/>
              </a:path>
              <a:path w="1915795" h="3200400">
                <a:moveTo>
                  <a:pt x="1487365" y="1104900"/>
                </a:moveTo>
                <a:lnTo>
                  <a:pt x="1485231" y="1104900"/>
                </a:lnTo>
                <a:lnTo>
                  <a:pt x="1485127" y="1110659"/>
                </a:lnTo>
                <a:lnTo>
                  <a:pt x="1489333" y="1117600"/>
                </a:lnTo>
                <a:lnTo>
                  <a:pt x="1487365" y="1104900"/>
                </a:lnTo>
                <a:close/>
              </a:path>
              <a:path w="1915795" h="3200400">
                <a:moveTo>
                  <a:pt x="1447487" y="1092200"/>
                </a:moveTo>
                <a:lnTo>
                  <a:pt x="1433379" y="1092200"/>
                </a:lnTo>
                <a:lnTo>
                  <a:pt x="1438796" y="1104900"/>
                </a:lnTo>
                <a:lnTo>
                  <a:pt x="1447487" y="1092200"/>
                </a:lnTo>
                <a:close/>
              </a:path>
              <a:path w="1915795" h="3200400">
                <a:moveTo>
                  <a:pt x="1490698" y="1092200"/>
                </a:moveTo>
                <a:lnTo>
                  <a:pt x="1447487" y="1092200"/>
                </a:lnTo>
                <a:lnTo>
                  <a:pt x="1455059" y="1104900"/>
                </a:lnTo>
                <a:lnTo>
                  <a:pt x="1483799" y="1104900"/>
                </a:lnTo>
                <a:lnTo>
                  <a:pt x="1490698" y="1092200"/>
                </a:lnTo>
                <a:close/>
              </a:path>
              <a:path w="1915795" h="3200400">
                <a:moveTo>
                  <a:pt x="1496166" y="1054100"/>
                </a:moveTo>
                <a:lnTo>
                  <a:pt x="1455665" y="1054100"/>
                </a:lnTo>
                <a:lnTo>
                  <a:pt x="1449404" y="1066800"/>
                </a:lnTo>
                <a:lnTo>
                  <a:pt x="1444099" y="1079500"/>
                </a:lnTo>
                <a:lnTo>
                  <a:pt x="1451165" y="1079500"/>
                </a:lnTo>
                <a:lnTo>
                  <a:pt x="1446903" y="1092200"/>
                </a:lnTo>
                <a:lnTo>
                  <a:pt x="1490337" y="1092200"/>
                </a:lnTo>
                <a:lnTo>
                  <a:pt x="1487659" y="1079500"/>
                </a:lnTo>
                <a:lnTo>
                  <a:pt x="1496055" y="1066800"/>
                </a:lnTo>
                <a:lnTo>
                  <a:pt x="1501868" y="1066800"/>
                </a:lnTo>
                <a:lnTo>
                  <a:pt x="1496166" y="1054100"/>
                </a:lnTo>
                <a:close/>
              </a:path>
              <a:path w="1915795" h="3200400">
                <a:moveTo>
                  <a:pt x="1463135" y="1041400"/>
                </a:moveTo>
                <a:lnTo>
                  <a:pt x="1460669" y="1041400"/>
                </a:lnTo>
                <a:lnTo>
                  <a:pt x="1456409" y="1054100"/>
                </a:lnTo>
                <a:lnTo>
                  <a:pt x="1460995" y="1054100"/>
                </a:lnTo>
                <a:lnTo>
                  <a:pt x="1463135" y="1041400"/>
                </a:lnTo>
                <a:close/>
              </a:path>
              <a:path w="1915795" h="3200400">
                <a:moveTo>
                  <a:pt x="1487797" y="1041400"/>
                </a:moveTo>
                <a:lnTo>
                  <a:pt x="1463135" y="1041400"/>
                </a:lnTo>
                <a:lnTo>
                  <a:pt x="1461647" y="1054100"/>
                </a:lnTo>
                <a:lnTo>
                  <a:pt x="1489818" y="1054100"/>
                </a:lnTo>
                <a:lnTo>
                  <a:pt x="1487797" y="1041400"/>
                </a:lnTo>
                <a:close/>
              </a:path>
              <a:path w="1915795" h="3200400">
                <a:moveTo>
                  <a:pt x="1514594" y="1041400"/>
                </a:moveTo>
                <a:lnTo>
                  <a:pt x="1496423" y="1041400"/>
                </a:lnTo>
                <a:lnTo>
                  <a:pt x="1489818" y="1054100"/>
                </a:lnTo>
                <a:lnTo>
                  <a:pt x="1507837" y="1054100"/>
                </a:lnTo>
                <a:lnTo>
                  <a:pt x="1513768" y="1045884"/>
                </a:lnTo>
                <a:lnTo>
                  <a:pt x="1514594" y="1041400"/>
                </a:lnTo>
                <a:close/>
              </a:path>
              <a:path w="1915795" h="3200400">
                <a:moveTo>
                  <a:pt x="1517007" y="1041400"/>
                </a:moveTo>
                <a:lnTo>
                  <a:pt x="1513768" y="1045884"/>
                </a:lnTo>
                <a:lnTo>
                  <a:pt x="1512256" y="1054100"/>
                </a:lnTo>
                <a:lnTo>
                  <a:pt x="1514746" y="1054100"/>
                </a:lnTo>
                <a:lnTo>
                  <a:pt x="1517007" y="1041400"/>
                </a:lnTo>
                <a:close/>
              </a:path>
              <a:path w="1915795" h="3200400">
                <a:moveTo>
                  <a:pt x="1493169" y="1028700"/>
                </a:moveTo>
                <a:lnTo>
                  <a:pt x="1468918" y="1028700"/>
                </a:lnTo>
                <a:lnTo>
                  <a:pt x="1468637" y="1041400"/>
                </a:lnTo>
                <a:lnTo>
                  <a:pt x="1489790" y="1041400"/>
                </a:lnTo>
                <a:lnTo>
                  <a:pt x="1493169" y="1028700"/>
                </a:lnTo>
                <a:close/>
              </a:path>
              <a:path w="1915795" h="3200400">
                <a:moveTo>
                  <a:pt x="1527000" y="1003300"/>
                </a:moveTo>
                <a:lnTo>
                  <a:pt x="1481688" y="1003300"/>
                </a:lnTo>
                <a:lnTo>
                  <a:pt x="1480515" y="1016000"/>
                </a:lnTo>
                <a:lnTo>
                  <a:pt x="1473384" y="1016000"/>
                </a:lnTo>
                <a:lnTo>
                  <a:pt x="1468588" y="1028700"/>
                </a:lnTo>
                <a:lnTo>
                  <a:pt x="1493169" y="1028700"/>
                </a:lnTo>
                <a:lnTo>
                  <a:pt x="1497487" y="1041400"/>
                </a:lnTo>
                <a:lnTo>
                  <a:pt x="1509329" y="1041400"/>
                </a:lnTo>
                <a:lnTo>
                  <a:pt x="1516724" y="1016000"/>
                </a:lnTo>
                <a:lnTo>
                  <a:pt x="1527000" y="1003300"/>
                </a:lnTo>
                <a:close/>
              </a:path>
              <a:path w="1915795" h="3200400">
                <a:moveTo>
                  <a:pt x="1518442" y="1028700"/>
                </a:moveTo>
                <a:lnTo>
                  <a:pt x="1509329" y="1041400"/>
                </a:lnTo>
                <a:lnTo>
                  <a:pt x="1519131" y="1041400"/>
                </a:lnTo>
                <a:lnTo>
                  <a:pt x="1518442" y="1028700"/>
                </a:lnTo>
                <a:close/>
              </a:path>
              <a:path w="1915795" h="3200400">
                <a:moveTo>
                  <a:pt x="1527614" y="1003300"/>
                </a:moveTo>
                <a:lnTo>
                  <a:pt x="1527000" y="1003300"/>
                </a:lnTo>
                <a:lnTo>
                  <a:pt x="1526532" y="1016000"/>
                </a:lnTo>
                <a:lnTo>
                  <a:pt x="1527614" y="1003300"/>
                </a:lnTo>
                <a:close/>
              </a:path>
              <a:path w="1915795" h="3200400">
                <a:moveTo>
                  <a:pt x="1534002" y="1014038"/>
                </a:moveTo>
                <a:lnTo>
                  <a:pt x="1532395" y="1016000"/>
                </a:lnTo>
                <a:lnTo>
                  <a:pt x="1534367" y="1016000"/>
                </a:lnTo>
                <a:lnTo>
                  <a:pt x="1534002" y="1014038"/>
                </a:lnTo>
                <a:close/>
              </a:path>
              <a:path w="1915795" h="3200400">
                <a:moveTo>
                  <a:pt x="1497702" y="977900"/>
                </a:moveTo>
                <a:lnTo>
                  <a:pt x="1479058" y="1003300"/>
                </a:lnTo>
                <a:lnTo>
                  <a:pt x="1532003" y="1003300"/>
                </a:lnTo>
                <a:lnTo>
                  <a:pt x="1534002" y="1014038"/>
                </a:lnTo>
                <a:lnTo>
                  <a:pt x="1542800" y="1003300"/>
                </a:lnTo>
                <a:lnTo>
                  <a:pt x="1548224" y="990600"/>
                </a:lnTo>
                <a:lnTo>
                  <a:pt x="1495137" y="990600"/>
                </a:lnTo>
                <a:lnTo>
                  <a:pt x="1497702" y="977900"/>
                </a:lnTo>
                <a:close/>
              </a:path>
              <a:path w="1915795" h="3200400">
                <a:moveTo>
                  <a:pt x="1534384" y="977900"/>
                </a:moveTo>
                <a:lnTo>
                  <a:pt x="1501801" y="977900"/>
                </a:lnTo>
                <a:lnTo>
                  <a:pt x="1495137" y="990600"/>
                </a:lnTo>
                <a:lnTo>
                  <a:pt x="1539143" y="990600"/>
                </a:lnTo>
                <a:lnTo>
                  <a:pt x="1534384" y="977900"/>
                </a:lnTo>
                <a:close/>
              </a:path>
              <a:path w="1915795" h="3200400">
                <a:moveTo>
                  <a:pt x="1543410" y="977900"/>
                </a:moveTo>
                <a:lnTo>
                  <a:pt x="1538243" y="977900"/>
                </a:lnTo>
                <a:lnTo>
                  <a:pt x="1539697" y="990600"/>
                </a:lnTo>
                <a:lnTo>
                  <a:pt x="1543410" y="977900"/>
                </a:lnTo>
                <a:close/>
              </a:path>
              <a:path w="1915795" h="3200400">
                <a:moveTo>
                  <a:pt x="1505317" y="965200"/>
                </a:moveTo>
                <a:lnTo>
                  <a:pt x="1498033" y="965200"/>
                </a:lnTo>
                <a:lnTo>
                  <a:pt x="1499227" y="977900"/>
                </a:lnTo>
                <a:lnTo>
                  <a:pt x="1503937" y="977900"/>
                </a:lnTo>
                <a:lnTo>
                  <a:pt x="1505317" y="965200"/>
                </a:lnTo>
                <a:close/>
              </a:path>
              <a:path w="1915795" h="3200400">
                <a:moveTo>
                  <a:pt x="1519305" y="927100"/>
                </a:moveTo>
                <a:lnTo>
                  <a:pt x="1518391" y="927100"/>
                </a:lnTo>
                <a:lnTo>
                  <a:pt x="1511263" y="939800"/>
                </a:lnTo>
                <a:lnTo>
                  <a:pt x="1507678" y="952500"/>
                </a:lnTo>
                <a:lnTo>
                  <a:pt x="1504361" y="965200"/>
                </a:lnTo>
                <a:lnTo>
                  <a:pt x="1505317" y="965200"/>
                </a:lnTo>
                <a:lnTo>
                  <a:pt x="1507951" y="977900"/>
                </a:lnTo>
                <a:lnTo>
                  <a:pt x="1549701" y="977900"/>
                </a:lnTo>
                <a:lnTo>
                  <a:pt x="1552899" y="965200"/>
                </a:lnTo>
                <a:lnTo>
                  <a:pt x="1554510" y="952500"/>
                </a:lnTo>
                <a:lnTo>
                  <a:pt x="1558053" y="939800"/>
                </a:lnTo>
                <a:lnTo>
                  <a:pt x="1517273" y="939800"/>
                </a:lnTo>
                <a:lnTo>
                  <a:pt x="1519305" y="927100"/>
                </a:lnTo>
                <a:close/>
              </a:path>
              <a:path w="1915795" h="3200400">
                <a:moveTo>
                  <a:pt x="1569683" y="939800"/>
                </a:moveTo>
                <a:lnTo>
                  <a:pt x="1565940" y="939800"/>
                </a:lnTo>
                <a:lnTo>
                  <a:pt x="1565943" y="952500"/>
                </a:lnTo>
                <a:lnTo>
                  <a:pt x="1569683" y="939800"/>
                </a:lnTo>
                <a:close/>
              </a:path>
              <a:path w="1915795" h="3200400">
                <a:moveTo>
                  <a:pt x="1555056" y="927100"/>
                </a:moveTo>
                <a:lnTo>
                  <a:pt x="1523557" y="927100"/>
                </a:lnTo>
                <a:lnTo>
                  <a:pt x="1523026" y="939800"/>
                </a:lnTo>
                <a:lnTo>
                  <a:pt x="1555928" y="939800"/>
                </a:lnTo>
                <a:lnTo>
                  <a:pt x="1555056" y="927100"/>
                </a:lnTo>
                <a:close/>
              </a:path>
              <a:path w="1915795" h="3200400">
                <a:moveTo>
                  <a:pt x="1563613" y="914400"/>
                </a:moveTo>
                <a:lnTo>
                  <a:pt x="1536411" y="914400"/>
                </a:lnTo>
                <a:lnTo>
                  <a:pt x="1530158" y="927100"/>
                </a:lnTo>
                <a:lnTo>
                  <a:pt x="1556736" y="927100"/>
                </a:lnTo>
                <a:lnTo>
                  <a:pt x="1560161" y="939800"/>
                </a:lnTo>
                <a:lnTo>
                  <a:pt x="1562873" y="939800"/>
                </a:lnTo>
                <a:lnTo>
                  <a:pt x="1562896" y="927100"/>
                </a:lnTo>
                <a:lnTo>
                  <a:pt x="1563613" y="914400"/>
                </a:lnTo>
                <a:close/>
              </a:path>
              <a:path w="1915795" h="3200400">
                <a:moveTo>
                  <a:pt x="1568779" y="927100"/>
                </a:moveTo>
                <a:lnTo>
                  <a:pt x="1566185" y="927100"/>
                </a:lnTo>
                <a:lnTo>
                  <a:pt x="1565889" y="939800"/>
                </a:lnTo>
                <a:lnTo>
                  <a:pt x="1568779" y="927100"/>
                </a:lnTo>
                <a:close/>
              </a:path>
              <a:path w="1915795" h="3200400">
                <a:moveTo>
                  <a:pt x="1536012" y="914400"/>
                </a:moveTo>
                <a:lnTo>
                  <a:pt x="1521755" y="914400"/>
                </a:lnTo>
                <a:lnTo>
                  <a:pt x="1522734" y="927100"/>
                </a:lnTo>
                <a:lnTo>
                  <a:pt x="1536012" y="914400"/>
                </a:lnTo>
                <a:close/>
              </a:path>
              <a:path w="1915795" h="3200400">
                <a:moveTo>
                  <a:pt x="1574037" y="914400"/>
                </a:moveTo>
                <a:lnTo>
                  <a:pt x="1563613" y="914400"/>
                </a:lnTo>
                <a:lnTo>
                  <a:pt x="1570512" y="927100"/>
                </a:lnTo>
                <a:lnTo>
                  <a:pt x="1573928" y="927100"/>
                </a:lnTo>
                <a:lnTo>
                  <a:pt x="1574037" y="914400"/>
                </a:lnTo>
                <a:close/>
              </a:path>
              <a:path w="1915795" h="3200400">
                <a:moveTo>
                  <a:pt x="1585805" y="901700"/>
                </a:moveTo>
                <a:lnTo>
                  <a:pt x="1581319" y="901700"/>
                </a:lnTo>
                <a:lnTo>
                  <a:pt x="1570807" y="914400"/>
                </a:lnTo>
                <a:lnTo>
                  <a:pt x="1576727" y="914400"/>
                </a:lnTo>
                <a:lnTo>
                  <a:pt x="1573928" y="927100"/>
                </a:lnTo>
                <a:lnTo>
                  <a:pt x="1576665" y="927100"/>
                </a:lnTo>
                <a:lnTo>
                  <a:pt x="1582667" y="914400"/>
                </a:lnTo>
                <a:lnTo>
                  <a:pt x="1585805" y="901700"/>
                </a:lnTo>
                <a:close/>
              </a:path>
              <a:path w="1915795" h="3200400">
                <a:moveTo>
                  <a:pt x="1570147" y="901700"/>
                </a:moveTo>
                <a:lnTo>
                  <a:pt x="1531175" y="901700"/>
                </a:lnTo>
                <a:lnTo>
                  <a:pt x="1526379" y="914400"/>
                </a:lnTo>
                <a:lnTo>
                  <a:pt x="1570807" y="914400"/>
                </a:lnTo>
                <a:lnTo>
                  <a:pt x="1570147" y="901700"/>
                </a:lnTo>
                <a:close/>
              </a:path>
              <a:path w="1915795" h="3200400">
                <a:moveTo>
                  <a:pt x="1589022" y="876300"/>
                </a:moveTo>
                <a:lnTo>
                  <a:pt x="1561641" y="876300"/>
                </a:lnTo>
                <a:lnTo>
                  <a:pt x="1554586" y="889000"/>
                </a:lnTo>
                <a:lnTo>
                  <a:pt x="1538220" y="889000"/>
                </a:lnTo>
                <a:lnTo>
                  <a:pt x="1530710" y="901700"/>
                </a:lnTo>
                <a:lnTo>
                  <a:pt x="1583364" y="901700"/>
                </a:lnTo>
                <a:lnTo>
                  <a:pt x="1582144" y="889000"/>
                </a:lnTo>
                <a:lnTo>
                  <a:pt x="1589022" y="876300"/>
                </a:lnTo>
                <a:close/>
              </a:path>
              <a:path w="1915795" h="3200400">
                <a:moveTo>
                  <a:pt x="1593842" y="850900"/>
                </a:moveTo>
                <a:lnTo>
                  <a:pt x="1556338" y="850900"/>
                </a:lnTo>
                <a:lnTo>
                  <a:pt x="1552859" y="863600"/>
                </a:lnTo>
                <a:lnTo>
                  <a:pt x="1548150" y="876300"/>
                </a:lnTo>
                <a:lnTo>
                  <a:pt x="1542394" y="889000"/>
                </a:lnTo>
                <a:lnTo>
                  <a:pt x="1554586" y="889000"/>
                </a:lnTo>
                <a:lnTo>
                  <a:pt x="1550339" y="876300"/>
                </a:lnTo>
                <a:lnTo>
                  <a:pt x="1550530" y="876300"/>
                </a:lnTo>
                <a:lnTo>
                  <a:pt x="1554838" y="863600"/>
                </a:lnTo>
                <a:lnTo>
                  <a:pt x="1591431" y="863600"/>
                </a:lnTo>
                <a:lnTo>
                  <a:pt x="1593842" y="850900"/>
                </a:lnTo>
                <a:close/>
              </a:path>
              <a:path w="1915795" h="3200400">
                <a:moveTo>
                  <a:pt x="1595833" y="876300"/>
                </a:moveTo>
                <a:lnTo>
                  <a:pt x="1594494" y="876300"/>
                </a:lnTo>
                <a:lnTo>
                  <a:pt x="1592810" y="889000"/>
                </a:lnTo>
                <a:lnTo>
                  <a:pt x="1594413" y="889000"/>
                </a:lnTo>
                <a:lnTo>
                  <a:pt x="1595833" y="876300"/>
                </a:lnTo>
                <a:close/>
              </a:path>
              <a:path w="1915795" h="3200400">
                <a:moveTo>
                  <a:pt x="1591431" y="863600"/>
                </a:moveTo>
                <a:lnTo>
                  <a:pt x="1568754" y="863600"/>
                </a:lnTo>
                <a:lnTo>
                  <a:pt x="1567341" y="876300"/>
                </a:lnTo>
                <a:lnTo>
                  <a:pt x="1600280" y="876300"/>
                </a:lnTo>
                <a:lnTo>
                  <a:pt x="1591431" y="863600"/>
                </a:lnTo>
                <a:close/>
              </a:path>
              <a:path w="1915795" h="3200400">
                <a:moveTo>
                  <a:pt x="1605157" y="850900"/>
                </a:moveTo>
                <a:lnTo>
                  <a:pt x="1601575" y="850900"/>
                </a:lnTo>
                <a:lnTo>
                  <a:pt x="1600985" y="863600"/>
                </a:lnTo>
                <a:lnTo>
                  <a:pt x="1602482" y="863600"/>
                </a:lnTo>
                <a:lnTo>
                  <a:pt x="1605157" y="850900"/>
                </a:lnTo>
                <a:close/>
              </a:path>
              <a:path w="1915795" h="3200400">
                <a:moveTo>
                  <a:pt x="1613763" y="812800"/>
                </a:moveTo>
                <a:lnTo>
                  <a:pt x="1570377" y="812800"/>
                </a:lnTo>
                <a:lnTo>
                  <a:pt x="1567248" y="825500"/>
                </a:lnTo>
                <a:lnTo>
                  <a:pt x="1561200" y="838200"/>
                </a:lnTo>
                <a:lnTo>
                  <a:pt x="1559556" y="838200"/>
                </a:lnTo>
                <a:lnTo>
                  <a:pt x="1559549" y="850900"/>
                </a:lnTo>
                <a:lnTo>
                  <a:pt x="1607215" y="850900"/>
                </a:lnTo>
                <a:lnTo>
                  <a:pt x="1608485" y="838200"/>
                </a:lnTo>
                <a:lnTo>
                  <a:pt x="1619572" y="825500"/>
                </a:lnTo>
                <a:lnTo>
                  <a:pt x="1617446" y="825500"/>
                </a:lnTo>
                <a:lnTo>
                  <a:pt x="1613763" y="812800"/>
                </a:lnTo>
                <a:close/>
              </a:path>
              <a:path w="1915795" h="3200400">
                <a:moveTo>
                  <a:pt x="1618405" y="838200"/>
                </a:moveTo>
                <a:lnTo>
                  <a:pt x="1615114" y="838200"/>
                </a:lnTo>
                <a:lnTo>
                  <a:pt x="1615416" y="850900"/>
                </a:lnTo>
                <a:lnTo>
                  <a:pt x="1618405" y="838200"/>
                </a:lnTo>
                <a:close/>
              </a:path>
              <a:path w="1915795" h="3200400">
                <a:moveTo>
                  <a:pt x="1628267" y="812800"/>
                </a:moveTo>
                <a:lnTo>
                  <a:pt x="1616587" y="812800"/>
                </a:lnTo>
                <a:lnTo>
                  <a:pt x="1617446" y="825500"/>
                </a:lnTo>
                <a:lnTo>
                  <a:pt x="1619572" y="825500"/>
                </a:lnTo>
                <a:lnTo>
                  <a:pt x="1628267" y="812800"/>
                </a:lnTo>
                <a:close/>
              </a:path>
              <a:path w="1915795" h="3200400">
                <a:moveTo>
                  <a:pt x="1630599" y="774700"/>
                </a:moveTo>
                <a:lnTo>
                  <a:pt x="1586252" y="774700"/>
                </a:lnTo>
                <a:lnTo>
                  <a:pt x="1584318" y="787400"/>
                </a:lnTo>
                <a:lnTo>
                  <a:pt x="1588850" y="800100"/>
                </a:lnTo>
                <a:lnTo>
                  <a:pt x="1577636" y="800100"/>
                </a:lnTo>
                <a:lnTo>
                  <a:pt x="1586216" y="812800"/>
                </a:lnTo>
                <a:lnTo>
                  <a:pt x="1621176" y="812800"/>
                </a:lnTo>
                <a:lnTo>
                  <a:pt x="1622088" y="811617"/>
                </a:lnTo>
                <a:lnTo>
                  <a:pt x="1619387" y="800100"/>
                </a:lnTo>
                <a:lnTo>
                  <a:pt x="1624112" y="787400"/>
                </a:lnTo>
                <a:lnTo>
                  <a:pt x="1630599" y="774700"/>
                </a:lnTo>
                <a:close/>
              </a:path>
              <a:path w="1915795" h="3200400">
                <a:moveTo>
                  <a:pt x="1622088" y="811617"/>
                </a:moveTo>
                <a:lnTo>
                  <a:pt x="1621176" y="812800"/>
                </a:lnTo>
                <a:lnTo>
                  <a:pt x="1622366" y="812800"/>
                </a:lnTo>
                <a:lnTo>
                  <a:pt x="1622088" y="811617"/>
                </a:lnTo>
                <a:close/>
              </a:path>
              <a:path w="1915795" h="3200400">
                <a:moveTo>
                  <a:pt x="1624583" y="808384"/>
                </a:moveTo>
                <a:lnTo>
                  <a:pt x="1622088" y="811617"/>
                </a:lnTo>
                <a:lnTo>
                  <a:pt x="1622366" y="812800"/>
                </a:lnTo>
                <a:lnTo>
                  <a:pt x="1622540" y="812800"/>
                </a:lnTo>
                <a:lnTo>
                  <a:pt x="1624583" y="808384"/>
                </a:lnTo>
                <a:close/>
              </a:path>
              <a:path w="1915795" h="3200400">
                <a:moveTo>
                  <a:pt x="1632145" y="787400"/>
                </a:moveTo>
                <a:lnTo>
                  <a:pt x="1628415" y="800100"/>
                </a:lnTo>
                <a:lnTo>
                  <a:pt x="1624583" y="808384"/>
                </a:lnTo>
                <a:lnTo>
                  <a:pt x="1630976" y="800100"/>
                </a:lnTo>
                <a:lnTo>
                  <a:pt x="1633123" y="800100"/>
                </a:lnTo>
                <a:lnTo>
                  <a:pt x="1632145" y="787400"/>
                </a:lnTo>
                <a:close/>
              </a:path>
              <a:path w="1915795" h="3200400">
                <a:moveTo>
                  <a:pt x="1614173" y="749300"/>
                </a:moveTo>
                <a:lnTo>
                  <a:pt x="1600657" y="749300"/>
                </a:lnTo>
                <a:lnTo>
                  <a:pt x="1598604" y="762000"/>
                </a:lnTo>
                <a:lnTo>
                  <a:pt x="1598494" y="774700"/>
                </a:lnTo>
                <a:lnTo>
                  <a:pt x="1630599" y="774700"/>
                </a:lnTo>
                <a:lnTo>
                  <a:pt x="1632907" y="787400"/>
                </a:lnTo>
                <a:lnTo>
                  <a:pt x="1637733" y="800100"/>
                </a:lnTo>
                <a:lnTo>
                  <a:pt x="1638503" y="787400"/>
                </a:lnTo>
                <a:lnTo>
                  <a:pt x="1643118" y="787400"/>
                </a:lnTo>
                <a:lnTo>
                  <a:pt x="1638977" y="762000"/>
                </a:lnTo>
                <a:lnTo>
                  <a:pt x="1617761" y="762000"/>
                </a:lnTo>
                <a:lnTo>
                  <a:pt x="1614173" y="749300"/>
                </a:lnTo>
                <a:close/>
              </a:path>
              <a:path w="1915795" h="3200400">
                <a:moveTo>
                  <a:pt x="1645391" y="762000"/>
                </a:moveTo>
                <a:lnTo>
                  <a:pt x="1639917" y="762000"/>
                </a:lnTo>
                <a:lnTo>
                  <a:pt x="1644476" y="774700"/>
                </a:lnTo>
                <a:lnTo>
                  <a:pt x="1645391" y="762000"/>
                </a:lnTo>
                <a:close/>
              </a:path>
              <a:path w="1915795" h="3200400">
                <a:moveTo>
                  <a:pt x="1631618" y="749300"/>
                </a:moveTo>
                <a:lnTo>
                  <a:pt x="1614173" y="749300"/>
                </a:lnTo>
                <a:lnTo>
                  <a:pt x="1617761" y="762000"/>
                </a:lnTo>
                <a:lnTo>
                  <a:pt x="1638977" y="762000"/>
                </a:lnTo>
                <a:lnTo>
                  <a:pt x="1631618" y="749300"/>
                </a:lnTo>
                <a:close/>
              </a:path>
              <a:path w="1915795" h="3200400">
                <a:moveTo>
                  <a:pt x="1656668" y="723900"/>
                </a:moveTo>
                <a:lnTo>
                  <a:pt x="1617121" y="723900"/>
                </a:lnTo>
                <a:lnTo>
                  <a:pt x="1609899" y="736600"/>
                </a:lnTo>
                <a:lnTo>
                  <a:pt x="1611495" y="736600"/>
                </a:lnTo>
                <a:lnTo>
                  <a:pt x="1612306" y="749300"/>
                </a:lnTo>
                <a:lnTo>
                  <a:pt x="1631618" y="749300"/>
                </a:lnTo>
                <a:lnTo>
                  <a:pt x="1638977" y="762000"/>
                </a:lnTo>
                <a:lnTo>
                  <a:pt x="1640168" y="762000"/>
                </a:lnTo>
                <a:lnTo>
                  <a:pt x="1649862" y="749300"/>
                </a:lnTo>
                <a:lnTo>
                  <a:pt x="1656714" y="723965"/>
                </a:lnTo>
                <a:close/>
              </a:path>
              <a:path w="1915795" h="3200400">
                <a:moveTo>
                  <a:pt x="1667362" y="723900"/>
                </a:moveTo>
                <a:lnTo>
                  <a:pt x="1656732" y="723900"/>
                </a:lnTo>
                <a:lnTo>
                  <a:pt x="1665482" y="736600"/>
                </a:lnTo>
                <a:lnTo>
                  <a:pt x="1667362" y="723900"/>
                </a:lnTo>
                <a:close/>
              </a:path>
              <a:path w="1915795" h="3200400">
                <a:moveTo>
                  <a:pt x="1656732" y="723900"/>
                </a:moveTo>
                <a:close/>
              </a:path>
              <a:path w="1915795" h="3200400">
                <a:moveTo>
                  <a:pt x="1672859" y="685800"/>
                </a:moveTo>
                <a:lnTo>
                  <a:pt x="1667335" y="685800"/>
                </a:lnTo>
                <a:lnTo>
                  <a:pt x="1669207" y="698500"/>
                </a:lnTo>
                <a:lnTo>
                  <a:pt x="1625796" y="698500"/>
                </a:lnTo>
                <a:lnTo>
                  <a:pt x="1618539" y="711200"/>
                </a:lnTo>
                <a:lnTo>
                  <a:pt x="1621832" y="723900"/>
                </a:lnTo>
                <a:lnTo>
                  <a:pt x="1626582" y="723900"/>
                </a:lnTo>
                <a:lnTo>
                  <a:pt x="1626468" y="711200"/>
                </a:lnTo>
                <a:lnTo>
                  <a:pt x="1670943" y="711200"/>
                </a:lnTo>
                <a:lnTo>
                  <a:pt x="1675258" y="698500"/>
                </a:lnTo>
                <a:lnTo>
                  <a:pt x="1672859" y="685800"/>
                </a:lnTo>
                <a:close/>
              </a:path>
              <a:path w="1915795" h="3200400">
                <a:moveTo>
                  <a:pt x="1651558" y="711200"/>
                </a:moveTo>
                <a:lnTo>
                  <a:pt x="1626468" y="711200"/>
                </a:lnTo>
                <a:lnTo>
                  <a:pt x="1626582" y="723900"/>
                </a:lnTo>
                <a:lnTo>
                  <a:pt x="1651917" y="723900"/>
                </a:lnTo>
                <a:lnTo>
                  <a:pt x="1651558" y="711200"/>
                </a:lnTo>
                <a:close/>
              </a:path>
              <a:path w="1915795" h="3200400">
                <a:moveTo>
                  <a:pt x="1662180" y="711200"/>
                </a:moveTo>
                <a:lnTo>
                  <a:pt x="1654001" y="711200"/>
                </a:lnTo>
                <a:lnTo>
                  <a:pt x="1651917" y="723900"/>
                </a:lnTo>
                <a:lnTo>
                  <a:pt x="1658337" y="723900"/>
                </a:lnTo>
                <a:lnTo>
                  <a:pt x="1662312" y="711984"/>
                </a:lnTo>
                <a:lnTo>
                  <a:pt x="1662180" y="711200"/>
                </a:lnTo>
                <a:close/>
              </a:path>
              <a:path w="1915795" h="3200400">
                <a:moveTo>
                  <a:pt x="1665266" y="711200"/>
                </a:moveTo>
                <a:lnTo>
                  <a:pt x="1662574" y="711200"/>
                </a:lnTo>
                <a:lnTo>
                  <a:pt x="1662312" y="711984"/>
                </a:lnTo>
                <a:lnTo>
                  <a:pt x="1664314" y="723900"/>
                </a:lnTo>
                <a:lnTo>
                  <a:pt x="1665266" y="711200"/>
                </a:lnTo>
                <a:close/>
              </a:path>
              <a:path w="1915795" h="3200400">
                <a:moveTo>
                  <a:pt x="1632646" y="685800"/>
                </a:moveTo>
                <a:lnTo>
                  <a:pt x="1626885" y="685800"/>
                </a:lnTo>
                <a:lnTo>
                  <a:pt x="1624442" y="698500"/>
                </a:lnTo>
                <a:lnTo>
                  <a:pt x="1628658" y="698500"/>
                </a:lnTo>
                <a:lnTo>
                  <a:pt x="1632646" y="685800"/>
                </a:lnTo>
                <a:close/>
              </a:path>
              <a:path w="1915795" h="3200400">
                <a:moveTo>
                  <a:pt x="1658218" y="673100"/>
                </a:moveTo>
                <a:lnTo>
                  <a:pt x="1633042" y="673100"/>
                </a:lnTo>
                <a:lnTo>
                  <a:pt x="1633173" y="685800"/>
                </a:lnTo>
                <a:lnTo>
                  <a:pt x="1639845" y="685800"/>
                </a:lnTo>
                <a:lnTo>
                  <a:pt x="1639066" y="698500"/>
                </a:lnTo>
                <a:lnTo>
                  <a:pt x="1657178" y="698500"/>
                </a:lnTo>
                <a:lnTo>
                  <a:pt x="1658218" y="673100"/>
                </a:lnTo>
                <a:close/>
              </a:path>
              <a:path w="1915795" h="3200400">
                <a:moveTo>
                  <a:pt x="1672763" y="673100"/>
                </a:moveTo>
                <a:lnTo>
                  <a:pt x="1665815" y="673100"/>
                </a:lnTo>
                <a:lnTo>
                  <a:pt x="1662590" y="685800"/>
                </a:lnTo>
                <a:lnTo>
                  <a:pt x="1657178" y="698500"/>
                </a:lnTo>
                <a:lnTo>
                  <a:pt x="1665978" y="698500"/>
                </a:lnTo>
                <a:lnTo>
                  <a:pt x="1667335" y="685800"/>
                </a:lnTo>
                <a:lnTo>
                  <a:pt x="1672859" y="685800"/>
                </a:lnTo>
                <a:lnTo>
                  <a:pt x="1672763" y="673100"/>
                </a:lnTo>
                <a:close/>
              </a:path>
              <a:path w="1915795" h="3200400">
                <a:moveTo>
                  <a:pt x="1690308" y="673100"/>
                </a:moveTo>
                <a:lnTo>
                  <a:pt x="1672763" y="673100"/>
                </a:lnTo>
                <a:lnTo>
                  <a:pt x="1683986" y="685800"/>
                </a:lnTo>
                <a:lnTo>
                  <a:pt x="1690308" y="673100"/>
                </a:lnTo>
                <a:close/>
              </a:path>
              <a:path w="1915795" h="3200400">
                <a:moveTo>
                  <a:pt x="1689136" y="647700"/>
                </a:moveTo>
                <a:lnTo>
                  <a:pt x="1645766" y="647700"/>
                </a:lnTo>
                <a:lnTo>
                  <a:pt x="1650366" y="660400"/>
                </a:lnTo>
                <a:lnTo>
                  <a:pt x="1648395" y="660400"/>
                </a:lnTo>
                <a:lnTo>
                  <a:pt x="1639855" y="673100"/>
                </a:lnTo>
                <a:lnTo>
                  <a:pt x="1682005" y="673100"/>
                </a:lnTo>
                <a:lnTo>
                  <a:pt x="1682368" y="660400"/>
                </a:lnTo>
                <a:lnTo>
                  <a:pt x="1689136" y="647700"/>
                </a:lnTo>
                <a:close/>
              </a:path>
              <a:path w="1915795" h="3200400">
                <a:moveTo>
                  <a:pt x="1686649" y="660400"/>
                </a:moveTo>
                <a:lnTo>
                  <a:pt x="1682005" y="673100"/>
                </a:lnTo>
                <a:lnTo>
                  <a:pt x="1690306" y="673100"/>
                </a:lnTo>
                <a:lnTo>
                  <a:pt x="1686649" y="660400"/>
                </a:lnTo>
                <a:close/>
              </a:path>
              <a:path w="1915795" h="3200400">
                <a:moveTo>
                  <a:pt x="1697168" y="647700"/>
                </a:moveTo>
                <a:lnTo>
                  <a:pt x="1695885" y="647700"/>
                </a:lnTo>
                <a:lnTo>
                  <a:pt x="1696191" y="660400"/>
                </a:lnTo>
                <a:lnTo>
                  <a:pt x="1697168" y="647700"/>
                </a:lnTo>
                <a:close/>
              </a:path>
              <a:path w="1915795" h="3200400">
                <a:moveTo>
                  <a:pt x="1697347" y="622300"/>
                </a:moveTo>
                <a:lnTo>
                  <a:pt x="1660178" y="622300"/>
                </a:lnTo>
                <a:lnTo>
                  <a:pt x="1656110" y="635000"/>
                </a:lnTo>
                <a:lnTo>
                  <a:pt x="1645670" y="647700"/>
                </a:lnTo>
                <a:lnTo>
                  <a:pt x="1694562" y="647700"/>
                </a:lnTo>
                <a:lnTo>
                  <a:pt x="1692294" y="635000"/>
                </a:lnTo>
                <a:lnTo>
                  <a:pt x="1695449" y="635000"/>
                </a:lnTo>
                <a:lnTo>
                  <a:pt x="1697347" y="622300"/>
                </a:lnTo>
                <a:close/>
              </a:path>
              <a:path w="1915795" h="3200400">
                <a:moveTo>
                  <a:pt x="1699077" y="635000"/>
                </a:moveTo>
                <a:lnTo>
                  <a:pt x="1697380" y="647700"/>
                </a:lnTo>
                <a:lnTo>
                  <a:pt x="1698032" y="647700"/>
                </a:lnTo>
                <a:lnTo>
                  <a:pt x="1699077" y="635000"/>
                </a:lnTo>
                <a:close/>
              </a:path>
              <a:path w="1915795" h="3200400">
                <a:moveTo>
                  <a:pt x="1657619" y="609600"/>
                </a:moveTo>
                <a:lnTo>
                  <a:pt x="1658797" y="622300"/>
                </a:lnTo>
                <a:lnTo>
                  <a:pt x="1662295" y="622300"/>
                </a:lnTo>
                <a:lnTo>
                  <a:pt x="1657619" y="609600"/>
                </a:lnTo>
                <a:close/>
              </a:path>
              <a:path w="1915795" h="3200400">
                <a:moveTo>
                  <a:pt x="1713310" y="609600"/>
                </a:moveTo>
                <a:lnTo>
                  <a:pt x="1658569" y="609600"/>
                </a:lnTo>
                <a:lnTo>
                  <a:pt x="1662295" y="622300"/>
                </a:lnTo>
                <a:lnTo>
                  <a:pt x="1707564" y="622300"/>
                </a:lnTo>
                <a:lnTo>
                  <a:pt x="1713310" y="609600"/>
                </a:lnTo>
                <a:close/>
              </a:path>
              <a:path w="1915795" h="3200400">
                <a:moveTo>
                  <a:pt x="1711785" y="596900"/>
                </a:moveTo>
                <a:lnTo>
                  <a:pt x="1669114" y="596900"/>
                </a:lnTo>
                <a:lnTo>
                  <a:pt x="1666775" y="609600"/>
                </a:lnTo>
                <a:lnTo>
                  <a:pt x="1713933" y="609600"/>
                </a:lnTo>
                <a:lnTo>
                  <a:pt x="1711785" y="596900"/>
                </a:lnTo>
                <a:close/>
              </a:path>
              <a:path w="1915795" h="3200400">
                <a:moveTo>
                  <a:pt x="1721362" y="596900"/>
                </a:moveTo>
                <a:lnTo>
                  <a:pt x="1715914" y="596900"/>
                </a:lnTo>
                <a:lnTo>
                  <a:pt x="1720829" y="609600"/>
                </a:lnTo>
                <a:lnTo>
                  <a:pt x="1721362" y="596900"/>
                </a:lnTo>
                <a:close/>
              </a:path>
              <a:path w="1915795" h="3200400">
                <a:moveTo>
                  <a:pt x="1707967" y="584200"/>
                </a:moveTo>
                <a:lnTo>
                  <a:pt x="1671286" y="584200"/>
                </a:lnTo>
                <a:lnTo>
                  <a:pt x="1675024" y="596900"/>
                </a:lnTo>
                <a:lnTo>
                  <a:pt x="1714893" y="596900"/>
                </a:lnTo>
                <a:lnTo>
                  <a:pt x="1707967" y="584200"/>
                </a:lnTo>
                <a:close/>
              </a:path>
              <a:path w="1915795" h="3200400">
                <a:moveTo>
                  <a:pt x="1723305" y="584200"/>
                </a:moveTo>
                <a:lnTo>
                  <a:pt x="1714893" y="596900"/>
                </a:lnTo>
                <a:lnTo>
                  <a:pt x="1718742" y="596900"/>
                </a:lnTo>
                <a:lnTo>
                  <a:pt x="1723305" y="584200"/>
                </a:lnTo>
                <a:close/>
              </a:path>
              <a:path w="1915795" h="3200400">
                <a:moveTo>
                  <a:pt x="1663476" y="571500"/>
                </a:moveTo>
                <a:lnTo>
                  <a:pt x="1668429" y="584200"/>
                </a:lnTo>
                <a:lnTo>
                  <a:pt x="1668911" y="584200"/>
                </a:lnTo>
                <a:lnTo>
                  <a:pt x="1663476" y="571500"/>
                </a:lnTo>
                <a:close/>
              </a:path>
              <a:path w="1915795" h="3200400">
                <a:moveTo>
                  <a:pt x="1690997" y="558800"/>
                </a:moveTo>
                <a:lnTo>
                  <a:pt x="1684088" y="558800"/>
                </a:lnTo>
                <a:lnTo>
                  <a:pt x="1674092" y="571500"/>
                </a:lnTo>
                <a:lnTo>
                  <a:pt x="1674520" y="584200"/>
                </a:lnTo>
                <a:lnTo>
                  <a:pt x="1706046" y="584200"/>
                </a:lnTo>
                <a:lnTo>
                  <a:pt x="1711742" y="573246"/>
                </a:lnTo>
                <a:lnTo>
                  <a:pt x="1711901" y="571500"/>
                </a:lnTo>
                <a:lnTo>
                  <a:pt x="1690057" y="571500"/>
                </a:lnTo>
                <a:lnTo>
                  <a:pt x="1690997" y="558800"/>
                </a:lnTo>
                <a:close/>
              </a:path>
              <a:path w="1915795" h="3200400">
                <a:moveTo>
                  <a:pt x="1712121" y="572518"/>
                </a:moveTo>
                <a:lnTo>
                  <a:pt x="1711742" y="573246"/>
                </a:lnTo>
                <a:lnTo>
                  <a:pt x="1710745" y="584200"/>
                </a:lnTo>
                <a:lnTo>
                  <a:pt x="1714644" y="584200"/>
                </a:lnTo>
                <a:lnTo>
                  <a:pt x="1712121" y="572518"/>
                </a:lnTo>
                <a:close/>
              </a:path>
              <a:path w="1915795" h="3200400">
                <a:moveTo>
                  <a:pt x="1731344" y="558800"/>
                </a:moveTo>
                <a:lnTo>
                  <a:pt x="1730550" y="558800"/>
                </a:lnTo>
                <a:lnTo>
                  <a:pt x="1725883" y="571500"/>
                </a:lnTo>
                <a:lnTo>
                  <a:pt x="1718350" y="571500"/>
                </a:lnTo>
                <a:lnTo>
                  <a:pt x="1724388" y="584200"/>
                </a:lnTo>
                <a:lnTo>
                  <a:pt x="1729231" y="584200"/>
                </a:lnTo>
                <a:lnTo>
                  <a:pt x="1731344" y="558800"/>
                </a:lnTo>
                <a:close/>
              </a:path>
              <a:path w="1915795" h="3200400">
                <a:moveTo>
                  <a:pt x="1712650" y="571500"/>
                </a:moveTo>
                <a:lnTo>
                  <a:pt x="1711901" y="571500"/>
                </a:lnTo>
                <a:lnTo>
                  <a:pt x="1712121" y="572518"/>
                </a:lnTo>
                <a:lnTo>
                  <a:pt x="1712650" y="571500"/>
                </a:lnTo>
                <a:close/>
              </a:path>
              <a:path w="1915795" h="3200400">
                <a:moveTo>
                  <a:pt x="1691154" y="558800"/>
                </a:moveTo>
                <a:lnTo>
                  <a:pt x="1690997" y="558800"/>
                </a:lnTo>
                <a:lnTo>
                  <a:pt x="1690057" y="571500"/>
                </a:lnTo>
                <a:lnTo>
                  <a:pt x="1691154" y="558800"/>
                </a:lnTo>
                <a:close/>
              </a:path>
              <a:path w="1915795" h="3200400">
                <a:moveTo>
                  <a:pt x="1712646" y="558800"/>
                </a:moveTo>
                <a:lnTo>
                  <a:pt x="1691154" y="558800"/>
                </a:lnTo>
                <a:lnTo>
                  <a:pt x="1690057" y="571500"/>
                </a:lnTo>
                <a:lnTo>
                  <a:pt x="1712612" y="571500"/>
                </a:lnTo>
                <a:lnTo>
                  <a:pt x="1712646" y="558800"/>
                </a:lnTo>
                <a:close/>
              </a:path>
              <a:path w="1915795" h="3200400">
                <a:moveTo>
                  <a:pt x="1722753" y="558800"/>
                </a:moveTo>
                <a:lnTo>
                  <a:pt x="1712646" y="558800"/>
                </a:lnTo>
                <a:lnTo>
                  <a:pt x="1714055" y="571500"/>
                </a:lnTo>
                <a:lnTo>
                  <a:pt x="1725883" y="571500"/>
                </a:lnTo>
                <a:lnTo>
                  <a:pt x="1722753" y="558800"/>
                </a:lnTo>
                <a:close/>
              </a:path>
              <a:path w="1915795" h="3200400">
                <a:moveTo>
                  <a:pt x="1712828" y="546100"/>
                </a:moveTo>
                <a:lnTo>
                  <a:pt x="1692994" y="546100"/>
                </a:lnTo>
                <a:lnTo>
                  <a:pt x="1689160" y="558800"/>
                </a:lnTo>
                <a:lnTo>
                  <a:pt x="1716193" y="558800"/>
                </a:lnTo>
                <a:lnTo>
                  <a:pt x="1712828" y="546100"/>
                </a:lnTo>
                <a:close/>
              </a:path>
              <a:path w="1915795" h="3200400">
                <a:moveTo>
                  <a:pt x="1716536" y="546100"/>
                </a:moveTo>
                <a:lnTo>
                  <a:pt x="1715825" y="546100"/>
                </a:lnTo>
                <a:lnTo>
                  <a:pt x="1717273" y="558800"/>
                </a:lnTo>
                <a:lnTo>
                  <a:pt x="1716536" y="546100"/>
                </a:lnTo>
                <a:close/>
              </a:path>
              <a:path w="1915795" h="3200400">
                <a:moveTo>
                  <a:pt x="1704535" y="508000"/>
                </a:moveTo>
                <a:lnTo>
                  <a:pt x="1700534" y="508000"/>
                </a:lnTo>
                <a:lnTo>
                  <a:pt x="1696611" y="520700"/>
                </a:lnTo>
                <a:lnTo>
                  <a:pt x="1685182" y="546100"/>
                </a:lnTo>
                <a:lnTo>
                  <a:pt x="1717286" y="546100"/>
                </a:lnTo>
                <a:lnTo>
                  <a:pt x="1719740" y="558800"/>
                </a:lnTo>
                <a:lnTo>
                  <a:pt x="1736388" y="558800"/>
                </a:lnTo>
                <a:lnTo>
                  <a:pt x="1730643" y="546100"/>
                </a:lnTo>
                <a:lnTo>
                  <a:pt x="1732145" y="533400"/>
                </a:lnTo>
                <a:lnTo>
                  <a:pt x="1743307" y="533400"/>
                </a:lnTo>
                <a:lnTo>
                  <a:pt x="1735840" y="520700"/>
                </a:lnTo>
                <a:lnTo>
                  <a:pt x="1702846" y="520700"/>
                </a:lnTo>
                <a:lnTo>
                  <a:pt x="1704535" y="508000"/>
                </a:lnTo>
                <a:close/>
              </a:path>
              <a:path w="1915795" h="3200400">
                <a:moveTo>
                  <a:pt x="1745124" y="495300"/>
                </a:moveTo>
                <a:lnTo>
                  <a:pt x="1739453" y="495300"/>
                </a:lnTo>
                <a:lnTo>
                  <a:pt x="1736012" y="508000"/>
                </a:lnTo>
                <a:lnTo>
                  <a:pt x="1705913" y="508000"/>
                </a:lnTo>
                <a:lnTo>
                  <a:pt x="1705757" y="520700"/>
                </a:lnTo>
                <a:lnTo>
                  <a:pt x="1735315" y="520700"/>
                </a:lnTo>
                <a:lnTo>
                  <a:pt x="1740725" y="508000"/>
                </a:lnTo>
                <a:lnTo>
                  <a:pt x="1745124" y="495300"/>
                </a:lnTo>
                <a:close/>
              </a:path>
              <a:path w="1915795" h="3200400">
                <a:moveTo>
                  <a:pt x="1748101" y="508000"/>
                </a:moveTo>
                <a:lnTo>
                  <a:pt x="1743740" y="520700"/>
                </a:lnTo>
                <a:lnTo>
                  <a:pt x="1747921" y="520700"/>
                </a:lnTo>
                <a:lnTo>
                  <a:pt x="1748101" y="508000"/>
                </a:lnTo>
                <a:close/>
              </a:path>
              <a:path w="1915795" h="3200400">
                <a:moveTo>
                  <a:pt x="1735955" y="495300"/>
                </a:moveTo>
                <a:lnTo>
                  <a:pt x="1714465" y="495300"/>
                </a:lnTo>
                <a:lnTo>
                  <a:pt x="1707275" y="508000"/>
                </a:lnTo>
                <a:lnTo>
                  <a:pt x="1731230" y="508000"/>
                </a:lnTo>
                <a:lnTo>
                  <a:pt x="1735955" y="495300"/>
                </a:lnTo>
                <a:close/>
              </a:path>
              <a:path w="1915795" h="3200400">
                <a:moveTo>
                  <a:pt x="1739453" y="495300"/>
                </a:moveTo>
                <a:lnTo>
                  <a:pt x="1735955" y="495300"/>
                </a:lnTo>
                <a:lnTo>
                  <a:pt x="1731230" y="508000"/>
                </a:lnTo>
                <a:lnTo>
                  <a:pt x="1739453" y="495300"/>
                </a:lnTo>
                <a:close/>
              </a:path>
              <a:path w="1915795" h="3200400">
                <a:moveTo>
                  <a:pt x="1755241" y="495300"/>
                </a:moveTo>
                <a:lnTo>
                  <a:pt x="1745124" y="495300"/>
                </a:lnTo>
                <a:lnTo>
                  <a:pt x="1751749" y="508000"/>
                </a:lnTo>
                <a:lnTo>
                  <a:pt x="1753435" y="508000"/>
                </a:lnTo>
                <a:lnTo>
                  <a:pt x="1755241" y="495300"/>
                </a:lnTo>
                <a:close/>
              </a:path>
              <a:path w="1915795" h="3200400">
                <a:moveTo>
                  <a:pt x="1762512" y="457200"/>
                </a:moveTo>
                <a:lnTo>
                  <a:pt x="1715000" y="457200"/>
                </a:lnTo>
                <a:lnTo>
                  <a:pt x="1718352" y="469900"/>
                </a:lnTo>
                <a:lnTo>
                  <a:pt x="1715696" y="469900"/>
                </a:lnTo>
                <a:lnTo>
                  <a:pt x="1710846" y="482600"/>
                </a:lnTo>
                <a:lnTo>
                  <a:pt x="1712345" y="495300"/>
                </a:lnTo>
                <a:lnTo>
                  <a:pt x="1752707" y="495300"/>
                </a:lnTo>
                <a:lnTo>
                  <a:pt x="1750542" y="482600"/>
                </a:lnTo>
                <a:lnTo>
                  <a:pt x="1756554" y="482600"/>
                </a:lnTo>
                <a:lnTo>
                  <a:pt x="1756862" y="469900"/>
                </a:lnTo>
                <a:lnTo>
                  <a:pt x="1762512" y="457200"/>
                </a:lnTo>
                <a:close/>
              </a:path>
              <a:path w="1915795" h="3200400">
                <a:moveTo>
                  <a:pt x="1750941" y="482600"/>
                </a:moveTo>
                <a:lnTo>
                  <a:pt x="1750542" y="482600"/>
                </a:lnTo>
                <a:lnTo>
                  <a:pt x="1752707" y="495300"/>
                </a:lnTo>
                <a:lnTo>
                  <a:pt x="1753989" y="495300"/>
                </a:lnTo>
                <a:lnTo>
                  <a:pt x="1750941" y="482600"/>
                </a:lnTo>
                <a:close/>
              </a:path>
              <a:path w="1915795" h="3200400">
                <a:moveTo>
                  <a:pt x="1756554" y="482600"/>
                </a:moveTo>
                <a:lnTo>
                  <a:pt x="1750941" y="482600"/>
                </a:lnTo>
                <a:lnTo>
                  <a:pt x="1753989" y="495300"/>
                </a:lnTo>
                <a:lnTo>
                  <a:pt x="1756246" y="495300"/>
                </a:lnTo>
                <a:lnTo>
                  <a:pt x="1756554" y="482600"/>
                </a:lnTo>
                <a:close/>
              </a:path>
              <a:path w="1915795" h="3200400">
                <a:moveTo>
                  <a:pt x="1766409" y="482600"/>
                </a:moveTo>
                <a:lnTo>
                  <a:pt x="1756246" y="495300"/>
                </a:lnTo>
                <a:lnTo>
                  <a:pt x="1767067" y="495300"/>
                </a:lnTo>
                <a:lnTo>
                  <a:pt x="1766409" y="482600"/>
                </a:lnTo>
                <a:close/>
              </a:path>
              <a:path w="1915795" h="3200400">
                <a:moveTo>
                  <a:pt x="1776870" y="457200"/>
                </a:moveTo>
                <a:lnTo>
                  <a:pt x="1762512" y="457200"/>
                </a:lnTo>
                <a:lnTo>
                  <a:pt x="1767451" y="469900"/>
                </a:lnTo>
                <a:lnTo>
                  <a:pt x="1776870" y="457200"/>
                </a:lnTo>
                <a:close/>
              </a:path>
              <a:path w="1915795" h="3200400">
                <a:moveTo>
                  <a:pt x="1776440" y="431800"/>
                </a:moveTo>
                <a:lnTo>
                  <a:pt x="1734485" y="431800"/>
                </a:lnTo>
                <a:lnTo>
                  <a:pt x="1736113" y="444500"/>
                </a:lnTo>
                <a:lnTo>
                  <a:pt x="1724978" y="444500"/>
                </a:lnTo>
                <a:lnTo>
                  <a:pt x="1727877" y="457200"/>
                </a:lnTo>
                <a:lnTo>
                  <a:pt x="1765604" y="457200"/>
                </a:lnTo>
                <a:lnTo>
                  <a:pt x="1768430" y="444500"/>
                </a:lnTo>
                <a:lnTo>
                  <a:pt x="1776440" y="431800"/>
                </a:lnTo>
                <a:close/>
              </a:path>
              <a:path w="1915795" h="3200400">
                <a:moveTo>
                  <a:pt x="1760264" y="406400"/>
                </a:moveTo>
                <a:lnTo>
                  <a:pt x="1743214" y="406400"/>
                </a:lnTo>
                <a:lnTo>
                  <a:pt x="1733783" y="419100"/>
                </a:lnTo>
                <a:lnTo>
                  <a:pt x="1729781" y="431800"/>
                </a:lnTo>
                <a:lnTo>
                  <a:pt x="1726230" y="444500"/>
                </a:lnTo>
                <a:lnTo>
                  <a:pt x="1733554" y="444500"/>
                </a:lnTo>
                <a:lnTo>
                  <a:pt x="1734485" y="431800"/>
                </a:lnTo>
                <a:lnTo>
                  <a:pt x="1786871" y="431800"/>
                </a:lnTo>
                <a:lnTo>
                  <a:pt x="1784480" y="419100"/>
                </a:lnTo>
                <a:lnTo>
                  <a:pt x="1767920" y="419100"/>
                </a:lnTo>
                <a:lnTo>
                  <a:pt x="1760264" y="406400"/>
                </a:lnTo>
                <a:close/>
              </a:path>
              <a:path w="1915795" h="3200400">
                <a:moveTo>
                  <a:pt x="1791134" y="368300"/>
                </a:moveTo>
                <a:lnTo>
                  <a:pt x="1762586" y="368300"/>
                </a:lnTo>
                <a:lnTo>
                  <a:pt x="1757722" y="381000"/>
                </a:lnTo>
                <a:lnTo>
                  <a:pt x="1745341" y="381000"/>
                </a:lnTo>
                <a:lnTo>
                  <a:pt x="1749463" y="393700"/>
                </a:lnTo>
                <a:lnTo>
                  <a:pt x="1760264" y="406400"/>
                </a:lnTo>
                <a:lnTo>
                  <a:pt x="1767920" y="419100"/>
                </a:lnTo>
                <a:lnTo>
                  <a:pt x="1777238" y="419100"/>
                </a:lnTo>
                <a:lnTo>
                  <a:pt x="1770778" y="406400"/>
                </a:lnTo>
                <a:lnTo>
                  <a:pt x="1783814" y="406400"/>
                </a:lnTo>
                <a:lnTo>
                  <a:pt x="1787099" y="381000"/>
                </a:lnTo>
                <a:lnTo>
                  <a:pt x="1791134" y="368300"/>
                </a:lnTo>
                <a:close/>
              </a:path>
              <a:path w="1915795" h="3200400">
                <a:moveTo>
                  <a:pt x="1796508" y="406400"/>
                </a:moveTo>
                <a:lnTo>
                  <a:pt x="1770778" y="406400"/>
                </a:lnTo>
                <a:lnTo>
                  <a:pt x="1777238" y="419100"/>
                </a:lnTo>
                <a:lnTo>
                  <a:pt x="1789131" y="419100"/>
                </a:lnTo>
                <a:lnTo>
                  <a:pt x="1796508" y="406400"/>
                </a:lnTo>
                <a:close/>
              </a:path>
              <a:path w="1915795" h="3200400">
                <a:moveTo>
                  <a:pt x="1797315" y="368300"/>
                </a:moveTo>
                <a:lnTo>
                  <a:pt x="1791134" y="368300"/>
                </a:lnTo>
                <a:lnTo>
                  <a:pt x="1792635" y="381000"/>
                </a:lnTo>
                <a:lnTo>
                  <a:pt x="1784565" y="406400"/>
                </a:lnTo>
                <a:lnTo>
                  <a:pt x="1797329" y="406400"/>
                </a:lnTo>
                <a:lnTo>
                  <a:pt x="1802139" y="393700"/>
                </a:lnTo>
                <a:lnTo>
                  <a:pt x="1801690" y="381000"/>
                </a:lnTo>
                <a:lnTo>
                  <a:pt x="1795242" y="381000"/>
                </a:lnTo>
                <a:lnTo>
                  <a:pt x="1797315" y="368300"/>
                </a:lnTo>
                <a:close/>
              </a:path>
              <a:path w="1915795" h="3200400">
                <a:moveTo>
                  <a:pt x="1761501" y="355600"/>
                </a:moveTo>
                <a:lnTo>
                  <a:pt x="1755881" y="368300"/>
                </a:lnTo>
                <a:lnTo>
                  <a:pt x="1764882" y="368300"/>
                </a:lnTo>
                <a:lnTo>
                  <a:pt x="1761501" y="355600"/>
                </a:lnTo>
                <a:close/>
              </a:path>
              <a:path w="1915795" h="3200400">
                <a:moveTo>
                  <a:pt x="1803915" y="355600"/>
                </a:moveTo>
                <a:lnTo>
                  <a:pt x="1774474" y="355600"/>
                </a:lnTo>
                <a:lnTo>
                  <a:pt x="1768411" y="368300"/>
                </a:lnTo>
                <a:lnTo>
                  <a:pt x="1809756" y="368300"/>
                </a:lnTo>
                <a:lnTo>
                  <a:pt x="1803915" y="355600"/>
                </a:lnTo>
                <a:close/>
              </a:path>
              <a:path w="1915795" h="3200400">
                <a:moveTo>
                  <a:pt x="1804738" y="342900"/>
                </a:moveTo>
                <a:lnTo>
                  <a:pt x="1763918" y="342900"/>
                </a:lnTo>
                <a:lnTo>
                  <a:pt x="1770159" y="355600"/>
                </a:lnTo>
                <a:lnTo>
                  <a:pt x="1800061" y="355600"/>
                </a:lnTo>
                <a:lnTo>
                  <a:pt x="1804738" y="342900"/>
                </a:lnTo>
                <a:close/>
              </a:path>
              <a:path w="1915795" h="3200400">
                <a:moveTo>
                  <a:pt x="1815025" y="317500"/>
                </a:moveTo>
                <a:lnTo>
                  <a:pt x="1770916" y="317500"/>
                </a:lnTo>
                <a:lnTo>
                  <a:pt x="1769268" y="330200"/>
                </a:lnTo>
                <a:lnTo>
                  <a:pt x="1770346" y="330200"/>
                </a:lnTo>
                <a:lnTo>
                  <a:pt x="1761924" y="342900"/>
                </a:lnTo>
                <a:lnTo>
                  <a:pt x="1815696" y="342900"/>
                </a:lnTo>
                <a:lnTo>
                  <a:pt x="1813894" y="330200"/>
                </a:lnTo>
                <a:lnTo>
                  <a:pt x="1815025" y="317500"/>
                </a:lnTo>
                <a:close/>
              </a:path>
              <a:path w="1915795" h="3200400">
                <a:moveTo>
                  <a:pt x="1825208" y="317500"/>
                </a:moveTo>
                <a:lnTo>
                  <a:pt x="1820249" y="317500"/>
                </a:lnTo>
                <a:lnTo>
                  <a:pt x="1823278" y="330200"/>
                </a:lnTo>
                <a:lnTo>
                  <a:pt x="1825578" y="330200"/>
                </a:lnTo>
                <a:lnTo>
                  <a:pt x="1825208" y="317500"/>
                </a:lnTo>
                <a:close/>
              </a:path>
              <a:path w="1915795" h="3200400">
                <a:moveTo>
                  <a:pt x="1822556" y="292100"/>
                </a:moveTo>
                <a:lnTo>
                  <a:pt x="1783999" y="292100"/>
                </a:lnTo>
                <a:lnTo>
                  <a:pt x="1787656" y="304800"/>
                </a:lnTo>
                <a:lnTo>
                  <a:pt x="1776795" y="304800"/>
                </a:lnTo>
                <a:lnTo>
                  <a:pt x="1773358" y="317500"/>
                </a:lnTo>
                <a:lnTo>
                  <a:pt x="1818185" y="317500"/>
                </a:lnTo>
                <a:lnTo>
                  <a:pt x="1814104" y="304800"/>
                </a:lnTo>
                <a:lnTo>
                  <a:pt x="1822556" y="292100"/>
                </a:lnTo>
                <a:close/>
              </a:path>
              <a:path w="1915795" h="3200400">
                <a:moveTo>
                  <a:pt x="1827687" y="292100"/>
                </a:moveTo>
                <a:lnTo>
                  <a:pt x="1823048" y="292100"/>
                </a:lnTo>
                <a:lnTo>
                  <a:pt x="1824968" y="304800"/>
                </a:lnTo>
                <a:lnTo>
                  <a:pt x="1827687" y="292100"/>
                </a:lnTo>
                <a:close/>
              </a:path>
              <a:path w="1915795" h="3200400">
                <a:moveTo>
                  <a:pt x="1832652" y="254000"/>
                </a:moveTo>
                <a:lnTo>
                  <a:pt x="1793833" y="254000"/>
                </a:lnTo>
                <a:lnTo>
                  <a:pt x="1788506" y="266700"/>
                </a:lnTo>
                <a:lnTo>
                  <a:pt x="1791555" y="279400"/>
                </a:lnTo>
                <a:lnTo>
                  <a:pt x="1781461" y="292100"/>
                </a:lnTo>
                <a:lnTo>
                  <a:pt x="1817552" y="292100"/>
                </a:lnTo>
                <a:lnTo>
                  <a:pt x="1815847" y="279400"/>
                </a:lnTo>
                <a:lnTo>
                  <a:pt x="1810574" y="279400"/>
                </a:lnTo>
                <a:lnTo>
                  <a:pt x="1812380" y="266700"/>
                </a:lnTo>
                <a:lnTo>
                  <a:pt x="1830328" y="266700"/>
                </a:lnTo>
                <a:lnTo>
                  <a:pt x="1832652" y="254000"/>
                </a:lnTo>
                <a:close/>
              </a:path>
              <a:path w="1915795" h="3200400">
                <a:moveTo>
                  <a:pt x="1828569" y="279400"/>
                </a:moveTo>
                <a:lnTo>
                  <a:pt x="1819990" y="279400"/>
                </a:lnTo>
                <a:lnTo>
                  <a:pt x="1820476" y="292100"/>
                </a:lnTo>
                <a:lnTo>
                  <a:pt x="1831911" y="292100"/>
                </a:lnTo>
                <a:lnTo>
                  <a:pt x="1828569" y="279400"/>
                </a:lnTo>
                <a:close/>
              </a:path>
              <a:path w="1915795" h="3200400">
                <a:moveTo>
                  <a:pt x="1828499" y="266700"/>
                </a:moveTo>
                <a:lnTo>
                  <a:pt x="1814524" y="266700"/>
                </a:lnTo>
                <a:lnTo>
                  <a:pt x="1813056" y="279400"/>
                </a:lnTo>
                <a:lnTo>
                  <a:pt x="1824893" y="279400"/>
                </a:lnTo>
                <a:lnTo>
                  <a:pt x="1828499" y="266700"/>
                </a:lnTo>
                <a:close/>
              </a:path>
              <a:path w="1915795" h="3200400">
                <a:moveTo>
                  <a:pt x="1841687" y="266700"/>
                </a:moveTo>
                <a:lnTo>
                  <a:pt x="1828499" y="266700"/>
                </a:lnTo>
                <a:lnTo>
                  <a:pt x="1828969" y="279400"/>
                </a:lnTo>
                <a:lnTo>
                  <a:pt x="1843415" y="279400"/>
                </a:lnTo>
                <a:lnTo>
                  <a:pt x="1841687" y="266700"/>
                </a:lnTo>
                <a:close/>
              </a:path>
              <a:path w="1915795" h="3200400">
                <a:moveTo>
                  <a:pt x="1816374" y="241300"/>
                </a:moveTo>
                <a:lnTo>
                  <a:pt x="1794502" y="241300"/>
                </a:lnTo>
                <a:lnTo>
                  <a:pt x="1798758" y="254000"/>
                </a:lnTo>
                <a:lnTo>
                  <a:pt x="1808281" y="254000"/>
                </a:lnTo>
                <a:lnTo>
                  <a:pt x="1816374" y="241300"/>
                </a:lnTo>
                <a:close/>
              </a:path>
              <a:path w="1915795" h="3200400">
                <a:moveTo>
                  <a:pt x="1844690" y="241300"/>
                </a:moveTo>
                <a:lnTo>
                  <a:pt x="1824855" y="241300"/>
                </a:lnTo>
                <a:lnTo>
                  <a:pt x="1821840" y="254000"/>
                </a:lnTo>
                <a:lnTo>
                  <a:pt x="1842301" y="254000"/>
                </a:lnTo>
                <a:lnTo>
                  <a:pt x="1844690" y="241300"/>
                </a:lnTo>
                <a:close/>
              </a:path>
              <a:path w="1915795" h="3200400">
                <a:moveTo>
                  <a:pt x="1846113" y="241300"/>
                </a:moveTo>
                <a:lnTo>
                  <a:pt x="1844690" y="241300"/>
                </a:lnTo>
                <a:lnTo>
                  <a:pt x="1850826" y="254000"/>
                </a:lnTo>
                <a:lnTo>
                  <a:pt x="1846113" y="241300"/>
                </a:lnTo>
                <a:close/>
              </a:path>
              <a:path w="1915795" h="3200400">
                <a:moveTo>
                  <a:pt x="1807717" y="218975"/>
                </a:moveTo>
                <a:lnTo>
                  <a:pt x="1800350" y="228600"/>
                </a:lnTo>
                <a:lnTo>
                  <a:pt x="1805485" y="241300"/>
                </a:lnTo>
                <a:lnTo>
                  <a:pt x="1837575" y="241300"/>
                </a:lnTo>
                <a:lnTo>
                  <a:pt x="1839434" y="228600"/>
                </a:lnTo>
                <a:lnTo>
                  <a:pt x="1809754" y="228600"/>
                </a:lnTo>
                <a:lnTo>
                  <a:pt x="1807717" y="218975"/>
                </a:lnTo>
                <a:close/>
              </a:path>
              <a:path w="1915795" h="3200400">
                <a:moveTo>
                  <a:pt x="1849442" y="228600"/>
                </a:moveTo>
                <a:lnTo>
                  <a:pt x="1839434" y="228600"/>
                </a:lnTo>
                <a:lnTo>
                  <a:pt x="1839629" y="241300"/>
                </a:lnTo>
                <a:lnTo>
                  <a:pt x="1849497" y="241300"/>
                </a:lnTo>
                <a:lnTo>
                  <a:pt x="1849442" y="228600"/>
                </a:lnTo>
                <a:close/>
              </a:path>
              <a:path w="1915795" h="3200400">
                <a:moveTo>
                  <a:pt x="1853669" y="228600"/>
                </a:moveTo>
                <a:lnTo>
                  <a:pt x="1852305" y="228600"/>
                </a:lnTo>
                <a:lnTo>
                  <a:pt x="1854979" y="241300"/>
                </a:lnTo>
                <a:lnTo>
                  <a:pt x="1855688" y="241300"/>
                </a:lnTo>
                <a:lnTo>
                  <a:pt x="1853669" y="228600"/>
                </a:lnTo>
                <a:close/>
              </a:path>
              <a:path w="1915795" h="3200400">
                <a:moveTo>
                  <a:pt x="1852109" y="203200"/>
                </a:moveTo>
                <a:lnTo>
                  <a:pt x="1812662" y="203200"/>
                </a:lnTo>
                <a:lnTo>
                  <a:pt x="1810072" y="215900"/>
                </a:lnTo>
                <a:lnTo>
                  <a:pt x="1808692" y="217702"/>
                </a:lnTo>
                <a:lnTo>
                  <a:pt x="1810420" y="228600"/>
                </a:lnTo>
                <a:lnTo>
                  <a:pt x="1859183" y="228600"/>
                </a:lnTo>
                <a:lnTo>
                  <a:pt x="1853877" y="215900"/>
                </a:lnTo>
                <a:lnTo>
                  <a:pt x="1846628" y="215900"/>
                </a:lnTo>
                <a:lnTo>
                  <a:pt x="1852109" y="203200"/>
                </a:lnTo>
                <a:close/>
              </a:path>
              <a:path w="1915795" h="3200400">
                <a:moveTo>
                  <a:pt x="1808406" y="215900"/>
                </a:moveTo>
                <a:lnTo>
                  <a:pt x="1807066" y="215900"/>
                </a:lnTo>
                <a:lnTo>
                  <a:pt x="1807717" y="218975"/>
                </a:lnTo>
                <a:lnTo>
                  <a:pt x="1808692" y="217702"/>
                </a:lnTo>
                <a:lnTo>
                  <a:pt x="1808406" y="215900"/>
                </a:lnTo>
                <a:close/>
              </a:path>
              <a:path w="1915795" h="3200400">
                <a:moveTo>
                  <a:pt x="1814707" y="190500"/>
                </a:moveTo>
                <a:lnTo>
                  <a:pt x="1811151" y="190500"/>
                </a:lnTo>
                <a:lnTo>
                  <a:pt x="1815431" y="203200"/>
                </a:lnTo>
                <a:lnTo>
                  <a:pt x="1814707" y="190500"/>
                </a:lnTo>
                <a:close/>
              </a:path>
              <a:path w="1915795" h="3200400">
                <a:moveTo>
                  <a:pt x="1861545" y="190500"/>
                </a:moveTo>
                <a:lnTo>
                  <a:pt x="1820761" y="190500"/>
                </a:lnTo>
                <a:lnTo>
                  <a:pt x="1817055" y="203200"/>
                </a:lnTo>
                <a:lnTo>
                  <a:pt x="1863332" y="203200"/>
                </a:lnTo>
                <a:lnTo>
                  <a:pt x="1861545" y="190500"/>
                </a:lnTo>
                <a:close/>
              </a:path>
              <a:path w="1915795" h="3200400">
                <a:moveTo>
                  <a:pt x="1857938" y="165100"/>
                </a:moveTo>
                <a:lnTo>
                  <a:pt x="1817873" y="165100"/>
                </a:lnTo>
                <a:lnTo>
                  <a:pt x="1815471" y="177800"/>
                </a:lnTo>
                <a:lnTo>
                  <a:pt x="1816414" y="190500"/>
                </a:lnTo>
                <a:lnTo>
                  <a:pt x="1865529" y="190500"/>
                </a:lnTo>
                <a:lnTo>
                  <a:pt x="1860235" y="177800"/>
                </a:lnTo>
                <a:lnTo>
                  <a:pt x="1859602" y="177800"/>
                </a:lnTo>
                <a:lnTo>
                  <a:pt x="1857938" y="165100"/>
                </a:lnTo>
                <a:close/>
              </a:path>
              <a:path w="1915795" h="3200400">
                <a:moveTo>
                  <a:pt x="1870575" y="177800"/>
                </a:moveTo>
                <a:lnTo>
                  <a:pt x="1865736" y="190500"/>
                </a:lnTo>
                <a:lnTo>
                  <a:pt x="1872848" y="190500"/>
                </a:lnTo>
                <a:lnTo>
                  <a:pt x="1870575" y="177800"/>
                </a:lnTo>
                <a:close/>
              </a:path>
              <a:path w="1915795" h="3200400">
                <a:moveTo>
                  <a:pt x="1838902" y="152400"/>
                </a:moveTo>
                <a:lnTo>
                  <a:pt x="1825622" y="152400"/>
                </a:lnTo>
                <a:lnTo>
                  <a:pt x="1823038" y="165100"/>
                </a:lnTo>
                <a:lnTo>
                  <a:pt x="1836030" y="165100"/>
                </a:lnTo>
                <a:lnTo>
                  <a:pt x="1838902" y="152400"/>
                </a:lnTo>
                <a:close/>
              </a:path>
              <a:path w="1915795" h="3200400">
                <a:moveTo>
                  <a:pt x="1859322" y="152400"/>
                </a:moveTo>
                <a:lnTo>
                  <a:pt x="1841806" y="152400"/>
                </a:lnTo>
                <a:lnTo>
                  <a:pt x="1838964" y="165100"/>
                </a:lnTo>
                <a:lnTo>
                  <a:pt x="1854864" y="165100"/>
                </a:lnTo>
                <a:lnTo>
                  <a:pt x="1859322" y="152400"/>
                </a:lnTo>
                <a:close/>
              </a:path>
              <a:path w="1915795" h="3200400">
                <a:moveTo>
                  <a:pt x="1845814" y="127000"/>
                </a:moveTo>
                <a:lnTo>
                  <a:pt x="1829960" y="127000"/>
                </a:lnTo>
                <a:lnTo>
                  <a:pt x="1831198" y="139700"/>
                </a:lnTo>
                <a:lnTo>
                  <a:pt x="1829047" y="152400"/>
                </a:lnTo>
                <a:lnTo>
                  <a:pt x="1834927" y="152400"/>
                </a:lnTo>
                <a:lnTo>
                  <a:pt x="1834291" y="139700"/>
                </a:lnTo>
                <a:lnTo>
                  <a:pt x="1838504" y="139700"/>
                </a:lnTo>
                <a:lnTo>
                  <a:pt x="1845814" y="127000"/>
                </a:lnTo>
                <a:close/>
              </a:path>
              <a:path w="1915795" h="3200400">
                <a:moveTo>
                  <a:pt x="1873587" y="139700"/>
                </a:moveTo>
                <a:lnTo>
                  <a:pt x="1838342" y="139700"/>
                </a:lnTo>
                <a:lnTo>
                  <a:pt x="1834927" y="152400"/>
                </a:lnTo>
                <a:lnTo>
                  <a:pt x="1867696" y="152400"/>
                </a:lnTo>
                <a:lnTo>
                  <a:pt x="1873587" y="139700"/>
                </a:lnTo>
                <a:close/>
              </a:path>
              <a:path w="1915795" h="3200400">
                <a:moveTo>
                  <a:pt x="1827598" y="127000"/>
                </a:moveTo>
                <a:lnTo>
                  <a:pt x="1826125" y="139700"/>
                </a:lnTo>
                <a:lnTo>
                  <a:pt x="1828969" y="139700"/>
                </a:lnTo>
                <a:lnTo>
                  <a:pt x="1827598" y="127000"/>
                </a:lnTo>
                <a:close/>
              </a:path>
              <a:path w="1915795" h="3200400">
                <a:moveTo>
                  <a:pt x="1882676" y="127000"/>
                </a:moveTo>
                <a:lnTo>
                  <a:pt x="1850627" y="127000"/>
                </a:lnTo>
                <a:lnTo>
                  <a:pt x="1847346" y="139700"/>
                </a:lnTo>
                <a:lnTo>
                  <a:pt x="1885011" y="139700"/>
                </a:lnTo>
                <a:lnTo>
                  <a:pt x="1882676" y="127000"/>
                </a:lnTo>
                <a:close/>
              </a:path>
              <a:path w="1915795" h="3200400">
                <a:moveTo>
                  <a:pt x="1876607" y="114300"/>
                </a:moveTo>
                <a:lnTo>
                  <a:pt x="1840526" y="114300"/>
                </a:lnTo>
                <a:lnTo>
                  <a:pt x="1840595" y="127000"/>
                </a:lnTo>
                <a:lnTo>
                  <a:pt x="1873623" y="127000"/>
                </a:lnTo>
                <a:lnTo>
                  <a:pt x="1876607" y="114300"/>
                </a:lnTo>
                <a:close/>
              </a:path>
              <a:path w="1915795" h="3200400">
                <a:moveTo>
                  <a:pt x="1887812" y="101600"/>
                </a:moveTo>
                <a:lnTo>
                  <a:pt x="1882460" y="101600"/>
                </a:lnTo>
                <a:lnTo>
                  <a:pt x="1883478" y="114300"/>
                </a:lnTo>
                <a:lnTo>
                  <a:pt x="1876607" y="114300"/>
                </a:lnTo>
                <a:lnTo>
                  <a:pt x="1880989" y="127000"/>
                </a:lnTo>
                <a:lnTo>
                  <a:pt x="1883097" y="127000"/>
                </a:lnTo>
                <a:lnTo>
                  <a:pt x="1887503" y="114300"/>
                </a:lnTo>
                <a:lnTo>
                  <a:pt x="1887812" y="101600"/>
                </a:lnTo>
                <a:close/>
              </a:path>
              <a:path w="1915795" h="3200400">
                <a:moveTo>
                  <a:pt x="1877887" y="101600"/>
                </a:moveTo>
                <a:lnTo>
                  <a:pt x="1837834" y="101600"/>
                </a:lnTo>
                <a:lnTo>
                  <a:pt x="1835611" y="114300"/>
                </a:lnTo>
                <a:lnTo>
                  <a:pt x="1876109" y="114300"/>
                </a:lnTo>
                <a:lnTo>
                  <a:pt x="1877887" y="101600"/>
                </a:lnTo>
                <a:close/>
              </a:path>
              <a:path w="1915795" h="3200400">
                <a:moveTo>
                  <a:pt x="1882554" y="88900"/>
                </a:moveTo>
                <a:lnTo>
                  <a:pt x="1846165" y="88900"/>
                </a:lnTo>
                <a:lnTo>
                  <a:pt x="1845225" y="101600"/>
                </a:lnTo>
                <a:lnTo>
                  <a:pt x="1883236" y="101600"/>
                </a:lnTo>
                <a:lnTo>
                  <a:pt x="1882554" y="88900"/>
                </a:lnTo>
                <a:close/>
              </a:path>
              <a:path w="1915795" h="3200400">
                <a:moveTo>
                  <a:pt x="1892850" y="88900"/>
                </a:moveTo>
                <a:lnTo>
                  <a:pt x="1885719" y="88900"/>
                </a:lnTo>
                <a:lnTo>
                  <a:pt x="1883236" y="101600"/>
                </a:lnTo>
                <a:lnTo>
                  <a:pt x="1888201" y="101600"/>
                </a:lnTo>
                <a:lnTo>
                  <a:pt x="1892850" y="88900"/>
                </a:lnTo>
                <a:close/>
              </a:path>
              <a:path w="1915795" h="3200400">
                <a:moveTo>
                  <a:pt x="1897054" y="88900"/>
                </a:moveTo>
                <a:lnTo>
                  <a:pt x="1892368" y="101600"/>
                </a:lnTo>
                <a:lnTo>
                  <a:pt x="1899492" y="101600"/>
                </a:lnTo>
                <a:lnTo>
                  <a:pt x="1897054" y="88900"/>
                </a:lnTo>
                <a:close/>
              </a:path>
              <a:path w="1915795" h="3200400">
                <a:moveTo>
                  <a:pt x="1864067" y="76200"/>
                </a:moveTo>
                <a:lnTo>
                  <a:pt x="1840323" y="76200"/>
                </a:lnTo>
                <a:lnTo>
                  <a:pt x="1845352" y="88900"/>
                </a:lnTo>
                <a:lnTo>
                  <a:pt x="1870422" y="88900"/>
                </a:lnTo>
                <a:lnTo>
                  <a:pt x="1864067" y="76200"/>
                </a:lnTo>
                <a:close/>
              </a:path>
              <a:path w="1915795" h="3200400">
                <a:moveTo>
                  <a:pt x="1868822" y="76200"/>
                </a:moveTo>
                <a:lnTo>
                  <a:pt x="1864067" y="76200"/>
                </a:lnTo>
                <a:lnTo>
                  <a:pt x="1870422" y="88900"/>
                </a:lnTo>
                <a:lnTo>
                  <a:pt x="1873826" y="88900"/>
                </a:lnTo>
                <a:lnTo>
                  <a:pt x="1868822" y="76200"/>
                </a:lnTo>
                <a:close/>
              </a:path>
              <a:path w="1915795" h="3200400">
                <a:moveTo>
                  <a:pt x="1876540" y="76200"/>
                </a:moveTo>
                <a:lnTo>
                  <a:pt x="1868822" y="76200"/>
                </a:lnTo>
                <a:lnTo>
                  <a:pt x="1873826" y="88900"/>
                </a:lnTo>
                <a:lnTo>
                  <a:pt x="1881258" y="88900"/>
                </a:lnTo>
                <a:lnTo>
                  <a:pt x="1876540" y="76200"/>
                </a:lnTo>
                <a:close/>
              </a:path>
              <a:path w="1915795" h="3200400">
                <a:moveTo>
                  <a:pt x="1884627" y="76200"/>
                </a:moveTo>
                <a:lnTo>
                  <a:pt x="1876540" y="76200"/>
                </a:lnTo>
                <a:lnTo>
                  <a:pt x="1881258" y="88900"/>
                </a:lnTo>
                <a:lnTo>
                  <a:pt x="1885105" y="88900"/>
                </a:lnTo>
                <a:lnTo>
                  <a:pt x="1888428" y="80333"/>
                </a:lnTo>
                <a:lnTo>
                  <a:pt x="1884627" y="76200"/>
                </a:lnTo>
                <a:close/>
              </a:path>
              <a:path w="1915795" h="3200400">
                <a:moveTo>
                  <a:pt x="1888428" y="80333"/>
                </a:moveTo>
                <a:lnTo>
                  <a:pt x="1885105" y="88900"/>
                </a:lnTo>
                <a:lnTo>
                  <a:pt x="1895458" y="88900"/>
                </a:lnTo>
                <a:lnTo>
                  <a:pt x="1895454" y="87975"/>
                </a:lnTo>
                <a:lnTo>
                  <a:pt x="1888428" y="80333"/>
                </a:lnTo>
                <a:close/>
              </a:path>
              <a:path w="1915795" h="3200400">
                <a:moveTo>
                  <a:pt x="1895454" y="87975"/>
                </a:moveTo>
                <a:lnTo>
                  <a:pt x="1895458" y="88900"/>
                </a:lnTo>
                <a:lnTo>
                  <a:pt x="1896305" y="88900"/>
                </a:lnTo>
                <a:lnTo>
                  <a:pt x="1895454" y="87975"/>
                </a:lnTo>
                <a:close/>
              </a:path>
              <a:path w="1915795" h="3200400">
                <a:moveTo>
                  <a:pt x="1902642" y="76200"/>
                </a:moveTo>
                <a:lnTo>
                  <a:pt x="1895401" y="76200"/>
                </a:lnTo>
                <a:lnTo>
                  <a:pt x="1895454" y="87975"/>
                </a:lnTo>
                <a:lnTo>
                  <a:pt x="1896305" y="88900"/>
                </a:lnTo>
                <a:lnTo>
                  <a:pt x="1899010" y="88900"/>
                </a:lnTo>
                <a:lnTo>
                  <a:pt x="1902642" y="76200"/>
                </a:lnTo>
                <a:close/>
              </a:path>
              <a:path w="1915795" h="3200400">
                <a:moveTo>
                  <a:pt x="1890031" y="76200"/>
                </a:moveTo>
                <a:lnTo>
                  <a:pt x="1884627" y="76200"/>
                </a:lnTo>
                <a:lnTo>
                  <a:pt x="1888428" y="80333"/>
                </a:lnTo>
                <a:lnTo>
                  <a:pt x="1890031" y="76200"/>
                </a:lnTo>
                <a:close/>
              </a:path>
              <a:path w="1915795" h="3200400">
                <a:moveTo>
                  <a:pt x="1889299" y="63500"/>
                </a:moveTo>
                <a:lnTo>
                  <a:pt x="1848966" y="63500"/>
                </a:lnTo>
                <a:lnTo>
                  <a:pt x="1848515" y="76200"/>
                </a:lnTo>
                <a:lnTo>
                  <a:pt x="1890628" y="76200"/>
                </a:lnTo>
                <a:lnTo>
                  <a:pt x="1889299" y="63500"/>
                </a:lnTo>
                <a:close/>
              </a:path>
              <a:path w="1915795" h="3200400">
                <a:moveTo>
                  <a:pt x="1901648" y="63500"/>
                </a:moveTo>
                <a:lnTo>
                  <a:pt x="1899632" y="63500"/>
                </a:lnTo>
                <a:lnTo>
                  <a:pt x="1902553" y="76200"/>
                </a:lnTo>
                <a:lnTo>
                  <a:pt x="1903596" y="76200"/>
                </a:lnTo>
                <a:lnTo>
                  <a:pt x="1901648" y="63500"/>
                </a:lnTo>
                <a:close/>
              </a:path>
              <a:path w="1915795" h="3200400">
                <a:moveTo>
                  <a:pt x="1905842" y="63500"/>
                </a:moveTo>
                <a:lnTo>
                  <a:pt x="1904026" y="76200"/>
                </a:lnTo>
                <a:lnTo>
                  <a:pt x="1906236" y="76200"/>
                </a:lnTo>
                <a:lnTo>
                  <a:pt x="1905842" y="63500"/>
                </a:lnTo>
                <a:close/>
              </a:path>
              <a:path w="1915795" h="3200400">
                <a:moveTo>
                  <a:pt x="1903518" y="50800"/>
                </a:moveTo>
                <a:lnTo>
                  <a:pt x="1852872" y="50800"/>
                </a:lnTo>
                <a:lnTo>
                  <a:pt x="1853931" y="63500"/>
                </a:lnTo>
                <a:lnTo>
                  <a:pt x="1896571" y="63500"/>
                </a:lnTo>
                <a:lnTo>
                  <a:pt x="1903518" y="50800"/>
                </a:lnTo>
                <a:close/>
              </a:path>
              <a:path w="1915795" h="3200400">
                <a:moveTo>
                  <a:pt x="1905093" y="50800"/>
                </a:moveTo>
                <a:lnTo>
                  <a:pt x="1902512" y="63500"/>
                </a:lnTo>
                <a:lnTo>
                  <a:pt x="1908124" y="63500"/>
                </a:lnTo>
                <a:lnTo>
                  <a:pt x="1905093" y="50800"/>
                </a:lnTo>
                <a:close/>
              </a:path>
              <a:path w="1915795" h="3200400">
                <a:moveTo>
                  <a:pt x="1895802" y="38100"/>
                </a:moveTo>
                <a:lnTo>
                  <a:pt x="1857601" y="38100"/>
                </a:lnTo>
                <a:lnTo>
                  <a:pt x="1859233" y="50800"/>
                </a:lnTo>
                <a:lnTo>
                  <a:pt x="1896680" y="50800"/>
                </a:lnTo>
                <a:lnTo>
                  <a:pt x="1895802" y="38100"/>
                </a:lnTo>
                <a:close/>
              </a:path>
              <a:path w="1915795" h="3200400">
                <a:moveTo>
                  <a:pt x="1908344" y="38100"/>
                </a:moveTo>
                <a:lnTo>
                  <a:pt x="1907387" y="50800"/>
                </a:lnTo>
                <a:lnTo>
                  <a:pt x="1911316" y="50800"/>
                </a:lnTo>
                <a:lnTo>
                  <a:pt x="1908344" y="38100"/>
                </a:lnTo>
                <a:close/>
              </a:path>
              <a:path w="1915795" h="3200400">
                <a:moveTo>
                  <a:pt x="1854103" y="25400"/>
                </a:moveTo>
                <a:lnTo>
                  <a:pt x="1851563" y="38100"/>
                </a:lnTo>
                <a:lnTo>
                  <a:pt x="1859119" y="38100"/>
                </a:lnTo>
                <a:lnTo>
                  <a:pt x="1854103" y="25400"/>
                </a:lnTo>
                <a:close/>
              </a:path>
              <a:path w="1915795" h="3200400">
                <a:moveTo>
                  <a:pt x="1914855" y="25400"/>
                </a:moveTo>
                <a:lnTo>
                  <a:pt x="1857367" y="25400"/>
                </a:lnTo>
                <a:lnTo>
                  <a:pt x="1859935" y="38100"/>
                </a:lnTo>
                <a:lnTo>
                  <a:pt x="1913073" y="38100"/>
                </a:lnTo>
                <a:lnTo>
                  <a:pt x="1914855" y="25400"/>
                </a:lnTo>
                <a:close/>
              </a:path>
              <a:path w="1915795" h="3200400">
                <a:moveTo>
                  <a:pt x="1891428" y="12700"/>
                </a:moveTo>
                <a:lnTo>
                  <a:pt x="1865749" y="12700"/>
                </a:lnTo>
                <a:lnTo>
                  <a:pt x="1860936" y="25400"/>
                </a:lnTo>
                <a:lnTo>
                  <a:pt x="1889040" y="25400"/>
                </a:lnTo>
                <a:lnTo>
                  <a:pt x="1891428" y="12700"/>
                </a:lnTo>
                <a:close/>
              </a:path>
              <a:path w="1915795" h="3200400">
                <a:moveTo>
                  <a:pt x="1895486" y="14363"/>
                </a:moveTo>
                <a:lnTo>
                  <a:pt x="1889040" y="25400"/>
                </a:lnTo>
                <a:lnTo>
                  <a:pt x="1894944" y="25400"/>
                </a:lnTo>
                <a:lnTo>
                  <a:pt x="1895486" y="14363"/>
                </a:lnTo>
                <a:close/>
              </a:path>
              <a:path w="1915795" h="3200400">
                <a:moveTo>
                  <a:pt x="1906744" y="12700"/>
                </a:moveTo>
                <a:lnTo>
                  <a:pt x="1901334" y="12700"/>
                </a:lnTo>
                <a:lnTo>
                  <a:pt x="1896414" y="25400"/>
                </a:lnTo>
                <a:lnTo>
                  <a:pt x="1906579" y="25400"/>
                </a:lnTo>
                <a:lnTo>
                  <a:pt x="1906744" y="12700"/>
                </a:lnTo>
                <a:close/>
              </a:path>
              <a:path w="1915795" h="3200400">
                <a:moveTo>
                  <a:pt x="1915291" y="12700"/>
                </a:moveTo>
                <a:lnTo>
                  <a:pt x="1913564" y="25400"/>
                </a:lnTo>
                <a:lnTo>
                  <a:pt x="1915736" y="25400"/>
                </a:lnTo>
                <a:lnTo>
                  <a:pt x="1915291" y="12700"/>
                </a:lnTo>
                <a:close/>
              </a:path>
              <a:path w="1915795" h="3200400">
                <a:moveTo>
                  <a:pt x="1896457" y="12700"/>
                </a:moveTo>
                <a:lnTo>
                  <a:pt x="1895567" y="12700"/>
                </a:lnTo>
                <a:lnTo>
                  <a:pt x="1895486" y="14363"/>
                </a:lnTo>
                <a:lnTo>
                  <a:pt x="1896457" y="12700"/>
                </a:lnTo>
                <a:close/>
              </a:path>
              <a:path w="1915795" h="3200400">
                <a:moveTo>
                  <a:pt x="1882678" y="0"/>
                </a:moveTo>
                <a:lnTo>
                  <a:pt x="1872362" y="0"/>
                </a:lnTo>
                <a:lnTo>
                  <a:pt x="1870655" y="12700"/>
                </a:lnTo>
                <a:lnTo>
                  <a:pt x="1886603" y="12700"/>
                </a:lnTo>
                <a:lnTo>
                  <a:pt x="1882678" y="0"/>
                </a:lnTo>
                <a:close/>
              </a:path>
              <a:path w="1915795" h="3200400">
                <a:moveTo>
                  <a:pt x="1896538" y="0"/>
                </a:moveTo>
                <a:lnTo>
                  <a:pt x="1892160" y="0"/>
                </a:lnTo>
                <a:lnTo>
                  <a:pt x="1886603" y="12700"/>
                </a:lnTo>
                <a:lnTo>
                  <a:pt x="1896927" y="12700"/>
                </a:lnTo>
                <a:lnTo>
                  <a:pt x="1896538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55780" y="6027546"/>
            <a:ext cx="271411" cy="273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1504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0" algn="l"/>
              </a:tabLst>
            </a:pPr>
            <a:r>
              <a:rPr dirty="0" spc="-170"/>
              <a:t>T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20"/>
              <a:t>AY</a:t>
            </a:r>
            <a:r>
              <a:rPr dirty="0" spc="-535"/>
              <a:t> </a:t>
            </a:r>
            <a:r>
              <a:rPr dirty="0" spc="170"/>
              <a:t>’</a:t>
            </a:r>
            <a:r>
              <a:rPr dirty="0" spc="-530"/>
              <a:t> </a:t>
            </a:r>
            <a:r>
              <a:rPr dirty="0" spc="-500"/>
              <a:t>S	</a:t>
            </a:r>
            <a:r>
              <a:rPr dirty="0"/>
              <a:t>G</a:t>
            </a:r>
            <a:r>
              <a:rPr dirty="0" spc="-565"/>
              <a:t> </a:t>
            </a:r>
            <a:r>
              <a:rPr dirty="0" spc="250"/>
              <a:t>O</a:t>
            </a:r>
            <a:r>
              <a:rPr dirty="0" spc="-565"/>
              <a:t> </a:t>
            </a:r>
            <a:r>
              <a:rPr dirty="0" spc="80"/>
              <a:t>A</a:t>
            </a:r>
            <a:r>
              <a:rPr dirty="0" spc="-565"/>
              <a:t> </a:t>
            </a:r>
            <a:r>
              <a:rPr dirty="0" spc="-254"/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72986" y="8615829"/>
            <a:ext cx="5423535" cy="50673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00" spc="260">
                <a:solidFill>
                  <a:srgbClr val="FF2E00"/>
                </a:solidFill>
                <a:latin typeface="Verdana"/>
                <a:cs typeface="Verdana"/>
              </a:rPr>
              <a:t>cordova-plugin-contacts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20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6875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/>
              <a:t>G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4809147"/>
            <a:ext cx="11684000" cy="1409700"/>
          </a:xfrm>
          <a:custGeom>
            <a:avLst/>
            <a:gdLst/>
            <a:ahLst/>
            <a:cxnLst/>
            <a:rect l="l" t="t" r="r" b="b"/>
            <a:pathLst>
              <a:path w="11684000" h="1409700">
                <a:moveTo>
                  <a:pt x="0" y="0"/>
                </a:moveTo>
                <a:lnTo>
                  <a:pt x="11684000" y="0"/>
                </a:lnTo>
                <a:lnTo>
                  <a:pt x="1168400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809147"/>
            <a:ext cx="11684000" cy="1409700"/>
          </a:xfrm>
          <a:custGeom>
            <a:avLst/>
            <a:gdLst/>
            <a:ahLst/>
            <a:cxnLst/>
            <a:rect l="l" t="t" r="r" b="b"/>
            <a:pathLst>
              <a:path w="11684000" h="1409700">
                <a:moveTo>
                  <a:pt x="0" y="0"/>
                </a:moveTo>
                <a:lnTo>
                  <a:pt x="11684000" y="0"/>
                </a:lnTo>
                <a:lnTo>
                  <a:pt x="1168400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3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94194" y="4786121"/>
            <a:ext cx="7606030" cy="8890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2400" spc="10">
                <a:solidFill>
                  <a:srgbClr val="00F900"/>
                </a:solidFill>
                <a:latin typeface="Courier New"/>
                <a:cs typeface="Courier New"/>
              </a:rPr>
              <a:t>plugin add</a:t>
            </a:r>
            <a:r>
              <a:rPr dirty="0" sz="2400" spc="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400" spc="15">
                <a:solidFill>
                  <a:srgbClr val="00F900"/>
                </a:solidFill>
                <a:latin typeface="Courier New"/>
                <a:cs typeface="Courier New"/>
              </a:rPr>
              <a:t>cordova-plugin-contacts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dirty="0" sz="2400" spc="10">
                <a:solidFill>
                  <a:srgbClr val="00F900"/>
                </a:solidFill>
                <a:latin typeface="Courier New"/>
                <a:cs typeface="Courier New"/>
              </a:rPr>
              <a:t>plugin add</a:t>
            </a:r>
            <a:r>
              <a:rPr dirty="0" sz="2400" spc="4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400" spc="15">
                <a:solidFill>
                  <a:srgbClr val="00F900"/>
                </a:solidFill>
                <a:latin typeface="Courier New"/>
                <a:cs typeface="Courier New"/>
              </a:rPr>
              <a:t>cordova-plugin-x-socialsharing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812800" y="4786121"/>
            <a:ext cx="1309370" cy="13335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2400" spc="15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400" spc="-7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400" spc="10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dirty="0" sz="2400" spc="15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400" spc="-7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400" spc="10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r>
              <a:rPr dirty="0" sz="2400" spc="15">
                <a:solidFill>
                  <a:srgbClr val="00F900"/>
                </a:solidFill>
                <a:latin typeface="Courier New"/>
                <a:cs typeface="Courier New"/>
              </a:rPr>
              <a:t>$</a:t>
            </a:r>
            <a:r>
              <a:rPr dirty="0" sz="2400" spc="-7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400" spc="10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4222" y="5723890"/>
            <a:ext cx="1309370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400" spc="15">
                <a:solidFill>
                  <a:srgbClr val="00F900"/>
                </a:solidFill>
                <a:latin typeface="Courier New"/>
                <a:cs typeface="Courier New"/>
              </a:rPr>
              <a:t>prepare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4203700"/>
            <a:ext cx="60807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5405" algn="l"/>
                <a:tab pos="3045460" algn="l"/>
                <a:tab pos="4606925" algn="l"/>
              </a:tabLst>
            </a:pPr>
            <a:r>
              <a:rPr dirty="0" spc="80"/>
              <a:t>D</a:t>
            </a:r>
            <a:r>
              <a:rPr dirty="0" spc="-535"/>
              <a:t> </a:t>
            </a:r>
            <a:r>
              <a:rPr dirty="0" spc="250"/>
              <a:t>O	</a:t>
            </a:r>
            <a:r>
              <a:rPr dirty="0" spc="-420"/>
              <a:t>Y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175"/>
              <a:t>U	U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/>
              <a:t>G</a:t>
            </a:r>
            <a:r>
              <a:rPr dirty="0" spc="-565"/>
              <a:t> </a:t>
            </a:r>
            <a:r>
              <a:rPr dirty="0" spc="-85"/>
              <a:t>I</a:t>
            </a:r>
            <a:r>
              <a:rPr dirty="0" spc="-560"/>
              <a:t> </a:t>
            </a:r>
            <a:r>
              <a:rPr dirty="0" spc="-170"/>
              <a:t>T</a:t>
            </a:r>
            <a:r>
              <a:rPr dirty="0" spc="-565"/>
              <a:t> </a:t>
            </a:r>
            <a:r>
              <a:rPr dirty="0" spc="-42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0476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9125" algn="l"/>
                <a:tab pos="6076315" algn="l"/>
                <a:tab pos="8394700" algn="l"/>
              </a:tabLst>
            </a:pPr>
            <a:r>
              <a:rPr dirty="0" spc="-85"/>
              <a:t>.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250"/>
              <a:t>F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85"/>
              <a:t>R	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85"/>
              <a:t>C	</a:t>
            </a:r>
            <a:r>
              <a:rPr dirty="0" spc="80"/>
              <a:t>A</a:t>
            </a:r>
            <a:r>
              <a:rPr dirty="0" spc="-855"/>
              <a:t> </a:t>
            </a:r>
            <a:r>
              <a:rPr dirty="0" spc="-420"/>
              <a:t>P P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2081720"/>
            <a:ext cx="11684000" cy="6890384"/>
          </a:xfrm>
          <a:custGeom>
            <a:avLst/>
            <a:gdLst/>
            <a:ahLst/>
            <a:cxnLst/>
            <a:rect l="l" t="t" r="r" b="b"/>
            <a:pathLst>
              <a:path w="11684000" h="6890384">
                <a:moveTo>
                  <a:pt x="0" y="0"/>
                </a:moveTo>
                <a:lnTo>
                  <a:pt x="11684000" y="0"/>
                </a:lnTo>
                <a:lnTo>
                  <a:pt x="11684000" y="6889954"/>
                </a:lnTo>
                <a:lnTo>
                  <a:pt x="0" y="6889954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2081720"/>
            <a:ext cx="11684000" cy="6890384"/>
          </a:xfrm>
          <a:custGeom>
            <a:avLst/>
            <a:gdLst/>
            <a:ahLst/>
            <a:cxnLst/>
            <a:rect l="l" t="t" r="r" b="b"/>
            <a:pathLst>
              <a:path w="11684000" h="6890384">
                <a:moveTo>
                  <a:pt x="0" y="0"/>
                </a:moveTo>
                <a:lnTo>
                  <a:pt x="11684000" y="0"/>
                </a:lnTo>
                <a:lnTo>
                  <a:pt x="11684000" y="6889953"/>
                </a:lnTo>
                <a:lnTo>
                  <a:pt x="0" y="6889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63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0100" y="2055291"/>
            <a:ext cx="3093720" cy="63373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# </a:t>
            </a:r>
            <a:r>
              <a:rPr dirty="0" sz="1900" spc="5">
                <a:solidFill>
                  <a:srgbClr val="00F900"/>
                </a:solidFill>
                <a:latin typeface="Courier New"/>
                <a:cs typeface="Courier New"/>
              </a:rPr>
              <a:t>files we don't</a:t>
            </a:r>
            <a:r>
              <a:rPr dirty="0" sz="1900" spc="-6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want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.DS_Store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.sass-cache/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151130">
              <a:lnSpc>
                <a:spcPct val="120600"/>
              </a:lnSpc>
              <a:spcBef>
                <a:spcPts val="5"/>
              </a:spcBef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# </a:t>
            </a:r>
            <a:r>
              <a:rPr dirty="0" sz="1900" spc="5">
                <a:solidFill>
                  <a:srgbClr val="00F900"/>
                </a:solidFill>
                <a:latin typeface="Courier New"/>
                <a:cs typeface="Courier New"/>
              </a:rPr>
              <a:t>bower and npm</a:t>
            </a:r>
            <a:r>
              <a:rPr dirty="0" sz="1900" spc="-6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libs  node_modules/  bower_components/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43230">
              <a:lnSpc>
                <a:spcPct val="120600"/>
              </a:lnSpc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# </a:t>
            </a:r>
            <a:r>
              <a:rPr dirty="0" sz="1900" spc="5">
                <a:solidFill>
                  <a:srgbClr val="00F900"/>
                </a:solidFill>
                <a:latin typeface="Courier New"/>
                <a:cs typeface="Courier New"/>
              </a:rPr>
              <a:t>cordova</a:t>
            </a:r>
            <a:r>
              <a:rPr dirty="0" sz="1900" spc="-8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specific  platforms/  plugins/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700" marR="881380">
              <a:lnSpc>
                <a:spcPct val="122800"/>
              </a:lnSpc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#</a:t>
            </a:r>
            <a:r>
              <a:rPr dirty="0" sz="1900" spc="-9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documentation  docs/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89280">
              <a:lnSpc>
                <a:spcPct val="120600"/>
              </a:lnSpc>
            </a:pP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# </a:t>
            </a:r>
            <a:r>
              <a:rPr dirty="0" sz="1900" spc="5">
                <a:solidFill>
                  <a:srgbClr val="00F900"/>
                </a:solidFill>
                <a:latin typeface="Courier New"/>
                <a:cs typeface="Courier New"/>
              </a:rPr>
              <a:t>generated</a:t>
            </a:r>
            <a:r>
              <a:rPr dirty="0" sz="1900" spc="-8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900" spc="10">
                <a:solidFill>
                  <a:srgbClr val="00F900"/>
                </a:solidFill>
                <a:latin typeface="Courier New"/>
                <a:cs typeface="Courier New"/>
              </a:rPr>
              <a:t>files  www/css  www/js/libs.js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0901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L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483100"/>
            <a:ext cx="1144524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r>
              <a:rPr dirty="0" sz="3600" spc="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translate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u="heavy" sz="36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https://github.com/angular-translate/angular-translate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1337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L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2224849"/>
            <a:ext cx="11684000" cy="622300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  <a:tabLst>
                <a:tab pos="5638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bower install --save-dev</a:t>
            </a:r>
            <a:r>
              <a:rPr dirty="0" sz="2700" spc="-2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angular-translate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7918030"/>
            <a:ext cx="11684000" cy="622300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5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gulp</a:t>
            </a:r>
            <a:r>
              <a:rPr dirty="0" sz="2700" spc="-1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bowerlibs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4182046"/>
            <a:ext cx="11684000" cy="2926715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70"/>
              </a:spcBef>
            </a:pP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  <a:p>
            <a:pPr marL="737870" marR="8655685" indent="-586105">
              <a:lnSpc>
                <a:spcPct val="117400"/>
              </a:lnSpc>
            </a:pP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var </a:t>
            </a:r>
            <a:r>
              <a:rPr dirty="0" sz="2200">
                <a:solidFill>
                  <a:srgbClr val="00F900"/>
                </a:solidFill>
                <a:latin typeface="Courier New"/>
                <a:cs typeface="Courier New"/>
              </a:rPr>
              <a:t>bowerLibs </a:t>
            </a: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= {  js:</a:t>
            </a:r>
            <a:r>
              <a:rPr dirty="0" sz="2200" spc="-1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[</a:t>
            </a:r>
            <a:endParaRPr sz="2200">
              <a:latin typeface="Courier New"/>
              <a:cs typeface="Courier New"/>
            </a:endParaRPr>
          </a:p>
          <a:p>
            <a:pPr marL="1501775">
              <a:lnSpc>
                <a:spcPct val="100000"/>
              </a:lnSpc>
              <a:spcBef>
                <a:spcPts val="459"/>
              </a:spcBef>
            </a:pP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  <a:p>
            <a:pPr marL="1412875">
              <a:lnSpc>
                <a:spcPct val="100000"/>
              </a:lnSpc>
              <a:spcBef>
                <a:spcPts val="560"/>
              </a:spcBef>
            </a:pP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‘angular-translate/angular-translate.min.js'</a:t>
            </a:r>
            <a:endParaRPr sz="2200">
              <a:latin typeface="Courier New"/>
              <a:cs typeface="Courier New"/>
            </a:endParaRPr>
          </a:p>
          <a:p>
            <a:pPr marL="737870">
              <a:lnSpc>
                <a:spcPct val="100000"/>
              </a:lnSpc>
              <a:spcBef>
                <a:spcPts val="459"/>
              </a:spcBef>
            </a:pP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],</a:t>
            </a:r>
            <a:endParaRPr sz="22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459"/>
              </a:spcBef>
            </a:pPr>
            <a:r>
              <a:rPr dirty="0" sz="2200" spc="5">
                <a:solidFill>
                  <a:srgbClr val="00F900"/>
                </a:solidFill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00" y="3492500"/>
            <a:ext cx="2312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gulpfile.es6.js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4525"/>
            <a:ext cx="11520170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02410" algn="l"/>
                <a:tab pos="4535170" algn="l"/>
                <a:tab pos="8095615" algn="l"/>
                <a:tab pos="9057640" algn="l"/>
              </a:tabLst>
            </a:pP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5"/>
              <a:t> </a:t>
            </a:r>
            <a:r>
              <a:rPr dirty="0" sz="3800" spc="90"/>
              <a:t>D	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130"/>
              <a:t>U</a:t>
            </a:r>
            <a:r>
              <a:rPr dirty="0" sz="3800" spc="-440"/>
              <a:t> </a:t>
            </a:r>
            <a:r>
              <a:rPr dirty="0" sz="3800" spc="-204"/>
              <a:t>L</a:t>
            </a:r>
            <a:r>
              <a:rPr dirty="0" sz="3800" spc="-445"/>
              <a:t>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480"/>
              <a:t>R	</a:t>
            </a:r>
            <a:r>
              <a:rPr dirty="0" sz="3800" spc="-130"/>
              <a:t>T</a:t>
            </a:r>
            <a:r>
              <a:rPr dirty="0" sz="3800" spc="-440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-409"/>
              <a:t>S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155"/>
              <a:t>AT</a:t>
            </a:r>
            <a:r>
              <a:rPr dirty="0" sz="3800" spc="-445"/>
              <a:t> </a:t>
            </a:r>
            <a:r>
              <a:rPr dirty="0" sz="3800" spc="-270"/>
              <a:t>E	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409"/>
              <a:t>S	</a:t>
            </a:r>
            <a:r>
              <a:rPr dirty="0" sz="3800" spc="235"/>
              <a:t>M</a:t>
            </a:r>
            <a:r>
              <a:rPr dirty="0" sz="3800" spc="-459"/>
              <a:t> </a:t>
            </a:r>
            <a:r>
              <a:rPr dirty="0" sz="3800" spc="229"/>
              <a:t>O</a:t>
            </a:r>
            <a:r>
              <a:rPr dirty="0" sz="3800" spc="-465"/>
              <a:t> </a:t>
            </a:r>
            <a:r>
              <a:rPr dirty="0" sz="3800" spc="90"/>
              <a:t>D</a:t>
            </a:r>
            <a:r>
              <a:rPr dirty="0" sz="3800" spc="-459"/>
              <a:t> </a:t>
            </a:r>
            <a:r>
              <a:rPr dirty="0" sz="3800" spc="-130"/>
              <a:t>U</a:t>
            </a:r>
            <a:r>
              <a:rPr dirty="0" sz="3800" spc="-459"/>
              <a:t> </a:t>
            </a:r>
            <a:r>
              <a:rPr dirty="0" sz="3800" spc="-204"/>
              <a:t>L</a:t>
            </a:r>
            <a:r>
              <a:rPr dirty="0" sz="3800" spc="-465"/>
              <a:t> </a:t>
            </a:r>
            <a:r>
              <a:rPr dirty="0" sz="3800" spc="-270"/>
              <a:t>E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85800" y="2476500"/>
            <a:ext cx="10268585" cy="173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www/app/app.js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  <a:tabLst>
                <a:tab pos="744220" algn="l"/>
                <a:tab pos="1475740" algn="l"/>
                <a:tab pos="18415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app	=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angular.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module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'App'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  <a:tabLst>
                <a:tab pos="3304540" algn="l"/>
                <a:tab pos="568261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'ionic'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'ui.router'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'pascalprecht.translate'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978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065" algn="l"/>
                <a:tab pos="6107430" algn="l"/>
              </a:tabLst>
            </a:pP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-85"/>
              <a:t>C </a:t>
            </a:r>
            <a:r>
              <a:rPr dirty="0" spc="-500"/>
              <a:t>S </a:t>
            </a:r>
            <a:r>
              <a:rPr dirty="0" spc="409"/>
              <a:t>/</a:t>
            </a:r>
            <a:r>
              <a:rPr dirty="0" spc="-1019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160"/>
              <a:t>AT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075634" y="6081725"/>
            <a:ext cx="8035290" cy="1008380"/>
          </a:xfrm>
          <a:prstGeom prst="rect">
            <a:avLst/>
          </a:prstGeom>
          <a:solidFill>
            <a:srgbClr val="292929"/>
          </a:solidFill>
          <a:ln w="12700">
            <a:solidFill>
              <a:srgbClr val="4F4F4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31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&lt;script</a:t>
            </a:r>
            <a:r>
              <a:rPr dirty="0" sz="2700" spc="-1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src=“locales/cs.js"&gt;&lt;/script&gt;</a:t>
            </a:r>
            <a:endParaRPr sz="2700">
              <a:latin typeface="Courier New"/>
              <a:cs typeface="Courier New"/>
            </a:endParaRPr>
          </a:p>
          <a:p>
            <a:pPr marL="143510">
              <a:lnSpc>
                <a:spcPct val="100000"/>
              </a:lnSpc>
              <a:spcBef>
                <a:spcPts val="56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&lt;script</a:t>
            </a:r>
            <a:r>
              <a:rPr dirty="0" sz="2700" spc="-1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src="locales/en.js"&gt;&lt;/script&gt;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600" y="2819400"/>
            <a:ext cx="4109720" cy="290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  <a:p>
            <a:pPr marL="38100" marR="1471930">
              <a:lnSpc>
                <a:spcPct val="162500"/>
              </a:lnSpc>
              <a:spcBef>
                <a:spcPts val="6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www/locales/e</a:t>
            </a: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n</a:t>
            </a: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.js  www/locales/cs.js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000" spc="17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dirty="0" sz="4000" spc="18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000" spc="-4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index.html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0901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L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476500"/>
            <a:ext cx="9792970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www/locales/cs.js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635000" marR="6253480" indent="-610235">
              <a:lnSpc>
                <a:spcPts val="2300"/>
              </a:lnSpc>
              <a:tabLst>
                <a:tab pos="635000" algn="l"/>
                <a:tab pos="30734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translations_cs	=</a:t>
            </a:r>
            <a:r>
              <a:rPr dirty="0" sz="20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"AUTH"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190"/>
              </a:lnSpc>
              <a:tabLst>
                <a:tab pos="3073400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"USERNAME"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"E-mail"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300"/>
              </a:lnSpc>
              <a:tabLst>
                <a:tab pos="3073400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"PASSWORD"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"Heslo"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44600" marR="3510279">
              <a:lnSpc>
                <a:spcPts val="2300"/>
              </a:lnSpc>
              <a:spcBef>
                <a:spcPts val="110"/>
              </a:spcBef>
              <a:tabLst>
                <a:tab pos="3530600" algn="l"/>
                <a:tab pos="3683000" algn="l"/>
                <a:tab pos="3835400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"LOGIN_BUTTON"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"Prihlasit"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"REGISTER_LINK"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"Vytvorit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ucet"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"ERROR_TITLE"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"Chyba"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190"/>
              </a:lnSpc>
              <a:tabLst>
                <a:tab pos="3835400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"ERROR_MESSAGE"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“Prihlaseni se</a:t>
            </a:r>
            <a:r>
              <a:rPr dirty="0" sz="2000" spc="-2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nezdarilo"</a:t>
            </a:r>
            <a:endParaRPr sz="2000">
              <a:latin typeface="Courier New"/>
              <a:cs typeface="Courier New"/>
            </a:endParaRPr>
          </a:p>
          <a:p>
            <a:pPr marL="635000" marR="7625715">
              <a:lnSpc>
                <a:spcPts val="2300"/>
              </a:lnSpc>
              <a:spcBef>
                <a:spcPts val="110"/>
              </a:spcBef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}, 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"BASIC"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</a:t>
            </a:r>
            <a:r>
              <a:rPr dirty="0" sz="2000" spc="-10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44600">
              <a:lnSpc>
                <a:spcPts val="2190"/>
              </a:lnSpc>
              <a:tabLst>
                <a:tab pos="3835400" algn="l"/>
              </a:tabLst>
            </a:pP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"NO_CONNECTION"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“Vas telefon neni pripojen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k</a:t>
            </a:r>
            <a:r>
              <a:rPr dirty="0" sz="2000" spc="-8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Internetu"</a:t>
            </a:r>
            <a:endParaRPr sz="2000">
              <a:latin typeface="Courier New"/>
              <a:cs typeface="Courier New"/>
            </a:endParaRPr>
          </a:p>
          <a:p>
            <a:pPr marL="6350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7658100"/>
            <a:ext cx="3531235" cy="1524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www/locales/en.js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spcBef>
                <a:spcPts val="1200"/>
              </a:spcBef>
              <a:tabLst>
                <a:tab pos="622300" algn="l"/>
                <a:tab pos="3060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translations_en	=</a:t>
            </a:r>
            <a:r>
              <a:rPr dirty="0" sz="20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4200525"/>
            <a:ext cx="11519535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47590" algn="l"/>
                <a:tab pos="5890895" algn="l"/>
                <a:tab pos="9033510" algn="l"/>
              </a:tabLst>
            </a:pP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0"/>
              <a:t> </a:t>
            </a:r>
            <a:r>
              <a:rPr dirty="0" sz="3800" spc="-130"/>
              <a:t>U</a:t>
            </a:r>
            <a:r>
              <a:rPr dirty="0" sz="3800" spc="-445"/>
              <a:t> </a:t>
            </a:r>
            <a:r>
              <a:rPr dirty="0" sz="3800" spc="-55"/>
              <a:t>C</a:t>
            </a:r>
            <a:r>
              <a:rPr dirty="0" sz="3800" spc="-44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-65"/>
              <a:t>I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29"/>
              <a:t>N	</a:t>
            </a:r>
            <a:r>
              <a:rPr dirty="0" sz="3800" spc="-130"/>
              <a:t>T</a:t>
            </a:r>
            <a:r>
              <a:rPr dirty="0" sz="3800" spc="-440"/>
              <a:t> </a:t>
            </a:r>
            <a:r>
              <a:rPr dirty="0" sz="3800" spc="229"/>
              <a:t>O	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105"/>
              <a:t>VA	</a:t>
            </a:r>
            <a:r>
              <a:rPr dirty="0" sz="3800" spc="-340"/>
              <a:t>P</a:t>
            </a:r>
            <a:r>
              <a:rPr dirty="0" sz="3800" spc="-459"/>
              <a:t> </a:t>
            </a:r>
            <a:r>
              <a:rPr dirty="0" sz="3800" spc="-204"/>
              <a:t>L</a:t>
            </a:r>
            <a:r>
              <a:rPr dirty="0" sz="3800" spc="-459"/>
              <a:t> </a:t>
            </a:r>
            <a:r>
              <a:rPr dirty="0" sz="3800" spc="-130"/>
              <a:t>U</a:t>
            </a:r>
            <a:r>
              <a:rPr dirty="0" sz="3800" spc="-459"/>
              <a:t> </a:t>
            </a:r>
            <a:r>
              <a:rPr dirty="0" sz="3800" spc="20"/>
              <a:t>G</a:t>
            </a:r>
            <a:r>
              <a:rPr dirty="0" sz="3800" spc="-455"/>
              <a:t> </a:t>
            </a:r>
            <a:r>
              <a:rPr dirty="0" sz="3800" spc="-65"/>
              <a:t>I</a:t>
            </a:r>
            <a:r>
              <a:rPr dirty="0" sz="3800" spc="-459"/>
              <a:t> </a:t>
            </a:r>
            <a:r>
              <a:rPr dirty="0" sz="3800" spc="229"/>
              <a:t>N</a:t>
            </a:r>
            <a:r>
              <a:rPr dirty="0" sz="3800" spc="-459"/>
              <a:t> </a:t>
            </a:r>
            <a:r>
              <a:rPr dirty="0" sz="3800" spc="-409"/>
              <a:t>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2327001" y="9296400"/>
            <a:ext cx="479425" cy="3429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2</a:t>
            </a:fld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/39</a:t>
            </a:r>
            <a:endParaRPr baseline="1543"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7736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8225" algn="l"/>
              </a:tabLst>
            </a:pP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	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476500"/>
            <a:ext cx="9966325" cy="608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www/app/routes.js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76200">
              <a:lnSpc>
                <a:spcPts val="2790"/>
              </a:lnSpc>
              <a:tabLst>
                <a:tab pos="3733800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config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(..., $translateProvider)</a:t>
            </a:r>
            <a:r>
              <a:rPr dirty="0" sz="24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0772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80772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$translateProvider</a:t>
            </a:r>
            <a:endParaRPr sz="2400">
              <a:latin typeface="Courier New"/>
              <a:cs typeface="Courier New"/>
            </a:endParaRPr>
          </a:p>
          <a:p>
            <a:pPr marL="1539240">
              <a:lnSpc>
                <a:spcPts val="2700"/>
              </a:lnSpc>
              <a:tabLst>
                <a:tab pos="519747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translations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'cs'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translations_cs)</a:t>
            </a:r>
            <a:endParaRPr sz="2400">
              <a:latin typeface="Courier New"/>
              <a:cs typeface="Courier New"/>
            </a:endParaRPr>
          </a:p>
          <a:p>
            <a:pPr marL="1539240">
              <a:lnSpc>
                <a:spcPts val="2700"/>
              </a:lnSpc>
              <a:tabLst>
                <a:tab pos="519747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translations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'en'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translations_en)</a:t>
            </a:r>
            <a:endParaRPr sz="2400">
              <a:latin typeface="Courier New"/>
              <a:cs typeface="Courier New"/>
            </a:endParaRPr>
          </a:p>
          <a:p>
            <a:pPr marL="2270760" marR="5080" indent="-732155">
              <a:lnSpc>
                <a:spcPts val="2700"/>
              </a:lnSpc>
              <a:spcBef>
                <a:spcPts val="150"/>
              </a:spcBef>
              <a:tabLst>
                <a:tab pos="3916679" algn="l"/>
                <a:tab pos="8489950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registerAvailableLanguageKeys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([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'en'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'cs'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],</a:t>
            </a:r>
            <a:r>
              <a:rPr dirty="0" sz="2400" spc="-8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'en_US'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2270760">
              <a:lnSpc>
                <a:spcPts val="2550"/>
              </a:lnSpc>
              <a:tabLst>
                <a:tab pos="3916679" algn="l"/>
              </a:tabLst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'en_UK'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2270760">
              <a:lnSpc>
                <a:spcPts val="2700"/>
              </a:lnSpc>
              <a:tabLst>
                <a:tab pos="3916679" algn="l"/>
              </a:tabLst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'en-UK'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2270760">
              <a:lnSpc>
                <a:spcPts val="2700"/>
              </a:lnSpc>
              <a:tabLst>
                <a:tab pos="3916679" algn="l"/>
              </a:tabLst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'en-US'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'en'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2270760">
              <a:lnSpc>
                <a:spcPts val="2700"/>
              </a:lnSpc>
              <a:tabLst>
                <a:tab pos="3916679" algn="l"/>
              </a:tabLst>
            </a:pP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'cs_CZ'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'cs'</a:t>
            </a:r>
            <a:endParaRPr sz="2400">
              <a:latin typeface="Courier New"/>
              <a:cs typeface="Courier New"/>
            </a:endParaRPr>
          </a:p>
          <a:p>
            <a:pPr marL="15392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8077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80772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$translateProvider.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preferredLanguage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'en'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62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2971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1300" algn="l"/>
              </a:tabLst>
            </a:pP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/>
              <a:t>G</a:t>
            </a:r>
            <a:r>
              <a:rPr dirty="0" spc="-550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347383"/>
            <a:ext cx="8439785" cy="95250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VIEW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5613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&lt;a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ng-click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"changeLanguage('en')"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English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&lt;/a&gt;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4876800"/>
            <a:ext cx="7524750" cy="159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www/views/main/main.js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  <a:spcBef>
                <a:spcPts val="1700"/>
              </a:spcBef>
              <a:tabLst>
                <a:tab pos="4036060" algn="l"/>
                <a:tab pos="4402455" algn="l"/>
                <a:tab pos="604837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changeLanguage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(lang)</a:t>
            </a:r>
            <a:r>
              <a:rPr dirty="0" sz="24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$translate.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use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(lang);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2409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6180" algn="l"/>
              </a:tabLst>
            </a:pPr>
            <a:r>
              <a:rPr dirty="0" spc="-175"/>
              <a:t>U </a:t>
            </a:r>
            <a:r>
              <a:rPr dirty="0" spc="-500"/>
              <a:t>S </a:t>
            </a:r>
            <a:r>
              <a:rPr dirty="0" spc="-85"/>
              <a:t>I</a:t>
            </a:r>
            <a:r>
              <a:rPr dirty="0" spc="-930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/>
              <a:t>G	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23900" y="2514600"/>
            <a:ext cx="7707630" cy="93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CONTROLLER </a:t>
            </a: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/</a:t>
            </a:r>
            <a:r>
              <a:rPr dirty="0" sz="2000" spc="-15">
                <a:solidFill>
                  <a:srgbClr val="55D7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MODEL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$translate.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instant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"BASIC.NO_CONNECTION"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5410200"/>
            <a:ext cx="11647805" cy="226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VIEW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ts val="2350"/>
              </a:lnSpc>
              <a:spcBef>
                <a:spcPts val="1300"/>
              </a:spcBef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&lt;form&gt;</a:t>
            </a:r>
            <a:endParaRPr sz="2000">
              <a:latin typeface="Courier New"/>
              <a:cs typeface="Courier New"/>
            </a:endParaRPr>
          </a:p>
          <a:p>
            <a:pPr marL="660400">
              <a:lnSpc>
                <a:spcPts val="2300"/>
              </a:lnSpc>
              <a:tabLst>
                <a:tab pos="1727200" algn="l"/>
                <a:tab pos="41656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&lt;input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"password"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placeholder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"{{'PROFILE.USERNAME'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|</a:t>
            </a:r>
            <a:r>
              <a:rPr dirty="0" sz="2000" spc="-4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translate}}"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60400">
              <a:lnSpc>
                <a:spcPts val="2300"/>
              </a:lnSpc>
              <a:tabLst>
                <a:tab pos="1727200" algn="l"/>
                <a:tab pos="41656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&lt;input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type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"password"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placeholder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"{{'PROFILE.PASSWORD'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|</a:t>
            </a:r>
            <a:r>
              <a:rPr dirty="0" sz="2000" spc="-4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translate}}"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60400">
              <a:lnSpc>
                <a:spcPts val="2300"/>
              </a:lnSpc>
              <a:tabLst>
                <a:tab pos="18796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translate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PROFILE.LOGIN_BUTTON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508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&lt;/form&gt;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900" y="4203700"/>
            <a:ext cx="107835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2680" algn="l"/>
                <a:tab pos="6149975" algn="l"/>
                <a:tab pos="9539605" algn="l"/>
              </a:tabLst>
            </a:pPr>
            <a:r>
              <a:rPr dirty="0" spc="80"/>
              <a:t>D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229"/>
              <a:t>LY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250"/>
              <a:t>F	F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80"/>
              <a:t>A</a:t>
            </a:r>
            <a:r>
              <a:rPr dirty="0" spc="-740"/>
              <a:t> </a:t>
            </a:r>
            <a:r>
              <a:rPr dirty="0" spc="-420"/>
              <a:t>P 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7835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2680" algn="l"/>
                <a:tab pos="6149975" algn="l"/>
                <a:tab pos="9539605" algn="l"/>
              </a:tabLst>
            </a:pPr>
            <a:r>
              <a:rPr dirty="0" spc="80"/>
              <a:t>D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229"/>
              <a:t>LY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250"/>
              <a:t>F	F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80"/>
              <a:t>A</a:t>
            </a:r>
            <a:r>
              <a:rPr dirty="0" spc="-740"/>
              <a:t> </a:t>
            </a:r>
            <a:r>
              <a:rPr dirty="0" spc="-420"/>
              <a:t>P 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10989310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36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APK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downloader: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u="heavy" sz="3600" spc="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http://apkpure.com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APK </a:t>
            </a:r>
            <a:r>
              <a:rPr dirty="0" sz="3600" spc="295" b="1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ZIP 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archive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rename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uncompress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JADX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decompiler: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36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http://www.javadecompilers.com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4000" y="3626244"/>
            <a:ext cx="7423150" cy="2459990"/>
          </a:xfrm>
          <a:prstGeom prst="rect">
            <a:avLst/>
          </a:prstGeom>
        </p:spPr>
        <p:txBody>
          <a:bodyPr wrap="square" lIns="0" tIns="589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645"/>
              </a:spcBef>
              <a:tabLst>
                <a:tab pos="4331970" algn="l"/>
              </a:tabLst>
            </a:pP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8400" spc="-9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48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8400" spc="-9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475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8400" spc="-9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8400" spc="-98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C	</a:t>
            </a:r>
            <a:r>
              <a:rPr dirty="0" sz="8400" spc="-620">
                <a:solidFill>
                  <a:srgbClr val="55D7FF"/>
                </a:solidFill>
                <a:latin typeface="Arial"/>
                <a:cs typeface="Arial"/>
              </a:rPr>
              <a:t>V </a:t>
            </a: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8400" spc="-1814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-62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8400" spc="10">
                <a:solidFill>
                  <a:srgbClr val="55D7FF"/>
                </a:solidFill>
                <a:latin typeface="Arial"/>
                <a:cs typeface="Arial"/>
              </a:rPr>
              <a:t>W</a:t>
            </a:r>
            <a:endParaRPr sz="8400">
              <a:latin typeface="Arial"/>
              <a:cs typeface="Arial"/>
            </a:endParaRPr>
          </a:p>
          <a:p>
            <a:pPr algn="ctr" marL="55880">
              <a:lnSpc>
                <a:spcPct val="100000"/>
              </a:lnSpc>
              <a:spcBef>
                <a:spcPts val="1420"/>
              </a:spcBef>
              <a:tabLst>
                <a:tab pos="1680210" algn="l"/>
                <a:tab pos="2398395" algn="l"/>
              </a:tabLst>
            </a:pPr>
            <a:r>
              <a:rPr dirty="0" sz="2600" spc="235">
                <a:solidFill>
                  <a:srgbClr val="55D7FF"/>
                </a:solidFill>
                <a:latin typeface="Arial"/>
                <a:cs typeface="Arial"/>
              </a:rPr>
              <a:t>HYBRID	</a:t>
            </a:r>
            <a:r>
              <a:rPr dirty="0" sz="2600" spc="114">
                <a:solidFill>
                  <a:srgbClr val="55D7FF"/>
                </a:solidFill>
                <a:latin typeface="Arial"/>
                <a:cs typeface="Arial"/>
              </a:rPr>
              <a:t>OR	</a:t>
            </a:r>
            <a:r>
              <a:rPr dirty="0" sz="2600" spc="1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2600" spc="-31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2600" spc="200">
                <a:solidFill>
                  <a:srgbClr val="55D7FF"/>
                </a:solidFill>
                <a:latin typeface="Arial"/>
                <a:cs typeface="Arial"/>
              </a:rPr>
              <a:t>ATIVE?</a:t>
            </a:r>
            <a:r>
              <a:rPr dirty="0" sz="2600" spc="-30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4000" y="3626244"/>
            <a:ext cx="7423150" cy="2459990"/>
          </a:xfrm>
          <a:prstGeom prst="rect">
            <a:avLst/>
          </a:prstGeom>
        </p:spPr>
        <p:txBody>
          <a:bodyPr wrap="square" lIns="0" tIns="589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645"/>
              </a:spcBef>
              <a:tabLst>
                <a:tab pos="4331970" algn="l"/>
              </a:tabLst>
            </a:pP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8400" spc="-9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48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8400" spc="-9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475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8400" spc="-99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8400" spc="-98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C	</a:t>
            </a:r>
            <a:r>
              <a:rPr dirty="0" sz="8400" spc="-620">
                <a:solidFill>
                  <a:srgbClr val="55D7FF"/>
                </a:solidFill>
                <a:latin typeface="Arial"/>
                <a:cs typeface="Arial"/>
              </a:rPr>
              <a:t>V </a:t>
            </a:r>
            <a:r>
              <a:rPr dirty="0" sz="8400" spc="-150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8400" spc="-1814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8400" spc="-620">
                <a:solidFill>
                  <a:srgbClr val="55D7FF"/>
                </a:solidFill>
                <a:latin typeface="Arial"/>
                <a:cs typeface="Arial"/>
              </a:rPr>
              <a:t>E </a:t>
            </a:r>
            <a:r>
              <a:rPr dirty="0" sz="8400" spc="10">
                <a:solidFill>
                  <a:srgbClr val="55D7FF"/>
                </a:solidFill>
                <a:latin typeface="Arial"/>
                <a:cs typeface="Arial"/>
              </a:rPr>
              <a:t>W</a:t>
            </a:r>
            <a:endParaRPr sz="8400">
              <a:latin typeface="Arial"/>
              <a:cs typeface="Arial"/>
            </a:endParaRPr>
          </a:p>
          <a:p>
            <a:pPr algn="ctr" marL="53975">
              <a:lnSpc>
                <a:spcPct val="100000"/>
              </a:lnSpc>
              <a:spcBef>
                <a:spcPts val="1420"/>
              </a:spcBef>
            </a:pPr>
            <a:r>
              <a:rPr dirty="0" sz="2600" spc="295">
                <a:solidFill>
                  <a:srgbClr val="55D7FF"/>
                </a:solidFill>
                <a:latin typeface="Arial"/>
                <a:cs typeface="Arial"/>
              </a:rPr>
              <a:t>HYBRID!</a:t>
            </a:r>
            <a:r>
              <a:rPr dirty="0" sz="2600" spc="-30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1333500"/>
            <a:ext cx="41059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254"/>
              <a:t>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Side </a:t>
            </a:r>
            <a:r>
              <a:rPr dirty="0" spc="-60"/>
              <a:t>menu,</a:t>
            </a:r>
            <a:r>
              <a:rPr dirty="0" spc="204"/>
              <a:t> </a:t>
            </a:r>
            <a:r>
              <a:rPr dirty="0" spc="-65"/>
              <a:t>Camera</a:t>
            </a:r>
          </a:p>
          <a:p>
            <a:pPr algn="ctr">
              <a:lnSpc>
                <a:spcPct val="100000"/>
              </a:lnSpc>
              <a:spcBef>
                <a:spcPts val="5300"/>
              </a:spcBef>
            </a:pPr>
            <a:r>
              <a:rPr dirty="0" u="heavy" sz="4000" spc="90" b="0"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http://bit.ly/1TM9jAH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Q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dirty="0" sz="3000" spc="409"/>
              <a:t>JAN	</a:t>
            </a:r>
            <a:r>
              <a:rPr dirty="0" sz="3000" spc="280"/>
              <a:t>VÁCL</a:t>
            </a:r>
            <a:r>
              <a:rPr dirty="0" sz="3000" spc="-395"/>
              <a:t> </a:t>
            </a:r>
            <a:r>
              <a:rPr dirty="0" sz="3000" spc="310"/>
              <a:t>AVÍK</a:t>
            </a:r>
            <a:r>
              <a:rPr dirty="0" sz="3000" spc="-355"/>
              <a:t> 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000" spc="-4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1100"/>
              </a:spcBef>
            </a:pP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22</a:t>
            </a:fld>
            <a:r>
              <a:rPr dirty="0" baseline="1543" sz="2700" spc="15"/>
              <a:t>/39</a:t>
            </a:r>
            <a:endParaRPr baseline="1543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2401" y="9309100"/>
            <a:ext cx="441325" cy="3175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1800" spc="-1010">
                <a:solidFill>
                  <a:srgbClr val="919191"/>
                </a:solidFill>
                <a:latin typeface="Arial"/>
                <a:cs typeface="Arial"/>
              </a:rPr>
              <a:t>4</a:t>
            </a: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4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/39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53000" y="190500"/>
            <a:ext cx="3105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843" y="3644277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08"/>
                </a:lnTo>
                <a:lnTo>
                  <a:pt x="0" y="2140508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843" y="785736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21"/>
                </a:lnTo>
                <a:lnTo>
                  <a:pt x="0" y="2140521"/>
                </a:lnTo>
                <a:lnTo>
                  <a:pt x="0" y="0"/>
                </a:lnTo>
                <a:close/>
              </a:path>
            </a:pathLst>
          </a:custGeom>
          <a:solidFill>
            <a:srgbClr val="EB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09205" y="782840"/>
            <a:ext cx="5039995" cy="5002530"/>
          </a:xfrm>
          <a:custGeom>
            <a:avLst/>
            <a:gdLst/>
            <a:ahLst/>
            <a:cxnLst/>
            <a:rect l="l" t="t" r="r" b="b"/>
            <a:pathLst>
              <a:path w="5039995" h="5002530">
                <a:moveTo>
                  <a:pt x="0" y="0"/>
                </a:moveTo>
                <a:lnTo>
                  <a:pt x="5039639" y="0"/>
                </a:lnTo>
                <a:lnTo>
                  <a:pt x="5039639" y="5001945"/>
                </a:lnTo>
                <a:lnTo>
                  <a:pt x="0" y="5001945"/>
                </a:lnTo>
                <a:lnTo>
                  <a:pt x="0" y="0"/>
                </a:lnTo>
                <a:close/>
              </a:path>
            </a:pathLst>
          </a:custGeom>
          <a:solidFill>
            <a:srgbClr val="3475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27300" y="4445000"/>
            <a:ext cx="21551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39900" y="1117600"/>
            <a:ext cx="37338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5">
                <a:solidFill>
                  <a:srgbClr val="FFFFFF"/>
                </a:solidFill>
              </a:rPr>
              <a:t>Web</a:t>
            </a:r>
            <a:r>
              <a:rPr dirty="0" sz="4000" spc="-114">
                <a:solidFill>
                  <a:srgbClr val="FFFFFF"/>
                </a:solidFill>
              </a:rPr>
              <a:t> </a:t>
            </a:r>
            <a:r>
              <a:rPr dirty="0" sz="4000" spc="55">
                <a:solidFill>
                  <a:srgbClr val="FFFFFF"/>
                </a:solidFill>
              </a:rPr>
              <a:t>application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1358900" y="2082800"/>
            <a:ext cx="458343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30">
                <a:solidFill>
                  <a:srgbClr val="FFFFFF"/>
                </a:solidFill>
                <a:latin typeface="Arial"/>
                <a:cs typeface="Arial"/>
              </a:rPr>
              <a:t>HTML, </a:t>
            </a:r>
            <a:r>
              <a:rPr dirty="0" sz="2300" spc="-150">
                <a:solidFill>
                  <a:srgbClr val="FFFFFF"/>
                </a:solidFill>
                <a:latin typeface="Arial"/>
                <a:cs typeface="Arial"/>
              </a:rPr>
              <a:t>CSS, JS </a:t>
            </a:r>
            <a:r>
              <a:rPr dirty="0" sz="2300" spc="10">
                <a:solidFill>
                  <a:srgbClr val="FFFFFF"/>
                </a:solidFill>
                <a:latin typeface="Arial"/>
                <a:cs typeface="Arial"/>
              </a:rPr>
              <a:t>(+ </a:t>
            </a:r>
            <a:r>
              <a:rPr dirty="0" sz="2300" spc="5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dirty="0" sz="23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Arial"/>
                <a:cs typeface="Arial"/>
              </a:rPr>
              <a:t>Framework)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205" y="1117600"/>
            <a:ext cx="5039995" cy="2433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1195">
              <a:lnSpc>
                <a:spcPct val="100000"/>
              </a:lnSpc>
              <a:spcBef>
                <a:spcPts val="100"/>
              </a:spcBef>
            </a:pPr>
            <a:r>
              <a:rPr dirty="0" sz="4000" spc="10">
                <a:solidFill>
                  <a:srgbClr val="FFFFFF"/>
                </a:solidFill>
                <a:latin typeface="Arial"/>
                <a:cs typeface="Arial"/>
              </a:rPr>
              <a:t>Cordova</a:t>
            </a:r>
            <a:r>
              <a:rPr dirty="0" sz="4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Arial"/>
                <a:cs typeface="Arial"/>
              </a:rPr>
              <a:t>plugins</a:t>
            </a:r>
            <a:endParaRPr sz="40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210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 spc="-15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 spc="30">
                <a:solidFill>
                  <a:srgbClr val="FFFFFF"/>
                </a:solidFill>
                <a:latin typeface="Arial"/>
                <a:cs typeface="Arial"/>
              </a:rPr>
              <a:t>Notifications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 spc="-30">
                <a:solidFill>
                  <a:srgbClr val="FFFFFF"/>
                </a:solidFill>
                <a:latin typeface="Arial"/>
                <a:cs typeface="Arial"/>
              </a:rPr>
              <a:t>Camera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7945" y="6566916"/>
            <a:ext cx="5395595" cy="2051685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6985">
              <a:lnSpc>
                <a:spcPct val="100000"/>
              </a:lnSpc>
              <a:spcBef>
                <a:spcPts val="1490"/>
              </a:spcBef>
            </a:pPr>
            <a:r>
              <a:rPr dirty="0" sz="4000" spc="12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95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dirty="0" sz="2300" spc="-75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dirty="0" sz="2300" spc="-25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dirty="0" sz="23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dirty="0" sz="2300" spc="-75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dirty="0" sz="23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dirty="0" sz="2300" spc="-65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dirty="0" sz="2300" spc="1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dirty="0" sz="23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8608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w="0"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73348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59" y="0"/>
                </a:moveTo>
                <a:lnTo>
                  <a:pt x="0" y="350519"/>
                </a:lnTo>
                <a:lnTo>
                  <a:pt x="350519" y="350519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3348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129024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w="0"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53764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19"/>
                </a:lnTo>
                <a:lnTo>
                  <a:pt x="350520" y="350519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53764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48608" y="2879356"/>
            <a:ext cx="0" cy="808990"/>
          </a:xfrm>
          <a:custGeom>
            <a:avLst/>
            <a:gdLst/>
            <a:ahLst/>
            <a:cxnLst/>
            <a:rect l="l" t="t" r="r" b="b"/>
            <a:pathLst>
              <a:path w="0" h="808989">
                <a:moveTo>
                  <a:pt x="-44450" y="404463"/>
                </a:moveTo>
                <a:lnTo>
                  <a:pt x="44450" y="404463"/>
                </a:lnTo>
              </a:path>
            </a:pathLst>
          </a:custGeom>
          <a:ln w="8089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3348" y="257328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19">
                <a:moveTo>
                  <a:pt x="175259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3348" y="364383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54634" y="476415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 h="0">
                <a:moveTo>
                  <a:pt x="0" y="0"/>
                </a:moveTo>
                <a:lnTo>
                  <a:pt x="44449" y="0"/>
                </a:lnTo>
                <a:lnTo>
                  <a:pt x="763037" y="0"/>
                </a:lnTo>
                <a:lnTo>
                  <a:pt x="807487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17662" y="4588890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48564" y="4588890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778500" y="9093200"/>
            <a:ext cx="1445260" cy="37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2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2401" y="9309100"/>
            <a:ext cx="441325" cy="3175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1800" spc="-1010">
                <a:solidFill>
                  <a:srgbClr val="919191"/>
                </a:solidFill>
                <a:latin typeface="Arial"/>
                <a:cs typeface="Arial"/>
              </a:rPr>
              <a:t>5</a:t>
            </a: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5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/39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04737"/>
            <a:ext cx="13004800" cy="3549015"/>
          </a:xfrm>
          <a:custGeom>
            <a:avLst/>
            <a:gdLst/>
            <a:ahLst/>
            <a:cxnLst/>
            <a:rect l="l" t="t" r="r" b="b"/>
            <a:pathLst>
              <a:path w="13004800" h="3549015">
                <a:moveTo>
                  <a:pt x="0" y="3548862"/>
                </a:moveTo>
                <a:lnTo>
                  <a:pt x="13004800" y="3548862"/>
                </a:lnTo>
                <a:lnTo>
                  <a:pt x="13004800" y="0"/>
                </a:lnTo>
                <a:lnTo>
                  <a:pt x="0" y="0"/>
                </a:lnTo>
                <a:lnTo>
                  <a:pt x="0" y="3548862"/>
                </a:lnTo>
                <a:close/>
              </a:path>
            </a:pathLst>
          </a:custGeom>
          <a:solidFill>
            <a:srgbClr val="490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6205220"/>
          </a:xfrm>
          <a:custGeom>
            <a:avLst/>
            <a:gdLst/>
            <a:ahLst/>
            <a:cxnLst/>
            <a:rect l="l" t="t" r="r" b="b"/>
            <a:pathLst>
              <a:path w="13004800" h="6205220">
                <a:moveTo>
                  <a:pt x="0" y="620473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204737"/>
                </a:lnTo>
                <a:lnTo>
                  <a:pt x="0" y="6204737"/>
                </a:lnTo>
                <a:close/>
              </a:path>
            </a:pathLst>
          </a:custGeom>
          <a:solidFill>
            <a:srgbClr val="8A9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53000" y="190500"/>
            <a:ext cx="3105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843" y="3644277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08"/>
                </a:lnTo>
                <a:lnTo>
                  <a:pt x="0" y="2140508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8117" y="6585153"/>
            <a:ext cx="12282170" cy="2260600"/>
          </a:xfrm>
          <a:custGeom>
            <a:avLst/>
            <a:gdLst/>
            <a:ahLst/>
            <a:cxnLst/>
            <a:rect l="l" t="t" r="r" b="b"/>
            <a:pathLst>
              <a:path w="12282170" h="2260600">
                <a:moveTo>
                  <a:pt x="0" y="0"/>
                </a:moveTo>
                <a:lnTo>
                  <a:pt x="12281890" y="0"/>
                </a:lnTo>
                <a:lnTo>
                  <a:pt x="12281890" y="2260602"/>
                </a:lnTo>
                <a:lnTo>
                  <a:pt x="0" y="2260602"/>
                </a:lnTo>
                <a:lnTo>
                  <a:pt x="0" y="0"/>
                </a:lnTo>
                <a:close/>
              </a:path>
            </a:pathLst>
          </a:custGeom>
          <a:solidFill>
            <a:srgbClr val="BF1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843" y="785736"/>
            <a:ext cx="6517640" cy="2140585"/>
          </a:xfrm>
          <a:custGeom>
            <a:avLst/>
            <a:gdLst/>
            <a:ahLst/>
            <a:cxnLst/>
            <a:rect l="l" t="t" r="r" b="b"/>
            <a:pathLst>
              <a:path w="6517640" h="2140585">
                <a:moveTo>
                  <a:pt x="0" y="0"/>
                </a:moveTo>
                <a:lnTo>
                  <a:pt x="6517521" y="0"/>
                </a:lnTo>
                <a:lnTo>
                  <a:pt x="6517521" y="2140521"/>
                </a:lnTo>
                <a:lnTo>
                  <a:pt x="0" y="2140521"/>
                </a:lnTo>
                <a:lnTo>
                  <a:pt x="0" y="0"/>
                </a:lnTo>
                <a:close/>
              </a:path>
            </a:pathLst>
          </a:custGeom>
          <a:solidFill>
            <a:srgbClr val="EB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09205" y="782840"/>
            <a:ext cx="5039995" cy="5002530"/>
          </a:xfrm>
          <a:custGeom>
            <a:avLst/>
            <a:gdLst/>
            <a:ahLst/>
            <a:cxnLst/>
            <a:rect l="l" t="t" r="r" b="b"/>
            <a:pathLst>
              <a:path w="5039995" h="5002530">
                <a:moveTo>
                  <a:pt x="0" y="0"/>
                </a:moveTo>
                <a:lnTo>
                  <a:pt x="5039639" y="0"/>
                </a:lnTo>
                <a:lnTo>
                  <a:pt x="5039639" y="5001945"/>
                </a:lnTo>
                <a:lnTo>
                  <a:pt x="0" y="5001945"/>
                </a:lnTo>
                <a:lnTo>
                  <a:pt x="0" y="0"/>
                </a:lnTo>
                <a:close/>
              </a:path>
            </a:pathLst>
          </a:custGeom>
          <a:solidFill>
            <a:srgbClr val="3475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27300" y="4445000"/>
            <a:ext cx="21551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39900" y="1117600"/>
            <a:ext cx="37338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5">
                <a:solidFill>
                  <a:srgbClr val="FFFFFF"/>
                </a:solidFill>
              </a:rPr>
              <a:t>Web</a:t>
            </a:r>
            <a:r>
              <a:rPr dirty="0" sz="4000" spc="-114">
                <a:solidFill>
                  <a:srgbClr val="FFFFFF"/>
                </a:solidFill>
              </a:rPr>
              <a:t> </a:t>
            </a:r>
            <a:r>
              <a:rPr dirty="0" sz="4000" spc="55">
                <a:solidFill>
                  <a:srgbClr val="FFFFFF"/>
                </a:solidFill>
              </a:rPr>
              <a:t>application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1358900" y="2082800"/>
            <a:ext cx="458343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30">
                <a:solidFill>
                  <a:srgbClr val="FFFFFF"/>
                </a:solidFill>
                <a:latin typeface="Arial"/>
                <a:cs typeface="Arial"/>
              </a:rPr>
              <a:t>HTML, </a:t>
            </a:r>
            <a:r>
              <a:rPr dirty="0" sz="2300" spc="-150">
                <a:solidFill>
                  <a:srgbClr val="FFFFFF"/>
                </a:solidFill>
                <a:latin typeface="Arial"/>
                <a:cs typeface="Arial"/>
              </a:rPr>
              <a:t>CSS, JS </a:t>
            </a:r>
            <a:r>
              <a:rPr dirty="0" sz="2300" spc="10">
                <a:solidFill>
                  <a:srgbClr val="FFFFFF"/>
                </a:solidFill>
                <a:latin typeface="Arial"/>
                <a:cs typeface="Arial"/>
              </a:rPr>
              <a:t>(+ </a:t>
            </a:r>
            <a:r>
              <a:rPr dirty="0" sz="2300" spc="5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r>
              <a:rPr dirty="0" sz="23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Arial"/>
                <a:cs typeface="Arial"/>
              </a:rPr>
              <a:t>Framework)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205" y="1117600"/>
            <a:ext cx="5039995" cy="2433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1195">
              <a:lnSpc>
                <a:spcPct val="100000"/>
              </a:lnSpc>
              <a:spcBef>
                <a:spcPts val="100"/>
              </a:spcBef>
            </a:pPr>
            <a:r>
              <a:rPr dirty="0" sz="4000" spc="10">
                <a:solidFill>
                  <a:srgbClr val="FFFFFF"/>
                </a:solidFill>
                <a:latin typeface="Arial"/>
                <a:cs typeface="Arial"/>
              </a:rPr>
              <a:t>Cordova</a:t>
            </a:r>
            <a:r>
              <a:rPr dirty="0" sz="4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0">
                <a:solidFill>
                  <a:srgbClr val="FFFFFF"/>
                </a:solidFill>
                <a:latin typeface="Arial"/>
                <a:cs typeface="Arial"/>
              </a:rPr>
              <a:t>plugins</a:t>
            </a:r>
            <a:endParaRPr sz="40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210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 spc="-15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 spc="30">
                <a:solidFill>
                  <a:srgbClr val="FFFFFF"/>
                </a:solidFill>
                <a:latin typeface="Arial"/>
                <a:cs typeface="Arial"/>
              </a:rPr>
              <a:t>Notifications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 spc="-30">
                <a:solidFill>
                  <a:srgbClr val="FFFFFF"/>
                </a:solidFill>
                <a:latin typeface="Arial"/>
                <a:cs typeface="Arial"/>
              </a:rPr>
              <a:t>Camera</a:t>
            </a:r>
            <a:endParaRPr sz="2300">
              <a:latin typeface="Arial"/>
              <a:cs typeface="Arial"/>
            </a:endParaRPr>
          </a:p>
          <a:p>
            <a:pPr marL="950594" indent="-323850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949960" algn="l"/>
                <a:tab pos="950594" algn="l"/>
              </a:tabLst>
            </a:pP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7945" y="6566916"/>
            <a:ext cx="5395595" cy="2051685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6985">
              <a:lnSpc>
                <a:spcPct val="100000"/>
              </a:lnSpc>
              <a:spcBef>
                <a:spcPts val="1490"/>
              </a:spcBef>
            </a:pPr>
            <a:r>
              <a:rPr dirty="0" sz="4000" spc="12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4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95">
                <a:solidFill>
                  <a:srgbClr val="FFFFFF"/>
                </a:solidFill>
                <a:latin typeface="Arial"/>
                <a:cs typeface="Arial"/>
              </a:rPr>
              <a:t>API’s</a:t>
            </a:r>
            <a:endParaRPr sz="40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80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dirty="0" sz="2300" spc="-75">
                <a:solidFill>
                  <a:srgbClr val="FFFFFF"/>
                </a:solidFill>
                <a:latin typeface="Arial"/>
                <a:cs typeface="Arial"/>
              </a:rPr>
              <a:t>Sensors </a:t>
            </a:r>
            <a:r>
              <a:rPr dirty="0" sz="2300" spc="-25">
                <a:solidFill>
                  <a:srgbClr val="FFFFFF"/>
                </a:solidFill>
                <a:latin typeface="Arial"/>
                <a:cs typeface="Arial"/>
              </a:rPr>
              <a:t>(Gyroscope,</a:t>
            </a:r>
            <a:r>
              <a:rPr dirty="0" sz="23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15">
                <a:solidFill>
                  <a:srgbClr val="FFFFFF"/>
                </a:solidFill>
                <a:latin typeface="Arial"/>
                <a:cs typeface="Arial"/>
              </a:rPr>
              <a:t>Accelerometer,…)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dirty="0" sz="2300">
                <a:solidFill>
                  <a:srgbClr val="FFFFFF"/>
                </a:solidFill>
                <a:latin typeface="Arial"/>
                <a:cs typeface="Arial"/>
              </a:rPr>
              <a:t>Interactions </a:t>
            </a:r>
            <a:r>
              <a:rPr dirty="0" sz="2300" spc="-75">
                <a:solidFill>
                  <a:srgbClr val="FFFFFF"/>
                </a:solidFill>
                <a:latin typeface="Arial"/>
                <a:cs typeface="Arial"/>
              </a:rPr>
              <a:t>(Touch,</a:t>
            </a:r>
            <a:r>
              <a:rPr dirty="0" sz="23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Arial"/>
                <a:cs typeface="Arial"/>
              </a:rPr>
              <a:t>Keyboard,…)</a:t>
            </a:r>
            <a:endParaRPr sz="23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340"/>
              </a:spcBef>
              <a:buSzPct val="89130"/>
              <a:buChar char="•"/>
              <a:tabLst>
                <a:tab pos="337185" algn="l"/>
                <a:tab pos="337820" algn="l"/>
              </a:tabLst>
            </a:pPr>
            <a:r>
              <a:rPr dirty="0" sz="2300" spc="-65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dirty="0" sz="2300" spc="10">
                <a:solidFill>
                  <a:srgbClr val="FFFFFF"/>
                </a:solidFill>
                <a:latin typeface="Arial"/>
                <a:cs typeface="Arial"/>
              </a:rPr>
              <a:t>(Notifications,</a:t>
            </a:r>
            <a:r>
              <a:rPr dirty="0" sz="23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Arial"/>
                <a:cs typeface="Arial"/>
              </a:rPr>
              <a:t>Camera,…)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8608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w="0"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73348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59" y="0"/>
                </a:moveTo>
                <a:lnTo>
                  <a:pt x="0" y="350519"/>
                </a:lnTo>
                <a:lnTo>
                  <a:pt x="350519" y="350519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3348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129024" y="5730670"/>
            <a:ext cx="0" cy="908050"/>
          </a:xfrm>
          <a:custGeom>
            <a:avLst/>
            <a:gdLst/>
            <a:ahLst/>
            <a:cxnLst/>
            <a:rect l="l" t="t" r="r" b="b"/>
            <a:pathLst>
              <a:path w="0" h="908050">
                <a:moveTo>
                  <a:pt x="-44450" y="453765"/>
                </a:moveTo>
                <a:lnTo>
                  <a:pt x="44450" y="453765"/>
                </a:lnTo>
              </a:path>
            </a:pathLst>
          </a:custGeom>
          <a:ln w="9075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953764" y="542460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175260" y="0"/>
                </a:moveTo>
                <a:lnTo>
                  <a:pt x="0" y="350519"/>
                </a:lnTo>
                <a:lnTo>
                  <a:pt x="350520" y="350519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53764" y="659375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0"/>
                </a:lnTo>
                <a:lnTo>
                  <a:pt x="17526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48608" y="2879356"/>
            <a:ext cx="0" cy="808990"/>
          </a:xfrm>
          <a:custGeom>
            <a:avLst/>
            <a:gdLst/>
            <a:ahLst/>
            <a:cxnLst/>
            <a:rect l="l" t="t" r="r" b="b"/>
            <a:pathLst>
              <a:path w="0" h="808989">
                <a:moveTo>
                  <a:pt x="-44450" y="404463"/>
                </a:moveTo>
                <a:lnTo>
                  <a:pt x="44450" y="404463"/>
                </a:lnTo>
              </a:path>
            </a:pathLst>
          </a:custGeom>
          <a:ln w="8089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3348" y="257328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19">
                <a:moveTo>
                  <a:pt x="175259" y="0"/>
                </a:moveTo>
                <a:lnTo>
                  <a:pt x="0" y="350520"/>
                </a:lnTo>
                <a:lnTo>
                  <a:pt x="350519" y="350520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3348" y="3643833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19" y="0"/>
                </a:moveTo>
                <a:lnTo>
                  <a:pt x="0" y="0"/>
                </a:lnTo>
                <a:lnTo>
                  <a:pt x="175259" y="350520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54634" y="476415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 h="0">
                <a:moveTo>
                  <a:pt x="0" y="0"/>
                </a:moveTo>
                <a:lnTo>
                  <a:pt x="44449" y="0"/>
                </a:lnTo>
                <a:lnTo>
                  <a:pt x="763037" y="0"/>
                </a:lnTo>
                <a:lnTo>
                  <a:pt x="807487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17662" y="4588890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0" y="350520"/>
                </a:lnTo>
                <a:lnTo>
                  <a:pt x="3505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48564" y="4588890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350520" y="0"/>
                </a:moveTo>
                <a:lnTo>
                  <a:pt x="0" y="175260"/>
                </a:lnTo>
                <a:lnTo>
                  <a:pt x="350520" y="350520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20011" y="1815210"/>
            <a:ext cx="3845142" cy="12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78500" y="9093200"/>
            <a:ext cx="1445260" cy="37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2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1400" y="9309100"/>
            <a:ext cx="322580" cy="312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800" spc="10">
                <a:solidFill>
                  <a:srgbClr val="919191"/>
                </a:solidFill>
                <a:latin typeface="Arial"/>
                <a:cs typeface="Arial"/>
              </a:rPr>
              <a:t>/39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6288" y="4241"/>
            <a:ext cx="6529070" cy="9745345"/>
          </a:xfrm>
          <a:custGeom>
            <a:avLst/>
            <a:gdLst/>
            <a:ahLst/>
            <a:cxnLst/>
            <a:rect l="l" t="t" r="r" b="b"/>
            <a:pathLst>
              <a:path w="6529069" h="9745345">
                <a:moveTo>
                  <a:pt x="0" y="0"/>
                </a:moveTo>
                <a:lnTo>
                  <a:pt x="6528511" y="0"/>
                </a:lnTo>
                <a:lnTo>
                  <a:pt x="6528511" y="9745116"/>
                </a:lnTo>
                <a:lnTo>
                  <a:pt x="0" y="9745116"/>
                </a:lnTo>
                <a:lnTo>
                  <a:pt x="0" y="0"/>
                </a:lnTo>
                <a:close/>
              </a:path>
            </a:pathLst>
          </a:custGeom>
          <a:solidFill>
            <a:srgbClr val="235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6473825" cy="9749790"/>
          </a:xfrm>
          <a:custGeom>
            <a:avLst/>
            <a:gdLst/>
            <a:ahLst/>
            <a:cxnLst/>
            <a:rect l="l" t="t" r="r" b="b"/>
            <a:pathLst>
              <a:path w="6473825" h="9749790">
                <a:moveTo>
                  <a:pt x="0" y="9749359"/>
                </a:moveTo>
                <a:lnTo>
                  <a:pt x="0" y="0"/>
                </a:lnTo>
                <a:lnTo>
                  <a:pt x="6473253" y="0"/>
                </a:lnTo>
                <a:lnTo>
                  <a:pt x="6473253" y="9749359"/>
                </a:lnTo>
                <a:lnTo>
                  <a:pt x="0" y="9749359"/>
                </a:lnTo>
                <a:close/>
              </a:path>
            </a:pathLst>
          </a:custGeom>
          <a:solidFill>
            <a:srgbClr val="55D7FF">
              <a:alpha val="632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7141" y="3757650"/>
            <a:ext cx="2244090" cy="2140585"/>
          </a:xfrm>
          <a:custGeom>
            <a:avLst/>
            <a:gdLst/>
            <a:ahLst/>
            <a:cxnLst/>
            <a:rect l="l" t="t" r="r" b="b"/>
            <a:pathLst>
              <a:path w="2244090" h="2140585">
                <a:moveTo>
                  <a:pt x="0" y="0"/>
                </a:moveTo>
                <a:lnTo>
                  <a:pt x="2243835" y="0"/>
                </a:lnTo>
                <a:lnTo>
                  <a:pt x="2243835" y="2140521"/>
                </a:lnTo>
                <a:lnTo>
                  <a:pt x="0" y="2140521"/>
                </a:lnTo>
                <a:lnTo>
                  <a:pt x="0" y="0"/>
                </a:lnTo>
                <a:close/>
              </a:path>
            </a:pathLst>
          </a:custGeom>
          <a:solidFill>
            <a:srgbClr val="E3B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2928" y="3348418"/>
            <a:ext cx="3019425" cy="3056890"/>
          </a:xfrm>
          <a:custGeom>
            <a:avLst/>
            <a:gdLst/>
            <a:ahLst/>
            <a:cxnLst/>
            <a:rect l="l" t="t" r="r" b="b"/>
            <a:pathLst>
              <a:path w="3019425" h="3056890">
                <a:moveTo>
                  <a:pt x="0" y="0"/>
                </a:moveTo>
                <a:lnTo>
                  <a:pt x="3018942" y="0"/>
                </a:lnTo>
                <a:lnTo>
                  <a:pt x="3018942" y="3056763"/>
                </a:lnTo>
                <a:lnTo>
                  <a:pt x="0" y="3056763"/>
                </a:lnTo>
                <a:lnTo>
                  <a:pt x="0" y="0"/>
                </a:lnTo>
                <a:close/>
              </a:path>
            </a:pathLst>
          </a:custGeom>
          <a:solidFill>
            <a:srgbClr val="5EA319">
              <a:alpha val="888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29903" y="3806545"/>
            <a:ext cx="2244090" cy="2140585"/>
          </a:xfrm>
          <a:custGeom>
            <a:avLst/>
            <a:gdLst/>
            <a:ahLst/>
            <a:cxnLst/>
            <a:rect l="l" t="t" r="r" b="b"/>
            <a:pathLst>
              <a:path w="2244090" h="2140585">
                <a:moveTo>
                  <a:pt x="0" y="0"/>
                </a:moveTo>
                <a:lnTo>
                  <a:pt x="2243836" y="0"/>
                </a:lnTo>
                <a:lnTo>
                  <a:pt x="2243836" y="2140508"/>
                </a:lnTo>
                <a:lnTo>
                  <a:pt x="0" y="2140508"/>
                </a:lnTo>
                <a:lnTo>
                  <a:pt x="0" y="0"/>
                </a:lnTo>
                <a:close/>
              </a:path>
            </a:pathLst>
          </a:custGeom>
          <a:solidFill>
            <a:srgbClr val="EB8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17141" y="4432300"/>
            <a:ext cx="22440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5925" marR="413384" indent="38100">
              <a:lnSpc>
                <a:spcPct val="112500"/>
              </a:lnSpc>
              <a:spcBef>
                <a:spcPts val="100"/>
              </a:spcBef>
            </a:pP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APP 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(WEBVIEW)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0900" y="4521200"/>
            <a:ext cx="1140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CAMERA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7100" y="4864100"/>
            <a:ext cx="9899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Arial"/>
                <a:cs typeface="Arial"/>
              </a:rPr>
              <a:t>PLUGIN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903" y="4483100"/>
            <a:ext cx="22440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3765" marR="562610" indent="-355600">
              <a:lnSpc>
                <a:spcPct val="1125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CAMERA 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100" y="914400"/>
            <a:ext cx="1543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1000" y="914400"/>
            <a:ext cx="17703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6664" y="4827904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44449" y="0"/>
                </a:lnTo>
                <a:lnTo>
                  <a:pt x="1071117" y="0"/>
                </a:lnTo>
                <a:lnTo>
                  <a:pt x="1115567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17782" y="4652645"/>
            <a:ext cx="350520" cy="351155"/>
          </a:xfrm>
          <a:custGeom>
            <a:avLst/>
            <a:gdLst/>
            <a:ahLst/>
            <a:cxnLst/>
            <a:rect l="l" t="t" r="r" b="b"/>
            <a:pathLst>
              <a:path w="350520" h="351154">
                <a:moveTo>
                  <a:pt x="0" y="0"/>
                </a:moveTo>
                <a:lnTo>
                  <a:pt x="0" y="350532"/>
                </a:lnTo>
                <a:lnTo>
                  <a:pt x="35052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40594" y="4652645"/>
            <a:ext cx="350520" cy="351155"/>
          </a:xfrm>
          <a:custGeom>
            <a:avLst/>
            <a:gdLst/>
            <a:ahLst/>
            <a:cxnLst/>
            <a:rect l="l" t="t" r="r" b="b"/>
            <a:pathLst>
              <a:path w="350520" h="351154">
                <a:moveTo>
                  <a:pt x="350520" y="0"/>
                </a:moveTo>
                <a:lnTo>
                  <a:pt x="0" y="175259"/>
                </a:lnTo>
                <a:lnTo>
                  <a:pt x="350520" y="350532"/>
                </a:lnTo>
                <a:lnTo>
                  <a:pt x="350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42567" y="4827904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44449" y="0"/>
                </a:lnTo>
                <a:lnTo>
                  <a:pt x="1071117" y="0"/>
                </a:lnTo>
                <a:lnTo>
                  <a:pt x="1115567" y="0"/>
                </a:lnTo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13686" y="4652645"/>
            <a:ext cx="350520" cy="351155"/>
          </a:xfrm>
          <a:custGeom>
            <a:avLst/>
            <a:gdLst/>
            <a:ahLst/>
            <a:cxnLst/>
            <a:rect l="l" t="t" r="r" b="b"/>
            <a:pathLst>
              <a:path w="350520" h="351154">
                <a:moveTo>
                  <a:pt x="0" y="0"/>
                </a:moveTo>
                <a:lnTo>
                  <a:pt x="0" y="350532"/>
                </a:lnTo>
                <a:lnTo>
                  <a:pt x="35052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6498" y="4652645"/>
            <a:ext cx="350520" cy="351155"/>
          </a:xfrm>
          <a:custGeom>
            <a:avLst/>
            <a:gdLst/>
            <a:ahLst/>
            <a:cxnLst/>
            <a:rect l="l" t="t" r="r" b="b"/>
            <a:pathLst>
              <a:path w="350520" h="351154">
                <a:moveTo>
                  <a:pt x="350519" y="0"/>
                </a:moveTo>
                <a:lnTo>
                  <a:pt x="0" y="175259"/>
                </a:lnTo>
                <a:lnTo>
                  <a:pt x="350519" y="350532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4525"/>
            <a:ext cx="11519535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47590" algn="l"/>
                <a:tab pos="5890895" algn="l"/>
                <a:tab pos="9033510" algn="l"/>
              </a:tabLst>
            </a:pP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0"/>
              <a:t> </a:t>
            </a:r>
            <a:r>
              <a:rPr dirty="0" sz="3800" spc="-130"/>
              <a:t>U</a:t>
            </a:r>
            <a:r>
              <a:rPr dirty="0" sz="3800" spc="-445"/>
              <a:t> </a:t>
            </a:r>
            <a:r>
              <a:rPr dirty="0" sz="3800" spc="-55"/>
              <a:t>C</a:t>
            </a:r>
            <a:r>
              <a:rPr dirty="0" sz="3800" spc="-44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-65"/>
              <a:t>I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29"/>
              <a:t>N	</a:t>
            </a:r>
            <a:r>
              <a:rPr dirty="0" sz="3800" spc="-130"/>
              <a:t>T</a:t>
            </a:r>
            <a:r>
              <a:rPr dirty="0" sz="3800" spc="-440"/>
              <a:t> </a:t>
            </a:r>
            <a:r>
              <a:rPr dirty="0" sz="3800" spc="229"/>
              <a:t>O	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90"/>
              <a:t>D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105"/>
              <a:t>VA	</a:t>
            </a:r>
            <a:r>
              <a:rPr dirty="0" sz="3800" spc="-340"/>
              <a:t>P</a:t>
            </a:r>
            <a:r>
              <a:rPr dirty="0" sz="3800" spc="-459"/>
              <a:t> </a:t>
            </a:r>
            <a:r>
              <a:rPr dirty="0" sz="3800" spc="-204"/>
              <a:t>L</a:t>
            </a:r>
            <a:r>
              <a:rPr dirty="0" sz="3800" spc="-459"/>
              <a:t> </a:t>
            </a:r>
            <a:r>
              <a:rPr dirty="0" sz="3800" spc="-130"/>
              <a:t>U</a:t>
            </a:r>
            <a:r>
              <a:rPr dirty="0" sz="3800" spc="-459"/>
              <a:t> </a:t>
            </a:r>
            <a:r>
              <a:rPr dirty="0" sz="3800" spc="20"/>
              <a:t>G</a:t>
            </a:r>
            <a:r>
              <a:rPr dirty="0" sz="3800" spc="-455"/>
              <a:t> </a:t>
            </a:r>
            <a:r>
              <a:rPr dirty="0" sz="3800" spc="-65"/>
              <a:t>I</a:t>
            </a:r>
            <a:r>
              <a:rPr dirty="0" sz="3800" spc="-459"/>
              <a:t> </a:t>
            </a:r>
            <a:r>
              <a:rPr dirty="0" sz="3800" spc="229"/>
              <a:t>N</a:t>
            </a:r>
            <a:r>
              <a:rPr dirty="0" sz="3800" spc="-459"/>
              <a:t> </a:t>
            </a:r>
            <a:r>
              <a:rPr dirty="0" sz="3800" spc="-409"/>
              <a:t>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276600"/>
            <a:ext cx="7856220" cy="413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165" b="1">
                <a:solidFill>
                  <a:srgbClr val="FFFFFF"/>
                </a:solidFill>
                <a:latin typeface="Arial"/>
                <a:cs typeface="Arial"/>
              </a:rPr>
              <a:t>accessing </a:t>
            </a:r>
            <a:r>
              <a:rPr dirty="0" sz="3600" spc="-45" b="1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dirty="0" sz="36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5" b="1">
                <a:solidFill>
                  <a:srgbClr val="FFFFFF"/>
                </a:solidFill>
                <a:latin typeface="Arial"/>
                <a:cs typeface="Arial"/>
              </a:rPr>
              <a:t>APIs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plugins: </a:t>
            </a:r>
            <a:r>
              <a:rPr dirty="0" u="heavy" sz="36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600" spc="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https://cordova.apache.org/plugins/</a:t>
            </a:r>
            <a:endParaRPr sz="3600">
              <a:latin typeface="Arial"/>
              <a:cs typeface="Arial"/>
            </a:endParaRPr>
          </a:p>
          <a:p>
            <a:pPr marL="482600" marR="243204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verified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Cordova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plugins: </a:t>
            </a:r>
            <a:r>
              <a:rPr dirty="0" u="heavy" sz="36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6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http://plugins.telerik.com/cordova/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565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  <a:tab pos="6083300" algn="l"/>
              </a:tabLst>
            </a:pPr>
            <a:r>
              <a:rPr dirty="0" spc="-175"/>
              <a:t>U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250"/>
              <a:t>F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-420"/>
              <a:t>P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330"/>
              <a:t>(</a:t>
            </a:r>
            <a:r>
              <a:rPr dirty="0" spc="-555"/>
              <a:t> </a:t>
            </a:r>
            <a:r>
              <a:rPr dirty="0" spc="-165"/>
              <a:t>1</a:t>
            </a:r>
            <a:r>
              <a:rPr dirty="0" spc="-555"/>
              <a:t> </a:t>
            </a:r>
            <a:r>
              <a:rPr dirty="0" spc="409"/>
              <a:t>/</a:t>
            </a:r>
            <a:r>
              <a:rPr dirty="0" spc="-560"/>
              <a:t> </a:t>
            </a:r>
            <a:r>
              <a:rPr dirty="0" spc="-165"/>
              <a:t>2</a:t>
            </a:r>
            <a:r>
              <a:rPr dirty="0" spc="-555"/>
              <a:t> </a:t>
            </a:r>
            <a:r>
              <a:rPr dirty="0" spc="-33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171700"/>
            <a:ext cx="3003550" cy="635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3D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Camera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Contacts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Geolocation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565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  <a:tab pos="6083300" algn="l"/>
              </a:tabLst>
            </a:pPr>
            <a:r>
              <a:rPr dirty="0" spc="-175"/>
              <a:t>U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250"/>
              <a:t>F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-420"/>
              <a:t>P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330"/>
              <a:t>(</a:t>
            </a:r>
            <a:r>
              <a:rPr dirty="0" spc="-555"/>
              <a:t> </a:t>
            </a:r>
            <a:r>
              <a:rPr dirty="0" spc="-165"/>
              <a:t>2</a:t>
            </a:r>
            <a:r>
              <a:rPr dirty="0" spc="-555"/>
              <a:t> </a:t>
            </a:r>
            <a:r>
              <a:rPr dirty="0" spc="409"/>
              <a:t>/</a:t>
            </a:r>
            <a:r>
              <a:rPr dirty="0" spc="-560"/>
              <a:t> </a:t>
            </a:r>
            <a:r>
              <a:rPr dirty="0" spc="-165"/>
              <a:t>2</a:t>
            </a:r>
            <a:r>
              <a:rPr dirty="0" spc="-555"/>
              <a:t> </a:t>
            </a:r>
            <a:r>
              <a:rPr dirty="0" spc="-33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/39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58800" y="2073148"/>
            <a:ext cx="11876405" cy="69062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84200" indent="-431800">
              <a:lnSpc>
                <a:spcPct val="100000"/>
              </a:lnSpc>
              <a:spcBef>
                <a:spcPts val="125"/>
              </a:spcBef>
              <a:buClr>
                <a:srgbClr val="646464"/>
              </a:buClr>
              <a:buSzPct val="90769"/>
              <a:buChar char="•"/>
              <a:tabLst>
                <a:tab pos="583565" algn="l"/>
                <a:tab pos="584200" algn="l"/>
              </a:tabLst>
            </a:pPr>
            <a:r>
              <a:rPr dirty="0" sz="3250" spc="45">
                <a:solidFill>
                  <a:srgbClr val="FFFFFF"/>
                </a:solidFill>
                <a:latin typeface="Arial"/>
                <a:cs typeface="Arial"/>
              </a:rPr>
              <a:t>Inapp</a:t>
            </a:r>
            <a:r>
              <a:rPr dirty="0" sz="325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50" spc="-4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46464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84200" indent="-431800">
              <a:lnSpc>
                <a:spcPct val="100000"/>
              </a:lnSpc>
              <a:buClr>
                <a:srgbClr val="646464"/>
              </a:buClr>
              <a:buSzPct val="90769"/>
              <a:buChar char="•"/>
              <a:tabLst>
                <a:tab pos="583565" algn="l"/>
                <a:tab pos="584200" algn="l"/>
              </a:tabLst>
            </a:pPr>
            <a:r>
              <a:rPr dirty="0" sz="3250" spc="8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46464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84200" indent="-431800">
              <a:lnSpc>
                <a:spcPct val="100000"/>
              </a:lnSpc>
              <a:buClr>
                <a:srgbClr val="646464"/>
              </a:buClr>
              <a:buSzPct val="90769"/>
              <a:buChar char="•"/>
              <a:tabLst>
                <a:tab pos="583565" algn="l"/>
                <a:tab pos="584200" algn="l"/>
              </a:tabLst>
            </a:pPr>
            <a:r>
              <a:rPr dirty="0" sz="3250" spc="-25">
                <a:solidFill>
                  <a:srgbClr val="FFFFFF"/>
                </a:solidFill>
                <a:latin typeface="Arial"/>
                <a:cs typeface="Arial"/>
              </a:rPr>
              <a:t>Statusbar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46464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84200" indent="-431800">
              <a:lnSpc>
                <a:spcPct val="100000"/>
              </a:lnSpc>
              <a:buClr>
                <a:srgbClr val="646464"/>
              </a:buClr>
              <a:buSzPct val="90769"/>
              <a:buChar char="•"/>
              <a:tabLst>
                <a:tab pos="583565" algn="l"/>
                <a:tab pos="584200" algn="l"/>
              </a:tabLst>
            </a:pPr>
            <a:r>
              <a:rPr dirty="0" sz="3250" spc="5">
                <a:solidFill>
                  <a:srgbClr val="FFFFFF"/>
                </a:solidFill>
                <a:latin typeface="Arial"/>
                <a:cs typeface="Arial"/>
              </a:rPr>
              <a:t>Barcode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46464"/>
              </a:buClr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84200" indent="-431800">
              <a:lnSpc>
                <a:spcPct val="100000"/>
              </a:lnSpc>
              <a:buClr>
                <a:srgbClr val="646464"/>
              </a:buClr>
              <a:buSzPct val="90769"/>
              <a:buChar char="•"/>
              <a:tabLst>
                <a:tab pos="583565" algn="l"/>
                <a:tab pos="584200" algn="l"/>
              </a:tabLst>
            </a:pPr>
            <a:r>
              <a:rPr dirty="0" sz="3250" spc="5">
                <a:solidFill>
                  <a:srgbClr val="FFFFFF"/>
                </a:solidFill>
                <a:latin typeface="Arial"/>
                <a:cs typeface="Arial"/>
              </a:rPr>
              <a:t>Calendar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46464"/>
              </a:buClr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584200" indent="-431800">
              <a:lnSpc>
                <a:spcPct val="100000"/>
              </a:lnSpc>
              <a:buClr>
                <a:srgbClr val="646464"/>
              </a:buClr>
              <a:buSzPct val="90769"/>
              <a:buChar char="•"/>
              <a:tabLst>
                <a:tab pos="583565" algn="l"/>
                <a:tab pos="584200" algn="l"/>
              </a:tabLst>
            </a:pPr>
            <a:r>
              <a:rPr dirty="0" sz="3250" spc="-10">
                <a:solidFill>
                  <a:srgbClr val="FFFFFF"/>
                </a:solidFill>
                <a:latin typeface="Arial"/>
                <a:cs typeface="Arial"/>
              </a:rPr>
              <a:t>SQLite</a:t>
            </a:r>
            <a:r>
              <a:rPr dirty="0" sz="325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50" spc="1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5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http://www.gajotres.net/useful-cordova-plugins-for-your-ionic-application-examples/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2019-08-15T00:37:19Z</dcterms:created>
  <dcterms:modified xsi:type="dcterms:W3CDTF">2019-08-15T00:37:19Z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