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jpg" ContentType="image/jpg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23309" y="3136900"/>
            <a:ext cx="575818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5D7FF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1175" y="4203700"/>
            <a:ext cx="436245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059" y="1841500"/>
            <a:ext cx="12298680" cy="643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5D7FF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202744" y="9296400"/>
            <a:ext cx="60388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themoviedb.org/3/movie/popular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TuGhU5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onicframework.com/docs/v2/theming/overriding-ionic-variables/" TargetMode="Externa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WWW.USERTECHNOLOGIES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0100" y="4660900"/>
            <a:ext cx="887730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2400" algn="l"/>
                <a:tab pos="6248400" algn="l"/>
                <a:tab pos="8566785" algn="l"/>
              </a:tabLst>
            </a:pP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5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45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5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4500" spc="-16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4500" y="4025900"/>
            <a:ext cx="1963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0539" algn="l"/>
              </a:tabLst>
            </a:pPr>
            <a:r>
              <a:rPr dirty="0" sz="2400" spc="265">
                <a:solidFill>
                  <a:srgbClr val="55D7FF"/>
                </a:solidFill>
                <a:latin typeface="Verdana"/>
                <a:cs typeface="Verdana"/>
              </a:rPr>
              <a:t>LECTUR</a:t>
            </a:r>
            <a:r>
              <a:rPr dirty="0" sz="2400" spc="-110">
                <a:solidFill>
                  <a:srgbClr val="55D7FF"/>
                </a:solidFill>
                <a:latin typeface="Verdana"/>
                <a:cs typeface="Verdana"/>
              </a:rPr>
              <a:t>E</a:t>
            </a:r>
            <a:r>
              <a:rPr dirty="0" sz="2400">
                <a:solidFill>
                  <a:srgbClr val="55D7FF"/>
                </a:solidFill>
                <a:latin typeface="Verdana"/>
                <a:cs typeface="Verdana"/>
              </a:rPr>
              <a:t>	</a:t>
            </a:r>
            <a:r>
              <a:rPr dirty="0" sz="2400" spc="-195">
                <a:solidFill>
                  <a:srgbClr val="55D7FF"/>
                </a:solidFill>
                <a:latin typeface="Verdana"/>
                <a:cs typeface="Verdana"/>
              </a:rPr>
              <a:t>8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7900" y="7848600"/>
            <a:ext cx="3418204" cy="106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0">
              <a:lnSpc>
                <a:spcPct val="113900"/>
              </a:lnSpc>
              <a:spcBef>
                <a:spcPts val="100"/>
              </a:spcBef>
              <a:tabLst>
                <a:tab pos="1116965" algn="l"/>
                <a:tab pos="22529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  </a:t>
            </a:r>
            <a:r>
              <a:rPr dirty="0" sz="3000" spc="409">
                <a:solidFill>
                  <a:srgbClr val="55D7FF"/>
                </a:solidFill>
                <a:latin typeface="Arial"/>
                <a:cs typeface="Arial"/>
              </a:rPr>
              <a:t>JAN	</a:t>
            </a:r>
            <a:r>
              <a:rPr dirty="0" sz="3000" spc="280">
                <a:solidFill>
                  <a:srgbClr val="55D7FF"/>
                </a:solidFill>
                <a:latin typeface="Arial"/>
                <a:cs typeface="Arial"/>
              </a:rPr>
              <a:t>VÁCL</a:t>
            </a:r>
            <a:r>
              <a:rPr dirty="0" sz="3000" spc="-40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310">
                <a:solidFill>
                  <a:srgbClr val="55D7FF"/>
                </a:solidFill>
                <a:latin typeface="Arial"/>
                <a:cs typeface="Arial"/>
              </a:rPr>
              <a:t>AVÍK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7800" y="787400"/>
            <a:ext cx="24892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5880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2785" algn="l"/>
              </a:tabLst>
            </a:pPr>
            <a:r>
              <a:rPr dirty="0" spc="-500"/>
              <a:t>S </a:t>
            </a:r>
            <a:r>
              <a:rPr dirty="0" spc="80"/>
              <a:t>A</a:t>
            </a:r>
            <a:r>
              <a:rPr dirty="0" spc="-57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100" y="2019300"/>
            <a:ext cx="1854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colors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2400" spc="-7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739" y="2362200"/>
            <a:ext cx="1854835" cy="21056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primary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secondar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danger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light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dark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twitter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6650" y="2362200"/>
            <a:ext cx="1489075" cy="21056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#387ef5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#32db64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algn="just" marL="12700" marR="5080">
              <a:lnSpc>
                <a:spcPts val="2700"/>
              </a:lnSpc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#f53d3d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#f4f4f4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#222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algn="just" marL="12700">
              <a:lnSpc>
                <a:spcPts val="2640"/>
              </a:lnSpc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#55acee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4762500"/>
            <a:ext cx="7575550" cy="387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22580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&lt;ion-navbar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twitter</a:t>
            </a:r>
            <a:r>
              <a:rPr dirty="0" sz="2400" spc="-9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*navbar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&gt;&lt;/ion-navbar&gt;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635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&lt;ion-content&gt;</a:t>
            </a:r>
            <a:endParaRPr sz="2400">
              <a:latin typeface="Courier New"/>
              <a:cs typeface="Courier New"/>
            </a:endParaRPr>
          </a:p>
          <a:p>
            <a:pPr marL="795020">
              <a:lnSpc>
                <a:spcPts val="2700"/>
              </a:lnSpc>
              <a:tabLst>
                <a:tab pos="22580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twitter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Click</a:t>
            </a:r>
            <a:r>
              <a:rPr dirty="0" sz="2400" spc="-2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here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400">
              <a:latin typeface="Courier New"/>
              <a:cs typeface="Courier New"/>
            </a:endParaRPr>
          </a:p>
          <a:p>
            <a:pPr marL="635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100330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&lt;div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twitter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Hello!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6700" y="8052107"/>
            <a:ext cx="4801914" cy="772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5880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2785" algn="l"/>
              </a:tabLst>
            </a:pPr>
            <a:r>
              <a:rPr dirty="0" spc="-500"/>
              <a:t>S </a:t>
            </a:r>
            <a:r>
              <a:rPr dirty="0" spc="80"/>
              <a:t>A</a:t>
            </a:r>
            <a:r>
              <a:rPr dirty="0" spc="-57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100" y="2019300"/>
            <a:ext cx="1854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colors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2400" spc="-7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739" y="2362200"/>
            <a:ext cx="1854835" cy="21056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primary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secondar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danger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light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dark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twitter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6650" y="2362200"/>
            <a:ext cx="1489075" cy="21056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#387ef5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#32db64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algn="just" marL="12700" marR="5080">
              <a:lnSpc>
                <a:spcPts val="2700"/>
              </a:lnSpc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#f53d3d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#f4f4f4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#222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algn="just" marL="12700">
              <a:lnSpc>
                <a:spcPts val="2640"/>
              </a:lnSpc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#55acee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4762500"/>
            <a:ext cx="10756900" cy="466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22580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&lt;ion-navbar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twitter</a:t>
            </a:r>
            <a:r>
              <a:rPr dirty="0" sz="24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*navbar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&gt;&lt;/ion-navbar&gt;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635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&lt;ion-content&gt;</a:t>
            </a:r>
            <a:endParaRPr sz="2400">
              <a:latin typeface="Courier New"/>
              <a:cs typeface="Courier New"/>
            </a:endParaRPr>
          </a:p>
          <a:p>
            <a:pPr marL="795020">
              <a:lnSpc>
                <a:spcPts val="2700"/>
              </a:lnSpc>
              <a:tabLst>
                <a:tab pos="22580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twitter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Click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here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400">
              <a:latin typeface="Courier New"/>
              <a:cs typeface="Courier New"/>
            </a:endParaRPr>
          </a:p>
          <a:p>
            <a:pPr marL="635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100330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&lt;div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twitter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Hello!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6311900">
              <a:lnSpc>
                <a:spcPct val="100000"/>
              </a:lnSpc>
            </a:pPr>
            <a:r>
              <a:rPr dirty="0" sz="3000" spc="125">
                <a:solidFill>
                  <a:srgbClr val="FF2E00"/>
                </a:solidFill>
                <a:latin typeface="Verdana"/>
                <a:cs typeface="Verdana"/>
              </a:rPr>
              <a:t>Not </a:t>
            </a:r>
            <a:r>
              <a:rPr dirty="0" sz="3000" spc="365">
                <a:solidFill>
                  <a:srgbClr val="FF2E00"/>
                </a:solidFill>
                <a:latin typeface="Verdana"/>
                <a:cs typeface="Verdana"/>
              </a:rPr>
              <a:t>for </a:t>
            </a:r>
            <a:r>
              <a:rPr dirty="0" sz="3000" spc="204">
                <a:solidFill>
                  <a:srgbClr val="FF2E00"/>
                </a:solidFill>
                <a:latin typeface="Verdana"/>
                <a:cs typeface="Verdana"/>
              </a:rPr>
              <a:t>any</a:t>
            </a:r>
            <a:r>
              <a:rPr dirty="0" sz="3000" spc="76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70">
                <a:solidFill>
                  <a:srgbClr val="FF2E00"/>
                </a:solidFill>
                <a:latin typeface="Verdana"/>
                <a:cs typeface="Verdana"/>
              </a:rPr>
              <a:t>element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6700" y="8052107"/>
            <a:ext cx="5992559" cy="1365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300" y="4203700"/>
            <a:ext cx="49142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14007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9070" algn="l"/>
                <a:tab pos="6498590" algn="l"/>
              </a:tabLst>
            </a:pP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165"/>
              <a:t>2	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160"/>
              <a:t>AT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1882648"/>
            <a:ext cx="1761489" cy="6560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25"/>
              </a:spcBef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-25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-30">
                <a:solidFill>
                  <a:srgbClr val="FFFFFF"/>
                </a:solidFill>
                <a:latin typeface="Arial"/>
                <a:cs typeface="Arial"/>
              </a:rPr>
              <a:t>Slides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46464"/>
              </a:buClr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35">
                <a:solidFill>
                  <a:srgbClr val="FFFFFF"/>
                </a:solidFill>
                <a:latin typeface="Arial"/>
                <a:cs typeface="Arial"/>
              </a:rPr>
              <a:t>Modals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-110">
                <a:solidFill>
                  <a:srgbClr val="FFFFFF"/>
                </a:solidFill>
                <a:latin typeface="Arial"/>
                <a:cs typeface="Arial"/>
              </a:rPr>
              <a:t>Tabs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-10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dirty="0" sz="235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25">
                <a:solidFill>
                  <a:srgbClr val="FFFFFF"/>
                </a:solidFill>
                <a:latin typeface="Arial"/>
                <a:cs typeface="Arial"/>
              </a:rPr>
              <a:t>menu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46464"/>
              </a:buClr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20">
                <a:solidFill>
                  <a:srgbClr val="FFFFFF"/>
                </a:solidFill>
                <a:latin typeface="Arial"/>
                <a:cs typeface="Arial"/>
              </a:rPr>
              <a:t>Segment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55">
                <a:solidFill>
                  <a:srgbClr val="FFFFFF"/>
                </a:solidFill>
                <a:latin typeface="Arial"/>
                <a:cs typeface="Arial"/>
              </a:rPr>
              <a:t>Grid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-25">
                <a:solidFill>
                  <a:srgbClr val="FFFFFF"/>
                </a:solidFill>
                <a:latin typeface="Arial"/>
                <a:cs typeface="Arial"/>
              </a:rPr>
              <a:t>Icons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-2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3798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L </a:t>
            </a:r>
            <a:r>
              <a:rPr dirty="0" spc="-85"/>
              <a:t>I</a:t>
            </a:r>
            <a:r>
              <a:rPr dirty="0" spc="-935"/>
              <a:t> </a:t>
            </a:r>
            <a:r>
              <a:rPr dirty="0" spc="-500"/>
              <a:t>S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812800" y="2578100"/>
            <a:ext cx="11182985" cy="416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&lt;ion-list&gt;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&lt;ion-list-header&gt;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Friend</a:t>
            </a:r>
            <a:r>
              <a:rPr dirty="0" sz="2400" spc="-2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list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&lt;/ion-list-header&gt;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40360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&lt;ion-item-divider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primary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A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&lt;/ion-item-divider&gt;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&lt;ion-item&gt;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  <a:tabLst>
                <a:tab pos="367030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&lt;ion-avatar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item-left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2207260">
              <a:lnSpc>
                <a:spcPts val="2700"/>
              </a:lnSpc>
              <a:tabLst>
                <a:tab pos="31216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&lt;img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src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"img/avatar-finn.png"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&lt;/ion-avatar&gt;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&lt;h2&gt;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Adam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&lt;/h2&gt;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&lt;h3&gt;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Don't Know What To</a:t>
            </a:r>
            <a:r>
              <a:rPr dirty="0" sz="24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Do!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&lt;/h3&gt;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&lt;p&gt;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I've had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a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pretty messed up day. If we</a:t>
            </a:r>
            <a:r>
              <a:rPr dirty="0" sz="2400" spc="-5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just...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&lt;/p&gt;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&lt;/ion-list&gt;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23152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/>
              <a:t>S</a:t>
            </a:r>
            <a:r>
              <a:rPr dirty="0" spc="-55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80"/>
              <a:t>D</a:t>
            </a:r>
            <a:r>
              <a:rPr dirty="0" spc="-555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49300" y="3035300"/>
            <a:ext cx="8256905" cy="382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22072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&lt;ion-slides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pager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00"/>
              </a:lnSpc>
              <a:tabLst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&lt;ion-slide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style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"background-color:</a:t>
            </a:r>
            <a:r>
              <a:rPr dirty="0" sz="2400" spc="-6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green"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5730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&lt;h2&gt;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Slide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&lt;/h2&gt;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0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&lt;/ion-slide&gt;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00"/>
              </a:lnSpc>
              <a:tabLst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&lt;ion-slide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style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"background-color:</a:t>
            </a:r>
            <a:r>
              <a:rPr dirty="0" sz="2400" spc="-4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blue"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5730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&lt;h2&gt;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Slide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2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&lt;/h2&gt;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0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&lt;/ion-slide&gt;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00"/>
              </a:lnSpc>
              <a:tabLst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&lt;ion-slide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style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"background-color:</a:t>
            </a:r>
            <a:r>
              <a:rPr dirty="0" sz="2400" spc="-3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red"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5730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&lt;h2&gt;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Slide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3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&lt;/h2&gt;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0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&lt;/ion-slide&gt;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&lt;/ion-slides&gt;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28860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M</a:t>
            </a:r>
            <a:r>
              <a:rPr dirty="0" spc="-555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80"/>
              <a:t>D</a:t>
            </a:r>
            <a:r>
              <a:rPr dirty="0" spc="-555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50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120900"/>
            <a:ext cx="5332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3600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modal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4800600"/>
            <a:ext cx="807402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744220" algn="l"/>
                <a:tab pos="2207260" algn="l"/>
                <a:tab pos="25730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let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myModal	=	Modal.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create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(MovieDetailPage);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present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(myModal,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{id: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id});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28860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M</a:t>
            </a:r>
            <a:r>
              <a:rPr dirty="0" spc="-555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80"/>
              <a:t>D</a:t>
            </a:r>
            <a:r>
              <a:rPr dirty="0" spc="-555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2120900"/>
            <a:ext cx="5332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3600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modal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4800600"/>
            <a:ext cx="807402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744220" algn="l"/>
                <a:tab pos="2207260" algn="l"/>
                <a:tab pos="25730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let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myModal	=	Modal.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create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(MovieDetailPage);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present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(myModal,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{id: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id});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6700" y="8013700"/>
            <a:ext cx="49936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25">
                <a:solidFill>
                  <a:srgbClr val="FF2E00"/>
                </a:solidFill>
                <a:latin typeface="Verdana"/>
                <a:cs typeface="Verdana"/>
              </a:rPr>
              <a:t>Push </a:t>
            </a:r>
            <a:r>
              <a:rPr dirty="0" sz="3000" spc="365">
                <a:solidFill>
                  <a:srgbClr val="FF2E00"/>
                </a:solidFill>
                <a:latin typeface="Verdana"/>
                <a:cs typeface="Verdana"/>
              </a:rPr>
              <a:t>for </a:t>
            </a:r>
            <a:r>
              <a:rPr dirty="0" sz="3000" spc="245">
                <a:solidFill>
                  <a:srgbClr val="FF2E00"/>
                </a:solidFill>
                <a:latin typeface="Verdana"/>
                <a:cs typeface="Verdana"/>
              </a:rPr>
              <a:t>overlay</a:t>
            </a:r>
            <a:r>
              <a:rPr dirty="0" sz="3000" spc="77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90">
                <a:solidFill>
                  <a:srgbClr val="FF2E00"/>
                </a:solidFill>
                <a:latin typeface="Verdana"/>
                <a:cs typeface="Verdana"/>
              </a:rPr>
              <a:t>views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1429" y="5916307"/>
            <a:ext cx="3596640" cy="2374900"/>
          </a:xfrm>
          <a:custGeom>
            <a:avLst/>
            <a:gdLst/>
            <a:ahLst/>
            <a:cxnLst/>
            <a:rect l="l" t="t" r="r" b="b"/>
            <a:pathLst>
              <a:path w="3596640" h="2374900">
                <a:moveTo>
                  <a:pt x="3516551" y="2362200"/>
                </a:moveTo>
                <a:lnTo>
                  <a:pt x="3509836" y="2362200"/>
                </a:lnTo>
                <a:lnTo>
                  <a:pt x="3510721" y="2374900"/>
                </a:lnTo>
                <a:lnTo>
                  <a:pt x="3516551" y="2362200"/>
                </a:lnTo>
                <a:close/>
              </a:path>
              <a:path w="3596640" h="2374900">
                <a:moveTo>
                  <a:pt x="3520996" y="2362200"/>
                </a:moveTo>
                <a:lnTo>
                  <a:pt x="3526292" y="2374900"/>
                </a:lnTo>
                <a:lnTo>
                  <a:pt x="3529426" y="2374900"/>
                </a:lnTo>
                <a:lnTo>
                  <a:pt x="3530729" y="2372360"/>
                </a:lnTo>
                <a:lnTo>
                  <a:pt x="3520996" y="2362200"/>
                </a:lnTo>
                <a:close/>
              </a:path>
              <a:path w="3596640" h="2374900">
                <a:moveTo>
                  <a:pt x="3542167" y="2362200"/>
                </a:moveTo>
                <a:lnTo>
                  <a:pt x="3535944" y="2362200"/>
                </a:lnTo>
                <a:lnTo>
                  <a:pt x="3530729" y="2372360"/>
                </a:lnTo>
                <a:lnTo>
                  <a:pt x="3533162" y="2374900"/>
                </a:lnTo>
                <a:lnTo>
                  <a:pt x="3546828" y="2374900"/>
                </a:lnTo>
                <a:lnTo>
                  <a:pt x="3542167" y="2362200"/>
                </a:lnTo>
                <a:close/>
              </a:path>
              <a:path w="3596640" h="2374900">
                <a:moveTo>
                  <a:pt x="3576039" y="2362200"/>
                </a:moveTo>
                <a:lnTo>
                  <a:pt x="3547491" y="2362200"/>
                </a:lnTo>
                <a:lnTo>
                  <a:pt x="3552598" y="2374900"/>
                </a:lnTo>
                <a:lnTo>
                  <a:pt x="3584701" y="2374900"/>
                </a:lnTo>
                <a:lnTo>
                  <a:pt x="3576039" y="2362200"/>
                </a:lnTo>
                <a:close/>
              </a:path>
              <a:path w="3596640" h="2374900">
                <a:moveTo>
                  <a:pt x="3477530" y="2349500"/>
                </a:moveTo>
                <a:lnTo>
                  <a:pt x="3447138" y="2349500"/>
                </a:lnTo>
                <a:lnTo>
                  <a:pt x="3462876" y="2362200"/>
                </a:lnTo>
                <a:lnTo>
                  <a:pt x="3477530" y="2349500"/>
                </a:lnTo>
                <a:close/>
              </a:path>
              <a:path w="3596640" h="2374900">
                <a:moveTo>
                  <a:pt x="3493818" y="2349500"/>
                </a:moveTo>
                <a:lnTo>
                  <a:pt x="3485906" y="2349500"/>
                </a:lnTo>
                <a:lnTo>
                  <a:pt x="3492345" y="2362200"/>
                </a:lnTo>
                <a:lnTo>
                  <a:pt x="3500694" y="2362200"/>
                </a:lnTo>
                <a:lnTo>
                  <a:pt x="3493818" y="2349500"/>
                </a:lnTo>
                <a:close/>
              </a:path>
              <a:path w="3596640" h="2374900">
                <a:moveTo>
                  <a:pt x="3509583" y="2349500"/>
                </a:moveTo>
                <a:lnTo>
                  <a:pt x="3501044" y="2349500"/>
                </a:lnTo>
                <a:lnTo>
                  <a:pt x="3503219" y="2362200"/>
                </a:lnTo>
                <a:lnTo>
                  <a:pt x="3507610" y="2362200"/>
                </a:lnTo>
                <a:lnTo>
                  <a:pt x="3509583" y="2349500"/>
                </a:lnTo>
                <a:close/>
              </a:path>
              <a:path w="3596640" h="2374900">
                <a:moveTo>
                  <a:pt x="3566254" y="2349500"/>
                </a:moveTo>
                <a:lnTo>
                  <a:pt x="3522434" y="2349500"/>
                </a:lnTo>
                <a:lnTo>
                  <a:pt x="3534956" y="2362200"/>
                </a:lnTo>
                <a:lnTo>
                  <a:pt x="3566355" y="2362200"/>
                </a:lnTo>
                <a:lnTo>
                  <a:pt x="3566254" y="2349500"/>
                </a:lnTo>
                <a:close/>
              </a:path>
              <a:path w="3596640" h="2374900">
                <a:moveTo>
                  <a:pt x="3580122" y="2349500"/>
                </a:moveTo>
                <a:lnTo>
                  <a:pt x="3566254" y="2349500"/>
                </a:lnTo>
                <a:lnTo>
                  <a:pt x="3572570" y="2362200"/>
                </a:lnTo>
                <a:lnTo>
                  <a:pt x="3586532" y="2362200"/>
                </a:lnTo>
                <a:lnTo>
                  <a:pt x="3580122" y="2349500"/>
                </a:lnTo>
                <a:close/>
              </a:path>
              <a:path w="3596640" h="2374900">
                <a:moveTo>
                  <a:pt x="3411293" y="2336800"/>
                </a:moveTo>
                <a:lnTo>
                  <a:pt x="3410264" y="2336800"/>
                </a:lnTo>
                <a:lnTo>
                  <a:pt x="3412779" y="2349500"/>
                </a:lnTo>
                <a:lnTo>
                  <a:pt x="3417351" y="2349500"/>
                </a:lnTo>
                <a:lnTo>
                  <a:pt x="3411293" y="2336800"/>
                </a:lnTo>
                <a:close/>
              </a:path>
              <a:path w="3596640" h="2374900">
                <a:moveTo>
                  <a:pt x="3440985" y="2307613"/>
                </a:moveTo>
                <a:lnTo>
                  <a:pt x="3439095" y="2311400"/>
                </a:lnTo>
                <a:lnTo>
                  <a:pt x="3433201" y="2311400"/>
                </a:lnTo>
                <a:lnTo>
                  <a:pt x="3434184" y="2324100"/>
                </a:lnTo>
                <a:lnTo>
                  <a:pt x="3426625" y="2324100"/>
                </a:lnTo>
                <a:lnTo>
                  <a:pt x="3424396" y="2336800"/>
                </a:lnTo>
                <a:lnTo>
                  <a:pt x="3423806" y="2336800"/>
                </a:lnTo>
                <a:lnTo>
                  <a:pt x="3426697" y="2349500"/>
                </a:lnTo>
                <a:lnTo>
                  <a:pt x="3437468" y="2349500"/>
                </a:lnTo>
                <a:lnTo>
                  <a:pt x="3436659" y="2336800"/>
                </a:lnTo>
                <a:lnTo>
                  <a:pt x="3441606" y="2324100"/>
                </a:lnTo>
                <a:lnTo>
                  <a:pt x="3443742" y="2311400"/>
                </a:lnTo>
                <a:lnTo>
                  <a:pt x="3440985" y="2307613"/>
                </a:lnTo>
                <a:close/>
              </a:path>
              <a:path w="3596640" h="2374900">
                <a:moveTo>
                  <a:pt x="3456645" y="2336800"/>
                </a:moveTo>
                <a:lnTo>
                  <a:pt x="3441367" y="2336800"/>
                </a:lnTo>
                <a:lnTo>
                  <a:pt x="3446862" y="2349500"/>
                </a:lnTo>
                <a:lnTo>
                  <a:pt x="3454780" y="2349500"/>
                </a:lnTo>
                <a:lnTo>
                  <a:pt x="3456645" y="2336800"/>
                </a:lnTo>
                <a:close/>
              </a:path>
              <a:path w="3596640" h="2374900">
                <a:moveTo>
                  <a:pt x="3589122" y="2336800"/>
                </a:moveTo>
                <a:lnTo>
                  <a:pt x="3474191" y="2336800"/>
                </a:lnTo>
                <a:lnTo>
                  <a:pt x="3477592" y="2349500"/>
                </a:lnTo>
                <a:lnTo>
                  <a:pt x="3596627" y="2349500"/>
                </a:lnTo>
                <a:lnTo>
                  <a:pt x="3589122" y="2336800"/>
                </a:lnTo>
                <a:close/>
              </a:path>
              <a:path w="3596640" h="2374900">
                <a:moveTo>
                  <a:pt x="3357648" y="2324100"/>
                </a:moveTo>
                <a:lnTo>
                  <a:pt x="3355032" y="2324100"/>
                </a:lnTo>
                <a:lnTo>
                  <a:pt x="3363008" y="2336800"/>
                </a:lnTo>
                <a:lnTo>
                  <a:pt x="3363694" y="2326589"/>
                </a:lnTo>
                <a:lnTo>
                  <a:pt x="3357648" y="2324100"/>
                </a:lnTo>
                <a:close/>
              </a:path>
              <a:path w="3596640" h="2374900">
                <a:moveTo>
                  <a:pt x="3404689" y="2324100"/>
                </a:moveTo>
                <a:lnTo>
                  <a:pt x="3363862" y="2324100"/>
                </a:lnTo>
                <a:lnTo>
                  <a:pt x="3363694" y="2326589"/>
                </a:lnTo>
                <a:lnTo>
                  <a:pt x="3388489" y="2336800"/>
                </a:lnTo>
                <a:lnTo>
                  <a:pt x="3412524" y="2336800"/>
                </a:lnTo>
                <a:lnTo>
                  <a:pt x="3404689" y="2324100"/>
                </a:lnTo>
                <a:close/>
              </a:path>
              <a:path w="3596640" h="2374900">
                <a:moveTo>
                  <a:pt x="3426625" y="2324100"/>
                </a:moveTo>
                <a:lnTo>
                  <a:pt x="3411749" y="2324100"/>
                </a:lnTo>
                <a:lnTo>
                  <a:pt x="3414619" y="2336800"/>
                </a:lnTo>
                <a:lnTo>
                  <a:pt x="3424396" y="2336800"/>
                </a:lnTo>
                <a:lnTo>
                  <a:pt x="3426625" y="2324100"/>
                </a:lnTo>
                <a:close/>
              </a:path>
              <a:path w="3596640" h="2374900">
                <a:moveTo>
                  <a:pt x="3468380" y="2298700"/>
                </a:moveTo>
                <a:lnTo>
                  <a:pt x="3445434" y="2298700"/>
                </a:lnTo>
                <a:lnTo>
                  <a:pt x="3440985" y="2307613"/>
                </a:lnTo>
                <a:lnTo>
                  <a:pt x="3443742" y="2311400"/>
                </a:lnTo>
                <a:lnTo>
                  <a:pt x="3441606" y="2324100"/>
                </a:lnTo>
                <a:lnTo>
                  <a:pt x="3436659" y="2336800"/>
                </a:lnTo>
                <a:lnTo>
                  <a:pt x="3443668" y="2336800"/>
                </a:lnTo>
                <a:lnTo>
                  <a:pt x="3445018" y="2324100"/>
                </a:lnTo>
                <a:lnTo>
                  <a:pt x="3521513" y="2324100"/>
                </a:lnTo>
                <a:lnTo>
                  <a:pt x="3513922" y="2311400"/>
                </a:lnTo>
                <a:lnTo>
                  <a:pt x="3471136" y="2311400"/>
                </a:lnTo>
                <a:lnTo>
                  <a:pt x="3468380" y="2298700"/>
                </a:lnTo>
                <a:close/>
              </a:path>
              <a:path w="3596640" h="2374900">
                <a:moveTo>
                  <a:pt x="3548618" y="2324100"/>
                </a:moveTo>
                <a:lnTo>
                  <a:pt x="3450397" y="2324100"/>
                </a:lnTo>
                <a:lnTo>
                  <a:pt x="3453076" y="2336800"/>
                </a:lnTo>
                <a:lnTo>
                  <a:pt x="3550701" y="2336800"/>
                </a:lnTo>
                <a:lnTo>
                  <a:pt x="3550117" y="2330450"/>
                </a:lnTo>
                <a:lnTo>
                  <a:pt x="3548618" y="2324100"/>
                </a:lnTo>
                <a:close/>
              </a:path>
              <a:path w="3596640" h="2374900">
                <a:moveTo>
                  <a:pt x="3550117" y="2330450"/>
                </a:moveTo>
                <a:lnTo>
                  <a:pt x="3550701" y="2336800"/>
                </a:lnTo>
                <a:lnTo>
                  <a:pt x="3551615" y="2336800"/>
                </a:lnTo>
                <a:lnTo>
                  <a:pt x="3550117" y="2330450"/>
                </a:lnTo>
                <a:close/>
              </a:path>
              <a:path w="3596640" h="2374900">
                <a:moveTo>
                  <a:pt x="3571756" y="2324100"/>
                </a:moveTo>
                <a:lnTo>
                  <a:pt x="3549533" y="2324100"/>
                </a:lnTo>
                <a:lnTo>
                  <a:pt x="3550117" y="2330450"/>
                </a:lnTo>
                <a:lnTo>
                  <a:pt x="3551615" y="2336800"/>
                </a:lnTo>
                <a:lnTo>
                  <a:pt x="3575656" y="2336800"/>
                </a:lnTo>
                <a:lnTo>
                  <a:pt x="3571756" y="2324100"/>
                </a:lnTo>
                <a:close/>
              </a:path>
              <a:path w="3596640" h="2374900">
                <a:moveTo>
                  <a:pt x="3333009" y="2323069"/>
                </a:moveTo>
                <a:lnTo>
                  <a:pt x="3333456" y="2324100"/>
                </a:lnTo>
                <a:lnTo>
                  <a:pt x="3333636" y="2323547"/>
                </a:lnTo>
                <a:lnTo>
                  <a:pt x="3333009" y="2323069"/>
                </a:lnTo>
                <a:close/>
              </a:path>
              <a:path w="3596640" h="2374900">
                <a:moveTo>
                  <a:pt x="3349932" y="2311400"/>
                </a:moveTo>
                <a:lnTo>
                  <a:pt x="3337578" y="2311400"/>
                </a:lnTo>
                <a:lnTo>
                  <a:pt x="3333636" y="2323547"/>
                </a:lnTo>
                <a:lnTo>
                  <a:pt x="3334360" y="2324100"/>
                </a:lnTo>
                <a:lnTo>
                  <a:pt x="3342961" y="2324100"/>
                </a:lnTo>
                <a:lnTo>
                  <a:pt x="3349932" y="2311400"/>
                </a:lnTo>
                <a:close/>
              </a:path>
              <a:path w="3596640" h="2374900">
                <a:moveTo>
                  <a:pt x="3426190" y="2311400"/>
                </a:moveTo>
                <a:lnTo>
                  <a:pt x="3366919" y="2311400"/>
                </a:lnTo>
                <a:lnTo>
                  <a:pt x="3365394" y="2324100"/>
                </a:lnTo>
                <a:lnTo>
                  <a:pt x="3429378" y="2324100"/>
                </a:lnTo>
                <a:lnTo>
                  <a:pt x="3426190" y="2311400"/>
                </a:lnTo>
                <a:close/>
              </a:path>
              <a:path w="3596640" h="2374900">
                <a:moveTo>
                  <a:pt x="3431385" y="2311400"/>
                </a:moveTo>
                <a:lnTo>
                  <a:pt x="3426190" y="2311400"/>
                </a:lnTo>
                <a:lnTo>
                  <a:pt x="3429378" y="2324100"/>
                </a:lnTo>
                <a:lnTo>
                  <a:pt x="3431385" y="2311400"/>
                </a:lnTo>
                <a:close/>
              </a:path>
              <a:path w="3596640" h="2374900">
                <a:moveTo>
                  <a:pt x="3433201" y="2311400"/>
                </a:moveTo>
                <a:lnTo>
                  <a:pt x="3431385" y="2311400"/>
                </a:lnTo>
                <a:lnTo>
                  <a:pt x="3429378" y="2324100"/>
                </a:lnTo>
                <a:lnTo>
                  <a:pt x="3434184" y="2324100"/>
                </a:lnTo>
                <a:lnTo>
                  <a:pt x="3433201" y="2311400"/>
                </a:lnTo>
                <a:close/>
              </a:path>
              <a:path w="3596640" h="2374900">
                <a:moveTo>
                  <a:pt x="3538090" y="2311400"/>
                </a:moveTo>
                <a:lnTo>
                  <a:pt x="3529771" y="2311400"/>
                </a:lnTo>
                <a:lnTo>
                  <a:pt x="3521513" y="2324100"/>
                </a:lnTo>
                <a:lnTo>
                  <a:pt x="3535804" y="2324100"/>
                </a:lnTo>
                <a:lnTo>
                  <a:pt x="3538090" y="2311400"/>
                </a:lnTo>
                <a:close/>
              </a:path>
              <a:path w="3596640" h="2374900">
                <a:moveTo>
                  <a:pt x="3327943" y="2311400"/>
                </a:moveTo>
                <a:lnTo>
                  <a:pt x="3317707" y="2311400"/>
                </a:lnTo>
                <a:lnTo>
                  <a:pt x="3333009" y="2323069"/>
                </a:lnTo>
                <a:lnTo>
                  <a:pt x="3327943" y="2311400"/>
                </a:lnTo>
                <a:close/>
              </a:path>
              <a:path w="3596640" h="2374900">
                <a:moveTo>
                  <a:pt x="3429749" y="2286000"/>
                </a:moveTo>
                <a:lnTo>
                  <a:pt x="3301832" y="2286000"/>
                </a:lnTo>
                <a:lnTo>
                  <a:pt x="3293452" y="2298700"/>
                </a:lnTo>
                <a:lnTo>
                  <a:pt x="3310908" y="2298700"/>
                </a:lnTo>
                <a:lnTo>
                  <a:pt x="3327794" y="2311400"/>
                </a:lnTo>
                <a:lnTo>
                  <a:pt x="3439095" y="2311400"/>
                </a:lnTo>
                <a:lnTo>
                  <a:pt x="3440985" y="2307613"/>
                </a:lnTo>
                <a:lnTo>
                  <a:pt x="3434496" y="2298700"/>
                </a:lnTo>
                <a:lnTo>
                  <a:pt x="3429749" y="2286000"/>
                </a:lnTo>
                <a:close/>
              </a:path>
              <a:path w="3596640" h="2374900">
                <a:moveTo>
                  <a:pt x="3231458" y="2286000"/>
                </a:moveTo>
                <a:lnTo>
                  <a:pt x="3226972" y="2286000"/>
                </a:lnTo>
                <a:lnTo>
                  <a:pt x="3228172" y="2298700"/>
                </a:lnTo>
                <a:lnTo>
                  <a:pt x="3234301" y="2298700"/>
                </a:lnTo>
                <a:lnTo>
                  <a:pt x="3231458" y="2286000"/>
                </a:lnTo>
                <a:close/>
              </a:path>
              <a:path w="3596640" h="2374900">
                <a:moveTo>
                  <a:pt x="3275711" y="2286000"/>
                </a:moveTo>
                <a:lnTo>
                  <a:pt x="3278713" y="2298700"/>
                </a:lnTo>
                <a:lnTo>
                  <a:pt x="3283557" y="2298700"/>
                </a:lnTo>
                <a:lnTo>
                  <a:pt x="3275711" y="2286000"/>
                </a:lnTo>
                <a:close/>
              </a:path>
              <a:path w="3596640" h="2374900">
                <a:moveTo>
                  <a:pt x="3255147" y="2273300"/>
                </a:moveTo>
                <a:lnTo>
                  <a:pt x="3201832" y="2273300"/>
                </a:lnTo>
                <a:lnTo>
                  <a:pt x="3208331" y="2286000"/>
                </a:lnTo>
                <a:lnTo>
                  <a:pt x="3253458" y="2286000"/>
                </a:lnTo>
                <a:lnTo>
                  <a:pt x="3255147" y="2273300"/>
                </a:lnTo>
                <a:close/>
              </a:path>
              <a:path w="3596640" h="2374900">
                <a:moveTo>
                  <a:pt x="3326872" y="2273300"/>
                </a:moveTo>
                <a:lnTo>
                  <a:pt x="3255147" y="2273300"/>
                </a:lnTo>
                <a:lnTo>
                  <a:pt x="3253458" y="2286000"/>
                </a:lnTo>
                <a:lnTo>
                  <a:pt x="3319282" y="2286000"/>
                </a:lnTo>
                <a:lnTo>
                  <a:pt x="3326872" y="2273300"/>
                </a:lnTo>
                <a:close/>
              </a:path>
              <a:path w="3596640" h="2374900">
                <a:moveTo>
                  <a:pt x="3358258" y="2273300"/>
                </a:moveTo>
                <a:lnTo>
                  <a:pt x="3328518" y="2273300"/>
                </a:lnTo>
                <a:lnTo>
                  <a:pt x="3344043" y="2286000"/>
                </a:lnTo>
                <a:lnTo>
                  <a:pt x="3372473" y="2286000"/>
                </a:lnTo>
                <a:lnTo>
                  <a:pt x="3358258" y="2273300"/>
                </a:lnTo>
                <a:close/>
              </a:path>
              <a:path w="3596640" h="2374900">
                <a:moveTo>
                  <a:pt x="3383140" y="2273300"/>
                </a:moveTo>
                <a:lnTo>
                  <a:pt x="3370681" y="2273300"/>
                </a:lnTo>
                <a:lnTo>
                  <a:pt x="3374654" y="2286000"/>
                </a:lnTo>
                <a:lnTo>
                  <a:pt x="3394783" y="2286000"/>
                </a:lnTo>
                <a:lnTo>
                  <a:pt x="3383140" y="2273300"/>
                </a:lnTo>
                <a:close/>
              </a:path>
              <a:path w="3596640" h="2374900">
                <a:moveTo>
                  <a:pt x="3165345" y="2260600"/>
                </a:moveTo>
                <a:lnTo>
                  <a:pt x="3163316" y="2260600"/>
                </a:lnTo>
                <a:lnTo>
                  <a:pt x="3162476" y="2273300"/>
                </a:lnTo>
                <a:lnTo>
                  <a:pt x="3165739" y="2273300"/>
                </a:lnTo>
                <a:lnTo>
                  <a:pt x="3165345" y="2260600"/>
                </a:lnTo>
                <a:close/>
              </a:path>
              <a:path w="3596640" h="2374900">
                <a:moveTo>
                  <a:pt x="3190575" y="2260600"/>
                </a:moveTo>
                <a:lnTo>
                  <a:pt x="3165345" y="2260600"/>
                </a:lnTo>
                <a:lnTo>
                  <a:pt x="3165739" y="2273300"/>
                </a:lnTo>
                <a:lnTo>
                  <a:pt x="3183096" y="2273300"/>
                </a:lnTo>
                <a:lnTo>
                  <a:pt x="3190575" y="2260600"/>
                </a:lnTo>
                <a:close/>
              </a:path>
              <a:path w="3596640" h="2374900">
                <a:moveTo>
                  <a:pt x="3282645" y="2260600"/>
                </a:moveTo>
                <a:lnTo>
                  <a:pt x="3192498" y="2260600"/>
                </a:lnTo>
                <a:lnTo>
                  <a:pt x="3192535" y="2261525"/>
                </a:lnTo>
                <a:lnTo>
                  <a:pt x="3217491" y="2273300"/>
                </a:lnTo>
                <a:lnTo>
                  <a:pt x="3281575" y="2273300"/>
                </a:lnTo>
                <a:lnTo>
                  <a:pt x="3282645" y="2260600"/>
                </a:lnTo>
                <a:close/>
              </a:path>
              <a:path w="3596640" h="2374900">
                <a:moveTo>
                  <a:pt x="3301667" y="2260600"/>
                </a:moveTo>
                <a:lnTo>
                  <a:pt x="3282645" y="2260600"/>
                </a:lnTo>
                <a:lnTo>
                  <a:pt x="3287828" y="2273300"/>
                </a:lnTo>
                <a:lnTo>
                  <a:pt x="3313282" y="2273300"/>
                </a:lnTo>
                <a:lnTo>
                  <a:pt x="3301667" y="2260600"/>
                </a:lnTo>
                <a:close/>
              </a:path>
              <a:path w="3596640" h="2374900">
                <a:moveTo>
                  <a:pt x="3330572" y="2260600"/>
                </a:moveTo>
                <a:lnTo>
                  <a:pt x="3301667" y="2260600"/>
                </a:lnTo>
                <a:lnTo>
                  <a:pt x="3315180" y="2273300"/>
                </a:lnTo>
                <a:lnTo>
                  <a:pt x="3342508" y="2273300"/>
                </a:lnTo>
                <a:lnTo>
                  <a:pt x="3330572" y="2260600"/>
                </a:lnTo>
                <a:close/>
              </a:path>
              <a:path w="3596640" h="2374900">
                <a:moveTo>
                  <a:pt x="3192498" y="2260600"/>
                </a:moveTo>
                <a:lnTo>
                  <a:pt x="3190575" y="2260600"/>
                </a:lnTo>
                <a:lnTo>
                  <a:pt x="3192535" y="2261525"/>
                </a:lnTo>
                <a:lnTo>
                  <a:pt x="3192498" y="2260600"/>
                </a:lnTo>
                <a:close/>
              </a:path>
              <a:path w="3596640" h="2374900">
                <a:moveTo>
                  <a:pt x="3141413" y="2247900"/>
                </a:moveTo>
                <a:lnTo>
                  <a:pt x="3116800" y="2247900"/>
                </a:lnTo>
                <a:lnTo>
                  <a:pt x="3124676" y="2260600"/>
                </a:lnTo>
                <a:lnTo>
                  <a:pt x="3145829" y="2260600"/>
                </a:lnTo>
                <a:lnTo>
                  <a:pt x="3141413" y="2247900"/>
                </a:lnTo>
                <a:close/>
              </a:path>
              <a:path w="3596640" h="2374900">
                <a:moveTo>
                  <a:pt x="3175238" y="2247900"/>
                </a:moveTo>
                <a:lnTo>
                  <a:pt x="3141896" y="2247900"/>
                </a:lnTo>
                <a:lnTo>
                  <a:pt x="3151210" y="2260600"/>
                </a:lnTo>
                <a:lnTo>
                  <a:pt x="3172597" y="2260600"/>
                </a:lnTo>
                <a:lnTo>
                  <a:pt x="3175238" y="2247900"/>
                </a:lnTo>
                <a:close/>
              </a:path>
              <a:path w="3596640" h="2374900">
                <a:moveTo>
                  <a:pt x="3268190" y="2247900"/>
                </a:moveTo>
                <a:lnTo>
                  <a:pt x="3175238" y="2247900"/>
                </a:lnTo>
                <a:lnTo>
                  <a:pt x="3191046" y="2260600"/>
                </a:lnTo>
                <a:lnTo>
                  <a:pt x="3295355" y="2260600"/>
                </a:lnTo>
                <a:lnTo>
                  <a:pt x="3268190" y="2247900"/>
                </a:lnTo>
                <a:close/>
              </a:path>
              <a:path w="3596640" h="2374900">
                <a:moveTo>
                  <a:pt x="3084421" y="2235200"/>
                </a:moveTo>
                <a:lnTo>
                  <a:pt x="3067451" y="2235200"/>
                </a:lnTo>
                <a:lnTo>
                  <a:pt x="3065472" y="2247900"/>
                </a:lnTo>
                <a:lnTo>
                  <a:pt x="3089550" y="2247900"/>
                </a:lnTo>
                <a:lnTo>
                  <a:pt x="3084421" y="2235200"/>
                </a:lnTo>
                <a:close/>
              </a:path>
              <a:path w="3596640" h="2374900">
                <a:moveTo>
                  <a:pt x="3094289" y="2244974"/>
                </a:moveTo>
                <a:lnTo>
                  <a:pt x="3094146" y="2247900"/>
                </a:lnTo>
                <a:lnTo>
                  <a:pt x="3097242" y="2247900"/>
                </a:lnTo>
                <a:lnTo>
                  <a:pt x="3094289" y="2244974"/>
                </a:lnTo>
                <a:close/>
              </a:path>
              <a:path w="3596640" h="2374900">
                <a:moveTo>
                  <a:pt x="3209339" y="2235200"/>
                </a:moveTo>
                <a:lnTo>
                  <a:pt x="3094768" y="2235200"/>
                </a:lnTo>
                <a:lnTo>
                  <a:pt x="3118749" y="2247900"/>
                </a:lnTo>
                <a:lnTo>
                  <a:pt x="3220494" y="2247900"/>
                </a:lnTo>
                <a:lnTo>
                  <a:pt x="3209339" y="2235200"/>
                </a:lnTo>
                <a:close/>
              </a:path>
              <a:path w="3596640" h="2374900">
                <a:moveTo>
                  <a:pt x="3239826" y="2235200"/>
                </a:moveTo>
                <a:lnTo>
                  <a:pt x="3222007" y="2235200"/>
                </a:lnTo>
                <a:lnTo>
                  <a:pt x="3228273" y="2247900"/>
                </a:lnTo>
                <a:lnTo>
                  <a:pt x="3261847" y="2247900"/>
                </a:lnTo>
                <a:lnTo>
                  <a:pt x="3239826" y="2235200"/>
                </a:lnTo>
                <a:close/>
              </a:path>
              <a:path w="3596640" h="2374900">
                <a:moveTo>
                  <a:pt x="3094768" y="2235200"/>
                </a:moveTo>
                <a:lnTo>
                  <a:pt x="3084421" y="2235200"/>
                </a:lnTo>
                <a:lnTo>
                  <a:pt x="3094289" y="2244974"/>
                </a:lnTo>
                <a:lnTo>
                  <a:pt x="3094768" y="2235200"/>
                </a:lnTo>
                <a:close/>
              </a:path>
              <a:path w="3596640" h="2374900">
                <a:moveTo>
                  <a:pt x="3048695" y="2222500"/>
                </a:moveTo>
                <a:lnTo>
                  <a:pt x="3042687" y="2222500"/>
                </a:lnTo>
                <a:lnTo>
                  <a:pt x="3038133" y="2235200"/>
                </a:lnTo>
                <a:lnTo>
                  <a:pt x="3045597" y="2235200"/>
                </a:lnTo>
                <a:lnTo>
                  <a:pt x="3048695" y="2222500"/>
                </a:lnTo>
                <a:close/>
              </a:path>
              <a:path w="3596640" h="2374900">
                <a:moveTo>
                  <a:pt x="3131185" y="2209800"/>
                </a:moveTo>
                <a:lnTo>
                  <a:pt x="3019457" y="2209800"/>
                </a:lnTo>
                <a:lnTo>
                  <a:pt x="3054703" y="2222500"/>
                </a:lnTo>
                <a:lnTo>
                  <a:pt x="3047395" y="2235200"/>
                </a:lnTo>
                <a:lnTo>
                  <a:pt x="3122979" y="2235200"/>
                </a:lnTo>
                <a:lnTo>
                  <a:pt x="3117864" y="2222500"/>
                </a:lnTo>
                <a:lnTo>
                  <a:pt x="3136138" y="2222500"/>
                </a:lnTo>
                <a:lnTo>
                  <a:pt x="3131185" y="2209800"/>
                </a:lnTo>
                <a:close/>
              </a:path>
              <a:path w="3596640" h="2374900">
                <a:moveTo>
                  <a:pt x="3136138" y="2222500"/>
                </a:moveTo>
                <a:lnTo>
                  <a:pt x="3120984" y="2222500"/>
                </a:lnTo>
                <a:lnTo>
                  <a:pt x="3133800" y="2235200"/>
                </a:lnTo>
                <a:lnTo>
                  <a:pt x="3136138" y="2222500"/>
                </a:lnTo>
                <a:close/>
              </a:path>
              <a:path w="3596640" h="2374900">
                <a:moveTo>
                  <a:pt x="3153933" y="2209800"/>
                </a:moveTo>
                <a:lnTo>
                  <a:pt x="3140916" y="2222500"/>
                </a:lnTo>
                <a:lnTo>
                  <a:pt x="3140368" y="2235200"/>
                </a:lnTo>
                <a:lnTo>
                  <a:pt x="3197425" y="2235200"/>
                </a:lnTo>
                <a:lnTo>
                  <a:pt x="3187367" y="2222500"/>
                </a:lnTo>
                <a:lnTo>
                  <a:pt x="3153933" y="2209800"/>
                </a:lnTo>
                <a:close/>
              </a:path>
              <a:path w="3596640" h="2374900">
                <a:moveTo>
                  <a:pt x="2987343" y="2209800"/>
                </a:moveTo>
                <a:lnTo>
                  <a:pt x="2982376" y="2209800"/>
                </a:lnTo>
                <a:lnTo>
                  <a:pt x="2989061" y="2222500"/>
                </a:lnTo>
                <a:lnTo>
                  <a:pt x="2990144" y="2222500"/>
                </a:lnTo>
                <a:lnTo>
                  <a:pt x="2987343" y="2209800"/>
                </a:lnTo>
                <a:close/>
              </a:path>
              <a:path w="3596640" h="2374900">
                <a:moveTo>
                  <a:pt x="3019457" y="2209800"/>
                </a:moveTo>
                <a:lnTo>
                  <a:pt x="3000169" y="2209800"/>
                </a:lnTo>
                <a:lnTo>
                  <a:pt x="3001820" y="2222500"/>
                </a:lnTo>
                <a:lnTo>
                  <a:pt x="3012381" y="2222500"/>
                </a:lnTo>
                <a:lnTo>
                  <a:pt x="3019457" y="2209800"/>
                </a:lnTo>
                <a:close/>
              </a:path>
              <a:path w="3596640" h="2374900">
                <a:moveTo>
                  <a:pt x="3096398" y="2197100"/>
                </a:moveTo>
                <a:lnTo>
                  <a:pt x="2962907" y="2197100"/>
                </a:lnTo>
                <a:lnTo>
                  <a:pt x="2970804" y="2209800"/>
                </a:lnTo>
                <a:lnTo>
                  <a:pt x="3106595" y="2209800"/>
                </a:lnTo>
                <a:lnTo>
                  <a:pt x="3106605" y="2209545"/>
                </a:lnTo>
                <a:lnTo>
                  <a:pt x="3096398" y="2197100"/>
                </a:lnTo>
                <a:close/>
              </a:path>
              <a:path w="3596640" h="2374900">
                <a:moveTo>
                  <a:pt x="3106605" y="2209545"/>
                </a:moveTo>
                <a:lnTo>
                  <a:pt x="3106595" y="2209800"/>
                </a:lnTo>
                <a:lnTo>
                  <a:pt x="3106814" y="2209800"/>
                </a:lnTo>
                <a:lnTo>
                  <a:pt x="3106605" y="2209545"/>
                </a:lnTo>
                <a:close/>
              </a:path>
              <a:path w="3596640" h="2374900">
                <a:moveTo>
                  <a:pt x="2897769" y="2184400"/>
                </a:moveTo>
                <a:lnTo>
                  <a:pt x="2867245" y="2184400"/>
                </a:lnTo>
                <a:lnTo>
                  <a:pt x="2889133" y="2197100"/>
                </a:lnTo>
                <a:lnTo>
                  <a:pt x="2897769" y="2184400"/>
                </a:lnTo>
                <a:close/>
              </a:path>
              <a:path w="3596640" h="2374900">
                <a:moveTo>
                  <a:pt x="2903752" y="2184400"/>
                </a:moveTo>
                <a:lnTo>
                  <a:pt x="2896791" y="2197100"/>
                </a:lnTo>
                <a:lnTo>
                  <a:pt x="2905649" y="2197100"/>
                </a:lnTo>
                <a:lnTo>
                  <a:pt x="2903752" y="2184400"/>
                </a:lnTo>
                <a:close/>
              </a:path>
              <a:path w="3596640" h="2374900">
                <a:moveTo>
                  <a:pt x="3044792" y="2184400"/>
                </a:moveTo>
                <a:lnTo>
                  <a:pt x="2906749" y="2184400"/>
                </a:lnTo>
                <a:lnTo>
                  <a:pt x="2913741" y="2197100"/>
                </a:lnTo>
                <a:lnTo>
                  <a:pt x="3069536" y="2197100"/>
                </a:lnTo>
                <a:lnTo>
                  <a:pt x="3044792" y="2184400"/>
                </a:lnTo>
                <a:close/>
              </a:path>
              <a:path w="3596640" h="2374900">
                <a:moveTo>
                  <a:pt x="2847110" y="2142715"/>
                </a:moveTo>
                <a:lnTo>
                  <a:pt x="2842641" y="2146300"/>
                </a:lnTo>
                <a:lnTo>
                  <a:pt x="2836072" y="2146300"/>
                </a:lnTo>
                <a:lnTo>
                  <a:pt x="2834938" y="2159000"/>
                </a:lnTo>
                <a:lnTo>
                  <a:pt x="2841122" y="2171700"/>
                </a:lnTo>
                <a:lnTo>
                  <a:pt x="2849690" y="2184400"/>
                </a:lnTo>
                <a:lnTo>
                  <a:pt x="2855389" y="2172369"/>
                </a:lnTo>
                <a:lnTo>
                  <a:pt x="2855269" y="2171700"/>
                </a:lnTo>
                <a:lnTo>
                  <a:pt x="2929087" y="2171700"/>
                </a:lnTo>
                <a:lnTo>
                  <a:pt x="2909802" y="2159000"/>
                </a:lnTo>
                <a:lnTo>
                  <a:pt x="2845183" y="2159000"/>
                </a:lnTo>
                <a:lnTo>
                  <a:pt x="2848539" y="2146300"/>
                </a:lnTo>
                <a:lnTo>
                  <a:pt x="2847110" y="2142715"/>
                </a:lnTo>
                <a:close/>
              </a:path>
              <a:path w="3596640" h="2374900">
                <a:moveTo>
                  <a:pt x="2857778" y="2171700"/>
                </a:moveTo>
                <a:lnTo>
                  <a:pt x="2855706" y="2171700"/>
                </a:lnTo>
                <a:lnTo>
                  <a:pt x="2855389" y="2172369"/>
                </a:lnTo>
                <a:lnTo>
                  <a:pt x="2857537" y="2184400"/>
                </a:lnTo>
                <a:lnTo>
                  <a:pt x="2887672" y="2184400"/>
                </a:lnTo>
                <a:lnTo>
                  <a:pt x="2857778" y="2171700"/>
                </a:lnTo>
                <a:close/>
              </a:path>
              <a:path w="3596640" h="2374900">
                <a:moveTo>
                  <a:pt x="3008767" y="2171700"/>
                </a:moveTo>
                <a:lnTo>
                  <a:pt x="2886947" y="2171700"/>
                </a:lnTo>
                <a:lnTo>
                  <a:pt x="2903671" y="2184400"/>
                </a:lnTo>
                <a:lnTo>
                  <a:pt x="3018065" y="2184400"/>
                </a:lnTo>
                <a:lnTo>
                  <a:pt x="3008767" y="2171700"/>
                </a:lnTo>
                <a:close/>
              </a:path>
              <a:path w="3596640" h="2374900">
                <a:moveTo>
                  <a:pt x="2855706" y="2171700"/>
                </a:moveTo>
                <a:lnTo>
                  <a:pt x="2855269" y="2171700"/>
                </a:lnTo>
                <a:lnTo>
                  <a:pt x="2855389" y="2172369"/>
                </a:lnTo>
                <a:lnTo>
                  <a:pt x="2855706" y="2171700"/>
                </a:lnTo>
                <a:close/>
              </a:path>
              <a:path w="3596640" h="2374900">
                <a:moveTo>
                  <a:pt x="2832194" y="2159000"/>
                </a:moveTo>
                <a:lnTo>
                  <a:pt x="2805541" y="2159000"/>
                </a:lnTo>
                <a:lnTo>
                  <a:pt x="2808361" y="2171700"/>
                </a:lnTo>
                <a:lnTo>
                  <a:pt x="2832194" y="2159000"/>
                </a:lnTo>
                <a:close/>
              </a:path>
              <a:path w="3596640" h="2374900">
                <a:moveTo>
                  <a:pt x="2968797" y="2159000"/>
                </a:moveTo>
                <a:lnTo>
                  <a:pt x="2934894" y="2159000"/>
                </a:lnTo>
                <a:lnTo>
                  <a:pt x="2929087" y="2171700"/>
                </a:lnTo>
                <a:lnTo>
                  <a:pt x="2980708" y="2171700"/>
                </a:lnTo>
                <a:lnTo>
                  <a:pt x="2968797" y="2159000"/>
                </a:lnTo>
                <a:close/>
              </a:path>
              <a:path w="3596640" h="2374900">
                <a:moveTo>
                  <a:pt x="2781874" y="2146300"/>
                </a:moveTo>
                <a:lnTo>
                  <a:pt x="2749661" y="2146300"/>
                </a:lnTo>
                <a:lnTo>
                  <a:pt x="2771353" y="2159000"/>
                </a:lnTo>
                <a:lnTo>
                  <a:pt x="2787279" y="2159000"/>
                </a:lnTo>
                <a:lnTo>
                  <a:pt x="2781874" y="2146300"/>
                </a:lnTo>
                <a:close/>
              </a:path>
              <a:path w="3596640" h="2374900">
                <a:moveTo>
                  <a:pt x="2836072" y="2146300"/>
                </a:moveTo>
                <a:lnTo>
                  <a:pt x="2787221" y="2146300"/>
                </a:lnTo>
                <a:lnTo>
                  <a:pt x="2805316" y="2159000"/>
                </a:lnTo>
                <a:lnTo>
                  <a:pt x="2834938" y="2159000"/>
                </a:lnTo>
                <a:lnTo>
                  <a:pt x="2836072" y="2146300"/>
                </a:lnTo>
                <a:close/>
              </a:path>
              <a:path w="3596640" h="2374900">
                <a:moveTo>
                  <a:pt x="2877402" y="2133600"/>
                </a:moveTo>
                <a:lnTo>
                  <a:pt x="2858472" y="2133600"/>
                </a:lnTo>
                <a:lnTo>
                  <a:pt x="2847110" y="2142715"/>
                </a:lnTo>
                <a:lnTo>
                  <a:pt x="2848539" y="2146300"/>
                </a:lnTo>
                <a:lnTo>
                  <a:pt x="2845183" y="2159000"/>
                </a:lnTo>
                <a:lnTo>
                  <a:pt x="2915914" y="2159000"/>
                </a:lnTo>
                <a:lnTo>
                  <a:pt x="2923925" y="2146300"/>
                </a:lnTo>
                <a:lnTo>
                  <a:pt x="2893273" y="2146300"/>
                </a:lnTo>
                <a:lnTo>
                  <a:pt x="2877402" y="2133600"/>
                </a:lnTo>
                <a:close/>
              </a:path>
              <a:path w="3596640" h="2374900">
                <a:moveTo>
                  <a:pt x="2714165" y="2133600"/>
                </a:moveTo>
                <a:lnTo>
                  <a:pt x="2713908" y="2133600"/>
                </a:lnTo>
                <a:lnTo>
                  <a:pt x="2721716" y="2146300"/>
                </a:lnTo>
                <a:lnTo>
                  <a:pt x="2714165" y="2133600"/>
                </a:lnTo>
                <a:close/>
              </a:path>
              <a:path w="3596640" h="2374900">
                <a:moveTo>
                  <a:pt x="2805497" y="2108200"/>
                </a:moveTo>
                <a:lnTo>
                  <a:pt x="2686188" y="2108200"/>
                </a:lnTo>
                <a:lnTo>
                  <a:pt x="2702463" y="2120900"/>
                </a:lnTo>
                <a:lnTo>
                  <a:pt x="2702595" y="2133600"/>
                </a:lnTo>
                <a:lnTo>
                  <a:pt x="2721284" y="2133600"/>
                </a:lnTo>
                <a:lnTo>
                  <a:pt x="2740095" y="2146300"/>
                </a:lnTo>
                <a:lnTo>
                  <a:pt x="2842641" y="2146300"/>
                </a:lnTo>
                <a:lnTo>
                  <a:pt x="2847110" y="2142715"/>
                </a:lnTo>
                <a:lnTo>
                  <a:pt x="2843476" y="2133600"/>
                </a:lnTo>
                <a:lnTo>
                  <a:pt x="2842354" y="2120900"/>
                </a:lnTo>
                <a:lnTo>
                  <a:pt x="2796372" y="2120900"/>
                </a:lnTo>
                <a:lnTo>
                  <a:pt x="2805497" y="2108200"/>
                </a:lnTo>
                <a:close/>
              </a:path>
              <a:path w="3596640" h="2374900">
                <a:moveTo>
                  <a:pt x="2647364" y="2108200"/>
                </a:moveTo>
                <a:lnTo>
                  <a:pt x="2636898" y="2108200"/>
                </a:lnTo>
                <a:lnTo>
                  <a:pt x="2652743" y="2120900"/>
                </a:lnTo>
                <a:lnTo>
                  <a:pt x="2647364" y="2108200"/>
                </a:lnTo>
                <a:close/>
              </a:path>
              <a:path w="3596640" h="2374900">
                <a:moveTo>
                  <a:pt x="2669325" y="2108200"/>
                </a:moveTo>
                <a:lnTo>
                  <a:pt x="2653635" y="2108200"/>
                </a:lnTo>
                <a:lnTo>
                  <a:pt x="2659506" y="2120900"/>
                </a:lnTo>
                <a:lnTo>
                  <a:pt x="2667429" y="2120900"/>
                </a:lnTo>
                <a:lnTo>
                  <a:pt x="2669325" y="2108200"/>
                </a:lnTo>
                <a:close/>
              </a:path>
              <a:path w="3596640" h="2374900">
                <a:moveTo>
                  <a:pt x="2626255" y="2095500"/>
                </a:moveTo>
                <a:lnTo>
                  <a:pt x="2600557" y="2095500"/>
                </a:lnTo>
                <a:lnTo>
                  <a:pt x="2619453" y="2108200"/>
                </a:lnTo>
                <a:lnTo>
                  <a:pt x="2626255" y="2095500"/>
                </a:lnTo>
                <a:close/>
              </a:path>
              <a:path w="3596640" h="2374900">
                <a:moveTo>
                  <a:pt x="2732994" y="2082800"/>
                </a:moveTo>
                <a:lnTo>
                  <a:pt x="2609644" y="2082800"/>
                </a:lnTo>
                <a:lnTo>
                  <a:pt x="2616684" y="2095500"/>
                </a:lnTo>
                <a:lnTo>
                  <a:pt x="2634092" y="2095500"/>
                </a:lnTo>
                <a:lnTo>
                  <a:pt x="2647364" y="2108200"/>
                </a:lnTo>
                <a:lnTo>
                  <a:pt x="2741267" y="2108200"/>
                </a:lnTo>
                <a:lnTo>
                  <a:pt x="2738677" y="2095500"/>
                </a:lnTo>
                <a:lnTo>
                  <a:pt x="2732994" y="2082800"/>
                </a:lnTo>
                <a:close/>
              </a:path>
              <a:path w="3596640" h="2374900">
                <a:moveTo>
                  <a:pt x="2769208" y="2095500"/>
                </a:moveTo>
                <a:lnTo>
                  <a:pt x="2751338" y="2095500"/>
                </a:lnTo>
                <a:lnTo>
                  <a:pt x="2741267" y="2108200"/>
                </a:lnTo>
                <a:lnTo>
                  <a:pt x="2767492" y="2108200"/>
                </a:lnTo>
                <a:lnTo>
                  <a:pt x="2769208" y="2095500"/>
                </a:lnTo>
                <a:close/>
              </a:path>
              <a:path w="3596640" h="2374900">
                <a:moveTo>
                  <a:pt x="2602318" y="2082800"/>
                </a:moveTo>
                <a:lnTo>
                  <a:pt x="2578402" y="2082800"/>
                </a:lnTo>
                <a:lnTo>
                  <a:pt x="2582546" y="2095500"/>
                </a:lnTo>
                <a:lnTo>
                  <a:pt x="2609072" y="2095500"/>
                </a:lnTo>
                <a:lnTo>
                  <a:pt x="2602318" y="2082800"/>
                </a:lnTo>
                <a:close/>
              </a:path>
              <a:path w="3596640" h="2374900">
                <a:moveTo>
                  <a:pt x="2539224" y="2070100"/>
                </a:moveTo>
                <a:lnTo>
                  <a:pt x="2533787" y="2070100"/>
                </a:lnTo>
                <a:lnTo>
                  <a:pt x="2540428" y="2082800"/>
                </a:lnTo>
                <a:lnTo>
                  <a:pt x="2539224" y="2070100"/>
                </a:lnTo>
                <a:close/>
              </a:path>
              <a:path w="3596640" h="2374900">
                <a:moveTo>
                  <a:pt x="2561072" y="2078410"/>
                </a:moveTo>
                <a:lnTo>
                  <a:pt x="2561574" y="2082800"/>
                </a:lnTo>
                <a:lnTo>
                  <a:pt x="2563323" y="2081043"/>
                </a:lnTo>
                <a:lnTo>
                  <a:pt x="2561072" y="2078410"/>
                </a:lnTo>
                <a:close/>
              </a:path>
              <a:path w="3596640" h="2374900">
                <a:moveTo>
                  <a:pt x="2634244" y="2070100"/>
                </a:moveTo>
                <a:lnTo>
                  <a:pt x="2574220" y="2070100"/>
                </a:lnTo>
                <a:lnTo>
                  <a:pt x="2563323" y="2081043"/>
                </a:lnTo>
                <a:lnTo>
                  <a:pt x="2564825" y="2082800"/>
                </a:lnTo>
                <a:lnTo>
                  <a:pt x="2642281" y="2082800"/>
                </a:lnTo>
                <a:lnTo>
                  <a:pt x="2634244" y="2070100"/>
                </a:lnTo>
                <a:close/>
              </a:path>
              <a:path w="3596640" h="2374900">
                <a:moveTo>
                  <a:pt x="2677208" y="2070100"/>
                </a:moveTo>
                <a:lnTo>
                  <a:pt x="2654732" y="2070100"/>
                </a:lnTo>
                <a:lnTo>
                  <a:pt x="2658069" y="2082800"/>
                </a:lnTo>
                <a:lnTo>
                  <a:pt x="2688503" y="2082800"/>
                </a:lnTo>
                <a:lnTo>
                  <a:pt x="2677208" y="2070100"/>
                </a:lnTo>
                <a:close/>
              </a:path>
              <a:path w="3596640" h="2374900">
                <a:moveTo>
                  <a:pt x="2560122" y="2070100"/>
                </a:moveTo>
                <a:lnTo>
                  <a:pt x="2553967" y="2070100"/>
                </a:lnTo>
                <a:lnTo>
                  <a:pt x="2561072" y="2078410"/>
                </a:lnTo>
                <a:lnTo>
                  <a:pt x="2560122" y="2070100"/>
                </a:lnTo>
                <a:close/>
              </a:path>
              <a:path w="3596640" h="2374900">
                <a:moveTo>
                  <a:pt x="2474307" y="2044700"/>
                </a:moveTo>
                <a:lnTo>
                  <a:pt x="2447222" y="2044700"/>
                </a:lnTo>
                <a:lnTo>
                  <a:pt x="2470790" y="2057400"/>
                </a:lnTo>
                <a:lnTo>
                  <a:pt x="2489731" y="2070100"/>
                </a:lnTo>
                <a:lnTo>
                  <a:pt x="2480193" y="2057400"/>
                </a:lnTo>
                <a:lnTo>
                  <a:pt x="2474986" y="2057400"/>
                </a:lnTo>
                <a:lnTo>
                  <a:pt x="2474307" y="2044700"/>
                </a:lnTo>
                <a:close/>
              </a:path>
              <a:path w="3596640" h="2374900">
                <a:moveTo>
                  <a:pt x="2546051" y="2019300"/>
                </a:moveTo>
                <a:lnTo>
                  <a:pt x="2422615" y="2019300"/>
                </a:lnTo>
                <a:lnTo>
                  <a:pt x="2442096" y="2032000"/>
                </a:lnTo>
                <a:lnTo>
                  <a:pt x="2459649" y="2044700"/>
                </a:lnTo>
                <a:lnTo>
                  <a:pt x="2491058" y="2044700"/>
                </a:lnTo>
                <a:lnTo>
                  <a:pt x="2502905" y="2057400"/>
                </a:lnTo>
                <a:lnTo>
                  <a:pt x="2510502" y="2070100"/>
                </a:lnTo>
                <a:lnTo>
                  <a:pt x="2532111" y="2070100"/>
                </a:lnTo>
                <a:lnTo>
                  <a:pt x="2536035" y="2057400"/>
                </a:lnTo>
                <a:lnTo>
                  <a:pt x="2582256" y="2057400"/>
                </a:lnTo>
                <a:lnTo>
                  <a:pt x="2570555" y="2044700"/>
                </a:lnTo>
                <a:lnTo>
                  <a:pt x="2559809" y="2032000"/>
                </a:lnTo>
                <a:lnTo>
                  <a:pt x="2559174" y="2032000"/>
                </a:lnTo>
                <a:lnTo>
                  <a:pt x="2546051" y="2019300"/>
                </a:lnTo>
                <a:close/>
              </a:path>
              <a:path w="3596640" h="2374900">
                <a:moveTo>
                  <a:pt x="2630053" y="2057400"/>
                </a:moveTo>
                <a:lnTo>
                  <a:pt x="2542245" y="2057400"/>
                </a:lnTo>
                <a:lnTo>
                  <a:pt x="2532111" y="2070100"/>
                </a:lnTo>
                <a:lnTo>
                  <a:pt x="2649222" y="2070100"/>
                </a:lnTo>
                <a:lnTo>
                  <a:pt x="2630053" y="2057400"/>
                </a:lnTo>
                <a:close/>
              </a:path>
              <a:path w="3596640" h="2374900">
                <a:moveTo>
                  <a:pt x="2491058" y="2044700"/>
                </a:moveTo>
                <a:lnTo>
                  <a:pt x="2476936" y="2044700"/>
                </a:lnTo>
                <a:lnTo>
                  <a:pt x="2474986" y="2057400"/>
                </a:lnTo>
                <a:lnTo>
                  <a:pt x="2480193" y="2057400"/>
                </a:lnTo>
                <a:lnTo>
                  <a:pt x="2491058" y="2044700"/>
                </a:lnTo>
                <a:close/>
              </a:path>
              <a:path w="3596640" h="2374900">
                <a:moveTo>
                  <a:pt x="2574194" y="2032000"/>
                </a:moveTo>
                <a:lnTo>
                  <a:pt x="2568623" y="2032000"/>
                </a:lnTo>
                <a:lnTo>
                  <a:pt x="2584937" y="2057400"/>
                </a:lnTo>
                <a:lnTo>
                  <a:pt x="2588390" y="2057400"/>
                </a:lnTo>
                <a:lnTo>
                  <a:pt x="2585488" y="2044700"/>
                </a:lnTo>
                <a:lnTo>
                  <a:pt x="2586255" y="2044700"/>
                </a:lnTo>
                <a:lnTo>
                  <a:pt x="2574194" y="2032000"/>
                </a:lnTo>
                <a:close/>
              </a:path>
              <a:path w="3596640" h="2374900">
                <a:moveTo>
                  <a:pt x="2604335" y="2044700"/>
                </a:moveTo>
                <a:lnTo>
                  <a:pt x="2587651" y="2044700"/>
                </a:lnTo>
                <a:lnTo>
                  <a:pt x="2588865" y="2057400"/>
                </a:lnTo>
                <a:lnTo>
                  <a:pt x="2621819" y="2057400"/>
                </a:lnTo>
                <a:lnTo>
                  <a:pt x="2604335" y="2044700"/>
                </a:lnTo>
                <a:close/>
              </a:path>
              <a:path w="3596640" h="2374900">
                <a:moveTo>
                  <a:pt x="2412728" y="2019300"/>
                </a:moveTo>
                <a:lnTo>
                  <a:pt x="2394607" y="2019300"/>
                </a:lnTo>
                <a:lnTo>
                  <a:pt x="2409828" y="2032000"/>
                </a:lnTo>
                <a:lnTo>
                  <a:pt x="2423957" y="2032000"/>
                </a:lnTo>
                <a:lnTo>
                  <a:pt x="2412728" y="2019300"/>
                </a:lnTo>
                <a:close/>
              </a:path>
              <a:path w="3596640" h="2374900">
                <a:moveTo>
                  <a:pt x="2379504" y="2006600"/>
                </a:moveTo>
                <a:lnTo>
                  <a:pt x="2367171" y="2006600"/>
                </a:lnTo>
                <a:lnTo>
                  <a:pt x="2370647" y="2019300"/>
                </a:lnTo>
                <a:lnTo>
                  <a:pt x="2376802" y="2019300"/>
                </a:lnTo>
                <a:lnTo>
                  <a:pt x="2379504" y="2006600"/>
                </a:lnTo>
                <a:close/>
              </a:path>
              <a:path w="3596640" h="2374900">
                <a:moveTo>
                  <a:pt x="2396319" y="2006600"/>
                </a:moveTo>
                <a:lnTo>
                  <a:pt x="2387472" y="2006600"/>
                </a:lnTo>
                <a:lnTo>
                  <a:pt x="2394556" y="2019300"/>
                </a:lnTo>
                <a:lnTo>
                  <a:pt x="2405984" y="2019300"/>
                </a:lnTo>
                <a:lnTo>
                  <a:pt x="2396319" y="2006600"/>
                </a:lnTo>
                <a:close/>
              </a:path>
              <a:path w="3596640" h="2374900">
                <a:moveTo>
                  <a:pt x="2470858" y="2006600"/>
                </a:moveTo>
                <a:lnTo>
                  <a:pt x="2411397" y="2006600"/>
                </a:lnTo>
                <a:lnTo>
                  <a:pt x="2405984" y="2019300"/>
                </a:lnTo>
                <a:lnTo>
                  <a:pt x="2484100" y="2019300"/>
                </a:lnTo>
                <a:lnTo>
                  <a:pt x="2470858" y="2006600"/>
                </a:lnTo>
                <a:close/>
              </a:path>
              <a:path w="3596640" h="2374900">
                <a:moveTo>
                  <a:pt x="2502468" y="2006600"/>
                </a:moveTo>
                <a:lnTo>
                  <a:pt x="2496820" y="2006600"/>
                </a:lnTo>
                <a:lnTo>
                  <a:pt x="2491726" y="2019300"/>
                </a:lnTo>
                <a:lnTo>
                  <a:pt x="2512856" y="2019300"/>
                </a:lnTo>
                <a:lnTo>
                  <a:pt x="2502468" y="2006600"/>
                </a:lnTo>
                <a:close/>
              </a:path>
              <a:path w="3596640" h="2374900">
                <a:moveTo>
                  <a:pt x="2315476" y="1993900"/>
                </a:moveTo>
                <a:lnTo>
                  <a:pt x="2313245" y="2006600"/>
                </a:lnTo>
                <a:lnTo>
                  <a:pt x="2318369" y="2006600"/>
                </a:lnTo>
                <a:lnTo>
                  <a:pt x="2315476" y="1993900"/>
                </a:lnTo>
                <a:close/>
              </a:path>
              <a:path w="3596640" h="2374900">
                <a:moveTo>
                  <a:pt x="2332304" y="2005954"/>
                </a:moveTo>
                <a:lnTo>
                  <a:pt x="2332545" y="2006600"/>
                </a:lnTo>
                <a:lnTo>
                  <a:pt x="2332562" y="2006204"/>
                </a:lnTo>
                <a:lnTo>
                  <a:pt x="2332304" y="2005954"/>
                </a:lnTo>
                <a:close/>
              </a:path>
              <a:path w="3596640" h="2374900">
                <a:moveTo>
                  <a:pt x="2448934" y="1993900"/>
                </a:moveTo>
                <a:lnTo>
                  <a:pt x="2333082" y="1993900"/>
                </a:lnTo>
                <a:lnTo>
                  <a:pt x="2332562" y="2006204"/>
                </a:lnTo>
                <a:lnTo>
                  <a:pt x="2332971" y="2006600"/>
                </a:lnTo>
                <a:lnTo>
                  <a:pt x="2473735" y="2006600"/>
                </a:lnTo>
                <a:lnTo>
                  <a:pt x="2448934" y="1993900"/>
                </a:lnTo>
                <a:close/>
              </a:path>
              <a:path w="3596640" h="2374900">
                <a:moveTo>
                  <a:pt x="2327805" y="1993900"/>
                </a:moveTo>
                <a:lnTo>
                  <a:pt x="2319858" y="1993900"/>
                </a:lnTo>
                <a:lnTo>
                  <a:pt x="2332304" y="2005954"/>
                </a:lnTo>
                <a:lnTo>
                  <a:pt x="2327805" y="1993900"/>
                </a:lnTo>
                <a:close/>
              </a:path>
              <a:path w="3596640" h="2374900">
                <a:moveTo>
                  <a:pt x="2267493" y="1981200"/>
                </a:moveTo>
                <a:lnTo>
                  <a:pt x="2270922" y="1993900"/>
                </a:lnTo>
                <a:lnTo>
                  <a:pt x="2276967" y="1993900"/>
                </a:lnTo>
                <a:lnTo>
                  <a:pt x="2267493" y="1981200"/>
                </a:lnTo>
                <a:close/>
              </a:path>
              <a:path w="3596640" h="2374900">
                <a:moveTo>
                  <a:pt x="2302490" y="1960868"/>
                </a:moveTo>
                <a:lnTo>
                  <a:pt x="2297569" y="1968500"/>
                </a:lnTo>
                <a:lnTo>
                  <a:pt x="2293814" y="1981200"/>
                </a:lnTo>
                <a:lnTo>
                  <a:pt x="2282968" y="1981200"/>
                </a:lnTo>
                <a:lnTo>
                  <a:pt x="2284898" y="1993900"/>
                </a:lnTo>
                <a:lnTo>
                  <a:pt x="2293909" y="1993900"/>
                </a:lnTo>
                <a:lnTo>
                  <a:pt x="2294836" y="1981200"/>
                </a:lnTo>
                <a:lnTo>
                  <a:pt x="2300475" y="1968500"/>
                </a:lnTo>
                <a:lnTo>
                  <a:pt x="2302490" y="1960868"/>
                </a:lnTo>
                <a:close/>
              </a:path>
              <a:path w="3596640" h="2374900">
                <a:moveTo>
                  <a:pt x="2425849" y="1981200"/>
                </a:moveTo>
                <a:lnTo>
                  <a:pt x="2295593" y="1981200"/>
                </a:lnTo>
                <a:lnTo>
                  <a:pt x="2304006" y="1993900"/>
                </a:lnTo>
                <a:lnTo>
                  <a:pt x="2437510" y="1993900"/>
                </a:lnTo>
                <a:lnTo>
                  <a:pt x="2425849" y="1981200"/>
                </a:lnTo>
                <a:close/>
              </a:path>
              <a:path w="3596640" h="2374900">
                <a:moveTo>
                  <a:pt x="2268293" y="1968500"/>
                </a:moveTo>
                <a:lnTo>
                  <a:pt x="2254124" y="1968500"/>
                </a:lnTo>
                <a:lnTo>
                  <a:pt x="2266755" y="1981200"/>
                </a:lnTo>
                <a:lnTo>
                  <a:pt x="2274497" y="1981200"/>
                </a:lnTo>
                <a:lnTo>
                  <a:pt x="2268293" y="1968500"/>
                </a:lnTo>
                <a:close/>
              </a:path>
              <a:path w="3596640" h="2374900">
                <a:moveTo>
                  <a:pt x="2239909" y="1930400"/>
                </a:moveTo>
                <a:lnTo>
                  <a:pt x="2178295" y="1930400"/>
                </a:lnTo>
                <a:lnTo>
                  <a:pt x="2192039" y="1943100"/>
                </a:lnTo>
                <a:lnTo>
                  <a:pt x="2205312" y="1955800"/>
                </a:lnTo>
                <a:lnTo>
                  <a:pt x="2247955" y="1955800"/>
                </a:lnTo>
                <a:lnTo>
                  <a:pt x="2256996" y="1968500"/>
                </a:lnTo>
                <a:lnTo>
                  <a:pt x="2276427" y="1968500"/>
                </a:lnTo>
                <a:lnTo>
                  <a:pt x="2274497" y="1981200"/>
                </a:lnTo>
                <a:lnTo>
                  <a:pt x="2293814" y="1981200"/>
                </a:lnTo>
                <a:lnTo>
                  <a:pt x="2297569" y="1968500"/>
                </a:lnTo>
                <a:lnTo>
                  <a:pt x="2302490" y="1960868"/>
                </a:lnTo>
                <a:lnTo>
                  <a:pt x="2303828" y="1955800"/>
                </a:lnTo>
                <a:lnTo>
                  <a:pt x="2297897" y="1943100"/>
                </a:lnTo>
                <a:lnTo>
                  <a:pt x="2240353" y="1943100"/>
                </a:lnTo>
                <a:lnTo>
                  <a:pt x="2239909" y="1930400"/>
                </a:lnTo>
                <a:close/>
              </a:path>
              <a:path w="3596640" h="2374900">
                <a:moveTo>
                  <a:pt x="2311497" y="1955800"/>
                </a:moveTo>
                <a:lnTo>
                  <a:pt x="2305758" y="1955800"/>
                </a:lnTo>
                <a:lnTo>
                  <a:pt x="2302490" y="1960868"/>
                </a:lnTo>
                <a:lnTo>
                  <a:pt x="2300475" y="1968500"/>
                </a:lnTo>
                <a:lnTo>
                  <a:pt x="2294836" y="1981200"/>
                </a:lnTo>
                <a:lnTo>
                  <a:pt x="2386905" y="1981200"/>
                </a:lnTo>
                <a:lnTo>
                  <a:pt x="2380256" y="1968500"/>
                </a:lnTo>
                <a:lnTo>
                  <a:pt x="2312837" y="1968500"/>
                </a:lnTo>
                <a:lnTo>
                  <a:pt x="2311497" y="1955800"/>
                </a:lnTo>
                <a:close/>
              </a:path>
              <a:path w="3596640" h="2374900">
                <a:moveTo>
                  <a:pt x="2396131" y="1968500"/>
                </a:moveTo>
                <a:lnTo>
                  <a:pt x="2382385" y="1968500"/>
                </a:lnTo>
                <a:lnTo>
                  <a:pt x="2386905" y="1981200"/>
                </a:lnTo>
                <a:lnTo>
                  <a:pt x="2402950" y="1981200"/>
                </a:lnTo>
                <a:lnTo>
                  <a:pt x="2396131" y="1968500"/>
                </a:lnTo>
                <a:close/>
              </a:path>
              <a:path w="3596640" h="2374900">
                <a:moveTo>
                  <a:pt x="2216696" y="1955800"/>
                </a:moveTo>
                <a:lnTo>
                  <a:pt x="2196551" y="1955800"/>
                </a:lnTo>
                <a:lnTo>
                  <a:pt x="2209168" y="1968500"/>
                </a:lnTo>
                <a:lnTo>
                  <a:pt x="2216696" y="1955800"/>
                </a:lnTo>
                <a:close/>
              </a:path>
              <a:path w="3596640" h="2374900">
                <a:moveTo>
                  <a:pt x="2247955" y="1955800"/>
                </a:moveTo>
                <a:lnTo>
                  <a:pt x="2236037" y="1955800"/>
                </a:lnTo>
                <a:lnTo>
                  <a:pt x="2232023" y="1968500"/>
                </a:lnTo>
                <a:lnTo>
                  <a:pt x="2247148" y="1968500"/>
                </a:lnTo>
                <a:lnTo>
                  <a:pt x="2247955" y="1955800"/>
                </a:lnTo>
                <a:close/>
              </a:path>
              <a:path w="3596640" h="2374900">
                <a:moveTo>
                  <a:pt x="2327390" y="1943100"/>
                </a:moveTo>
                <a:lnTo>
                  <a:pt x="2318004" y="1943100"/>
                </a:lnTo>
                <a:lnTo>
                  <a:pt x="2310785" y="1955800"/>
                </a:lnTo>
                <a:lnTo>
                  <a:pt x="2316782" y="1955800"/>
                </a:lnTo>
                <a:lnTo>
                  <a:pt x="2313393" y="1968500"/>
                </a:lnTo>
                <a:lnTo>
                  <a:pt x="2342174" y="1968500"/>
                </a:lnTo>
                <a:lnTo>
                  <a:pt x="2327894" y="1955800"/>
                </a:lnTo>
                <a:lnTo>
                  <a:pt x="2327390" y="1943100"/>
                </a:lnTo>
                <a:close/>
              </a:path>
              <a:path w="3596640" h="2374900">
                <a:moveTo>
                  <a:pt x="2353548" y="1955800"/>
                </a:moveTo>
                <a:lnTo>
                  <a:pt x="2346203" y="1955800"/>
                </a:lnTo>
                <a:lnTo>
                  <a:pt x="2342174" y="1968500"/>
                </a:lnTo>
                <a:lnTo>
                  <a:pt x="2370116" y="1968500"/>
                </a:lnTo>
                <a:lnTo>
                  <a:pt x="2353548" y="1955800"/>
                </a:lnTo>
                <a:close/>
              </a:path>
              <a:path w="3596640" h="2374900">
                <a:moveTo>
                  <a:pt x="2144405" y="1930400"/>
                </a:moveTo>
                <a:lnTo>
                  <a:pt x="2135273" y="1930400"/>
                </a:lnTo>
                <a:lnTo>
                  <a:pt x="2138359" y="1943100"/>
                </a:lnTo>
                <a:lnTo>
                  <a:pt x="2144405" y="1930400"/>
                </a:lnTo>
                <a:close/>
              </a:path>
              <a:path w="3596640" h="2374900">
                <a:moveTo>
                  <a:pt x="2295547" y="1930400"/>
                </a:moveTo>
                <a:lnTo>
                  <a:pt x="2239909" y="1930400"/>
                </a:lnTo>
                <a:lnTo>
                  <a:pt x="2240353" y="1943100"/>
                </a:lnTo>
                <a:lnTo>
                  <a:pt x="2297897" y="1943100"/>
                </a:lnTo>
                <a:lnTo>
                  <a:pt x="2295547" y="1930400"/>
                </a:lnTo>
                <a:close/>
              </a:path>
              <a:path w="3596640" h="2374900">
                <a:moveTo>
                  <a:pt x="2128784" y="1917700"/>
                </a:moveTo>
                <a:lnTo>
                  <a:pt x="2107284" y="1917700"/>
                </a:lnTo>
                <a:lnTo>
                  <a:pt x="2119647" y="1930400"/>
                </a:lnTo>
                <a:lnTo>
                  <a:pt x="2128784" y="1917700"/>
                </a:lnTo>
                <a:close/>
              </a:path>
              <a:path w="3596640" h="2374900">
                <a:moveTo>
                  <a:pt x="2145029" y="1917700"/>
                </a:moveTo>
                <a:lnTo>
                  <a:pt x="2128784" y="1917700"/>
                </a:lnTo>
                <a:lnTo>
                  <a:pt x="2134416" y="1930400"/>
                </a:lnTo>
                <a:lnTo>
                  <a:pt x="2140972" y="1930400"/>
                </a:lnTo>
                <a:lnTo>
                  <a:pt x="2145029" y="1917700"/>
                </a:lnTo>
                <a:close/>
              </a:path>
              <a:path w="3596640" h="2374900">
                <a:moveTo>
                  <a:pt x="2161615" y="1917700"/>
                </a:moveTo>
                <a:lnTo>
                  <a:pt x="2145029" y="1917700"/>
                </a:lnTo>
                <a:lnTo>
                  <a:pt x="2143160" y="1930400"/>
                </a:lnTo>
                <a:lnTo>
                  <a:pt x="2157322" y="1930400"/>
                </a:lnTo>
                <a:lnTo>
                  <a:pt x="2161615" y="1917700"/>
                </a:lnTo>
                <a:close/>
              </a:path>
              <a:path w="3596640" h="2374900">
                <a:moveTo>
                  <a:pt x="2201936" y="1917700"/>
                </a:moveTo>
                <a:lnTo>
                  <a:pt x="2167301" y="1917700"/>
                </a:lnTo>
                <a:lnTo>
                  <a:pt x="2185642" y="1930400"/>
                </a:lnTo>
                <a:lnTo>
                  <a:pt x="2222845" y="1930400"/>
                </a:lnTo>
                <a:lnTo>
                  <a:pt x="2221568" y="1929039"/>
                </a:lnTo>
                <a:lnTo>
                  <a:pt x="2201936" y="1917700"/>
                </a:lnTo>
                <a:close/>
              </a:path>
              <a:path w="3596640" h="2374900">
                <a:moveTo>
                  <a:pt x="2221568" y="1929039"/>
                </a:moveTo>
                <a:lnTo>
                  <a:pt x="2222845" y="1930400"/>
                </a:lnTo>
                <a:lnTo>
                  <a:pt x="2223923" y="1930400"/>
                </a:lnTo>
                <a:lnTo>
                  <a:pt x="2221568" y="1929039"/>
                </a:lnTo>
                <a:close/>
              </a:path>
              <a:path w="3596640" h="2374900">
                <a:moveTo>
                  <a:pt x="2213861" y="1905000"/>
                </a:moveTo>
                <a:lnTo>
                  <a:pt x="2200386" y="1905000"/>
                </a:lnTo>
                <a:lnTo>
                  <a:pt x="2210924" y="1917700"/>
                </a:lnTo>
                <a:lnTo>
                  <a:pt x="2221568" y="1929039"/>
                </a:lnTo>
                <a:lnTo>
                  <a:pt x="2223923" y="1930400"/>
                </a:lnTo>
                <a:lnTo>
                  <a:pt x="2247083" y="1930400"/>
                </a:lnTo>
                <a:lnTo>
                  <a:pt x="2235464" y="1917700"/>
                </a:lnTo>
                <a:lnTo>
                  <a:pt x="2223259" y="1917700"/>
                </a:lnTo>
                <a:lnTo>
                  <a:pt x="2213861" y="1905000"/>
                </a:lnTo>
                <a:close/>
              </a:path>
              <a:path w="3596640" h="2374900">
                <a:moveTo>
                  <a:pt x="2256594" y="1917700"/>
                </a:moveTo>
                <a:lnTo>
                  <a:pt x="2249188" y="1917700"/>
                </a:lnTo>
                <a:lnTo>
                  <a:pt x="2247083" y="1930400"/>
                </a:lnTo>
                <a:lnTo>
                  <a:pt x="2265853" y="1930400"/>
                </a:lnTo>
                <a:lnTo>
                  <a:pt x="2256594" y="1917700"/>
                </a:lnTo>
                <a:close/>
              </a:path>
              <a:path w="3596640" h="2374900">
                <a:moveTo>
                  <a:pt x="2185091" y="1892300"/>
                </a:moveTo>
                <a:lnTo>
                  <a:pt x="2073661" y="1892300"/>
                </a:lnTo>
                <a:lnTo>
                  <a:pt x="2071200" y="1896336"/>
                </a:lnTo>
                <a:lnTo>
                  <a:pt x="2069967" y="1905000"/>
                </a:lnTo>
                <a:lnTo>
                  <a:pt x="2077946" y="1917700"/>
                </a:lnTo>
                <a:lnTo>
                  <a:pt x="2086010" y="1905000"/>
                </a:lnTo>
                <a:lnTo>
                  <a:pt x="2192104" y="1905000"/>
                </a:lnTo>
                <a:lnTo>
                  <a:pt x="2185091" y="1892300"/>
                </a:lnTo>
                <a:close/>
              </a:path>
              <a:path w="3596640" h="2374900">
                <a:moveTo>
                  <a:pt x="2171646" y="1905000"/>
                </a:moveTo>
                <a:lnTo>
                  <a:pt x="2094510" y="1905000"/>
                </a:lnTo>
                <a:lnTo>
                  <a:pt x="2116198" y="1917700"/>
                </a:lnTo>
                <a:lnTo>
                  <a:pt x="2178179" y="1917700"/>
                </a:lnTo>
                <a:lnTo>
                  <a:pt x="2171646" y="1905000"/>
                </a:lnTo>
                <a:close/>
              </a:path>
              <a:path w="3596640" h="2374900">
                <a:moveTo>
                  <a:pt x="2189016" y="1905000"/>
                </a:moveTo>
                <a:lnTo>
                  <a:pt x="2176885" y="1905000"/>
                </a:lnTo>
                <a:lnTo>
                  <a:pt x="2178179" y="1917700"/>
                </a:lnTo>
                <a:lnTo>
                  <a:pt x="2198227" y="1917700"/>
                </a:lnTo>
                <a:lnTo>
                  <a:pt x="2189016" y="1905000"/>
                </a:lnTo>
                <a:close/>
              </a:path>
              <a:path w="3596640" h="2374900">
                <a:moveTo>
                  <a:pt x="2071775" y="1892300"/>
                </a:moveTo>
                <a:lnTo>
                  <a:pt x="2053031" y="1892300"/>
                </a:lnTo>
                <a:lnTo>
                  <a:pt x="2065919" y="1905000"/>
                </a:lnTo>
                <a:lnTo>
                  <a:pt x="2071200" y="1896336"/>
                </a:lnTo>
                <a:lnTo>
                  <a:pt x="2071775" y="1892300"/>
                </a:lnTo>
                <a:close/>
              </a:path>
              <a:path w="3596640" h="2374900">
                <a:moveTo>
                  <a:pt x="2073661" y="1892300"/>
                </a:moveTo>
                <a:lnTo>
                  <a:pt x="2071775" y="1892300"/>
                </a:lnTo>
                <a:lnTo>
                  <a:pt x="2071200" y="1896336"/>
                </a:lnTo>
                <a:lnTo>
                  <a:pt x="2073661" y="1892300"/>
                </a:lnTo>
                <a:close/>
              </a:path>
              <a:path w="3596640" h="2374900">
                <a:moveTo>
                  <a:pt x="2044430" y="1879600"/>
                </a:moveTo>
                <a:lnTo>
                  <a:pt x="2033918" y="1879600"/>
                </a:lnTo>
                <a:lnTo>
                  <a:pt x="2040095" y="1892300"/>
                </a:lnTo>
                <a:lnTo>
                  <a:pt x="2044443" y="1892300"/>
                </a:lnTo>
                <a:lnTo>
                  <a:pt x="2044430" y="1879600"/>
                </a:lnTo>
                <a:close/>
              </a:path>
              <a:path w="3596640" h="2374900">
                <a:moveTo>
                  <a:pt x="2158258" y="1879600"/>
                </a:moveTo>
                <a:lnTo>
                  <a:pt x="2044430" y="1879600"/>
                </a:lnTo>
                <a:lnTo>
                  <a:pt x="2044443" y="1892300"/>
                </a:lnTo>
                <a:lnTo>
                  <a:pt x="2162794" y="1892300"/>
                </a:lnTo>
                <a:lnTo>
                  <a:pt x="2158258" y="1879600"/>
                </a:lnTo>
                <a:close/>
              </a:path>
              <a:path w="3596640" h="2374900">
                <a:moveTo>
                  <a:pt x="2007969" y="1866900"/>
                </a:moveTo>
                <a:lnTo>
                  <a:pt x="1994376" y="1866900"/>
                </a:lnTo>
                <a:lnTo>
                  <a:pt x="1991560" y="1879600"/>
                </a:lnTo>
                <a:lnTo>
                  <a:pt x="2011661" y="1879600"/>
                </a:lnTo>
                <a:lnTo>
                  <a:pt x="2007969" y="1866900"/>
                </a:lnTo>
                <a:close/>
              </a:path>
              <a:path w="3596640" h="2374900">
                <a:moveTo>
                  <a:pt x="2015915" y="1877225"/>
                </a:moveTo>
                <a:lnTo>
                  <a:pt x="2015682" y="1879600"/>
                </a:lnTo>
                <a:lnTo>
                  <a:pt x="2017742" y="1879600"/>
                </a:lnTo>
                <a:lnTo>
                  <a:pt x="2015915" y="1877225"/>
                </a:lnTo>
                <a:close/>
              </a:path>
              <a:path w="3596640" h="2374900">
                <a:moveTo>
                  <a:pt x="2041784" y="1866900"/>
                </a:moveTo>
                <a:lnTo>
                  <a:pt x="2016925" y="1866900"/>
                </a:lnTo>
                <a:lnTo>
                  <a:pt x="2036607" y="1879600"/>
                </a:lnTo>
                <a:lnTo>
                  <a:pt x="2059162" y="1879600"/>
                </a:lnTo>
                <a:lnTo>
                  <a:pt x="2041784" y="1866900"/>
                </a:lnTo>
                <a:close/>
              </a:path>
              <a:path w="3596640" h="2374900">
                <a:moveTo>
                  <a:pt x="2070846" y="1854200"/>
                </a:moveTo>
                <a:lnTo>
                  <a:pt x="2059216" y="1854200"/>
                </a:lnTo>
                <a:lnTo>
                  <a:pt x="2057088" y="1866900"/>
                </a:lnTo>
                <a:lnTo>
                  <a:pt x="2059162" y="1879600"/>
                </a:lnTo>
                <a:lnTo>
                  <a:pt x="2113620" y="1879600"/>
                </a:lnTo>
                <a:lnTo>
                  <a:pt x="2113884" y="1878659"/>
                </a:lnTo>
                <a:lnTo>
                  <a:pt x="2105283" y="1866900"/>
                </a:lnTo>
                <a:lnTo>
                  <a:pt x="2077678" y="1866900"/>
                </a:lnTo>
                <a:lnTo>
                  <a:pt x="2073771" y="1855605"/>
                </a:lnTo>
                <a:lnTo>
                  <a:pt x="2070846" y="1854200"/>
                </a:lnTo>
                <a:close/>
              </a:path>
              <a:path w="3596640" h="2374900">
                <a:moveTo>
                  <a:pt x="2117189" y="1866900"/>
                </a:moveTo>
                <a:lnTo>
                  <a:pt x="2113884" y="1878659"/>
                </a:lnTo>
                <a:lnTo>
                  <a:pt x="2114572" y="1879600"/>
                </a:lnTo>
                <a:lnTo>
                  <a:pt x="2122040" y="1879600"/>
                </a:lnTo>
                <a:lnTo>
                  <a:pt x="2117189" y="1866900"/>
                </a:lnTo>
                <a:close/>
              </a:path>
              <a:path w="3596640" h="2374900">
                <a:moveTo>
                  <a:pt x="2016925" y="1866900"/>
                </a:moveTo>
                <a:lnTo>
                  <a:pt x="2007969" y="1866900"/>
                </a:lnTo>
                <a:lnTo>
                  <a:pt x="2015915" y="1877225"/>
                </a:lnTo>
                <a:lnTo>
                  <a:pt x="2016925" y="1866900"/>
                </a:lnTo>
                <a:close/>
              </a:path>
              <a:path w="3596640" h="2374900">
                <a:moveTo>
                  <a:pt x="1979505" y="1854200"/>
                </a:moveTo>
                <a:lnTo>
                  <a:pt x="1970443" y="1854200"/>
                </a:lnTo>
                <a:lnTo>
                  <a:pt x="1976257" y="1866900"/>
                </a:lnTo>
                <a:lnTo>
                  <a:pt x="1979505" y="1854200"/>
                </a:lnTo>
                <a:close/>
              </a:path>
              <a:path w="3596640" h="2374900">
                <a:moveTo>
                  <a:pt x="2051844" y="1841500"/>
                </a:moveTo>
                <a:lnTo>
                  <a:pt x="1956540" y="1841500"/>
                </a:lnTo>
                <a:lnTo>
                  <a:pt x="1984664" y="1854200"/>
                </a:lnTo>
                <a:lnTo>
                  <a:pt x="1976790" y="1866900"/>
                </a:lnTo>
                <a:lnTo>
                  <a:pt x="2038266" y="1866900"/>
                </a:lnTo>
                <a:lnTo>
                  <a:pt x="2040951" y="1854200"/>
                </a:lnTo>
                <a:lnTo>
                  <a:pt x="2054419" y="1854200"/>
                </a:lnTo>
                <a:lnTo>
                  <a:pt x="2051844" y="1841500"/>
                </a:lnTo>
                <a:close/>
              </a:path>
              <a:path w="3596640" h="2374900">
                <a:moveTo>
                  <a:pt x="2054419" y="1854200"/>
                </a:moveTo>
                <a:lnTo>
                  <a:pt x="2042182" y="1854200"/>
                </a:lnTo>
                <a:lnTo>
                  <a:pt x="2051640" y="1866900"/>
                </a:lnTo>
                <a:lnTo>
                  <a:pt x="2054419" y="1854200"/>
                </a:lnTo>
                <a:close/>
              </a:path>
              <a:path w="3596640" h="2374900">
                <a:moveTo>
                  <a:pt x="2080043" y="1858619"/>
                </a:moveTo>
                <a:lnTo>
                  <a:pt x="2077678" y="1866900"/>
                </a:lnTo>
                <a:lnTo>
                  <a:pt x="2097275" y="1866900"/>
                </a:lnTo>
                <a:lnTo>
                  <a:pt x="2080043" y="1858619"/>
                </a:lnTo>
                <a:close/>
              </a:path>
              <a:path w="3596640" h="2374900">
                <a:moveTo>
                  <a:pt x="2081305" y="1854200"/>
                </a:moveTo>
                <a:lnTo>
                  <a:pt x="2073285" y="1854200"/>
                </a:lnTo>
                <a:lnTo>
                  <a:pt x="2073771" y="1855605"/>
                </a:lnTo>
                <a:lnTo>
                  <a:pt x="2080043" y="1858619"/>
                </a:lnTo>
                <a:lnTo>
                  <a:pt x="2081305" y="1854200"/>
                </a:lnTo>
                <a:close/>
              </a:path>
              <a:path w="3596640" h="2374900">
                <a:moveTo>
                  <a:pt x="1956540" y="1841500"/>
                </a:moveTo>
                <a:lnTo>
                  <a:pt x="1936772" y="1841500"/>
                </a:lnTo>
                <a:lnTo>
                  <a:pt x="1932427" y="1854200"/>
                </a:lnTo>
                <a:lnTo>
                  <a:pt x="1949990" y="1854200"/>
                </a:lnTo>
                <a:lnTo>
                  <a:pt x="1956540" y="1841500"/>
                </a:lnTo>
                <a:close/>
              </a:path>
              <a:path w="3596640" h="2374900">
                <a:moveTo>
                  <a:pt x="1982790" y="1816100"/>
                </a:moveTo>
                <a:lnTo>
                  <a:pt x="1890069" y="1816100"/>
                </a:lnTo>
                <a:lnTo>
                  <a:pt x="1910814" y="1828800"/>
                </a:lnTo>
                <a:lnTo>
                  <a:pt x="1915834" y="1841500"/>
                </a:lnTo>
                <a:lnTo>
                  <a:pt x="2031829" y="1841500"/>
                </a:lnTo>
                <a:lnTo>
                  <a:pt x="2023907" y="1828800"/>
                </a:lnTo>
                <a:lnTo>
                  <a:pt x="2001847" y="1828800"/>
                </a:lnTo>
                <a:lnTo>
                  <a:pt x="1982790" y="1816100"/>
                </a:lnTo>
                <a:close/>
              </a:path>
              <a:path w="3596640" h="2374900">
                <a:moveTo>
                  <a:pt x="1883388" y="1816100"/>
                </a:moveTo>
                <a:lnTo>
                  <a:pt x="1869897" y="1816100"/>
                </a:lnTo>
                <a:lnTo>
                  <a:pt x="1870974" y="1828800"/>
                </a:lnTo>
                <a:lnTo>
                  <a:pt x="1880460" y="1828800"/>
                </a:lnTo>
                <a:lnTo>
                  <a:pt x="1883388" y="1816100"/>
                </a:lnTo>
                <a:close/>
              </a:path>
              <a:path w="3596640" h="2374900">
                <a:moveTo>
                  <a:pt x="1835807" y="1803400"/>
                </a:moveTo>
                <a:lnTo>
                  <a:pt x="1824023" y="1803400"/>
                </a:lnTo>
                <a:lnTo>
                  <a:pt x="1831345" y="1816100"/>
                </a:lnTo>
                <a:lnTo>
                  <a:pt x="1840999" y="1816100"/>
                </a:lnTo>
                <a:lnTo>
                  <a:pt x="1835807" y="1803400"/>
                </a:lnTo>
                <a:close/>
              </a:path>
              <a:path w="3596640" h="2374900">
                <a:moveTo>
                  <a:pt x="1857965" y="1803400"/>
                </a:moveTo>
                <a:lnTo>
                  <a:pt x="1840224" y="1803400"/>
                </a:lnTo>
                <a:lnTo>
                  <a:pt x="1842213" y="1816100"/>
                </a:lnTo>
                <a:lnTo>
                  <a:pt x="1849701" y="1816100"/>
                </a:lnTo>
                <a:lnTo>
                  <a:pt x="1857965" y="1803400"/>
                </a:lnTo>
                <a:close/>
              </a:path>
              <a:path w="3596640" h="2374900">
                <a:moveTo>
                  <a:pt x="1870039" y="1803400"/>
                </a:moveTo>
                <a:lnTo>
                  <a:pt x="1857965" y="1803400"/>
                </a:lnTo>
                <a:lnTo>
                  <a:pt x="1865128" y="1816100"/>
                </a:lnTo>
                <a:lnTo>
                  <a:pt x="1875292" y="1816100"/>
                </a:lnTo>
                <a:lnTo>
                  <a:pt x="1870039" y="1803400"/>
                </a:lnTo>
                <a:close/>
              </a:path>
              <a:path w="3596640" h="2374900">
                <a:moveTo>
                  <a:pt x="1953517" y="1803400"/>
                </a:moveTo>
                <a:lnTo>
                  <a:pt x="1870039" y="1803400"/>
                </a:lnTo>
                <a:lnTo>
                  <a:pt x="1875906" y="1816100"/>
                </a:lnTo>
                <a:lnTo>
                  <a:pt x="1960365" y="1816100"/>
                </a:lnTo>
                <a:lnTo>
                  <a:pt x="1953517" y="1803400"/>
                </a:lnTo>
                <a:close/>
              </a:path>
              <a:path w="3596640" h="2374900">
                <a:moveTo>
                  <a:pt x="1872370" y="1778000"/>
                </a:moveTo>
                <a:lnTo>
                  <a:pt x="1811363" y="1778000"/>
                </a:lnTo>
                <a:lnTo>
                  <a:pt x="1809161" y="1780113"/>
                </a:lnTo>
                <a:lnTo>
                  <a:pt x="1811677" y="1790700"/>
                </a:lnTo>
                <a:lnTo>
                  <a:pt x="1817601" y="1803400"/>
                </a:lnTo>
                <a:lnTo>
                  <a:pt x="1823996" y="1790700"/>
                </a:lnTo>
                <a:lnTo>
                  <a:pt x="1887471" y="1790700"/>
                </a:lnTo>
                <a:lnTo>
                  <a:pt x="1872370" y="1778000"/>
                </a:lnTo>
                <a:close/>
              </a:path>
              <a:path w="3596640" h="2374900">
                <a:moveTo>
                  <a:pt x="1824163" y="1790700"/>
                </a:moveTo>
                <a:lnTo>
                  <a:pt x="1823996" y="1790700"/>
                </a:lnTo>
                <a:lnTo>
                  <a:pt x="1823114" y="1803400"/>
                </a:lnTo>
                <a:lnTo>
                  <a:pt x="1849955" y="1803400"/>
                </a:lnTo>
                <a:lnTo>
                  <a:pt x="1824163" y="1790700"/>
                </a:lnTo>
                <a:close/>
              </a:path>
              <a:path w="3596640" h="2374900">
                <a:moveTo>
                  <a:pt x="1938110" y="1790700"/>
                </a:moveTo>
                <a:lnTo>
                  <a:pt x="1842745" y="1790700"/>
                </a:lnTo>
                <a:lnTo>
                  <a:pt x="1859365" y="1803400"/>
                </a:lnTo>
                <a:lnTo>
                  <a:pt x="1934537" y="1803400"/>
                </a:lnTo>
                <a:lnTo>
                  <a:pt x="1938110" y="1790700"/>
                </a:lnTo>
                <a:close/>
              </a:path>
              <a:path w="3596640" h="2374900">
                <a:moveTo>
                  <a:pt x="1808659" y="1778000"/>
                </a:moveTo>
                <a:lnTo>
                  <a:pt x="1795421" y="1778000"/>
                </a:lnTo>
                <a:lnTo>
                  <a:pt x="1789046" y="1790700"/>
                </a:lnTo>
                <a:lnTo>
                  <a:pt x="1798133" y="1790700"/>
                </a:lnTo>
                <a:lnTo>
                  <a:pt x="1809161" y="1780113"/>
                </a:lnTo>
                <a:lnTo>
                  <a:pt x="1808659" y="1778000"/>
                </a:lnTo>
                <a:close/>
              </a:path>
              <a:path w="3596640" h="2374900">
                <a:moveTo>
                  <a:pt x="1904411" y="1778000"/>
                </a:moveTo>
                <a:lnTo>
                  <a:pt x="1897779" y="1778000"/>
                </a:lnTo>
                <a:lnTo>
                  <a:pt x="1893006" y="1790700"/>
                </a:lnTo>
                <a:lnTo>
                  <a:pt x="1915525" y="1790700"/>
                </a:lnTo>
                <a:lnTo>
                  <a:pt x="1904411" y="1778000"/>
                </a:lnTo>
                <a:close/>
              </a:path>
              <a:path w="3596640" h="2374900">
                <a:moveTo>
                  <a:pt x="1811363" y="1778000"/>
                </a:moveTo>
                <a:lnTo>
                  <a:pt x="1808659" y="1778000"/>
                </a:lnTo>
                <a:lnTo>
                  <a:pt x="1809161" y="1780113"/>
                </a:lnTo>
                <a:lnTo>
                  <a:pt x="1811363" y="1778000"/>
                </a:lnTo>
                <a:close/>
              </a:path>
              <a:path w="3596640" h="2374900">
                <a:moveTo>
                  <a:pt x="1746029" y="1753490"/>
                </a:moveTo>
                <a:lnTo>
                  <a:pt x="1729737" y="1765300"/>
                </a:lnTo>
                <a:lnTo>
                  <a:pt x="1746346" y="1778000"/>
                </a:lnTo>
                <a:lnTo>
                  <a:pt x="1752816" y="1778000"/>
                </a:lnTo>
                <a:lnTo>
                  <a:pt x="1755976" y="1765300"/>
                </a:lnTo>
                <a:lnTo>
                  <a:pt x="1746333" y="1765300"/>
                </a:lnTo>
                <a:lnTo>
                  <a:pt x="1746029" y="1753490"/>
                </a:lnTo>
                <a:close/>
              </a:path>
              <a:path w="3596640" h="2374900">
                <a:moveTo>
                  <a:pt x="1761222" y="1765300"/>
                </a:moveTo>
                <a:lnTo>
                  <a:pt x="1755976" y="1765300"/>
                </a:lnTo>
                <a:lnTo>
                  <a:pt x="1762655" y="1778000"/>
                </a:lnTo>
                <a:lnTo>
                  <a:pt x="1761222" y="1765300"/>
                </a:lnTo>
                <a:close/>
              </a:path>
              <a:path w="3596640" h="2374900">
                <a:moveTo>
                  <a:pt x="1813743" y="1765300"/>
                </a:moveTo>
                <a:lnTo>
                  <a:pt x="1771375" y="1765300"/>
                </a:lnTo>
                <a:lnTo>
                  <a:pt x="1785360" y="1778000"/>
                </a:lnTo>
                <a:lnTo>
                  <a:pt x="1810979" y="1778000"/>
                </a:lnTo>
                <a:lnTo>
                  <a:pt x="1815146" y="1770147"/>
                </a:lnTo>
                <a:lnTo>
                  <a:pt x="1813743" y="1765300"/>
                </a:lnTo>
                <a:close/>
              </a:path>
              <a:path w="3596640" h="2374900">
                <a:moveTo>
                  <a:pt x="1815146" y="1770147"/>
                </a:moveTo>
                <a:lnTo>
                  <a:pt x="1810979" y="1778000"/>
                </a:lnTo>
                <a:lnTo>
                  <a:pt x="1817418" y="1778000"/>
                </a:lnTo>
                <a:lnTo>
                  <a:pt x="1815146" y="1770147"/>
                </a:lnTo>
                <a:close/>
              </a:path>
              <a:path w="3596640" h="2374900">
                <a:moveTo>
                  <a:pt x="1849159" y="1752600"/>
                </a:moveTo>
                <a:lnTo>
                  <a:pt x="1832696" y="1752600"/>
                </a:lnTo>
                <a:lnTo>
                  <a:pt x="1822876" y="1760926"/>
                </a:lnTo>
                <a:lnTo>
                  <a:pt x="1822475" y="1765300"/>
                </a:lnTo>
                <a:lnTo>
                  <a:pt x="1817719" y="1765300"/>
                </a:lnTo>
                <a:lnTo>
                  <a:pt x="1815146" y="1770147"/>
                </a:lnTo>
                <a:lnTo>
                  <a:pt x="1817418" y="1778000"/>
                </a:lnTo>
                <a:lnTo>
                  <a:pt x="1864205" y="1778000"/>
                </a:lnTo>
                <a:lnTo>
                  <a:pt x="1860356" y="1765300"/>
                </a:lnTo>
                <a:lnTo>
                  <a:pt x="1822475" y="1765300"/>
                </a:lnTo>
                <a:lnTo>
                  <a:pt x="1822876" y="1760926"/>
                </a:lnTo>
                <a:lnTo>
                  <a:pt x="1856500" y="1760926"/>
                </a:lnTo>
                <a:lnTo>
                  <a:pt x="1849159" y="1752600"/>
                </a:lnTo>
                <a:close/>
              </a:path>
              <a:path w="3596640" h="2374900">
                <a:moveTo>
                  <a:pt x="1874873" y="1765300"/>
                </a:moveTo>
                <a:lnTo>
                  <a:pt x="1870694" y="1765300"/>
                </a:lnTo>
                <a:lnTo>
                  <a:pt x="1864205" y="1778000"/>
                </a:lnTo>
                <a:lnTo>
                  <a:pt x="1885265" y="1778000"/>
                </a:lnTo>
                <a:lnTo>
                  <a:pt x="1874873" y="1765300"/>
                </a:lnTo>
                <a:close/>
              </a:path>
              <a:path w="3596640" h="2374900">
                <a:moveTo>
                  <a:pt x="1779861" y="1727200"/>
                </a:moveTo>
                <a:lnTo>
                  <a:pt x="1777332" y="1727200"/>
                </a:lnTo>
                <a:lnTo>
                  <a:pt x="1775993" y="1739900"/>
                </a:lnTo>
                <a:lnTo>
                  <a:pt x="1721100" y="1739900"/>
                </a:lnTo>
                <a:lnTo>
                  <a:pt x="1739043" y="1752600"/>
                </a:lnTo>
                <a:lnTo>
                  <a:pt x="1751469" y="1752600"/>
                </a:lnTo>
                <a:lnTo>
                  <a:pt x="1757588" y="1765300"/>
                </a:lnTo>
                <a:lnTo>
                  <a:pt x="1817719" y="1765300"/>
                </a:lnTo>
                <a:lnTo>
                  <a:pt x="1822876" y="1760926"/>
                </a:lnTo>
                <a:lnTo>
                  <a:pt x="1823640" y="1752600"/>
                </a:lnTo>
                <a:lnTo>
                  <a:pt x="1797263" y="1739900"/>
                </a:lnTo>
                <a:lnTo>
                  <a:pt x="1779861" y="1727200"/>
                </a:lnTo>
                <a:close/>
              </a:path>
              <a:path w="3596640" h="2374900">
                <a:moveTo>
                  <a:pt x="1747257" y="1752600"/>
                </a:moveTo>
                <a:lnTo>
                  <a:pt x="1746006" y="1752600"/>
                </a:lnTo>
                <a:lnTo>
                  <a:pt x="1746029" y="1753490"/>
                </a:lnTo>
                <a:lnTo>
                  <a:pt x="1747257" y="1752600"/>
                </a:lnTo>
                <a:close/>
              </a:path>
              <a:path w="3596640" h="2374900">
                <a:moveTo>
                  <a:pt x="1709433" y="1739900"/>
                </a:moveTo>
                <a:lnTo>
                  <a:pt x="1706300" y="1739900"/>
                </a:lnTo>
                <a:lnTo>
                  <a:pt x="1706255" y="1752600"/>
                </a:lnTo>
                <a:lnTo>
                  <a:pt x="1720047" y="1752600"/>
                </a:lnTo>
                <a:lnTo>
                  <a:pt x="1709433" y="1739900"/>
                </a:lnTo>
                <a:close/>
              </a:path>
              <a:path w="3596640" h="2374900">
                <a:moveTo>
                  <a:pt x="1665760" y="1727200"/>
                </a:moveTo>
                <a:lnTo>
                  <a:pt x="1666034" y="1739900"/>
                </a:lnTo>
                <a:lnTo>
                  <a:pt x="1673068" y="1739900"/>
                </a:lnTo>
                <a:lnTo>
                  <a:pt x="1665760" y="1727200"/>
                </a:lnTo>
                <a:close/>
              </a:path>
              <a:path w="3596640" h="2374900">
                <a:moveTo>
                  <a:pt x="1772142" y="1727200"/>
                </a:moveTo>
                <a:lnTo>
                  <a:pt x="1697390" y="1727200"/>
                </a:lnTo>
                <a:lnTo>
                  <a:pt x="1688236" y="1739900"/>
                </a:lnTo>
                <a:lnTo>
                  <a:pt x="1772259" y="1739900"/>
                </a:lnTo>
                <a:lnTo>
                  <a:pt x="1772142" y="1727200"/>
                </a:lnTo>
                <a:close/>
              </a:path>
              <a:path w="3596640" h="2374900">
                <a:moveTo>
                  <a:pt x="1642793" y="1714500"/>
                </a:moveTo>
                <a:lnTo>
                  <a:pt x="1636578" y="1714500"/>
                </a:lnTo>
                <a:lnTo>
                  <a:pt x="1641094" y="1727200"/>
                </a:lnTo>
                <a:lnTo>
                  <a:pt x="1642793" y="1714500"/>
                </a:lnTo>
                <a:close/>
              </a:path>
              <a:path w="3596640" h="2374900">
                <a:moveTo>
                  <a:pt x="1659045" y="1726865"/>
                </a:moveTo>
                <a:lnTo>
                  <a:pt x="1658861" y="1727200"/>
                </a:lnTo>
                <a:lnTo>
                  <a:pt x="1659046" y="1727200"/>
                </a:lnTo>
                <a:lnTo>
                  <a:pt x="1659045" y="1726865"/>
                </a:lnTo>
                <a:close/>
              </a:path>
              <a:path w="3596640" h="2374900">
                <a:moveTo>
                  <a:pt x="1687951" y="1714500"/>
                </a:moveTo>
                <a:lnTo>
                  <a:pt x="1674373" y="1714500"/>
                </a:lnTo>
                <a:lnTo>
                  <a:pt x="1680283" y="1727200"/>
                </a:lnTo>
                <a:lnTo>
                  <a:pt x="1696831" y="1727200"/>
                </a:lnTo>
                <a:lnTo>
                  <a:pt x="1695865" y="1723239"/>
                </a:lnTo>
                <a:lnTo>
                  <a:pt x="1687951" y="1714500"/>
                </a:lnTo>
                <a:close/>
              </a:path>
              <a:path w="3596640" h="2374900">
                <a:moveTo>
                  <a:pt x="1695865" y="1723239"/>
                </a:moveTo>
                <a:lnTo>
                  <a:pt x="1696831" y="1727200"/>
                </a:lnTo>
                <a:lnTo>
                  <a:pt x="1699451" y="1727200"/>
                </a:lnTo>
                <a:lnTo>
                  <a:pt x="1695865" y="1723239"/>
                </a:lnTo>
                <a:close/>
              </a:path>
              <a:path w="3596640" h="2374900">
                <a:moveTo>
                  <a:pt x="1749600" y="1701800"/>
                </a:moveTo>
                <a:lnTo>
                  <a:pt x="1739846" y="1714500"/>
                </a:lnTo>
                <a:lnTo>
                  <a:pt x="1693732" y="1714500"/>
                </a:lnTo>
                <a:lnTo>
                  <a:pt x="1699451" y="1727200"/>
                </a:lnTo>
                <a:lnTo>
                  <a:pt x="1752622" y="1727200"/>
                </a:lnTo>
                <a:lnTo>
                  <a:pt x="1747225" y="1714500"/>
                </a:lnTo>
                <a:lnTo>
                  <a:pt x="1749600" y="1701800"/>
                </a:lnTo>
                <a:close/>
              </a:path>
              <a:path w="3596640" h="2374900">
                <a:moveTo>
                  <a:pt x="1760594" y="1714500"/>
                </a:moveTo>
                <a:lnTo>
                  <a:pt x="1752622" y="1727200"/>
                </a:lnTo>
                <a:lnTo>
                  <a:pt x="1768656" y="1727200"/>
                </a:lnTo>
                <a:lnTo>
                  <a:pt x="1760594" y="1714500"/>
                </a:lnTo>
                <a:close/>
              </a:path>
              <a:path w="3596640" h="2374900">
                <a:moveTo>
                  <a:pt x="1665843" y="1714500"/>
                </a:moveTo>
                <a:lnTo>
                  <a:pt x="1659007" y="1714500"/>
                </a:lnTo>
                <a:lnTo>
                  <a:pt x="1659045" y="1726865"/>
                </a:lnTo>
                <a:lnTo>
                  <a:pt x="1665843" y="1714500"/>
                </a:lnTo>
                <a:close/>
              </a:path>
              <a:path w="3596640" h="2374900">
                <a:moveTo>
                  <a:pt x="1632703" y="1701800"/>
                </a:moveTo>
                <a:lnTo>
                  <a:pt x="1617355" y="1701800"/>
                </a:lnTo>
                <a:lnTo>
                  <a:pt x="1623503" y="1714500"/>
                </a:lnTo>
                <a:lnTo>
                  <a:pt x="1626019" y="1714500"/>
                </a:lnTo>
                <a:lnTo>
                  <a:pt x="1632703" y="1701800"/>
                </a:lnTo>
                <a:close/>
              </a:path>
              <a:path w="3596640" h="2374900">
                <a:moveTo>
                  <a:pt x="1635728" y="1703859"/>
                </a:moveTo>
                <a:lnTo>
                  <a:pt x="1635095" y="1714500"/>
                </a:lnTo>
                <a:lnTo>
                  <a:pt x="1639681" y="1714500"/>
                </a:lnTo>
                <a:lnTo>
                  <a:pt x="1636664" y="1704497"/>
                </a:lnTo>
                <a:lnTo>
                  <a:pt x="1635728" y="1703859"/>
                </a:lnTo>
                <a:close/>
              </a:path>
              <a:path w="3596640" h="2374900">
                <a:moveTo>
                  <a:pt x="1728627" y="1701800"/>
                </a:moveTo>
                <a:lnTo>
                  <a:pt x="1635850" y="1701800"/>
                </a:lnTo>
                <a:lnTo>
                  <a:pt x="1636664" y="1704497"/>
                </a:lnTo>
                <a:lnTo>
                  <a:pt x="1651353" y="1714500"/>
                </a:lnTo>
                <a:lnTo>
                  <a:pt x="1732456" y="1714500"/>
                </a:lnTo>
                <a:lnTo>
                  <a:pt x="1728627" y="1701800"/>
                </a:lnTo>
                <a:close/>
              </a:path>
              <a:path w="3596640" h="2374900">
                <a:moveTo>
                  <a:pt x="1635850" y="1701800"/>
                </a:moveTo>
                <a:lnTo>
                  <a:pt x="1632703" y="1701800"/>
                </a:lnTo>
                <a:lnTo>
                  <a:pt x="1635728" y="1703859"/>
                </a:lnTo>
                <a:lnTo>
                  <a:pt x="1635850" y="1701800"/>
                </a:lnTo>
                <a:close/>
              </a:path>
              <a:path w="3596640" h="2374900">
                <a:moveTo>
                  <a:pt x="1682506" y="1676400"/>
                </a:moveTo>
                <a:lnTo>
                  <a:pt x="1598826" y="1676400"/>
                </a:lnTo>
                <a:lnTo>
                  <a:pt x="1602326" y="1686373"/>
                </a:lnTo>
                <a:lnTo>
                  <a:pt x="1604210" y="1689100"/>
                </a:lnTo>
                <a:lnTo>
                  <a:pt x="1599327" y="1689100"/>
                </a:lnTo>
                <a:lnTo>
                  <a:pt x="1599743" y="1701800"/>
                </a:lnTo>
                <a:lnTo>
                  <a:pt x="1695380" y="1701800"/>
                </a:lnTo>
                <a:lnTo>
                  <a:pt x="1687506" y="1689100"/>
                </a:lnTo>
                <a:lnTo>
                  <a:pt x="1682506" y="1676400"/>
                </a:lnTo>
                <a:close/>
              </a:path>
              <a:path w="3596640" h="2374900">
                <a:moveTo>
                  <a:pt x="1570995" y="1677014"/>
                </a:moveTo>
                <a:lnTo>
                  <a:pt x="1560167" y="1689100"/>
                </a:lnTo>
                <a:lnTo>
                  <a:pt x="1571419" y="1689100"/>
                </a:lnTo>
                <a:lnTo>
                  <a:pt x="1571528" y="1678151"/>
                </a:lnTo>
                <a:lnTo>
                  <a:pt x="1570995" y="1677014"/>
                </a:lnTo>
                <a:close/>
              </a:path>
              <a:path w="3596640" h="2374900">
                <a:moveTo>
                  <a:pt x="1579971" y="1676400"/>
                </a:moveTo>
                <a:lnTo>
                  <a:pt x="1571546" y="1676400"/>
                </a:lnTo>
                <a:lnTo>
                  <a:pt x="1571528" y="1678151"/>
                </a:lnTo>
                <a:lnTo>
                  <a:pt x="1576658" y="1689100"/>
                </a:lnTo>
                <a:lnTo>
                  <a:pt x="1587865" y="1689100"/>
                </a:lnTo>
                <a:lnTo>
                  <a:pt x="1579971" y="1676400"/>
                </a:lnTo>
                <a:close/>
              </a:path>
              <a:path w="3596640" h="2374900">
                <a:moveTo>
                  <a:pt x="1590064" y="1676400"/>
                </a:moveTo>
                <a:lnTo>
                  <a:pt x="1586056" y="1676400"/>
                </a:lnTo>
                <a:lnTo>
                  <a:pt x="1590697" y="1689100"/>
                </a:lnTo>
                <a:lnTo>
                  <a:pt x="1594389" y="1689100"/>
                </a:lnTo>
                <a:lnTo>
                  <a:pt x="1590064" y="1676400"/>
                </a:lnTo>
                <a:close/>
              </a:path>
              <a:path w="3596640" h="2374900">
                <a:moveTo>
                  <a:pt x="1595434" y="1676400"/>
                </a:moveTo>
                <a:lnTo>
                  <a:pt x="1596235" y="1689100"/>
                </a:lnTo>
                <a:lnTo>
                  <a:pt x="1603283" y="1689100"/>
                </a:lnTo>
                <a:lnTo>
                  <a:pt x="1602326" y="1686373"/>
                </a:lnTo>
                <a:lnTo>
                  <a:pt x="1595434" y="1676400"/>
                </a:lnTo>
                <a:close/>
              </a:path>
              <a:path w="3596640" h="2374900">
                <a:moveTo>
                  <a:pt x="1571546" y="1676400"/>
                </a:moveTo>
                <a:lnTo>
                  <a:pt x="1570708" y="1676400"/>
                </a:lnTo>
                <a:lnTo>
                  <a:pt x="1570995" y="1677014"/>
                </a:lnTo>
                <a:lnTo>
                  <a:pt x="1571546" y="1676400"/>
                </a:lnTo>
                <a:close/>
              </a:path>
              <a:path w="3596640" h="2374900">
                <a:moveTo>
                  <a:pt x="1557137" y="1663700"/>
                </a:moveTo>
                <a:lnTo>
                  <a:pt x="1547419" y="1663700"/>
                </a:lnTo>
                <a:lnTo>
                  <a:pt x="1547713" y="1676400"/>
                </a:lnTo>
                <a:lnTo>
                  <a:pt x="1561098" y="1676400"/>
                </a:lnTo>
                <a:lnTo>
                  <a:pt x="1557137" y="1663700"/>
                </a:lnTo>
                <a:close/>
              </a:path>
              <a:path w="3596640" h="2374900">
                <a:moveTo>
                  <a:pt x="1638525" y="1663700"/>
                </a:moveTo>
                <a:lnTo>
                  <a:pt x="1562791" y="1663700"/>
                </a:lnTo>
                <a:lnTo>
                  <a:pt x="1561098" y="1676400"/>
                </a:lnTo>
                <a:lnTo>
                  <a:pt x="1664464" y="1676400"/>
                </a:lnTo>
                <a:lnTo>
                  <a:pt x="1638525" y="1663700"/>
                </a:lnTo>
                <a:close/>
              </a:path>
              <a:path w="3596640" h="2374900">
                <a:moveTo>
                  <a:pt x="1520973" y="1651000"/>
                </a:moveTo>
                <a:lnTo>
                  <a:pt x="1518396" y="1651000"/>
                </a:lnTo>
                <a:lnTo>
                  <a:pt x="1523509" y="1663700"/>
                </a:lnTo>
                <a:lnTo>
                  <a:pt x="1520973" y="1651000"/>
                </a:lnTo>
                <a:close/>
              </a:path>
              <a:path w="3596640" h="2374900">
                <a:moveTo>
                  <a:pt x="1529610" y="1651000"/>
                </a:moveTo>
                <a:lnTo>
                  <a:pt x="1527578" y="1651000"/>
                </a:lnTo>
                <a:lnTo>
                  <a:pt x="1527500" y="1663700"/>
                </a:lnTo>
                <a:lnTo>
                  <a:pt x="1529610" y="1651000"/>
                </a:lnTo>
                <a:close/>
              </a:path>
              <a:path w="3596640" h="2374900">
                <a:moveTo>
                  <a:pt x="1586592" y="1651000"/>
                </a:moveTo>
                <a:lnTo>
                  <a:pt x="1535769" y="1651000"/>
                </a:lnTo>
                <a:lnTo>
                  <a:pt x="1547835" y="1663700"/>
                </a:lnTo>
                <a:lnTo>
                  <a:pt x="1588195" y="1663700"/>
                </a:lnTo>
                <a:lnTo>
                  <a:pt x="1586592" y="1651000"/>
                </a:lnTo>
                <a:close/>
              </a:path>
              <a:path w="3596640" h="2374900">
                <a:moveTo>
                  <a:pt x="1605432" y="1638300"/>
                </a:moveTo>
                <a:lnTo>
                  <a:pt x="1529839" y="1638300"/>
                </a:lnTo>
                <a:lnTo>
                  <a:pt x="1536472" y="1651000"/>
                </a:lnTo>
                <a:lnTo>
                  <a:pt x="1586592" y="1651000"/>
                </a:lnTo>
                <a:lnTo>
                  <a:pt x="1592539" y="1663700"/>
                </a:lnTo>
                <a:lnTo>
                  <a:pt x="1627196" y="1663700"/>
                </a:lnTo>
                <a:lnTo>
                  <a:pt x="1626262" y="1661746"/>
                </a:lnTo>
                <a:lnTo>
                  <a:pt x="1605432" y="1638300"/>
                </a:lnTo>
                <a:close/>
              </a:path>
              <a:path w="3596640" h="2374900">
                <a:moveTo>
                  <a:pt x="1621125" y="1651000"/>
                </a:moveTo>
                <a:lnTo>
                  <a:pt x="1626262" y="1661746"/>
                </a:lnTo>
                <a:lnTo>
                  <a:pt x="1627997" y="1663700"/>
                </a:lnTo>
                <a:lnTo>
                  <a:pt x="1621125" y="1651000"/>
                </a:lnTo>
                <a:close/>
              </a:path>
              <a:path w="3596640" h="2374900">
                <a:moveTo>
                  <a:pt x="1496816" y="1638300"/>
                </a:moveTo>
                <a:lnTo>
                  <a:pt x="1501543" y="1651000"/>
                </a:lnTo>
                <a:lnTo>
                  <a:pt x="1501872" y="1651000"/>
                </a:lnTo>
                <a:lnTo>
                  <a:pt x="1496816" y="1638300"/>
                </a:lnTo>
                <a:close/>
              </a:path>
              <a:path w="3596640" h="2374900">
                <a:moveTo>
                  <a:pt x="1529839" y="1638300"/>
                </a:moveTo>
                <a:lnTo>
                  <a:pt x="1498340" y="1638300"/>
                </a:lnTo>
                <a:lnTo>
                  <a:pt x="1508730" y="1651000"/>
                </a:lnTo>
                <a:lnTo>
                  <a:pt x="1525478" y="1651000"/>
                </a:lnTo>
                <a:lnTo>
                  <a:pt x="1529839" y="1638300"/>
                </a:lnTo>
                <a:close/>
              </a:path>
              <a:path w="3596640" h="2374900">
                <a:moveTo>
                  <a:pt x="1480499" y="1625600"/>
                </a:moveTo>
                <a:lnTo>
                  <a:pt x="1478994" y="1625600"/>
                </a:lnTo>
                <a:lnTo>
                  <a:pt x="1471787" y="1638300"/>
                </a:lnTo>
                <a:lnTo>
                  <a:pt x="1477058" y="1638300"/>
                </a:lnTo>
                <a:lnTo>
                  <a:pt x="1480499" y="1625600"/>
                </a:lnTo>
                <a:close/>
              </a:path>
              <a:path w="3596640" h="2374900">
                <a:moveTo>
                  <a:pt x="1566058" y="1625600"/>
                </a:moveTo>
                <a:lnTo>
                  <a:pt x="1480499" y="1625600"/>
                </a:lnTo>
                <a:lnTo>
                  <a:pt x="1487620" y="1638300"/>
                </a:lnTo>
                <a:lnTo>
                  <a:pt x="1573121" y="1638300"/>
                </a:lnTo>
                <a:lnTo>
                  <a:pt x="1566058" y="1625600"/>
                </a:lnTo>
                <a:close/>
              </a:path>
              <a:path w="3596640" h="2374900">
                <a:moveTo>
                  <a:pt x="1519445" y="1600200"/>
                </a:moveTo>
                <a:lnTo>
                  <a:pt x="1502259" y="1600200"/>
                </a:lnTo>
                <a:lnTo>
                  <a:pt x="1495219" y="1612900"/>
                </a:lnTo>
                <a:lnTo>
                  <a:pt x="1445651" y="1612900"/>
                </a:lnTo>
                <a:lnTo>
                  <a:pt x="1455003" y="1625600"/>
                </a:lnTo>
                <a:lnTo>
                  <a:pt x="1541172" y="1625600"/>
                </a:lnTo>
                <a:lnTo>
                  <a:pt x="1530093" y="1612900"/>
                </a:lnTo>
                <a:lnTo>
                  <a:pt x="1519445" y="1600200"/>
                </a:lnTo>
                <a:close/>
              </a:path>
              <a:path w="3596640" h="2374900">
                <a:moveTo>
                  <a:pt x="1417836" y="1611843"/>
                </a:moveTo>
                <a:lnTo>
                  <a:pt x="1417266" y="1612900"/>
                </a:lnTo>
                <a:lnTo>
                  <a:pt x="1417850" y="1612900"/>
                </a:lnTo>
                <a:lnTo>
                  <a:pt x="1417836" y="1611843"/>
                </a:lnTo>
                <a:close/>
              </a:path>
              <a:path w="3596640" h="2374900">
                <a:moveTo>
                  <a:pt x="1461268" y="1600200"/>
                </a:moveTo>
                <a:lnTo>
                  <a:pt x="1432060" y="1600200"/>
                </a:lnTo>
                <a:lnTo>
                  <a:pt x="1446291" y="1612900"/>
                </a:lnTo>
                <a:lnTo>
                  <a:pt x="1466401" y="1612900"/>
                </a:lnTo>
                <a:lnTo>
                  <a:pt x="1461268" y="1600200"/>
                </a:lnTo>
                <a:close/>
              </a:path>
              <a:path w="3596640" h="2374900">
                <a:moveTo>
                  <a:pt x="1481592" y="1600200"/>
                </a:moveTo>
                <a:lnTo>
                  <a:pt x="1461268" y="1600200"/>
                </a:lnTo>
                <a:lnTo>
                  <a:pt x="1480995" y="1612900"/>
                </a:lnTo>
                <a:lnTo>
                  <a:pt x="1482036" y="1612900"/>
                </a:lnTo>
                <a:lnTo>
                  <a:pt x="1481592" y="1600200"/>
                </a:lnTo>
                <a:close/>
              </a:path>
              <a:path w="3596640" h="2374900">
                <a:moveTo>
                  <a:pt x="1491113" y="1587500"/>
                </a:moveTo>
                <a:lnTo>
                  <a:pt x="1392603" y="1587500"/>
                </a:lnTo>
                <a:lnTo>
                  <a:pt x="1392698" y="1587829"/>
                </a:lnTo>
                <a:lnTo>
                  <a:pt x="1423819" y="1600200"/>
                </a:lnTo>
                <a:lnTo>
                  <a:pt x="1481592" y="1600200"/>
                </a:lnTo>
                <a:lnTo>
                  <a:pt x="1482036" y="1612900"/>
                </a:lnTo>
                <a:lnTo>
                  <a:pt x="1495219" y="1612900"/>
                </a:lnTo>
                <a:lnTo>
                  <a:pt x="1494576" y="1600200"/>
                </a:lnTo>
                <a:lnTo>
                  <a:pt x="1491113" y="1587500"/>
                </a:lnTo>
                <a:close/>
              </a:path>
              <a:path w="3596640" h="2374900">
                <a:moveTo>
                  <a:pt x="1424111" y="1600200"/>
                </a:moveTo>
                <a:lnTo>
                  <a:pt x="1417674" y="1600200"/>
                </a:lnTo>
                <a:lnTo>
                  <a:pt x="1417836" y="1611843"/>
                </a:lnTo>
                <a:lnTo>
                  <a:pt x="1424111" y="1600200"/>
                </a:lnTo>
                <a:close/>
              </a:path>
              <a:path w="3596640" h="2374900">
                <a:moveTo>
                  <a:pt x="1392630" y="1587802"/>
                </a:moveTo>
                <a:lnTo>
                  <a:pt x="1393758" y="1600200"/>
                </a:lnTo>
                <a:lnTo>
                  <a:pt x="1396278" y="1600200"/>
                </a:lnTo>
                <a:lnTo>
                  <a:pt x="1392698" y="1587829"/>
                </a:lnTo>
                <a:close/>
              </a:path>
              <a:path w="3596640" h="2374900">
                <a:moveTo>
                  <a:pt x="1396800" y="1536700"/>
                </a:moveTo>
                <a:lnTo>
                  <a:pt x="1325446" y="1536700"/>
                </a:lnTo>
                <a:lnTo>
                  <a:pt x="1318511" y="1549400"/>
                </a:lnTo>
                <a:lnTo>
                  <a:pt x="1387762" y="1549400"/>
                </a:lnTo>
                <a:lnTo>
                  <a:pt x="1388145" y="1562100"/>
                </a:lnTo>
                <a:lnTo>
                  <a:pt x="1384927" y="1562100"/>
                </a:lnTo>
                <a:lnTo>
                  <a:pt x="1382536" y="1574800"/>
                </a:lnTo>
                <a:lnTo>
                  <a:pt x="1391869" y="1587500"/>
                </a:lnTo>
                <a:lnTo>
                  <a:pt x="1392630" y="1587802"/>
                </a:lnTo>
                <a:lnTo>
                  <a:pt x="1392603" y="1587500"/>
                </a:lnTo>
                <a:lnTo>
                  <a:pt x="1460827" y="1587500"/>
                </a:lnTo>
                <a:lnTo>
                  <a:pt x="1461483" y="1574800"/>
                </a:lnTo>
                <a:lnTo>
                  <a:pt x="1390717" y="1574800"/>
                </a:lnTo>
                <a:lnTo>
                  <a:pt x="1396007" y="1562100"/>
                </a:lnTo>
                <a:lnTo>
                  <a:pt x="1395483" y="1549929"/>
                </a:lnTo>
                <a:lnTo>
                  <a:pt x="1395586" y="1548210"/>
                </a:lnTo>
                <a:lnTo>
                  <a:pt x="1396800" y="1536700"/>
                </a:lnTo>
                <a:close/>
              </a:path>
              <a:path w="3596640" h="2374900">
                <a:moveTo>
                  <a:pt x="1380652" y="1574800"/>
                </a:moveTo>
                <a:lnTo>
                  <a:pt x="1369425" y="1574800"/>
                </a:lnTo>
                <a:lnTo>
                  <a:pt x="1380106" y="1587500"/>
                </a:lnTo>
                <a:lnTo>
                  <a:pt x="1380652" y="1574800"/>
                </a:lnTo>
                <a:close/>
              </a:path>
              <a:path w="3596640" h="2374900">
                <a:moveTo>
                  <a:pt x="1472690" y="1574800"/>
                </a:moveTo>
                <a:lnTo>
                  <a:pt x="1464699" y="1574800"/>
                </a:lnTo>
                <a:lnTo>
                  <a:pt x="1465980" y="1587500"/>
                </a:lnTo>
                <a:lnTo>
                  <a:pt x="1474188" y="1587500"/>
                </a:lnTo>
                <a:lnTo>
                  <a:pt x="1472690" y="1574800"/>
                </a:lnTo>
                <a:close/>
              </a:path>
              <a:path w="3596640" h="2374900">
                <a:moveTo>
                  <a:pt x="1384927" y="1562100"/>
                </a:moveTo>
                <a:lnTo>
                  <a:pt x="1355316" y="1562100"/>
                </a:lnTo>
                <a:lnTo>
                  <a:pt x="1345293" y="1574800"/>
                </a:lnTo>
                <a:lnTo>
                  <a:pt x="1382536" y="1574800"/>
                </a:lnTo>
                <a:lnTo>
                  <a:pt x="1384927" y="1562100"/>
                </a:lnTo>
                <a:close/>
              </a:path>
              <a:path w="3596640" h="2374900">
                <a:moveTo>
                  <a:pt x="1417100" y="1549400"/>
                </a:moveTo>
                <a:lnTo>
                  <a:pt x="1395460" y="1549400"/>
                </a:lnTo>
                <a:lnTo>
                  <a:pt x="1396007" y="1562100"/>
                </a:lnTo>
                <a:lnTo>
                  <a:pt x="1390717" y="1574800"/>
                </a:lnTo>
                <a:lnTo>
                  <a:pt x="1447583" y="1574800"/>
                </a:lnTo>
                <a:lnTo>
                  <a:pt x="1444422" y="1562100"/>
                </a:lnTo>
                <a:lnTo>
                  <a:pt x="1420928" y="1562100"/>
                </a:lnTo>
                <a:lnTo>
                  <a:pt x="1417100" y="1549400"/>
                </a:lnTo>
                <a:close/>
              </a:path>
              <a:path w="3596640" h="2374900">
                <a:moveTo>
                  <a:pt x="1319796" y="1549400"/>
                </a:moveTo>
                <a:lnTo>
                  <a:pt x="1312894" y="1549400"/>
                </a:lnTo>
                <a:lnTo>
                  <a:pt x="1322091" y="1562100"/>
                </a:lnTo>
                <a:lnTo>
                  <a:pt x="1326079" y="1555055"/>
                </a:lnTo>
                <a:lnTo>
                  <a:pt x="1319796" y="1549400"/>
                </a:lnTo>
                <a:close/>
              </a:path>
              <a:path w="3596640" h="2374900">
                <a:moveTo>
                  <a:pt x="1328981" y="1549929"/>
                </a:moveTo>
                <a:lnTo>
                  <a:pt x="1326079" y="1555055"/>
                </a:lnTo>
                <a:lnTo>
                  <a:pt x="1333903" y="1562100"/>
                </a:lnTo>
                <a:lnTo>
                  <a:pt x="1342726" y="1562100"/>
                </a:lnTo>
                <a:lnTo>
                  <a:pt x="1328981" y="1549929"/>
                </a:lnTo>
                <a:close/>
              </a:path>
              <a:path w="3596640" h="2374900">
                <a:moveTo>
                  <a:pt x="1387762" y="1549400"/>
                </a:moveTo>
                <a:lnTo>
                  <a:pt x="1332945" y="1549400"/>
                </a:lnTo>
                <a:lnTo>
                  <a:pt x="1348032" y="1562100"/>
                </a:lnTo>
                <a:lnTo>
                  <a:pt x="1388145" y="1562100"/>
                </a:lnTo>
                <a:lnTo>
                  <a:pt x="1387762" y="1549400"/>
                </a:lnTo>
                <a:close/>
              </a:path>
              <a:path w="3596640" h="2374900">
                <a:moveTo>
                  <a:pt x="1329281" y="1549400"/>
                </a:moveTo>
                <a:lnTo>
                  <a:pt x="1328382" y="1549400"/>
                </a:lnTo>
                <a:lnTo>
                  <a:pt x="1328981" y="1549929"/>
                </a:lnTo>
                <a:lnTo>
                  <a:pt x="1329281" y="1549400"/>
                </a:lnTo>
                <a:close/>
              </a:path>
              <a:path w="3596640" h="2374900">
                <a:moveTo>
                  <a:pt x="1294038" y="1536700"/>
                </a:moveTo>
                <a:lnTo>
                  <a:pt x="1287809" y="1536700"/>
                </a:lnTo>
                <a:lnTo>
                  <a:pt x="1292924" y="1549400"/>
                </a:lnTo>
                <a:lnTo>
                  <a:pt x="1298596" y="1549400"/>
                </a:lnTo>
                <a:lnTo>
                  <a:pt x="1294038" y="1536700"/>
                </a:lnTo>
                <a:close/>
              </a:path>
              <a:path w="3596640" h="2374900">
                <a:moveTo>
                  <a:pt x="1311817" y="1548210"/>
                </a:moveTo>
                <a:lnTo>
                  <a:pt x="1311155" y="1549400"/>
                </a:lnTo>
                <a:lnTo>
                  <a:pt x="1312894" y="1549400"/>
                </a:lnTo>
                <a:lnTo>
                  <a:pt x="1311817" y="1548210"/>
                </a:lnTo>
                <a:close/>
              </a:path>
              <a:path w="3596640" h="2374900">
                <a:moveTo>
                  <a:pt x="1318230" y="1536700"/>
                </a:moveTo>
                <a:lnTo>
                  <a:pt x="1301388" y="1536700"/>
                </a:lnTo>
                <a:lnTo>
                  <a:pt x="1311817" y="1548210"/>
                </a:lnTo>
                <a:lnTo>
                  <a:pt x="1318230" y="1536700"/>
                </a:lnTo>
                <a:close/>
              </a:path>
              <a:path w="3596640" h="2374900">
                <a:moveTo>
                  <a:pt x="1345902" y="1511300"/>
                </a:moveTo>
                <a:lnTo>
                  <a:pt x="1278307" y="1511300"/>
                </a:lnTo>
                <a:lnTo>
                  <a:pt x="1288842" y="1524000"/>
                </a:lnTo>
                <a:lnTo>
                  <a:pt x="1287269" y="1536700"/>
                </a:lnTo>
                <a:lnTo>
                  <a:pt x="1371209" y="1536700"/>
                </a:lnTo>
                <a:lnTo>
                  <a:pt x="1362669" y="1524000"/>
                </a:lnTo>
                <a:lnTo>
                  <a:pt x="1342412" y="1524000"/>
                </a:lnTo>
                <a:lnTo>
                  <a:pt x="1345902" y="1511300"/>
                </a:lnTo>
                <a:close/>
              </a:path>
              <a:path w="3596640" h="2374900">
                <a:moveTo>
                  <a:pt x="1265932" y="1511300"/>
                </a:moveTo>
                <a:lnTo>
                  <a:pt x="1252933" y="1511300"/>
                </a:lnTo>
                <a:lnTo>
                  <a:pt x="1256601" y="1524000"/>
                </a:lnTo>
                <a:lnTo>
                  <a:pt x="1261983" y="1524000"/>
                </a:lnTo>
                <a:lnTo>
                  <a:pt x="1265932" y="1511300"/>
                </a:lnTo>
                <a:close/>
              </a:path>
              <a:path w="3596640" h="2374900">
                <a:moveTo>
                  <a:pt x="1347922" y="1511300"/>
                </a:moveTo>
                <a:lnTo>
                  <a:pt x="1342412" y="1524000"/>
                </a:lnTo>
                <a:lnTo>
                  <a:pt x="1361766" y="1524000"/>
                </a:lnTo>
                <a:lnTo>
                  <a:pt x="1347922" y="1511300"/>
                </a:lnTo>
                <a:close/>
              </a:path>
              <a:path w="3596640" h="2374900">
                <a:moveTo>
                  <a:pt x="1242648" y="1506580"/>
                </a:moveTo>
                <a:lnTo>
                  <a:pt x="1244475" y="1511300"/>
                </a:lnTo>
                <a:lnTo>
                  <a:pt x="1245806" y="1511300"/>
                </a:lnTo>
                <a:lnTo>
                  <a:pt x="1242648" y="1506580"/>
                </a:lnTo>
                <a:close/>
              </a:path>
              <a:path w="3596640" h="2374900">
                <a:moveTo>
                  <a:pt x="1320962" y="1498600"/>
                </a:moveTo>
                <a:lnTo>
                  <a:pt x="1241301" y="1498600"/>
                </a:lnTo>
                <a:lnTo>
                  <a:pt x="1249636" y="1511300"/>
                </a:lnTo>
                <a:lnTo>
                  <a:pt x="1322613" y="1511300"/>
                </a:lnTo>
                <a:lnTo>
                  <a:pt x="1320962" y="1498600"/>
                </a:lnTo>
                <a:close/>
              </a:path>
              <a:path w="3596640" h="2374900">
                <a:moveTo>
                  <a:pt x="1239559" y="1498600"/>
                </a:moveTo>
                <a:lnTo>
                  <a:pt x="1237307" y="1498600"/>
                </a:lnTo>
                <a:lnTo>
                  <a:pt x="1242648" y="1506580"/>
                </a:lnTo>
                <a:lnTo>
                  <a:pt x="1239559" y="1498600"/>
                </a:lnTo>
                <a:close/>
              </a:path>
              <a:path w="3596640" h="2374900">
                <a:moveTo>
                  <a:pt x="1219909" y="1485900"/>
                </a:moveTo>
                <a:lnTo>
                  <a:pt x="1202904" y="1485900"/>
                </a:lnTo>
                <a:lnTo>
                  <a:pt x="1215154" y="1498600"/>
                </a:lnTo>
                <a:lnTo>
                  <a:pt x="1222143" y="1498600"/>
                </a:lnTo>
                <a:lnTo>
                  <a:pt x="1219909" y="1485900"/>
                </a:lnTo>
                <a:close/>
              </a:path>
              <a:path w="3596640" h="2374900">
                <a:moveTo>
                  <a:pt x="1301976" y="1485900"/>
                </a:moveTo>
                <a:lnTo>
                  <a:pt x="1229828" y="1485900"/>
                </a:lnTo>
                <a:lnTo>
                  <a:pt x="1222143" y="1498600"/>
                </a:lnTo>
                <a:lnTo>
                  <a:pt x="1306916" y="1498600"/>
                </a:lnTo>
                <a:lnTo>
                  <a:pt x="1301976" y="1485900"/>
                </a:lnTo>
                <a:close/>
              </a:path>
              <a:path w="3596640" h="2374900">
                <a:moveTo>
                  <a:pt x="1185694" y="1473200"/>
                </a:moveTo>
                <a:lnTo>
                  <a:pt x="1179197" y="1473200"/>
                </a:lnTo>
                <a:lnTo>
                  <a:pt x="1183675" y="1485900"/>
                </a:lnTo>
                <a:lnTo>
                  <a:pt x="1189163" y="1485900"/>
                </a:lnTo>
                <a:lnTo>
                  <a:pt x="1185694" y="1473200"/>
                </a:lnTo>
                <a:close/>
              </a:path>
              <a:path w="3596640" h="2374900">
                <a:moveTo>
                  <a:pt x="1197315" y="1473200"/>
                </a:moveTo>
                <a:lnTo>
                  <a:pt x="1193086" y="1473200"/>
                </a:lnTo>
                <a:lnTo>
                  <a:pt x="1199629" y="1485900"/>
                </a:lnTo>
                <a:lnTo>
                  <a:pt x="1200268" y="1485900"/>
                </a:lnTo>
                <a:lnTo>
                  <a:pt x="1197315" y="1473200"/>
                </a:lnTo>
                <a:close/>
              </a:path>
              <a:path w="3596640" h="2374900">
                <a:moveTo>
                  <a:pt x="1249245" y="1473200"/>
                </a:moveTo>
                <a:lnTo>
                  <a:pt x="1210677" y="1473200"/>
                </a:lnTo>
                <a:lnTo>
                  <a:pt x="1201455" y="1485900"/>
                </a:lnTo>
                <a:lnTo>
                  <a:pt x="1253444" y="1485900"/>
                </a:lnTo>
                <a:lnTo>
                  <a:pt x="1249245" y="1473200"/>
                </a:lnTo>
                <a:close/>
              </a:path>
              <a:path w="3596640" h="2374900">
                <a:moveTo>
                  <a:pt x="1279456" y="1473200"/>
                </a:moveTo>
                <a:lnTo>
                  <a:pt x="1264994" y="1473200"/>
                </a:lnTo>
                <a:lnTo>
                  <a:pt x="1265273" y="1485900"/>
                </a:lnTo>
                <a:lnTo>
                  <a:pt x="1281313" y="1485900"/>
                </a:lnTo>
                <a:lnTo>
                  <a:pt x="1279456" y="1473200"/>
                </a:lnTo>
                <a:close/>
              </a:path>
              <a:path w="3596640" h="2374900">
                <a:moveTo>
                  <a:pt x="1176591" y="1460500"/>
                </a:moveTo>
                <a:lnTo>
                  <a:pt x="1171496" y="1460500"/>
                </a:lnTo>
                <a:lnTo>
                  <a:pt x="1174124" y="1473200"/>
                </a:lnTo>
                <a:lnTo>
                  <a:pt x="1176591" y="1460500"/>
                </a:lnTo>
                <a:close/>
              </a:path>
              <a:path w="3596640" h="2374900">
                <a:moveTo>
                  <a:pt x="1249499" y="1460500"/>
                </a:moveTo>
                <a:lnTo>
                  <a:pt x="1176591" y="1460500"/>
                </a:lnTo>
                <a:lnTo>
                  <a:pt x="1186113" y="1473200"/>
                </a:lnTo>
                <a:lnTo>
                  <a:pt x="1262642" y="1473200"/>
                </a:lnTo>
                <a:lnTo>
                  <a:pt x="1249499" y="1460500"/>
                </a:lnTo>
                <a:close/>
              </a:path>
              <a:path w="3596640" h="2374900">
                <a:moveTo>
                  <a:pt x="1144260" y="1435100"/>
                </a:moveTo>
                <a:lnTo>
                  <a:pt x="1110755" y="1435100"/>
                </a:lnTo>
                <a:lnTo>
                  <a:pt x="1125982" y="1447800"/>
                </a:lnTo>
                <a:lnTo>
                  <a:pt x="1139100" y="1460500"/>
                </a:lnTo>
                <a:lnTo>
                  <a:pt x="1134386" y="1447800"/>
                </a:lnTo>
                <a:lnTo>
                  <a:pt x="1144260" y="1435100"/>
                </a:lnTo>
                <a:close/>
              </a:path>
              <a:path w="3596640" h="2374900">
                <a:moveTo>
                  <a:pt x="1200731" y="1435100"/>
                </a:moveTo>
                <a:lnTo>
                  <a:pt x="1144260" y="1435100"/>
                </a:lnTo>
                <a:lnTo>
                  <a:pt x="1151576" y="1447800"/>
                </a:lnTo>
                <a:lnTo>
                  <a:pt x="1154682" y="1460500"/>
                </a:lnTo>
                <a:lnTo>
                  <a:pt x="1175999" y="1460500"/>
                </a:lnTo>
                <a:lnTo>
                  <a:pt x="1182799" y="1447800"/>
                </a:lnTo>
                <a:lnTo>
                  <a:pt x="1207086" y="1447800"/>
                </a:lnTo>
                <a:lnTo>
                  <a:pt x="1200731" y="1435100"/>
                </a:lnTo>
                <a:close/>
              </a:path>
              <a:path w="3596640" h="2374900">
                <a:moveTo>
                  <a:pt x="1217152" y="1447800"/>
                </a:moveTo>
                <a:lnTo>
                  <a:pt x="1182799" y="1447800"/>
                </a:lnTo>
                <a:lnTo>
                  <a:pt x="1180957" y="1460500"/>
                </a:lnTo>
                <a:lnTo>
                  <a:pt x="1219400" y="1460500"/>
                </a:lnTo>
                <a:lnTo>
                  <a:pt x="1217152" y="1447800"/>
                </a:lnTo>
                <a:close/>
              </a:path>
              <a:path w="3596640" h="2374900">
                <a:moveTo>
                  <a:pt x="1233027" y="1447800"/>
                </a:moveTo>
                <a:lnTo>
                  <a:pt x="1220746" y="1447800"/>
                </a:lnTo>
                <a:lnTo>
                  <a:pt x="1219400" y="1460500"/>
                </a:lnTo>
                <a:lnTo>
                  <a:pt x="1244345" y="1460500"/>
                </a:lnTo>
                <a:lnTo>
                  <a:pt x="1233027" y="1447800"/>
                </a:lnTo>
                <a:close/>
              </a:path>
              <a:path w="3596640" h="2374900">
                <a:moveTo>
                  <a:pt x="1220326" y="1435100"/>
                </a:moveTo>
                <a:lnTo>
                  <a:pt x="1207767" y="1435100"/>
                </a:lnTo>
                <a:lnTo>
                  <a:pt x="1216492" y="1447800"/>
                </a:lnTo>
                <a:lnTo>
                  <a:pt x="1228332" y="1447800"/>
                </a:lnTo>
                <a:lnTo>
                  <a:pt x="1220326" y="1435100"/>
                </a:lnTo>
                <a:close/>
              </a:path>
              <a:path w="3596640" h="2374900">
                <a:moveTo>
                  <a:pt x="1099385" y="1422400"/>
                </a:moveTo>
                <a:lnTo>
                  <a:pt x="1095704" y="1422400"/>
                </a:lnTo>
                <a:lnTo>
                  <a:pt x="1100973" y="1435100"/>
                </a:lnTo>
                <a:lnTo>
                  <a:pt x="1101633" y="1435100"/>
                </a:lnTo>
                <a:lnTo>
                  <a:pt x="1099385" y="1422400"/>
                </a:lnTo>
                <a:close/>
              </a:path>
              <a:path w="3596640" h="2374900">
                <a:moveTo>
                  <a:pt x="1170068" y="1409700"/>
                </a:moveTo>
                <a:lnTo>
                  <a:pt x="1093219" y="1409700"/>
                </a:lnTo>
                <a:lnTo>
                  <a:pt x="1111498" y="1422400"/>
                </a:lnTo>
                <a:lnTo>
                  <a:pt x="1125524" y="1435100"/>
                </a:lnTo>
                <a:lnTo>
                  <a:pt x="1201734" y="1435100"/>
                </a:lnTo>
                <a:lnTo>
                  <a:pt x="1193686" y="1422400"/>
                </a:lnTo>
                <a:lnTo>
                  <a:pt x="1181559" y="1422400"/>
                </a:lnTo>
                <a:lnTo>
                  <a:pt x="1170068" y="1409700"/>
                </a:lnTo>
                <a:close/>
              </a:path>
              <a:path w="3596640" h="2374900">
                <a:moveTo>
                  <a:pt x="1140330" y="1397000"/>
                </a:moveTo>
                <a:lnTo>
                  <a:pt x="1078596" y="1397000"/>
                </a:lnTo>
                <a:lnTo>
                  <a:pt x="1077198" y="1409700"/>
                </a:lnTo>
                <a:lnTo>
                  <a:pt x="1086263" y="1422400"/>
                </a:lnTo>
                <a:lnTo>
                  <a:pt x="1096845" y="1422400"/>
                </a:lnTo>
                <a:lnTo>
                  <a:pt x="1093219" y="1409700"/>
                </a:lnTo>
                <a:lnTo>
                  <a:pt x="1148575" y="1409700"/>
                </a:lnTo>
                <a:lnTo>
                  <a:pt x="1140330" y="1397000"/>
                </a:lnTo>
                <a:close/>
              </a:path>
              <a:path w="3596640" h="2374900">
                <a:moveTo>
                  <a:pt x="1128205" y="1384300"/>
                </a:moveTo>
                <a:lnTo>
                  <a:pt x="1086101" y="1384300"/>
                </a:lnTo>
                <a:lnTo>
                  <a:pt x="1097874" y="1397000"/>
                </a:lnTo>
                <a:lnTo>
                  <a:pt x="1140330" y="1397000"/>
                </a:lnTo>
                <a:lnTo>
                  <a:pt x="1154791" y="1409700"/>
                </a:lnTo>
                <a:lnTo>
                  <a:pt x="1144611" y="1397000"/>
                </a:lnTo>
                <a:lnTo>
                  <a:pt x="1128205" y="1384300"/>
                </a:lnTo>
                <a:close/>
              </a:path>
              <a:path w="3596640" h="2374900">
                <a:moveTo>
                  <a:pt x="1079619" y="1384300"/>
                </a:moveTo>
                <a:lnTo>
                  <a:pt x="1056429" y="1384300"/>
                </a:lnTo>
                <a:lnTo>
                  <a:pt x="1059463" y="1397000"/>
                </a:lnTo>
                <a:lnTo>
                  <a:pt x="1082045" y="1397000"/>
                </a:lnTo>
                <a:lnTo>
                  <a:pt x="1079619" y="1384300"/>
                </a:lnTo>
                <a:close/>
              </a:path>
              <a:path w="3596640" h="2374900">
                <a:moveTo>
                  <a:pt x="1023109" y="1371600"/>
                </a:moveTo>
                <a:lnTo>
                  <a:pt x="1015413" y="1384300"/>
                </a:lnTo>
                <a:lnTo>
                  <a:pt x="1024023" y="1384300"/>
                </a:lnTo>
                <a:lnTo>
                  <a:pt x="1023109" y="1371600"/>
                </a:lnTo>
                <a:close/>
              </a:path>
              <a:path w="3596640" h="2374900">
                <a:moveTo>
                  <a:pt x="1033675" y="1371600"/>
                </a:moveTo>
                <a:lnTo>
                  <a:pt x="1026301" y="1371600"/>
                </a:lnTo>
                <a:lnTo>
                  <a:pt x="1034390" y="1384300"/>
                </a:lnTo>
                <a:lnTo>
                  <a:pt x="1035234" y="1384300"/>
                </a:lnTo>
                <a:lnTo>
                  <a:pt x="1033675" y="1371600"/>
                </a:lnTo>
                <a:close/>
              </a:path>
              <a:path w="3596640" h="2374900">
                <a:moveTo>
                  <a:pt x="1112053" y="1371600"/>
                </a:moveTo>
                <a:lnTo>
                  <a:pt x="1036890" y="1371600"/>
                </a:lnTo>
                <a:lnTo>
                  <a:pt x="1035234" y="1384300"/>
                </a:lnTo>
                <a:lnTo>
                  <a:pt x="1118912" y="1384300"/>
                </a:lnTo>
                <a:lnTo>
                  <a:pt x="1112053" y="1371600"/>
                </a:lnTo>
                <a:close/>
              </a:path>
              <a:path w="3596640" h="2374900">
                <a:moveTo>
                  <a:pt x="1011116" y="1358900"/>
                </a:moveTo>
                <a:lnTo>
                  <a:pt x="1002071" y="1358900"/>
                </a:lnTo>
                <a:lnTo>
                  <a:pt x="1008555" y="1371600"/>
                </a:lnTo>
                <a:lnTo>
                  <a:pt x="1011768" y="1362138"/>
                </a:lnTo>
                <a:lnTo>
                  <a:pt x="1011116" y="1358900"/>
                </a:lnTo>
                <a:close/>
              </a:path>
              <a:path w="3596640" h="2374900">
                <a:moveTo>
                  <a:pt x="1092908" y="1358900"/>
                </a:moveTo>
                <a:lnTo>
                  <a:pt x="1012868" y="1358900"/>
                </a:lnTo>
                <a:lnTo>
                  <a:pt x="1011768" y="1362138"/>
                </a:lnTo>
                <a:lnTo>
                  <a:pt x="1013673" y="1371600"/>
                </a:lnTo>
                <a:lnTo>
                  <a:pt x="1095727" y="1371600"/>
                </a:lnTo>
                <a:lnTo>
                  <a:pt x="1092908" y="1358900"/>
                </a:lnTo>
                <a:close/>
              </a:path>
              <a:path w="3596640" h="2374900">
                <a:moveTo>
                  <a:pt x="1027363" y="1308100"/>
                </a:moveTo>
                <a:lnTo>
                  <a:pt x="1017064" y="1320800"/>
                </a:lnTo>
                <a:lnTo>
                  <a:pt x="944940" y="1320800"/>
                </a:lnTo>
                <a:lnTo>
                  <a:pt x="951039" y="1333500"/>
                </a:lnTo>
                <a:lnTo>
                  <a:pt x="987785" y="1333500"/>
                </a:lnTo>
                <a:lnTo>
                  <a:pt x="989295" y="1346200"/>
                </a:lnTo>
                <a:lnTo>
                  <a:pt x="991646" y="1346200"/>
                </a:lnTo>
                <a:lnTo>
                  <a:pt x="995314" y="1358900"/>
                </a:lnTo>
                <a:lnTo>
                  <a:pt x="1011116" y="1358900"/>
                </a:lnTo>
                <a:lnTo>
                  <a:pt x="1011768" y="1362138"/>
                </a:lnTo>
                <a:lnTo>
                  <a:pt x="1012868" y="1358900"/>
                </a:lnTo>
                <a:lnTo>
                  <a:pt x="1013350" y="1358079"/>
                </a:lnTo>
                <a:lnTo>
                  <a:pt x="1018579" y="1346200"/>
                </a:lnTo>
                <a:lnTo>
                  <a:pt x="1024322" y="1337712"/>
                </a:lnTo>
                <a:lnTo>
                  <a:pt x="1026303" y="1333500"/>
                </a:lnTo>
                <a:lnTo>
                  <a:pt x="1026144" y="1320800"/>
                </a:lnTo>
                <a:lnTo>
                  <a:pt x="1027363" y="1308100"/>
                </a:lnTo>
                <a:close/>
              </a:path>
              <a:path w="3596640" h="2374900">
                <a:moveTo>
                  <a:pt x="1027173" y="1333500"/>
                </a:moveTo>
                <a:lnTo>
                  <a:pt x="1024322" y="1337712"/>
                </a:lnTo>
                <a:lnTo>
                  <a:pt x="1020331" y="1346200"/>
                </a:lnTo>
                <a:lnTo>
                  <a:pt x="1013350" y="1358079"/>
                </a:lnTo>
                <a:lnTo>
                  <a:pt x="1012989" y="1358900"/>
                </a:lnTo>
                <a:lnTo>
                  <a:pt x="1074259" y="1358900"/>
                </a:lnTo>
                <a:lnTo>
                  <a:pt x="1063343" y="1346200"/>
                </a:lnTo>
                <a:lnTo>
                  <a:pt x="1031019" y="1346200"/>
                </a:lnTo>
                <a:lnTo>
                  <a:pt x="1027173" y="1333500"/>
                </a:lnTo>
                <a:close/>
              </a:path>
              <a:path w="3596640" h="2374900">
                <a:moveTo>
                  <a:pt x="1024322" y="1337712"/>
                </a:moveTo>
                <a:lnTo>
                  <a:pt x="1018579" y="1346200"/>
                </a:lnTo>
                <a:lnTo>
                  <a:pt x="1013350" y="1358079"/>
                </a:lnTo>
                <a:lnTo>
                  <a:pt x="1020331" y="1346200"/>
                </a:lnTo>
                <a:lnTo>
                  <a:pt x="1024322" y="1337712"/>
                </a:lnTo>
                <a:close/>
              </a:path>
              <a:path w="3596640" h="2374900">
                <a:moveTo>
                  <a:pt x="979469" y="1343788"/>
                </a:moveTo>
                <a:lnTo>
                  <a:pt x="978913" y="1346200"/>
                </a:lnTo>
                <a:lnTo>
                  <a:pt x="982647" y="1346200"/>
                </a:lnTo>
                <a:lnTo>
                  <a:pt x="979469" y="1343788"/>
                </a:lnTo>
                <a:close/>
              </a:path>
              <a:path w="3596640" h="2374900">
                <a:moveTo>
                  <a:pt x="1047580" y="1333500"/>
                </a:moveTo>
                <a:lnTo>
                  <a:pt x="1033404" y="1333500"/>
                </a:lnTo>
                <a:lnTo>
                  <a:pt x="1035326" y="1346200"/>
                </a:lnTo>
                <a:lnTo>
                  <a:pt x="1044178" y="1346200"/>
                </a:lnTo>
                <a:lnTo>
                  <a:pt x="1047580" y="1333500"/>
                </a:lnTo>
                <a:close/>
              </a:path>
              <a:path w="3596640" h="2374900">
                <a:moveTo>
                  <a:pt x="981840" y="1333500"/>
                </a:moveTo>
                <a:lnTo>
                  <a:pt x="965908" y="1333500"/>
                </a:lnTo>
                <a:lnTo>
                  <a:pt x="979469" y="1343788"/>
                </a:lnTo>
                <a:lnTo>
                  <a:pt x="981840" y="1333500"/>
                </a:lnTo>
                <a:close/>
              </a:path>
              <a:path w="3596640" h="2374900">
                <a:moveTo>
                  <a:pt x="1012974" y="1308100"/>
                </a:moveTo>
                <a:lnTo>
                  <a:pt x="944342" y="1308100"/>
                </a:lnTo>
                <a:lnTo>
                  <a:pt x="951977" y="1320800"/>
                </a:lnTo>
                <a:lnTo>
                  <a:pt x="1017064" y="1320800"/>
                </a:lnTo>
                <a:lnTo>
                  <a:pt x="1012974" y="1308100"/>
                </a:lnTo>
                <a:close/>
              </a:path>
              <a:path w="3596640" h="2374900">
                <a:moveTo>
                  <a:pt x="909050" y="1295400"/>
                </a:moveTo>
                <a:lnTo>
                  <a:pt x="904072" y="1295400"/>
                </a:lnTo>
                <a:lnTo>
                  <a:pt x="903945" y="1308100"/>
                </a:lnTo>
                <a:lnTo>
                  <a:pt x="909050" y="1295400"/>
                </a:lnTo>
                <a:close/>
              </a:path>
              <a:path w="3596640" h="2374900">
                <a:moveTo>
                  <a:pt x="930120" y="1295400"/>
                </a:moveTo>
                <a:lnTo>
                  <a:pt x="926800" y="1295400"/>
                </a:lnTo>
                <a:lnTo>
                  <a:pt x="929603" y="1308100"/>
                </a:lnTo>
                <a:lnTo>
                  <a:pt x="930120" y="1295400"/>
                </a:lnTo>
                <a:close/>
              </a:path>
              <a:path w="3596640" h="2374900">
                <a:moveTo>
                  <a:pt x="958047" y="1295400"/>
                </a:moveTo>
                <a:lnTo>
                  <a:pt x="930708" y="1295400"/>
                </a:lnTo>
                <a:lnTo>
                  <a:pt x="942439" y="1308100"/>
                </a:lnTo>
                <a:lnTo>
                  <a:pt x="972757" y="1308100"/>
                </a:lnTo>
                <a:lnTo>
                  <a:pt x="958047" y="1295400"/>
                </a:lnTo>
                <a:close/>
              </a:path>
              <a:path w="3596640" h="2374900">
                <a:moveTo>
                  <a:pt x="977704" y="1282700"/>
                </a:moveTo>
                <a:lnTo>
                  <a:pt x="967382" y="1282700"/>
                </a:lnTo>
                <a:lnTo>
                  <a:pt x="973552" y="1295400"/>
                </a:lnTo>
                <a:lnTo>
                  <a:pt x="972757" y="1308100"/>
                </a:lnTo>
                <a:lnTo>
                  <a:pt x="992025" y="1308100"/>
                </a:lnTo>
                <a:lnTo>
                  <a:pt x="984298" y="1295400"/>
                </a:lnTo>
                <a:lnTo>
                  <a:pt x="974849" y="1295400"/>
                </a:lnTo>
                <a:lnTo>
                  <a:pt x="977704" y="1282700"/>
                </a:lnTo>
                <a:close/>
              </a:path>
              <a:path w="3596640" h="2374900">
                <a:moveTo>
                  <a:pt x="1000214" y="1295400"/>
                </a:moveTo>
                <a:lnTo>
                  <a:pt x="994180" y="1295400"/>
                </a:lnTo>
                <a:lnTo>
                  <a:pt x="992025" y="1308100"/>
                </a:lnTo>
                <a:lnTo>
                  <a:pt x="1005785" y="1308100"/>
                </a:lnTo>
                <a:lnTo>
                  <a:pt x="1000214" y="1295400"/>
                </a:lnTo>
                <a:close/>
              </a:path>
              <a:path w="3596640" h="2374900">
                <a:moveTo>
                  <a:pt x="914611" y="1282700"/>
                </a:moveTo>
                <a:lnTo>
                  <a:pt x="900783" y="1282700"/>
                </a:lnTo>
                <a:lnTo>
                  <a:pt x="903517" y="1295400"/>
                </a:lnTo>
                <a:lnTo>
                  <a:pt x="909992" y="1295400"/>
                </a:lnTo>
                <a:lnTo>
                  <a:pt x="914611" y="1282700"/>
                </a:lnTo>
                <a:close/>
              </a:path>
              <a:path w="3596640" h="2374900">
                <a:moveTo>
                  <a:pt x="958345" y="1282700"/>
                </a:moveTo>
                <a:lnTo>
                  <a:pt x="914611" y="1282700"/>
                </a:lnTo>
                <a:lnTo>
                  <a:pt x="911781" y="1295400"/>
                </a:lnTo>
                <a:lnTo>
                  <a:pt x="964475" y="1295400"/>
                </a:lnTo>
                <a:lnTo>
                  <a:pt x="958345" y="1282700"/>
                </a:lnTo>
                <a:close/>
              </a:path>
              <a:path w="3596640" h="2374900">
                <a:moveTo>
                  <a:pt x="956993" y="1270000"/>
                </a:moveTo>
                <a:lnTo>
                  <a:pt x="881077" y="1270000"/>
                </a:lnTo>
                <a:lnTo>
                  <a:pt x="894864" y="1282700"/>
                </a:lnTo>
                <a:lnTo>
                  <a:pt x="959953" y="1282700"/>
                </a:lnTo>
                <a:lnTo>
                  <a:pt x="956993" y="1270000"/>
                </a:lnTo>
                <a:close/>
              </a:path>
              <a:path w="3596640" h="2374900">
                <a:moveTo>
                  <a:pt x="965464" y="1270000"/>
                </a:moveTo>
                <a:lnTo>
                  <a:pt x="966087" y="1282700"/>
                </a:lnTo>
                <a:lnTo>
                  <a:pt x="969619" y="1282700"/>
                </a:lnTo>
                <a:lnTo>
                  <a:pt x="965464" y="1270000"/>
                </a:lnTo>
                <a:close/>
              </a:path>
              <a:path w="3596640" h="2374900">
                <a:moveTo>
                  <a:pt x="858563" y="1257300"/>
                </a:moveTo>
                <a:lnTo>
                  <a:pt x="852078" y="1257300"/>
                </a:lnTo>
                <a:lnTo>
                  <a:pt x="855016" y="1270000"/>
                </a:lnTo>
                <a:lnTo>
                  <a:pt x="858360" y="1270000"/>
                </a:lnTo>
                <a:lnTo>
                  <a:pt x="858563" y="1257300"/>
                </a:lnTo>
                <a:close/>
              </a:path>
              <a:path w="3596640" h="2374900">
                <a:moveTo>
                  <a:pt x="937994" y="1257300"/>
                </a:moveTo>
                <a:lnTo>
                  <a:pt x="864811" y="1257300"/>
                </a:lnTo>
                <a:lnTo>
                  <a:pt x="861003" y="1270000"/>
                </a:lnTo>
                <a:lnTo>
                  <a:pt x="953099" y="1270000"/>
                </a:lnTo>
                <a:lnTo>
                  <a:pt x="937994" y="1257300"/>
                </a:lnTo>
                <a:close/>
              </a:path>
              <a:path w="3596640" h="2374900">
                <a:moveTo>
                  <a:pt x="877402" y="1244600"/>
                </a:moveTo>
                <a:lnTo>
                  <a:pt x="846871" y="1244600"/>
                </a:lnTo>
                <a:lnTo>
                  <a:pt x="842464" y="1257300"/>
                </a:lnTo>
                <a:lnTo>
                  <a:pt x="874836" y="1257300"/>
                </a:lnTo>
                <a:lnTo>
                  <a:pt x="877402" y="1244600"/>
                </a:lnTo>
                <a:close/>
              </a:path>
              <a:path w="3596640" h="2374900">
                <a:moveTo>
                  <a:pt x="924358" y="1244600"/>
                </a:moveTo>
                <a:lnTo>
                  <a:pt x="877402" y="1244600"/>
                </a:lnTo>
                <a:lnTo>
                  <a:pt x="885423" y="1257300"/>
                </a:lnTo>
                <a:lnTo>
                  <a:pt x="936463" y="1257300"/>
                </a:lnTo>
                <a:lnTo>
                  <a:pt x="924358" y="1244600"/>
                </a:lnTo>
                <a:close/>
              </a:path>
              <a:path w="3596640" h="2374900">
                <a:moveTo>
                  <a:pt x="900298" y="1231900"/>
                </a:moveTo>
                <a:lnTo>
                  <a:pt x="844153" y="1231900"/>
                </a:lnTo>
                <a:lnTo>
                  <a:pt x="839817" y="1244600"/>
                </a:lnTo>
                <a:lnTo>
                  <a:pt x="905329" y="1244600"/>
                </a:lnTo>
                <a:lnTo>
                  <a:pt x="905391" y="1244404"/>
                </a:lnTo>
                <a:lnTo>
                  <a:pt x="900298" y="1231900"/>
                </a:lnTo>
                <a:close/>
              </a:path>
              <a:path w="3596640" h="2374900">
                <a:moveTo>
                  <a:pt x="909317" y="1231900"/>
                </a:moveTo>
                <a:lnTo>
                  <a:pt x="905391" y="1244404"/>
                </a:lnTo>
                <a:lnTo>
                  <a:pt x="905470" y="1244600"/>
                </a:lnTo>
                <a:lnTo>
                  <a:pt x="911603" y="1244600"/>
                </a:lnTo>
                <a:lnTo>
                  <a:pt x="909317" y="1231900"/>
                </a:lnTo>
                <a:close/>
              </a:path>
              <a:path w="3596640" h="2374900">
                <a:moveTo>
                  <a:pt x="820709" y="1219200"/>
                </a:moveTo>
                <a:lnTo>
                  <a:pt x="815136" y="1219200"/>
                </a:lnTo>
                <a:lnTo>
                  <a:pt x="810486" y="1231900"/>
                </a:lnTo>
                <a:lnTo>
                  <a:pt x="827084" y="1231900"/>
                </a:lnTo>
                <a:lnTo>
                  <a:pt x="820709" y="1219200"/>
                </a:lnTo>
                <a:close/>
              </a:path>
              <a:path w="3596640" h="2374900">
                <a:moveTo>
                  <a:pt x="850772" y="1219200"/>
                </a:moveTo>
                <a:lnTo>
                  <a:pt x="825179" y="1219200"/>
                </a:lnTo>
                <a:lnTo>
                  <a:pt x="827084" y="1231900"/>
                </a:lnTo>
                <a:lnTo>
                  <a:pt x="851598" y="1231900"/>
                </a:lnTo>
                <a:lnTo>
                  <a:pt x="850772" y="1219200"/>
                </a:lnTo>
                <a:close/>
              </a:path>
              <a:path w="3596640" h="2374900">
                <a:moveTo>
                  <a:pt x="855160" y="1219200"/>
                </a:moveTo>
                <a:lnTo>
                  <a:pt x="853729" y="1231900"/>
                </a:lnTo>
                <a:lnTo>
                  <a:pt x="858525" y="1231900"/>
                </a:lnTo>
                <a:lnTo>
                  <a:pt x="855160" y="1219200"/>
                </a:lnTo>
                <a:close/>
              </a:path>
              <a:path w="3596640" h="2374900">
                <a:moveTo>
                  <a:pt x="878354" y="1219200"/>
                </a:moveTo>
                <a:lnTo>
                  <a:pt x="869704" y="1219200"/>
                </a:lnTo>
                <a:lnTo>
                  <a:pt x="864377" y="1231900"/>
                </a:lnTo>
                <a:lnTo>
                  <a:pt x="881276" y="1231900"/>
                </a:lnTo>
                <a:lnTo>
                  <a:pt x="878354" y="1219200"/>
                </a:lnTo>
                <a:close/>
              </a:path>
              <a:path w="3596640" h="2374900">
                <a:moveTo>
                  <a:pt x="883737" y="1222396"/>
                </a:moveTo>
                <a:lnTo>
                  <a:pt x="881276" y="1231900"/>
                </a:lnTo>
                <a:lnTo>
                  <a:pt x="895436" y="1231900"/>
                </a:lnTo>
                <a:lnTo>
                  <a:pt x="883737" y="1222396"/>
                </a:lnTo>
                <a:close/>
              </a:path>
              <a:path w="3596640" h="2374900">
                <a:moveTo>
                  <a:pt x="884565" y="1219200"/>
                </a:moveTo>
                <a:lnTo>
                  <a:pt x="879801" y="1219200"/>
                </a:lnTo>
                <a:lnTo>
                  <a:pt x="883737" y="1222396"/>
                </a:lnTo>
                <a:lnTo>
                  <a:pt x="884565" y="1219200"/>
                </a:lnTo>
                <a:close/>
              </a:path>
              <a:path w="3596640" h="2374900">
                <a:moveTo>
                  <a:pt x="801573" y="1206500"/>
                </a:moveTo>
                <a:lnTo>
                  <a:pt x="799132" y="1206500"/>
                </a:lnTo>
                <a:lnTo>
                  <a:pt x="802370" y="1219200"/>
                </a:lnTo>
                <a:lnTo>
                  <a:pt x="804781" y="1211206"/>
                </a:lnTo>
                <a:lnTo>
                  <a:pt x="801573" y="1206500"/>
                </a:lnTo>
                <a:close/>
              </a:path>
              <a:path w="3596640" h="2374900">
                <a:moveTo>
                  <a:pt x="866084" y="1206500"/>
                </a:moveTo>
                <a:lnTo>
                  <a:pt x="806201" y="1206500"/>
                </a:lnTo>
                <a:lnTo>
                  <a:pt x="804781" y="1211206"/>
                </a:lnTo>
                <a:lnTo>
                  <a:pt x="810232" y="1219200"/>
                </a:lnTo>
                <a:lnTo>
                  <a:pt x="864407" y="1219200"/>
                </a:lnTo>
                <a:lnTo>
                  <a:pt x="866084" y="1206500"/>
                </a:lnTo>
                <a:close/>
              </a:path>
              <a:path w="3596640" h="2374900">
                <a:moveTo>
                  <a:pt x="786751" y="1193800"/>
                </a:moveTo>
                <a:lnTo>
                  <a:pt x="772272" y="1193800"/>
                </a:lnTo>
                <a:lnTo>
                  <a:pt x="772652" y="1206500"/>
                </a:lnTo>
                <a:lnTo>
                  <a:pt x="782933" y="1206500"/>
                </a:lnTo>
                <a:lnTo>
                  <a:pt x="786751" y="1193800"/>
                </a:lnTo>
                <a:close/>
              </a:path>
              <a:path w="3596640" h="2374900">
                <a:moveTo>
                  <a:pt x="848498" y="1193800"/>
                </a:moveTo>
                <a:lnTo>
                  <a:pt x="792914" y="1193800"/>
                </a:lnTo>
                <a:lnTo>
                  <a:pt x="801573" y="1206500"/>
                </a:lnTo>
                <a:lnTo>
                  <a:pt x="852446" y="1206500"/>
                </a:lnTo>
                <a:lnTo>
                  <a:pt x="848498" y="1193800"/>
                </a:lnTo>
                <a:close/>
              </a:path>
              <a:path w="3596640" h="2374900">
                <a:moveTo>
                  <a:pt x="765550" y="1181100"/>
                </a:moveTo>
                <a:lnTo>
                  <a:pt x="763378" y="1181100"/>
                </a:lnTo>
                <a:lnTo>
                  <a:pt x="761921" y="1193800"/>
                </a:lnTo>
                <a:lnTo>
                  <a:pt x="765550" y="1181100"/>
                </a:lnTo>
                <a:close/>
              </a:path>
              <a:path w="3596640" h="2374900">
                <a:moveTo>
                  <a:pt x="823342" y="1168400"/>
                </a:moveTo>
                <a:lnTo>
                  <a:pt x="816231" y="1168400"/>
                </a:lnTo>
                <a:lnTo>
                  <a:pt x="810663" y="1181100"/>
                </a:lnTo>
                <a:lnTo>
                  <a:pt x="765550" y="1181100"/>
                </a:lnTo>
                <a:lnTo>
                  <a:pt x="780895" y="1193800"/>
                </a:lnTo>
                <a:lnTo>
                  <a:pt x="833460" y="1193800"/>
                </a:lnTo>
                <a:lnTo>
                  <a:pt x="823342" y="1168400"/>
                </a:lnTo>
                <a:close/>
              </a:path>
              <a:path w="3596640" h="2374900">
                <a:moveTo>
                  <a:pt x="750000" y="1168400"/>
                </a:moveTo>
                <a:lnTo>
                  <a:pt x="749602" y="1168400"/>
                </a:lnTo>
                <a:lnTo>
                  <a:pt x="751837" y="1181100"/>
                </a:lnTo>
                <a:lnTo>
                  <a:pt x="754853" y="1173036"/>
                </a:lnTo>
                <a:lnTo>
                  <a:pt x="750000" y="1168400"/>
                </a:lnTo>
                <a:close/>
              </a:path>
              <a:path w="3596640" h="2374900">
                <a:moveTo>
                  <a:pt x="804040" y="1155700"/>
                </a:moveTo>
                <a:lnTo>
                  <a:pt x="733000" y="1155700"/>
                </a:lnTo>
                <a:lnTo>
                  <a:pt x="734043" y="1168400"/>
                </a:lnTo>
                <a:lnTo>
                  <a:pt x="756587" y="1168400"/>
                </a:lnTo>
                <a:lnTo>
                  <a:pt x="754853" y="1173036"/>
                </a:lnTo>
                <a:lnTo>
                  <a:pt x="763292" y="1181100"/>
                </a:lnTo>
                <a:lnTo>
                  <a:pt x="810663" y="1181100"/>
                </a:lnTo>
                <a:lnTo>
                  <a:pt x="806923" y="1168400"/>
                </a:lnTo>
                <a:lnTo>
                  <a:pt x="804040" y="1155700"/>
                </a:lnTo>
                <a:close/>
              </a:path>
              <a:path w="3596640" h="2374900">
                <a:moveTo>
                  <a:pt x="836432" y="1168400"/>
                </a:moveTo>
                <a:lnTo>
                  <a:pt x="830374" y="1181100"/>
                </a:lnTo>
                <a:lnTo>
                  <a:pt x="833396" y="1181100"/>
                </a:lnTo>
                <a:lnTo>
                  <a:pt x="836432" y="1168400"/>
                </a:lnTo>
                <a:close/>
              </a:path>
              <a:path w="3596640" h="2374900">
                <a:moveTo>
                  <a:pt x="730774" y="1155700"/>
                </a:moveTo>
                <a:lnTo>
                  <a:pt x="724126" y="1155700"/>
                </a:lnTo>
                <a:lnTo>
                  <a:pt x="727033" y="1168400"/>
                </a:lnTo>
                <a:lnTo>
                  <a:pt x="730774" y="1155700"/>
                </a:lnTo>
                <a:close/>
              </a:path>
              <a:path w="3596640" h="2374900">
                <a:moveTo>
                  <a:pt x="714694" y="1136848"/>
                </a:moveTo>
                <a:lnTo>
                  <a:pt x="721268" y="1143000"/>
                </a:lnTo>
                <a:lnTo>
                  <a:pt x="703258" y="1143000"/>
                </a:lnTo>
                <a:lnTo>
                  <a:pt x="706784" y="1155700"/>
                </a:lnTo>
                <a:lnTo>
                  <a:pt x="739676" y="1155700"/>
                </a:lnTo>
                <a:lnTo>
                  <a:pt x="723745" y="1143000"/>
                </a:lnTo>
                <a:lnTo>
                  <a:pt x="714694" y="1136848"/>
                </a:lnTo>
                <a:close/>
              </a:path>
              <a:path w="3596640" h="2374900">
                <a:moveTo>
                  <a:pt x="790823" y="1143000"/>
                </a:moveTo>
                <a:lnTo>
                  <a:pt x="735389" y="1143000"/>
                </a:lnTo>
                <a:lnTo>
                  <a:pt x="739676" y="1155700"/>
                </a:lnTo>
                <a:lnTo>
                  <a:pt x="795095" y="1155700"/>
                </a:lnTo>
                <a:lnTo>
                  <a:pt x="790823" y="1143000"/>
                </a:lnTo>
                <a:close/>
              </a:path>
              <a:path w="3596640" h="2374900">
                <a:moveTo>
                  <a:pt x="697357" y="1130300"/>
                </a:moveTo>
                <a:lnTo>
                  <a:pt x="690699" y="1130300"/>
                </a:lnTo>
                <a:lnTo>
                  <a:pt x="692782" y="1143000"/>
                </a:lnTo>
                <a:lnTo>
                  <a:pt x="697415" y="1130775"/>
                </a:lnTo>
                <a:lnTo>
                  <a:pt x="697357" y="1130300"/>
                </a:lnTo>
                <a:close/>
              </a:path>
              <a:path w="3596640" h="2374900">
                <a:moveTo>
                  <a:pt x="705061" y="1130300"/>
                </a:moveTo>
                <a:lnTo>
                  <a:pt x="697595" y="1130300"/>
                </a:lnTo>
                <a:lnTo>
                  <a:pt x="697415" y="1130775"/>
                </a:lnTo>
                <a:lnTo>
                  <a:pt x="698901" y="1143000"/>
                </a:lnTo>
                <a:lnTo>
                  <a:pt x="721268" y="1143000"/>
                </a:lnTo>
                <a:lnTo>
                  <a:pt x="714694" y="1136848"/>
                </a:lnTo>
                <a:lnTo>
                  <a:pt x="705061" y="1130300"/>
                </a:lnTo>
                <a:close/>
              </a:path>
              <a:path w="3596640" h="2374900">
                <a:moveTo>
                  <a:pt x="748778" y="1130300"/>
                </a:moveTo>
                <a:lnTo>
                  <a:pt x="707697" y="1130300"/>
                </a:lnTo>
                <a:lnTo>
                  <a:pt x="714694" y="1136848"/>
                </a:lnTo>
                <a:lnTo>
                  <a:pt x="723745" y="1143000"/>
                </a:lnTo>
                <a:lnTo>
                  <a:pt x="757438" y="1143000"/>
                </a:lnTo>
                <a:lnTo>
                  <a:pt x="748778" y="1130300"/>
                </a:lnTo>
                <a:close/>
              </a:path>
              <a:path w="3596640" h="2374900">
                <a:moveTo>
                  <a:pt x="774168" y="1130300"/>
                </a:moveTo>
                <a:lnTo>
                  <a:pt x="768680" y="1130300"/>
                </a:lnTo>
                <a:lnTo>
                  <a:pt x="762988" y="1143000"/>
                </a:lnTo>
                <a:lnTo>
                  <a:pt x="779104" y="1143000"/>
                </a:lnTo>
                <a:lnTo>
                  <a:pt x="774168" y="1130300"/>
                </a:lnTo>
                <a:close/>
              </a:path>
              <a:path w="3596640" h="2374900">
                <a:moveTo>
                  <a:pt x="699971" y="1117600"/>
                </a:moveTo>
                <a:lnTo>
                  <a:pt x="679769" y="1117600"/>
                </a:lnTo>
                <a:lnTo>
                  <a:pt x="679510" y="1130300"/>
                </a:lnTo>
                <a:lnTo>
                  <a:pt x="696713" y="1130300"/>
                </a:lnTo>
                <a:lnTo>
                  <a:pt x="697539" y="1129417"/>
                </a:lnTo>
                <a:lnTo>
                  <a:pt x="699971" y="1117600"/>
                </a:lnTo>
                <a:close/>
              </a:path>
              <a:path w="3596640" h="2374900">
                <a:moveTo>
                  <a:pt x="740598" y="1104900"/>
                </a:moveTo>
                <a:lnTo>
                  <a:pt x="718830" y="1104900"/>
                </a:lnTo>
                <a:lnTo>
                  <a:pt x="715772" y="1117600"/>
                </a:lnTo>
                <a:lnTo>
                  <a:pt x="708600" y="1117600"/>
                </a:lnTo>
                <a:lnTo>
                  <a:pt x="697539" y="1129417"/>
                </a:lnTo>
                <a:lnTo>
                  <a:pt x="697357" y="1130300"/>
                </a:lnTo>
                <a:lnTo>
                  <a:pt x="745055" y="1130300"/>
                </a:lnTo>
                <a:lnTo>
                  <a:pt x="744090" y="1117600"/>
                </a:lnTo>
                <a:lnTo>
                  <a:pt x="740598" y="1104900"/>
                </a:lnTo>
                <a:close/>
              </a:path>
              <a:path w="3596640" h="2374900">
                <a:moveTo>
                  <a:pt x="755190" y="1117600"/>
                </a:moveTo>
                <a:lnTo>
                  <a:pt x="752320" y="1117600"/>
                </a:lnTo>
                <a:lnTo>
                  <a:pt x="745055" y="1130300"/>
                </a:lnTo>
                <a:lnTo>
                  <a:pt x="760577" y="1130300"/>
                </a:lnTo>
                <a:lnTo>
                  <a:pt x="755190" y="1117600"/>
                </a:lnTo>
                <a:close/>
              </a:path>
              <a:path w="3596640" h="2374900">
                <a:moveTo>
                  <a:pt x="708600" y="1117600"/>
                </a:moveTo>
                <a:lnTo>
                  <a:pt x="699971" y="1117600"/>
                </a:lnTo>
                <a:lnTo>
                  <a:pt x="697539" y="1129417"/>
                </a:lnTo>
                <a:lnTo>
                  <a:pt x="708600" y="1117600"/>
                </a:lnTo>
                <a:close/>
              </a:path>
              <a:path w="3596640" h="2374900">
                <a:moveTo>
                  <a:pt x="660348" y="1092770"/>
                </a:moveTo>
                <a:lnTo>
                  <a:pt x="657236" y="1097980"/>
                </a:lnTo>
                <a:lnTo>
                  <a:pt x="662061" y="1104900"/>
                </a:lnTo>
                <a:lnTo>
                  <a:pt x="662683" y="1117600"/>
                </a:lnTo>
                <a:lnTo>
                  <a:pt x="667877" y="1104900"/>
                </a:lnTo>
                <a:lnTo>
                  <a:pt x="670051" y="1104900"/>
                </a:lnTo>
                <a:lnTo>
                  <a:pt x="660348" y="1092770"/>
                </a:lnTo>
                <a:close/>
              </a:path>
              <a:path w="3596640" h="2374900">
                <a:moveTo>
                  <a:pt x="722237" y="1092200"/>
                </a:moveTo>
                <a:lnTo>
                  <a:pt x="664549" y="1092200"/>
                </a:lnTo>
                <a:lnTo>
                  <a:pt x="675635" y="1104900"/>
                </a:lnTo>
                <a:lnTo>
                  <a:pt x="683862" y="1117600"/>
                </a:lnTo>
                <a:lnTo>
                  <a:pt x="704720" y="1117600"/>
                </a:lnTo>
                <a:lnTo>
                  <a:pt x="712420" y="1104900"/>
                </a:lnTo>
                <a:lnTo>
                  <a:pt x="718830" y="1104900"/>
                </a:lnTo>
                <a:lnTo>
                  <a:pt x="722237" y="1092200"/>
                </a:lnTo>
                <a:close/>
              </a:path>
              <a:path w="3596640" h="2374900">
                <a:moveTo>
                  <a:pt x="718830" y="1104900"/>
                </a:moveTo>
                <a:lnTo>
                  <a:pt x="712420" y="1104900"/>
                </a:lnTo>
                <a:lnTo>
                  <a:pt x="704720" y="1117600"/>
                </a:lnTo>
                <a:lnTo>
                  <a:pt x="715772" y="1117600"/>
                </a:lnTo>
                <a:lnTo>
                  <a:pt x="718830" y="1104900"/>
                </a:lnTo>
                <a:close/>
              </a:path>
              <a:path w="3596640" h="2374900">
                <a:moveTo>
                  <a:pt x="701890" y="1079500"/>
                </a:moveTo>
                <a:lnTo>
                  <a:pt x="641671" y="1079500"/>
                </a:lnTo>
                <a:lnTo>
                  <a:pt x="648006" y="1092200"/>
                </a:lnTo>
                <a:lnTo>
                  <a:pt x="653102" y="1104900"/>
                </a:lnTo>
                <a:lnTo>
                  <a:pt x="657236" y="1097980"/>
                </a:lnTo>
                <a:lnTo>
                  <a:pt x="653205" y="1092200"/>
                </a:lnTo>
                <a:lnTo>
                  <a:pt x="713681" y="1092200"/>
                </a:lnTo>
                <a:lnTo>
                  <a:pt x="701890" y="1079500"/>
                </a:lnTo>
                <a:close/>
              </a:path>
              <a:path w="3596640" h="2374900">
                <a:moveTo>
                  <a:pt x="660689" y="1092200"/>
                </a:moveTo>
                <a:lnTo>
                  <a:pt x="659892" y="1092200"/>
                </a:lnTo>
                <a:lnTo>
                  <a:pt x="660348" y="1092770"/>
                </a:lnTo>
                <a:lnTo>
                  <a:pt x="660689" y="1092200"/>
                </a:lnTo>
                <a:close/>
              </a:path>
              <a:path w="3596640" h="2374900">
                <a:moveTo>
                  <a:pt x="633689" y="1079500"/>
                </a:moveTo>
                <a:lnTo>
                  <a:pt x="631827" y="1079500"/>
                </a:lnTo>
                <a:lnTo>
                  <a:pt x="636123" y="1092200"/>
                </a:lnTo>
                <a:lnTo>
                  <a:pt x="633689" y="1079500"/>
                </a:lnTo>
                <a:close/>
              </a:path>
              <a:path w="3596640" h="2374900">
                <a:moveTo>
                  <a:pt x="668725" y="1041400"/>
                </a:moveTo>
                <a:lnTo>
                  <a:pt x="600728" y="1041400"/>
                </a:lnTo>
                <a:lnTo>
                  <a:pt x="600809" y="1044390"/>
                </a:lnTo>
                <a:lnTo>
                  <a:pt x="604550" y="1054100"/>
                </a:lnTo>
                <a:lnTo>
                  <a:pt x="626824" y="1054100"/>
                </a:lnTo>
                <a:lnTo>
                  <a:pt x="633397" y="1066800"/>
                </a:lnTo>
                <a:lnTo>
                  <a:pt x="630361" y="1079500"/>
                </a:lnTo>
                <a:lnTo>
                  <a:pt x="703767" y="1079500"/>
                </a:lnTo>
                <a:lnTo>
                  <a:pt x="697630" y="1066800"/>
                </a:lnTo>
                <a:lnTo>
                  <a:pt x="665799" y="1066800"/>
                </a:lnTo>
                <a:lnTo>
                  <a:pt x="667245" y="1054100"/>
                </a:lnTo>
                <a:lnTo>
                  <a:pt x="668725" y="1041400"/>
                </a:lnTo>
                <a:close/>
              </a:path>
              <a:path w="3596640" h="2374900">
                <a:moveTo>
                  <a:pt x="617299" y="1054100"/>
                </a:moveTo>
                <a:lnTo>
                  <a:pt x="607808" y="1054100"/>
                </a:lnTo>
                <a:lnTo>
                  <a:pt x="611477" y="1066800"/>
                </a:lnTo>
                <a:lnTo>
                  <a:pt x="617299" y="1054100"/>
                </a:lnTo>
                <a:close/>
              </a:path>
              <a:path w="3596640" h="2374900">
                <a:moveTo>
                  <a:pt x="679086" y="1054100"/>
                </a:moveTo>
                <a:lnTo>
                  <a:pt x="676551" y="1054100"/>
                </a:lnTo>
                <a:lnTo>
                  <a:pt x="665799" y="1066800"/>
                </a:lnTo>
                <a:lnTo>
                  <a:pt x="683892" y="1066800"/>
                </a:lnTo>
                <a:lnTo>
                  <a:pt x="679086" y="1054100"/>
                </a:lnTo>
                <a:close/>
              </a:path>
              <a:path w="3596640" h="2374900">
                <a:moveTo>
                  <a:pt x="599657" y="1041400"/>
                </a:moveTo>
                <a:lnTo>
                  <a:pt x="595284" y="1041400"/>
                </a:lnTo>
                <a:lnTo>
                  <a:pt x="601073" y="1054100"/>
                </a:lnTo>
                <a:lnTo>
                  <a:pt x="600809" y="1044390"/>
                </a:lnTo>
                <a:lnTo>
                  <a:pt x="599657" y="1041400"/>
                </a:lnTo>
                <a:close/>
              </a:path>
              <a:path w="3596640" h="2374900">
                <a:moveTo>
                  <a:pt x="595284" y="1041400"/>
                </a:moveTo>
                <a:close/>
              </a:path>
              <a:path w="3596640" h="2374900">
                <a:moveTo>
                  <a:pt x="584484" y="1036749"/>
                </a:moveTo>
                <a:lnTo>
                  <a:pt x="584032" y="1041400"/>
                </a:lnTo>
                <a:lnTo>
                  <a:pt x="585915" y="1038484"/>
                </a:lnTo>
                <a:lnTo>
                  <a:pt x="584484" y="1036749"/>
                </a:lnTo>
                <a:close/>
              </a:path>
              <a:path w="3596640" h="2374900">
                <a:moveTo>
                  <a:pt x="655768" y="1028700"/>
                </a:moveTo>
                <a:lnTo>
                  <a:pt x="592235" y="1028700"/>
                </a:lnTo>
                <a:lnTo>
                  <a:pt x="585915" y="1038484"/>
                </a:lnTo>
                <a:lnTo>
                  <a:pt x="588320" y="1041400"/>
                </a:lnTo>
                <a:lnTo>
                  <a:pt x="658073" y="1041400"/>
                </a:lnTo>
                <a:lnTo>
                  <a:pt x="655768" y="1028700"/>
                </a:lnTo>
                <a:close/>
              </a:path>
              <a:path w="3596640" h="2374900">
                <a:moveTo>
                  <a:pt x="585266" y="1028700"/>
                </a:moveTo>
                <a:lnTo>
                  <a:pt x="577844" y="1028700"/>
                </a:lnTo>
                <a:lnTo>
                  <a:pt x="584484" y="1036749"/>
                </a:lnTo>
                <a:lnTo>
                  <a:pt x="585266" y="1028700"/>
                </a:lnTo>
                <a:close/>
              </a:path>
              <a:path w="3596640" h="2374900">
                <a:moveTo>
                  <a:pt x="614296" y="1016000"/>
                </a:moveTo>
                <a:lnTo>
                  <a:pt x="570075" y="1016000"/>
                </a:lnTo>
                <a:lnTo>
                  <a:pt x="569459" y="1028700"/>
                </a:lnTo>
                <a:lnTo>
                  <a:pt x="615688" y="1028700"/>
                </a:lnTo>
                <a:lnTo>
                  <a:pt x="614296" y="1016000"/>
                </a:lnTo>
                <a:close/>
              </a:path>
              <a:path w="3596640" h="2374900">
                <a:moveTo>
                  <a:pt x="634322" y="1016000"/>
                </a:moveTo>
                <a:lnTo>
                  <a:pt x="627208" y="1016000"/>
                </a:lnTo>
                <a:lnTo>
                  <a:pt x="625066" y="1028700"/>
                </a:lnTo>
                <a:lnTo>
                  <a:pt x="638675" y="1028700"/>
                </a:lnTo>
                <a:lnTo>
                  <a:pt x="634322" y="1016000"/>
                </a:lnTo>
                <a:close/>
              </a:path>
              <a:path w="3596640" h="2374900">
                <a:moveTo>
                  <a:pt x="618106" y="1003300"/>
                </a:moveTo>
                <a:lnTo>
                  <a:pt x="561045" y="1003300"/>
                </a:lnTo>
                <a:lnTo>
                  <a:pt x="565429" y="1016000"/>
                </a:lnTo>
                <a:lnTo>
                  <a:pt x="627234" y="1016000"/>
                </a:lnTo>
                <a:lnTo>
                  <a:pt x="618106" y="1003300"/>
                </a:lnTo>
                <a:close/>
              </a:path>
              <a:path w="3596640" h="2374900">
                <a:moveTo>
                  <a:pt x="593544" y="990600"/>
                </a:moveTo>
                <a:lnTo>
                  <a:pt x="543910" y="990600"/>
                </a:lnTo>
                <a:lnTo>
                  <a:pt x="549970" y="1003300"/>
                </a:lnTo>
                <a:lnTo>
                  <a:pt x="593074" y="1003300"/>
                </a:lnTo>
                <a:lnTo>
                  <a:pt x="593544" y="990600"/>
                </a:lnTo>
                <a:close/>
              </a:path>
              <a:path w="3596640" h="2374900">
                <a:moveTo>
                  <a:pt x="607984" y="990600"/>
                </a:moveTo>
                <a:lnTo>
                  <a:pt x="597672" y="990600"/>
                </a:lnTo>
                <a:lnTo>
                  <a:pt x="593074" y="1003300"/>
                </a:lnTo>
                <a:lnTo>
                  <a:pt x="615091" y="1003300"/>
                </a:lnTo>
                <a:lnTo>
                  <a:pt x="607984" y="990600"/>
                </a:lnTo>
                <a:close/>
              </a:path>
              <a:path w="3596640" h="2374900">
                <a:moveTo>
                  <a:pt x="506524" y="952500"/>
                </a:moveTo>
                <a:lnTo>
                  <a:pt x="506091" y="965200"/>
                </a:lnTo>
                <a:lnTo>
                  <a:pt x="515623" y="977900"/>
                </a:lnTo>
                <a:lnTo>
                  <a:pt x="524908" y="990600"/>
                </a:lnTo>
                <a:lnTo>
                  <a:pt x="523732" y="977900"/>
                </a:lnTo>
                <a:lnTo>
                  <a:pt x="521840" y="977900"/>
                </a:lnTo>
                <a:lnTo>
                  <a:pt x="524828" y="965200"/>
                </a:lnTo>
                <a:lnTo>
                  <a:pt x="520043" y="965200"/>
                </a:lnTo>
                <a:lnTo>
                  <a:pt x="506524" y="952500"/>
                </a:lnTo>
                <a:close/>
              </a:path>
              <a:path w="3596640" h="2374900">
                <a:moveTo>
                  <a:pt x="586732" y="977900"/>
                </a:moveTo>
                <a:lnTo>
                  <a:pt x="537556" y="977900"/>
                </a:lnTo>
                <a:lnTo>
                  <a:pt x="537302" y="990600"/>
                </a:lnTo>
                <a:lnTo>
                  <a:pt x="590817" y="990600"/>
                </a:lnTo>
                <a:lnTo>
                  <a:pt x="586732" y="977900"/>
                </a:lnTo>
                <a:close/>
              </a:path>
              <a:path w="3596640" h="2374900">
                <a:moveTo>
                  <a:pt x="598808" y="977900"/>
                </a:moveTo>
                <a:lnTo>
                  <a:pt x="589518" y="977900"/>
                </a:lnTo>
                <a:lnTo>
                  <a:pt x="592744" y="990600"/>
                </a:lnTo>
                <a:lnTo>
                  <a:pt x="603981" y="990600"/>
                </a:lnTo>
                <a:lnTo>
                  <a:pt x="598808" y="977900"/>
                </a:lnTo>
                <a:close/>
              </a:path>
              <a:path w="3596640" h="2374900">
                <a:moveTo>
                  <a:pt x="544040" y="965200"/>
                </a:moveTo>
                <a:lnTo>
                  <a:pt x="526517" y="965200"/>
                </a:lnTo>
                <a:lnTo>
                  <a:pt x="521840" y="977900"/>
                </a:lnTo>
                <a:lnTo>
                  <a:pt x="543417" y="977900"/>
                </a:lnTo>
                <a:lnTo>
                  <a:pt x="544040" y="965200"/>
                </a:lnTo>
                <a:close/>
              </a:path>
              <a:path w="3596640" h="2374900">
                <a:moveTo>
                  <a:pt x="578939" y="965200"/>
                </a:moveTo>
                <a:lnTo>
                  <a:pt x="544040" y="965200"/>
                </a:lnTo>
                <a:lnTo>
                  <a:pt x="543417" y="977900"/>
                </a:lnTo>
                <a:lnTo>
                  <a:pt x="569465" y="977900"/>
                </a:lnTo>
                <a:lnTo>
                  <a:pt x="578939" y="965200"/>
                </a:lnTo>
                <a:close/>
              </a:path>
              <a:path w="3596640" h="2374900">
                <a:moveTo>
                  <a:pt x="546854" y="939800"/>
                </a:moveTo>
                <a:lnTo>
                  <a:pt x="498500" y="939800"/>
                </a:lnTo>
                <a:lnTo>
                  <a:pt x="511485" y="952500"/>
                </a:lnTo>
                <a:lnTo>
                  <a:pt x="520043" y="965200"/>
                </a:lnTo>
                <a:lnTo>
                  <a:pt x="578939" y="965200"/>
                </a:lnTo>
                <a:lnTo>
                  <a:pt x="583003" y="977900"/>
                </a:lnTo>
                <a:lnTo>
                  <a:pt x="585848" y="977900"/>
                </a:lnTo>
                <a:lnTo>
                  <a:pt x="581326" y="965200"/>
                </a:lnTo>
                <a:lnTo>
                  <a:pt x="572373" y="952500"/>
                </a:lnTo>
                <a:lnTo>
                  <a:pt x="551739" y="952500"/>
                </a:lnTo>
                <a:lnTo>
                  <a:pt x="546854" y="939800"/>
                </a:lnTo>
                <a:close/>
              </a:path>
              <a:path w="3596640" h="2374900">
                <a:moveTo>
                  <a:pt x="498500" y="939800"/>
                </a:moveTo>
                <a:lnTo>
                  <a:pt x="490354" y="939800"/>
                </a:lnTo>
                <a:lnTo>
                  <a:pt x="488920" y="952500"/>
                </a:lnTo>
                <a:lnTo>
                  <a:pt x="498739" y="952500"/>
                </a:lnTo>
                <a:lnTo>
                  <a:pt x="498500" y="939800"/>
                </a:lnTo>
                <a:close/>
              </a:path>
              <a:path w="3596640" h="2374900">
                <a:moveTo>
                  <a:pt x="560727" y="939800"/>
                </a:moveTo>
                <a:lnTo>
                  <a:pt x="556447" y="939800"/>
                </a:lnTo>
                <a:lnTo>
                  <a:pt x="551739" y="952500"/>
                </a:lnTo>
                <a:lnTo>
                  <a:pt x="563877" y="952500"/>
                </a:lnTo>
                <a:lnTo>
                  <a:pt x="560727" y="939800"/>
                </a:lnTo>
                <a:close/>
              </a:path>
              <a:path w="3596640" h="2374900">
                <a:moveTo>
                  <a:pt x="536936" y="914400"/>
                </a:moveTo>
                <a:lnTo>
                  <a:pt x="532622" y="927100"/>
                </a:lnTo>
                <a:lnTo>
                  <a:pt x="488207" y="927100"/>
                </a:lnTo>
                <a:lnTo>
                  <a:pt x="485607" y="939800"/>
                </a:lnTo>
                <a:lnTo>
                  <a:pt x="553269" y="939800"/>
                </a:lnTo>
                <a:lnTo>
                  <a:pt x="547692" y="927100"/>
                </a:lnTo>
                <a:lnTo>
                  <a:pt x="536936" y="914400"/>
                </a:lnTo>
                <a:close/>
              </a:path>
              <a:path w="3596640" h="2374900">
                <a:moveTo>
                  <a:pt x="493185" y="914400"/>
                </a:moveTo>
                <a:lnTo>
                  <a:pt x="474444" y="914400"/>
                </a:lnTo>
                <a:lnTo>
                  <a:pt x="471909" y="927100"/>
                </a:lnTo>
                <a:lnTo>
                  <a:pt x="493168" y="927100"/>
                </a:lnTo>
                <a:lnTo>
                  <a:pt x="493185" y="914400"/>
                </a:lnTo>
                <a:close/>
              </a:path>
              <a:path w="3596640" h="2374900">
                <a:moveTo>
                  <a:pt x="528769" y="914400"/>
                </a:moveTo>
                <a:lnTo>
                  <a:pt x="498599" y="914400"/>
                </a:lnTo>
                <a:lnTo>
                  <a:pt x="507362" y="927100"/>
                </a:lnTo>
                <a:lnTo>
                  <a:pt x="532622" y="927100"/>
                </a:lnTo>
                <a:lnTo>
                  <a:pt x="528769" y="914400"/>
                </a:lnTo>
                <a:close/>
              </a:path>
              <a:path w="3596640" h="2374900">
                <a:moveTo>
                  <a:pt x="502485" y="889000"/>
                </a:moveTo>
                <a:lnTo>
                  <a:pt x="447316" y="889000"/>
                </a:lnTo>
                <a:lnTo>
                  <a:pt x="450472" y="901700"/>
                </a:lnTo>
                <a:lnTo>
                  <a:pt x="455095" y="914400"/>
                </a:lnTo>
                <a:lnTo>
                  <a:pt x="517814" y="914400"/>
                </a:lnTo>
                <a:lnTo>
                  <a:pt x="519628" y="901700"/>
                </a:lnTo>
                <a:lnTo>
                  <a:pt x="505937" y="901700"/>
                </a:lnTo>
                <a:lnTo>
                  <a:pt x="502485" y="889000"/>
                </a:lnTo>
                <a:close/>
              </a:path>
              <a:path w="3596640" h="2374900">
                <a:moveTo>
                  <a:pt x="521753" y="901700"/>
                </a:moveTo>
                <a:lnTo>
                  <a:pt x="517814" y="914400"/>
                </a:lnTo>
                <a:lnTo>
                  <a:pt x="525275" y="914400"/>
                </a:lnTo>
                <a:lnTo>
                  <a:pt x="521753" y="901700"/>
                </a:lnTo>
                <a:close/>
              </a:path>
              <a:path w="3596640" h="2374900">
                <a:moveTo>
                  <a:pt x="492198" y="876300"/>
                </a:moveTo>
                <a:lnTo>
                  <a:pt x="446323" y="876300"/>
                </a:lnTo>
                <a:lnTo>
                  <a:pt x="441514" y="889000"/>
                </a:lnTo>
                <a:lnTo>
                  <a:pt x="439671" y="901700"/>
                </a:lnTo>
                <a:lnTo>
                  <a:pt x="445208" y="901700"/>
                </a:lnTo>
                <a:lnTo>
                  <a:pt x="447316" y="889000"/>
                </a:lnTo>
                <a:lnTo>
                  <a:pt x="499329" y="889000"/>
                </a:lnTo>
                <a:lnTo>
                  <a:pt x="492198" y="876300"/>
                </a:lnTo>
                <a:close/>
              </a:path>
              <a:path w="3596640" h="2374900">
                <a:moveTo>
                  <a:pt x="513293" y="889000"/>
                </a:moveTo>
                <a:lnTo>
                  <a:pt x="504233" y="889000"/>
                </a:lnTo>
                <a:lnTo>
                  <a:pt x="505937" y="901700"/>
                </a:lnTo>
                <a:lnTo>
                  <a:pt x="513158" y="901700"/>
                </a:lnTo>
                <a:lnTo>
                  <a:pt x="513293" y="889000"/>
                </a:lnTo>
                <a:close/>
              </a:path>
              <a:path w="3596640" h="2374900">
                <a:moveTo>
                  <a:pt x="426018" y="876300"/>
                </a:moveTo>
                <a:lnTo>
                  <a:pt x="423783" y="889000"/>
                </a:lnTo>
                <a:lnTo>
                  <a:pt x="428470" y="889000"/>
                </a:lnTo>
                <a:lnTo>
                  <a:pt x="426018" y="876300"/>
                </a:lnTo>
                <a:close/>
              </a:path>
              <a:path w="3596640" h="2374900">
                <a:moveTo>
                  <a:pt x="445301" y="876300"/>
                </a:moveTo>
                <a:lnTo>
                  <a:pt x="435112" y="876300"/>
                </a:lnTo>
                <a:lnTo>
                  <a:pt x="434237" y="889000"/>
                </a:lnTo>
                <a:lnTo>
                  <a:pt x="438122" y="889000"/>
                </a:lnTo>
                <a:lnTo>
                  <a:pt x="445301" y="876300"/>
                </a:lnTo>
                <a:close/>
              </a:path>
              <a:path w="3596640" h="2374900">
                <a:moveTo>
                  <a:pt x="431746" y="863600"/>
                </a:moveTo>
                <a:lnTo>
                  <a:pt x="421565" y="863600"/>
                </a:lnTo>
                <a:lnTo>
                  <a:pt x="428241" y="876300"/>
                </a:lnTo>
                <a:lnTo>
                  <a:pt x="433638" y="876300"/>
                </a:lnTo>
                <a:lnTo>
                  <a:pt x="431746" y="863600"/>
                </a:lnTo>
                <a:close/>
              </a:path>
              <a:path w="3596640" h="2374900">
                <a:moveTo>
                  <a:pt x="471281" y="838200"/>
                </a:moveTo>
                <a:lnTo>
                  <a:pt x="397151" y="838200"/>
                </a:lnTo>
                <a:lnTo>
                  <a:pt x="398563" y="850900"/>
                </a:lnTo>
                <a:lnTo>
                  <a:pt x="424862" y="850900"/>
                </a:lnTo>
                <a:lnTo>
                  <a:pt x="428735" y="863600"/>
                </a:lnTo>
                <a:lnTo>
                  <a:pt x="431746" y="863600"/>
                </a:lnTo>
                <a:lnTo>
                  <a:pt x="439760" y="876300"/>
                </a:lnTo>
                <a:lnTo>
                  <a:pt x="453641" y="876300"/>
                </a:lnTo>
                <a:lnTo>
                  <a:pt x="462305" y="864560"/>
                </a:lnTo>
                <a:lnTo>
                  <a:pt x="462935" y="863600"/>
                </a:lnTo>
                <a:lnTo>
                  <a:pt x="467243" y="850900"/>
                </a:lnTo>
                <a:lnTo>
                  <a:pt x="471281" y="838200"/>
                </a:lnTo>
                <a:close/>
              </a:path>
              <a:path w="3596640" h="2374900">
                <a:moveTo>
                  <a:pt x="462305" y="864560"/>
                </a:moveTo>
                <a:lnTo>
                  <a:pt x="453641" y="876300"/>
                </a:lnTo>
                <a:lnTo>
                  <a:pt x="454597" y="876300"/>
                </a:lnTo>
                <a:lnTo>
                  <a:pt x="462305" y="864560"/>
                </a:lnTo>
                <a:close/>
              </a:path>
              <a:path w="3596640" h="2374900">
                <a:moveTo>
                  <a:pt x="465610" y="863600"/>
                </a:moveTo>
                <a:lnTo>
                  <a:pt x="463014" y="863600"/>
                </a:lnTo>
                <a:lnTo>
                  <a:pt x="462305" y="864560"/>
                </a:lnTo>
                <a:lnTo>
                  <a:pt x="454597" y="876300"/>
                </a:lnTo>
                <a:lnTo>
                  <a:pt x="463547" y="876300"/>
                </a:lnTo>
                <a:lnTo>
                  <a:pt x="465610" y="863600"/>
                </a:lnTo>
                <a:close/>
              </a:path>
              <a:path w="3596640" h="2374900">
                <a:moveTo>
                  <a:pt x="483616" y="863600"/>
                </a:moveTo>
                <a:lnTo>
                  <a:pt x="470540" y="863600"/>
                </a:lnTo>
                <a:lnTo>
                  <a:pt x="469414" y="876300"/>
                </a:lnTo>
                <a:lnTo>
                  <a:pt x="476984" y="876300"/>
                </a:lnTo>
                <a:lnTo>
                  <a:pt x="483616" y="863600"/>
                </a:lnTo>
                <a:close/>
              </a:path>
              <a:path w="3596640" h="2374900">
                <a:moveTo>
                  <a:pt x="420564" y="862454"/>
                </a:moveTo>
                <a:lnTo>
                  <a:pt x="420138" y="863600"/>
                </a:lnTo>
                <a:lnTo>
                  <a:pt x="421565" y="863600"/>
                </a:lnTo>
                <a:lnTo>
                  <a:pt x="420564" y="862454"/>
                </a:lnTo>
                <a:close/>
              </a:path>
              <a:path w="3596640" h="2374900">
                <a:moveTo>
                  <a:pt x="424862" y="850900"/>
                </a:moveTo>
                <a:lnTo>
                  <a:pt x="410461" y="850900"/>
                </a:lnTo>
                <a:lnTo>
                  <a:pt x="420564" y="862454"/>
                </a:lnTo>
                <a:lnTo>
                  <a:pt x="424862" y="850900"/>
                </a:lnTo>
                <a:close/>
              </a:path>
              <a:path w="3596640" h="2374900">
                <a:moveTo>
                  <a:pt x="451751" y="825500"/>
                </a:moveTo>
                <a:lnTo>
                  <a:pt x="399537" y="825500"/>
                </a:lnTo>
                <a:lnTo>
                  <a:pt x="403237" y="838200"/>
                </a:lnTo>
                <a:lnTo>
                  <a:pt x="454779" y="838200"/>
                </a:lnTo>
                <a:lnTo>
                  <a:pt x="451751" y="825500"/>
                </a:lnTo>
                <a:close/>
              </a:path>
              <a:path w="3596640" h="2374900">
                <a:moveTo>
                  <a:pt x="390649" y="812800"/>
                </a:moveTo>
                <a:lnTo>
                  <a:pt x="387815" y="812800"/>
                </a:lnTo>
                <a:lnTo>
                  <a:pt x="389558" y="825500"/>
                </a:lnTo>
                <a:lnTo>
                  <a:pt x="390649" y="812800"/>
                </a:lnTo>
                <a:close/>
              </a:path>
              <a:path w="3596640" h="2374900">
                <a:moveTo>
                  <a:pt x="416913" y="812800"/>
                </a:moveTo>
                <a:lnTo>
                  <a:pt x="393722" y="812800"/>
                </a:lnTo>
                <a:lnTo>
                  <a:pt x="400999" y="825500"/>
                </a:lnTo>
                <a:lnTo>
                  <a:pt x="426813" y="825500"/>
                </a:lnTo>
                <a:lnTo>
                  <a:pt x="416913" y="812800"/>
                </a:lnTo>
                <a:close/>
              </a:path>
              <a:path w="3596640" h="2374900">
                <a:moveTo>
                  <a:pt x="431016" y="812800"/>
                </a:moveTo>
                <a:lnTo>
                  <a:pt x="427007" y="812800"/>
                </a:lnTo>
                <a:lnTo>
                  <a:pt x="429089" y="825500"/>
                </a:lnTo>
                <a:lnTo>
                  <a:pt x="433346" y="825500"/>
                </a:lnTo>
                <a:lnTo>
                  <a:pt x="433612" y="816936"/>
                </a:lnTo>
                <a:lnTo>
                  <a:pt x="431016" y="812800"/>
                </a:lnTo>
                <a:close/>
              </a:path>
              <a:path w="3596640" h="2374900">
                <a:moveTo>
                  <a:pt x="433612" y="816936"/>
                </a:moveTo>
                <a:lnTo>
                  <a:pt x="433346" y="825500"/>
                </a:lnTo>
                <a:lnTo>
                  <a:pt x="438985" y="825500"/>
                </a:lnTo>
                <a:lnTo>
                  <a:pt x="433612" y="816936"/>
                </a:lnTo>
                <a:close/>
              </a:path>
              <a:path w="3596640" h="2374900">
                <a:moveTo>
                  <a:pt x="362570" y="800100"/>
                </a:moveTo>
                <a:lnTo>
                  <a:pt x="361909" y="812800"/>
                </a:lnTo>
                <a:lnTo>
                  <a:pt x="364052" y="812800"/>
                </a:lnTo>
                <a:lnTo>
                  <a:pt x="362570" y="800100"/>
                </a:lnTo>
                <a:close/>
              </a:path>
              <a:path w="3596640" h="2374900">
                <a:moveTo>
                  <a:pt x="381501" y="800100"/>
                </a:moveTo>
                <a:lnTo>
                  <a:pt x="368818" y="800100"/>
                </a:lnTo>
                <a:lnTo>
                  <a:pt x="369470" y="812800"/>
                </a:lnTo>
                <a:lnTo>
                  <a:pt x="376212" y="812800"/>
                </a:lnTo>
                <a:lnTo>
                  <a:pt x="381501" y="800100"/>
                </a:lnTo>
                <a:close/>
              </a:path>
              <a:path w="3596640" h="2374900">
                <a:moveTo>
                  <a:pt x="417355" y="800100"/>
                </a:moveTo>
                <a:lnTo>
                  <a:pt x="381501" y="800100"/>
                </a:lnTo>
                <a:lnTo>
                  <a:pt x="377797" y="812800"/>
                </a:lnTo>
                <a:lnTo>
                  <a:pt x="420288" y="812800"/>
                </a:lnTo>
                <a:lnTo>
                  <a:pt x="417355" y="800100"/>
                </a:lnTo>
                <a:close/>
              </a:path>
              <a:path w="3596640" h="2374900">
                <a:moveTo>
                  <a:pt x="423986" y="800100"/>
                </a:moveTo>
                <a:lnTo>
                  <a:pt x="417355" y="800100"/>
                </a:lnTo>
                <a:lnTo>
                  <a:pt x="423834" y="812800"/>
                </a:lnTo>
                <a:lnTo>
                  <a:pt x="433626" y="812800"/>
                </a:lnTo>
                <a:lnTo>
                  <a:pt x="423986" y="800100"/>
                </a:lnTo>
                <a:close/>
              </a:path>
              <a:path w="3596640" h="2374900">
                <a:moveTo>
                  <a:pt x="429892" y="800100"/>
                </a:moveTo>
                <a:lnTo>
                  <a:pt x="427377" y="800100"/>
                </a:lnTo>
                <a:lnTo>
                  <a:pt x="437258" y="812800"/>
                </a:lnTo>
                <a:lnTo>
                  <a:pt x="429892" y="800100"/>
                </a:lnTo>
                <a:close/>
              </a:path>
              <a:path w="3596640" h="2374900">
                <a:moveTo>
                  <a:pt x="411069" y="774700"/>
                </a:moveTo>
                <a:lnTo>
                  <a:pt x="359219" y="774700"/>
                </a:lnTo>
                <a:lnTo>
                  <a:pt x="367675" y="787400"/>
                </a:lnTo>
                <a:lnTo>
                  <a:pt x="357850" y="787400"/>
                </a:lnTo>
                <a:lnTo>
                  <a:pt x="357669" y="800100"/>
                </a:lnTo>
                <a:lnTo>
                  <a:pt x="420810" y="800100"/>
                </a:lnTo>
                <a:lnTo>
                  <a:pt x="410385" y="787400"/>
                </a:lnTo>
                <a:lnTo>
                  <a:pt x="411069" y="774700"/>
                </a:lnTo>
                <a:close/>
              </a:path>
              <a:path w="3596640" h="2374900">
                <a:moveTo>
                  <a:pt x="354567" y="774700"/>
                </a:moveTo>
                <a:lnTo>
                  <a:pt x="341532" y="774700"/>
                </a:lnTo>
                <a:lnTo>
                  <a:pt x="342554" y="787400"/>
                </a:lnTo>
                <a:lnTo>
                  <a:pt x="350189" y="787400"/>
                </a:lnTo>
                <a:lnTo>
                  <a:pt x="354567" y="774700"/>
                </a:lnTo>
                <a:close/>
              </a:path>
              <a:path w="3596640" h="2374900">
                <a:moveTo>
                  <a:pt x="358175" y="762000"/>
                </a:moveTo>
                <a:lnTo>
                  <a:pt x="334906" y="762000"/>
                </a:lnTo>
                <a:lnTo>
                  <a:pt x="341944" y="774700"/>
                </a:lnTo>
                <a:lnTo>
                  <a:pt x="360080" y="774700"/>
                </a:lnTo>
                <a:lnTo>
                  <a:pt x="358175" y="762000"/>
                </a:lnTo>
                <a:close/>
              </a:path>
              <a:path w="3596640" h="2374900">
                <a:moveTo>
                  <a:pt x="374837" y="736600"/>
                </a:moveTo>
                <a:lnTo>
                  <a:pt x="365395" y="736600"/>
                </a:lnTo>
                <a:lnTo>
                  <a:pt x="357382" y="749300"/>
                </a:lnTo>
                <a:lnTo>
                  <a:pt x="340814" y="749300"/>
                </a:lnTo>
                <a:lnTo>
                  <a:pt x="346351" y="762000"/>
                </a:lnTo>
                <a:lnTo>
                  <a:pt x="360893" y="762000"/>
                </a:lnTo>
                <a:lnTo>
                  <a:pt x="365757" y="774700"/>
                </a:lnTo>
                <a:lnTo>
                  <a:pt x="388833" y="774700"/>
                </a:lnTo>
                <a:lnTo>
                  <a:pt x="387233" y="762000"/>
                </a:lnTo>
                <a:lnTo>
                  <a:pt x="383092" y="749300"/>
                </a:lnTo>
                <a:lnTo>
                  <a:pt x="374837" y="736600"/>
                </a:lnTo>
                <a:close/>
              </a:path>
              <a:path w="3596640" h="2374900">
                <a:moveTo>
                  <a:pt x="394220" y="762000"/>
                </a:moveTo>
                <a:lnTo>
                  <a:pt x="393697" y="774700"/>
                </a:lnTo>
                <a:lnTo>
                  <a:pt x="402846" y="774700"/>
                </a:lnTo>
                <a:lnTo>
                  <a:pt x="394220" y="762000"/>
                </a:lnTo>
                <a:close/>
              </a:path>
              <a:path w="3596640" h="2374900">
                <a:moveTo>
                  <a:pt x="405615" y="762000"/>
                </a:moveTo>
                <a:lnTo>
                  <a:pt x="404962" y="774700"/>
                </a:lnTo>
                <a:lnTo>
                  <a:pt x="407086" y="774700"/>
                </a:lnTo>
                <a:lnTo>
                  <a:pt x="405615" y="762000"/>
                </a:lnTo>
                <a:close/>
              </a:path>
              <a:path w="3596640" h="2374900">
                <a:moveTo>
                  <a:pt x="337131" y="749300"/>
                </a:moveTo>
                <a:lnTo>
                  <a:pt x="330575" y="749300"/>
                </a:lnTo>
                <a:lnTo>
                  <a:pt x="332289" y="762000"/>
                </a:lnTo>
                <a:lnTo>
                  <a:pt x="336318" y="762000"/>
                </a:lnTo>
                <a:lnTo>
                  <a:pt x="337131" y="749300"/>
                </a:lnTo>
                <a:close/>
              </a:path>
              <a:path w="3596640" h="2374900">
                <a:moveTo>
                  <a:pt x="340814" y="749300"/>
                </a:moveTo>
                <a:lnTo>
                  <a:pt x="337131" y="749300"/>
                </a:lnTo>
                <a:lnTo>
                  <a:pt x="336318" y="762000"/>
                </a:lnTo>
                <a:lnTo>
                  <a:pt x="342084" y="762000"/>
                </a:lnTo>
                <a:lnTo>
                  <a:pt x="340814" y="749300"/>
                </a:lnTo>
                <a:close/>
              </a:path>
              <a:path w="3596640" h="2374900">
                <a:moveTo>
                  <a:pt x="364419" y="723900"/>
                </a:moveTo>
                <a:lnTo>
                  <a:pt x="315914" y="723900"/>
                </a:lnTo>
                <a:lnTo>
                  <a:pt x="309661" y="736600"/>
                </a:lnTo>
                <a:lnTo>
                  <a:pt x="310536" y="749300"/>
                </a:lnTo>
                <a:lnTo>
                  <a:pt x="315620" y="749300"/>
                </a:lnTo>
                <a:lnTo>
                  <a:pt x="320548" y="736600"/>
                </a:lnTo>
                <a:lnTo>
                  <a:pt x="359458" y="736600"/>
                </a:lnTo>
                <a:lnTo>
                  <a:pt x="364419" y="723900"/>
                </a:lnTo>
                <a:close/>
              </a:path>
              <a:path w="3596640" h="2374900">
                <a:moveTo>
                  <a:pt x="323487" y="736600"/>
                </a:moveTo>
                <a:lnTo>
                  <a:pt x="320951" y="736600"/>
                </a:lnTo>
                <a:lnTo>
                  <a:pt x="322471" y="749300"/>
                </a:lnTo>
                <a:lnTo>
                  <a:pt x="323487" y="736600"/>
                </a:lnTo>
                <a:close/>
              </a:path>
              <a:path w="3596640" h="2374900">
                <a:moveTo>
                  <a:pt x="345879" y="736600"/>
                </a:moveTo>
                <a:lnTo>
                  <a:pt x="327086" y="736600"/>
                </a:lnTo>
                <a:lnTo>
                  <a:pt x="336356" y="749300"/>
                </a:lnTo>
                <a:lnTo>
                  <a:pt x="351914" y="749300"/>
                </a:lnTo>
                <a:lnTo>
                  <a:pt x="350306" y="744063"/>
                </a:lnTo>
                <a:lnTo>
                  <a:pt x="345879" y="736600"/>
                </a:lnTo>
                <a:close/>
              </a:path>
              <a:path w="3596640" h="2374900">
                <a:moveTo>
                  <a:pt x="351922" y="746786"/>
                </a:moveTo>
                <a:lnTo>
                  <a:pt x="351914" y="749300"/>
                </a:lnTo>
                <a:lnTo>
                  <a:pt x="353413" y="749300"/>
                </a:lnTo>
                <a:lnTo>
                  <a:pt x="351922" y="746786"/>
                </a:lnTo>
                <a:close/>
              </a:path>
              <a:path w="3596640" h="2374900">
                <a:moveTo>
                  <a:pt x="351954" y="736600"/>
                </a:moveTo>
                <a:lnTo>
                  <a:pt x="348015" y="736600"/>
                </a:lnTo>
                <a:lnTo>
                  <a:pt x="350306" y="744063"/>
                </a:lnTo>
                <a:lnTo>
                  <a:pt x="351922" y="746786"/>
                </a:lnTo>
                <a:lnTo>
                  <a:pt x="351954" y="736600"/>
                </a:lnTo>
                <a:close/>
              </a:path>
              <a:path w="3596640" h="2374900">
                <a:moveTo>
                  <a:pt x="353733" y="711200"/>
                </a:moveTo>
                <a:lnTo>
                  <a:pt x="304382" y="711200"/>
                </a:lnTo>
                <a:lnTo>
                  <a:pt x="314398" y="723900"/>
                </a:lnTo>
                <a:lnTo>
                  <a:pt x="354895" y="723900"/>
                </a:lnTo>
                <a:lnTo>
                  <a:pt x="353733" y="711200"/>
                </a:lnTo>
                <a:close/>
              </a:path>
              <a:path w="3596640" h="2374900">
                <a:moveTo>
                  <a:pt x="339322" y="685800"/>
                </a:moveTo>
                <a:lnTo>
                  <a:pt x="283763" y="685800"/>
                </a:lnTo>
                <a:lnTo>
                  <a:pt x="294967" y="698500"/>
                </a:lnTo>
                <a:lnTo>
                  <a:pt x="285402" y="698500"/>
                </a:lnTo>
                <a:lnTo>
                  <a:pt x="284845" y="711200"/>
                </a:lnTo>
                <a:lnTo>
                  <a:pt x="352700" y="711200"/>
                </a:lnTo>
                <a:lnTo>
                  <a:pt x="343240" y="698500"/>
                </a:lnTo>
                <a:lnTo>
                  <a:pt x="339322" y="685800"/>
                </a:lnTo>
                <a:close/>
              </a:path>
              <a:path w="3596640" h="2374900">
                <a:moveTo>
                  <a:pt x="277110" y="673100"/>
                </a:moveTo>
                <a:lnTo>
                  <a:pt x="275485" y="673100"/>
                </a:lnTo>
                <a:lnTo>
                  <a:pt x="274469" y="685800"/>
                </a:lnTo>
                <a:lnTo>
                  <a:pt x="279752" y="677126"/>
                </a:lnTo>
                <a:lnTo>
                  <a:pt x="277110" y="673100"/>
                </a:lnTo>
                <a:close/>
              </a:path>
              <a:path w="3596640" h="2374900">
                <a:moveTo>
                  <a:pt x="326533" y="673100"/>
                </a:moveTo>
                <a:lnTo>
                  <a:pt x="282204" y="673100"/>
                </a:lnTo>
                <a:lnTo>
                  <a:pt x="279752" y="677126"/>
                </a:lnTo>
                <a:lnTo>
                  <a:pt x="285442" y="685800"/>
                </a:lnTo>
                <a:lnTo>
                  <a:pt x="326600" y="685800"/>
                </a:lnTo>
                <a:lnTo>
                  <a:pt x="326533" y="673100"/>
                </a:lnTo>
                <a:close/>
              </a:path>
              <a:path w="3596640" h="2374900">
                <a:moveTo>
                  <a:pt x="264745" y="660400"/>
                </a:moveTo>
                <a:lnTo>
                  <a:pt x="263590" y="660400"/>
                </a:lnTo>
                <a:lnTo>
                  <a:pt x="259560" y="673100"/>
                </a:lnTo>
                <a:lnTo>
                  <a:pt x="266811" y="673100"/>
                </a:lnTo>
                <a:lnTo>
                  <a:pt x="264745" y="660400"/>
                </a:lnTo>
                <a:close/>
              </a:path>
              <a:path w="3596640" h="2374900">
                <a:moveTo>
                  <a:pt x="321981" y="660400"/>
                </a:moveTo>
                <a:lnTo>
                  <a:pt x="268899" y="660400"/>
                </a:lnTo>
                <a:lnTo>
                  <a:pt x="266811" y="673100"/>
                </a:lnTo>
                <a:lnTo>
                  <a:pt x="317484" y="673100"/>
                </a:lnTo>
                <a:lnTo>
                  <a:pt x="321981" y="660400"/>
                </a:lnTo>
                <a:close/>
              </a:path>
              <a:path w="3596640" h="2374900">
                <a:moveTo>
                  <a:pt x="248191" y="635000"/>
                </a:moveTo>
                <a:lnTo>
                  <a:pt x="246125" y="635000"/>
                </a:lnTo>
                <a:lnTo>
                  <a:pt x="242691" y="647700"/>
                </a:lnTo>
                <a:lnTo>
                  <a:pt x="243566" y="647700"/>
                </a:lnTo>
                <a:lnTo>
                  <a:pt x="253933" y="660400"/>
                </a:lnTo>
                <a:lnTo>
                  <a:pt x="272942" y="660400"/>
                </a:lnTo>
                <a:lnTo>
                  <a:pt x="259979" y="647700"/>
                </a:lnTo>
                <a:lnTo>
                  <a:pt x="248191" y="635000"/>
                </a:lnTo>
                <a:close/>
              </a:path>
              <a:path w="3596640" h="2374900">
                <a:moveTo>
                  <a:pt x="287985" y="635000"/>
                </a:moveTo>
                <a:lnTo>
                  <a:pt x="254673" y="635000"/>
                </a:lnTo>
                <a:lnTo>
                  <a:pt x="267049" y="647700"/>
                </a:lnTo>
                <a:lnTo>
                  <a:pt x="272942" y="660400"/>
                </a:lnTo>
                <a:lnTo>
                  <a:pt x="310144" y="660400"/>
                </a:lnTo>
                <a:lnTo>
                  <a:pt x="309566" y="647700"/>
                </a:lnTo>
                <a:lnTo>
                  <a:pt x="292262" y="647700"/>
                </a:lnTo>
                <a:lnTo>
                  <a:pt x="287985" y="635000"/>
                </a:lnTo>
                <a:close/>
              </a:path>
              <a:path w="3596640" h="2374900">
                <a:moveTo>
                  <a:pt x="290485" y="609600"/>
                </a:moveTo>
                <a:lnTo>
                  <a:pt x="265941" y="609600"/>
                </a:lnTo>
                <a:lnTo>
                  <a:pt x="256567" y="622300"/>
                </a:lnTo>
                <a:lnTo>
                  <a:pt x="248142" y="622300"/>
                </a:lnTo>
                <a:lnTo>
                  <a:pt x="241297" y="635000"/>
                </a:lnTo>
                <a:lnTo>
                  <a:pt x="287373" y="635000"/>
                </a:lnTo>
                <a:lnTo>
                  <a:pt x="288465" y="622300"/>
                </a:lnTo>
                <a:lnTo>
                  <a:pt x="290485" y="609600"/>
                </a:lnTo>
                <a:close/>
              </a:path>
              <a:path w="3596640" h="2374900">
                <a:moveTo>
                  <a:pt x="298561" y="622300"/>
                </a:moveTo>
                <a:lnTo>
                  <a:pt x="292618" y="622300"/>
                </a:lnTo>
                <a:lnTo>
                  <a:pt x="292313" y="635000"/>
                </a:lnTo>
                <a:lnTo>
                  <a:pt x="298561" y="622300"/>
                </a:lnTo>
                <a:close/>
              </a:path>
              <a:path w="3596640" h="2374900">
                <a:moveTo>
                  <a:pt x="263563" y="609600"/>
                </a:moveTo>
                <a:lnTo>
                  <a:pt x="225838" y="609600"/>
                </a:lnTo>
                <a:lnTo>
                  <a:pt x="230956" y="622300"/>
                </a:lnTo>
                <a:lnTo>
                  <a:pt x="254861" y="622300"/>
                </a:lnTo>
                <a:lnTo>
                  <a:pt x="263563" y="609600"/>
                </a:lnTo>
                <a:close/>
              </a:path>
              <a:path w="3596640" h="2374900">
                <a:moveTo>
                  <a:pt x="265941" y="609600"/>
                </a:moveTo>
                <a:lnTo>
                  <a:pt x="263563" y="609600"/>
                </a:lnTo>
                <a:lnTo>
                  <a:pt x="254861" y="622300"/>
                </a:lnTo>
                <a:lnTo>
                  <a:pt x="256567" y="622300"/>
                </a:lnTo>
                <a:lnTo>
                  <a:pt x="265941" y="609600"/>
                </a:lnTo>
                <a:close/>
              </a:path>
              <a:path w="3596640" h="2374900">
                <a:moveTo>
                  <a:pt x="227077" y="596900"/>
                </a:moveTo>
                <a:lnTo>
                  <a:pt x="219783" y="596900"/>
                </a:lnTo>
                <a:lnTo>
                  <a:pt x="218437" y="609600"/>
                </a:lnTo>
                <a:lnTo>
                  <a:pt x="226959" y="609600"/>
                </a:lnTo>
                <a:lnTo>
                  <a:pt x="227077" y="596900"/>
                </a:lnTo>
                <a:close/>
              </a:path>
              <a:path w="3596640" h="2374900">
                <a:moveTo>
                  <a:pt x="278627" y="596900"/>
                </a:moveTo>
                <a:lnTo>
                  <a:pt x="233090" y="596900"/>
                </a:lnTo>
                <a:lnTo>
                  <a:pt x="237273" y="609600"/>
                </a:lnTo>
                <a:lnTo>
                  <a:pt x="272920" y="609600"/>
                </a:lnTo>
                <a:lnTo>
                  <a:pt x="278627" y="596900"/>
                </a:lnTo>
                <a:close/>
              </a:path>
              <a:path w="3596640" h="2374900">
                <a:moveTo>
                  <a:pt x="264397" y="571500"/>
                </a:moveTo>
                <a:lnTo>
                  <a:pt x="211759" y="571500"/>
                </a:lnTo>
                <a:lnTo>
                  <a:pt x="212760" y="584200"/>
                </a:lnTo>
                <a:lnTo>
                  <a:pt x="213638" y="596900"/>
                </a:lnTo>
                <a:lnTo>
                  <a:pt x="219783" y="596900"/>
                </a:lnTo>
                <a:lnTo>
                  <a:pt x="216293" y="584200"/>
                </a:lnTo>
                <a:lnTo>
                  <a:pt x="267422" y="584200"/>
                </a:lnTo>
                <a:lnTo>
                  <a:pt x="264397" y="571500"/>
                </a:lnTo>
                <a:close/>
              </a:path>
              <a:path w="3596640" h="2374900">
                <a:moveTo>
                  <a:pt x="263287" y="584200"/>
                </a:moveTo>
                <a:lnTo>
                  <a:pt x="216293" y="584200"/>
                </a:lnTo>
                <a:lnTo>
                  <a:pt x="221123" y="596900"/>
                </a:lnTo>
                <a:lnTo>
                  <a:pt x="272593" y="596900"/>
                </a:lnTo>
                <a:lnTo>
                  <a:pt x="263287" y="584200"/>
                </a:lnTo>
                <a:close/>
              </a:path>
              <a:path w="3596640" h="2374900">
                <a:moveTo>
                  <a:pt x="202943" y="571500"/>
                </a:moveTo>
                <a:lnTo>
                  <a:pt x="200257" y="571500"/>
                </a:lnTo>
                <a:lnTo>
                  <a:pt x="203193" y="584200"/>
                </a:lnTo>
                <a:lnTo>
                  <a:pt x="202943" y="571500"/>
                </a:lnTo>
                <a:close/>
              </a:path>
              <a:path w="3596640" h="2374900">
                <a:moveTo>
                  <a:pt x="251581" y="558800"/>
                </a:moveTo>
                <a:lnTo>
                  <a:pt x="207820" y="558800"/>
                </a:lnTo>
                <a:lnTo>
                  <a:pt x="203197" y="571500"/>
                </a:lnTo>
                <a:lnTo>
                  <a:pt x="255694" y="571500"/>
                </a:lnTo>
                <a:lnTo>
                  <a:pt x="251581" y="558800"/>
                </a:lnTo>
                <a:close/>
              </a:path>
              <a:path w="3596640" h="2374900">
                <a:moveTo>
                  <a:pt x="247288" y="546100"/>
                </a:moveTo>
                <a:lnTo>
                  <a:pt x="198562" y="546100"/>
                </a:lnTo>
                <a:lnTo>
                  <a:pt x="205278" y="558800"/>
                </a:lnTo>
                <a:lnTo>
                  <a:pt x="242483" y="558800"/>
                </a:lnTo>
                <a:lnTo>
                  <a:pt x="247288" y="546100"/>
                </a:lnTo>
                <a:close/>
              </a:path>
              <a:path w="3596640" h="2374900">
                <a:moveTo>
                  <a:pt x="179638" y="533400"/>
                </a:moveTo>
                <a:lnTo>
                  <a:pt x="186101" y="546100"/>
                </a:lnTo>
                <a:lnTo>
                  <a:pt x="186655" y="546100"/>
                </a:lnTo>
                <a:lnTo>
                  <a:pt x="179638" y="533400"/>
                </a:lnTo>
                <a:close/>
              </a:path>
              <a:path w="3596640" h="2374900">
                <a:moveTo>
                  <a:pt x="240361" y="533400"/>
                </a:moveTo>
                <a:lnTo>
                  <a:pt x="189278" y="533400"/>
                </a:lnTo>
                <a:lnTo>
                  <a:pt x="186655" y="546100"/>
                </a:lnTo>
                <a:lnTo>
                  <a:pt x="239963" y="546100"/>
                </a:lnTo>
                <a:lnTo>
                  <a:pt x="240361" y="533400"/>
                </a:lnTo>
                <a:close/>
              </a:path>
              <a:path w="3596640" h="2374900">
                <a:moveTo>
                  <a:pt x="170446" y="508000"/>
                </a:moveTo>
                <a:lnTo>
                  <a:pt x="165765" y="508000"/>
                </a:lnTo>
                <a:lnTo>
                  <a:pt x="170255" y="520700"/>
                </a:lnTo>
                <a:lnTo>
                  <a:pt x="177481" y="533400"/>
                </a:lnTo>
                <a:lnTo>
                  <a:pt x="211013" y="533400"/>
                </a:lnTo>
                <a:lnTo>
                  <a:pt x="208683" y="520700"/>
                </a:lnTo>
                <a:lnTo>
                  <a:pt x="173074" y="520700"/>
                </a:lnTo>
                <a:lnTo>
                  <a:pt x="170446" y="508000"/>
                </a:lnTo>
                <a:close/>
              </a:path>
              <a:path w="3596640" h="2374900">
                <a:moveTo>
                  <a:pt x="228551" y="520700"/>
                </a:moveTo>
                <a:lnTo>
                  <a:pt x="215262" y="520700"/>
                </a:lnTo>
                <a:lnTo>
                  <a:pt x="211013" y="533400"/>
                </a:lnTo>
                <a:lnTo>
                  <a:pt x="228521" y="533400"/>
                </a:lnTo>
                <a:lnTo>
                  <a:pt x="228551" y="520700"/>
                </a:lnTo>
                <a:close/>
              </a:path>
              <a:path w="3596640" h="2374900">
                <a:moveTo>
                  <a:pt x="180579" y="508000"/>
                </a:moveTo>
                <a:lnTo>
                  <a:pt x="174286" y="508000"/>
                </a:lnTo>
                <a:lnTo>
                  <a:pt x="173074" y="520700"/>
                </a:lnTo>
                <a:lnTo>
                  <a:pt x="175714" y="520700"/>
                </a:lnTo>
                <a:lnTo>
                  <a:pt x="180579" y="508000"/>
                </a:lnTo>
                <a:close/>
              </a:path>
              <a:path w="3596640" h="2374900">
                <a:moveTo>
                  <a:pt x="209763" y="508000"/>
                </a:moveTo>
                <a:lnTo>
                  <a:pt x="180579" y="508000"/>
                </a:lnTo>
                <a:lnTo>
                  <a:pt x="184868" y="520700"/>
                </a:lnTo>
                <a:lnTo>
                  <a:pt x="208268" y="520700"/>
                </a:lnTo>
                <a:lnTo>
                  <a:pt x="209763" y="508000"/>
                </a:lnTo>
                <a:close/>
              </a:path>
              <a:path w="3596640" h="2374900">
                <a:moveTo>
                  <a:pt x="222468" y="508000"/>
                </a:moveTo>
                <a:lnTo>
                  <a:pt x="217899" y="508000"/>
                </a:lnTo>
                <a:lnTo>
                  <a:pt x="219973" y="520700"/>
                </a:lnTo>
                <a:lnTo>
                  <a:pt x="226373" y="520700"/>
                </a:lnTo>
                <a:lnTo>
                  <a:pt x="222468" y="508000"/>
                </a:lnTo>
                <a:close/>
              </a:path>
              <a:path w="3596640" h="2374900">
                <a:moveTo>
                  <a:pt x="160855" y="495300"/>
                </a:moveTo>
                <a:lnTo>
                  <a:pt x="157226" y="495300"/>
                </a:lnTo>
                <a:lnTo>
                  <a:pt x="159741" y="508000"/>
                </a:lnTo>
                <a:lnTo>
                  <a:pt x="160855" y="495300"/>
                </a:lnTo>
                <a:close/>
              </a:path>
              <a:path w="3596640" h="2374900">
                <a:moveTo>
                  <a:pt x="167644" y="495300"/>
                </a:moveTo>
                <a:lnTo>
                  <a:pt x="165783" y="495300"/>
                </a:lnTo>
                <a:lnTo>
                  <a:pt x="170355" y="508000"/>
                </a:lnTo>
                <a:lnTo>
                  <a:pt x="170443" y="499976"/>
                </a:lnTo>
                <a:lnTo>
                  <a:pt x="167644" y="495300"/>
                </a:lnTo>
                <a:close/>
              </a:path>
              <a:path w="3596640" h="2374900">
                <a:moveTo>
                  <a:pt x="216466" y="495300"/>
                </a:moveTo>
                <a:lnTo>
                  <a:pt x="170494" y="495300"/>
                </a:lnTo>
                <a:lnTo>
                  <a:pt x="170443" y="499976"/>
                </a:lnTo>
                <a:lnTo>
                  <a:pt x="175246" y="508000"/>
                </a:lnTo>
                <a:lnTo>
                  <a:pt x="213871" y="508000"/>
                </a:lnTo>
                <a:lnTo>
                  <a:pt x="216466" y="495300"/>
                </a:lnTo>
                <a:close/>
              </a:path>
              <a:path w="3596640" h="2374900">
                <a:moveTo>
                  <a:pt x="158366" y="482600"/>
                </a:moveTo>
                <a:lnTo>
                  <a:pt x="157044" y="482600"/>
                </a:lnTo>
                <a:lnTo>
                  <a:pt x="154855" y="495300"/>
                </a:lnTo>
                <a:lnTo>
                  <a:pt x="158366" y="482600"/>
                </a:lnTo>
                <a:close/>
              </a:path>
              <a:path w="3596640" h="2374900">
                <a:moveTo>
                  <a:pt x="200378" y="482600"/>
                </a:moveTo>
                <a:lnTo>
                  <a:pt x="162836" y="482600"/>
                </a:lnTo>
                <a:lnTo>
                  <a:pt x="162951" y="486184"/>
                </a:lnTo>
                <a:lnTo>
                  <a:pt x="165922" y="495300"/>
                </a:lnTo>
                <a:lnTo>
                  <a:pt x="197114" y="495300"/>
                </a:lnTo>
                <a:lnTo>
                  <a:pt x="200378" y="482600"/>
                </a:lnTo>
                <a:close/>
              </a:path>
              <a:path w="3596640" h="2374900">
                <a:moveTo>
                  <a:pt x="210219" y="482600"/>
                </a:moveTo>
                <a:lnTo>
                  <a:pt x="205127" y="482600"/>
                </a:lnTo>
                <a:lnTo>
                  <a:pt x="197114" y="495300"/>
                </a:lnTo>
                <a:lnTo>
                  <a:pt x="213586" y="495300"/>
                </a:lnTo>
                <a:lnTo>
                  <a:pt x="210219" y="482600"/>
                </a:lnTo>
                <a:close/>
              </a:path>
              <a:path w="3596640" h="2374900">
                <a:moveTo>
                  <a:pt x="162836" y="482600"/>
                </a:moveTo>
                <a:lnTo>
                  <a:pt x="161782" y="482600"/>
                </a:lnTo>
                <a:lnTo>
                  <a:pt x="162951" y="486184"/>
                </a:lnTo>
                <a:lnTo>
                  <a:pt x="162836" y="482600"/>
                </a:lnTo>
                <a:close/>
              </a:path>
              <a:path w="3596640" h="2374900">
                <a:moveTo>
                  <a:pt x="196720" y="469900"/>
                </a:moveTo>
                <a:lnTo>
                  <a:pt x="149254" y="469900"/>
                </a:lnTo>
                <a:lnTo>
                  <a:pt x="154110" y="482600"/>
                </a:lnTo>
                <a:lnTo>
                  <a:pt x="196826" y="482600"/>
                </a:lnTo>
                <a:lnTo>
                  <a:pt x="196720" y="469900"/>
                </a:lnTo>
                <a:close/>
              </a:path>
              <a:path w="3596640" h="2374900">
                <a:moveTo>
                  <a:pt x="205443" y="469900"/>
                </a:moveTo>
                <a:lnTo>
                  <a:pt x="201813" y="469900"/>
                </a:lnTo>
                <a:lnTo>
                  <a:pt x="199449" y="482600"/>
                </a:lnTo>
                <a:lnTo>
                  <a:pt x="207875" y="482600"/>
                </a:lnTo>
                <a:lnTo>
                  <a:pt x="205443" y="469900"/>
                </a:lnTo>
                <a:close/>
              </a:path>
              <a:path w="3596640" h="2374900">
                <a:moveTo>
                  <a:pt x="147239" y="444500"/>
                </a:moveTo>
                <a:lnTo>
                  <a:pt x="131409" y="444500"/>
                </a:lnTo>
                <a:lnTo>
                  <a:pt x="135180" y="457200"/>
                </a:lnTo>
                <a:lnTo>
                  <a:pt x="140607" y="469900"/>
                </a:lnTo>
                <a:lnTo>
                  <a:pt x="143037" y="457200"/>
                </a:lnTo>
                <a:lnTo>
                  <a:pt x="142529" y="457200"/>
                </a:lnTo>
                <a:lnTo>
                  <a:pt x="147239" y="444500"/>
                </a:lnTo>
                <a:close/>
              </a:path>
              <a:path w="3596640" h="2374900">
                <a:moveTo>
                  <a:pt x="150005" y="457200"/>
                </a:moveTo>
                <a:lnTo>
                  <a:pt x="146919" y="457200"/>
                </a:lnTo>
                <a:lnTo>
                  <a:pt x="150428" y="469900"/>
                </a:lnTo>
                <a:lnTo>
                  <a:pt x="153302" y="469900"/>
                </a:lnTo>
                <a:lnTo>
                  <a:pt x="150005" y="457200"/>
                </a:lnTo>
                <a:close/>
              </a:path>
              <a:path w="3596640" h="2374900">
                <a:moveTo>
                  <a:pt x="199532" y="457200"/>
                </a:moveTo>
                <a:lnTo>
                  <a:pt x="152561" y="457200"/>
                </a:lnTo>
                <a:lnTo>
                  <a:pt x="153529" y="469900"/>
                </a:lnTo>
                <a:lnTo>
                  <a:pt x="200492" y="469900"/>
                </a:lnTo>
                <a:lnTo>
                  <a:pt x="199532" y="457200"/>
                </a:lnTo>
                <a:close/>
              </a:path>
              <a:path w="3596640" h="2374900">
                <a:moveTo>
                  <a:pt x="188155" y="444500"/>
                </a:moveTo>
                <a:lnTo>
                  <a:pt x="149706" y="444500"/>
                </a:lnTo>
                <a:lnTo>
                  <a:pt x="148585" y="457200"/>
                </a:lnTo>
                <a:lnTo>
                  <a:pt x="193710" y="457200"/>
                </a:lnTo>
                <a:lnTo>
                  <a:pt x="188155" y="444500"/>
                </a:lnTo>
                <a:close/>
              </a:path>
              <a:path w="3596640" h="2374900">
                <a:moveTo>
                  <a:pt x="176038" y="406400"/>
                </a:moveTo>
                <a:lnTo>
                  <a:pt x="124114" y="406400"/>
                </a:lnTo>
                <a:lnTo>
                  <a:pt x="124508" y="419100"/>
                </a:lnTo>
                <a:lnTo>
                  <a:pt x="133910" y="419100"/>
                </a:lnTo>
                <a:lnTo>
                  <a:pt x="141578" y="431800"/>
                </a:lnTo>
                <a:lnTo>
                  <a:pt x="144620" y="444500"/>
                </a:lnTo>
                <a:lnTo>
                  <a:pt x="179391" y="444500"/>
                </a:lnTo>
                <a:lnTo>
                  <a:pt x="175493" y="431800"/>
                </a:lnTo>
                <a:lnTo>
                  <a:pt x="182167" y="431800"/>
                </a:lnTo>
                <a:lnTo>
                  <a:pt x="181180" y="419100"/>
                </a:lnTo>
                <a:lnTo>
                  <a:pt x="176038" y="406400"/>
                </a:lnTo>
                <a:close/>
              </a:path>
              <a:path w="3596640" h="2374900">
                <a:moveTo>
                  <a:pt x="133910" y="419100"/>
                </a:moveTo>
                <a:lnTo>
                  <a:pt x="122725" y="419100"/>
                </a:lnTo>
                <a:lnTo>
                  <a:pt x="130705" y="431800"/>
                </a:lnTo>
                <a:lnTo>
                  <a:pt x="133910" y="419100"/>
                </a:lnTo>
                <a:close/>
              </a:path>
              <a:path w="3596640" h="2374900">
                <a:moveTo>
                  <a:pt x="167783" y="393700"/>
                </a:moveTo>
                <a:lnTo>
                  <a:pt x="119555" y="393700"/>
                </a:lnTo>
                <a:lnTo>
                  <a:pt x="114373" y="406400"/>
                </a:lnTo>
                <a:lnTo>
                  <a:pt x="168816" y="406400"/>
                </a:lnTo>
                <a:lnTo>
                  <a:pt x="167783" y="393700"/>
                </a:lnTo>
                <a:close/>
              </a:path>
              <a:path w="3596640" h="2374900">
                <a:moveTo>
                  <a:pt x="163954" y="381000"/>
                </a:moveTo>
                <a:lnTo>
                  <a:pt x="111376" y="381000"/>
                </a:lnTo>
                <a:lnTo>
                  <a:pt x="122736" y="393700"/>
                </a:lnTo>
                <a:lnTo>
                  <a:pt x="160869" y="393700"/>
                </a:lnTo>
                <a:lnTo>
                  <a:pt x="163954" y="381000"/>
                </a:lnTo>
                <a:close/>
              </a:path>
              <a:path w="3596640" h="2374900">
                <a:moveTo>
                  <a:pt x="104061" y="368300"/>
                </a:moveTo>
                <a:lnTo>
                  <a:pt x="94053" y="368300"/>
                </a:lnTo>
                <a:lnTo>
                  <a:pt x="101102" y="381000"/>
                </a:lnTo>
                <a:lnTo>
                  <a:pt x="104061" y="368300"/>
                </a:lnTo>
                <a:close/>
              </a:path>
              <a:path w="3596640" h="2374900">
                <a:moveTo>
                  <a:pt x="115910" y="368300"/>
                </a:moveTo>
                <a:lnTo>
                  <a:pt x="104869" y="368300"/>
                </a:lnTo>
                <a:lnTo>
                  <a:pt x="106008" y="381000"/>
                </a:lnTo>
                <a:lnTo>
                  <a:pt x="112138" y="381000"/>
                </a:lnTo>
                <a:lnTo>
                  <a:pt x="115910" y="368300"/>
                </a:lnTo>
                <a:close/>
              </a:path>
              <a:path w="3596640" h="2374900">
                <a:moveTo>
                  <a:pt x="154626" y="368300"/>
                </a:moveTo>
                <a:lnTo>
                  <a:pt x="115910" y="368300"/>
                </a:lnTo>
                <a:lnTo>
                  <a:pt x="112509" y="381000"/>
                </a:lnTo>
                <a:lnTo>
                  <a:pt x="157850" y="381000"/>
                </a:lnTo>
                <a:lnTo>
                  <a:pt x="154626" y="368300"/>
                </a:lnTo>
                <a:close/>
              </a:path>
              <a:path w="3596640" h="2374900">
                <a:moveTo>
                  <a:pt x="139964" y="355600"/>
                </a:moveTo>
                <a:lnTo>
                  <a:pt x="102183" y="355600"/>
                </a:lnTo>
                <a:lnTo>
                  <a:pt x="95933" y="368300"/>
                </a:lnTo>
                <a:lnTo>
                  <a:pt x="143840" y="368300"/>
                </a:lnTo>
                <a:lnTo>
                  <a:pt x="139964" y="355600"/>
                </a:lnTo>
                <a:close/>
              </a:path>
              <a:path w="3596640" h="2374900">
                <a:moveTo>
                  <a:pt x="152522" y="355600"/>
                </a:moveTo>
                <a:lnTo>
                  <a:pt x="149041" y="368300"/>
                </a:lnTo>
                <a:lnTo>
                  <a:pt x="151241" y="368300"/>
                </a:lnTo>
                <a:lnTo>
                  <a:pt x="152522" y="355600"/>
                </a:lnTo>
                <a:close/>
              </a:path>
              <a:path w="3596640" h="2374900">
                <a:moveTo>
                  <a:pt x="121701" y="342900"/>
                </a:moveTo>
                <a:lnTo>
                  <a:pt x="100594" y="342900"/>
                </a:lnTo>
                <a:lnTo>
                  <a:pt x="91255" y="355600"/>
                </a:lnTo>
                <a:lnTo>
                  <a:pt x="116964" y="355600"/>
                </a:lnTo>
                <a:lnTo>
                  <a:pt x="121701" y="342900"/>
                </a:lnTo>
                <a:close/>
              </a:path>
              <a:path w="3596640" h="2374900">
                <a:moveTo>
                  <a:pt x="129029" y="342900"/>
                </a:moveTo>
                <a:lnTo>
                  <a:pt x="118907" y="355600"/>
                </a:lnTo>
                <a:lnTo>
                  <a:pt x="130375" y="355600"/>
                </a:lnTo>
                <a:lnTo>
                  <a:pt x="129029" y="342900"/>
                </a:lnTo>
                <a:close/>
              </a:path>
              <a:path w="3596640" h="2374900">
                <a:moveTo>
                  <a:pt x="146123" y="342900"/>
                </a:moveTo>
                <a:lnTo>
                  <a:pt x="137806" y="342900"/>
                </a:lnTo>
                <a:lnTo>
                  <a:pt x="133652" y="355600"/>
                </a:lnTo>
                <a:lnTo>
                  <a:pt x="149782" y="355600"/>
                </a:lnTo>
                <a:lnTo>
                  <a:pt x="146123" y="342900"/>
                </a:lnTo>
                <a:close/>
              </a:path>
              <a:path w="3596640" h="2374900">
                <a:moveTo>
                  <a:pt x="137157" y="317500"/>
                </a:moveTo>
                <a:lnTo>
                  <a:pt x="96427" y="317500"/>
                </a:lnTo>
                <a:lnTo>
                  <a:pt x="89976" y="330200"/>
                </a:lnTo>
                <a:lnTo>
                  <a:pt x="97796" y="330200"/>
                </a:lnTo>
                <a:lnTo>
                  <a:pt x="97844" y="342900"/>
                </a:lnTo>
                <a:lnTo>
                  <a:pt x="141592" y="342900"/>
                </a:lnTo>
                <a:lnTo>
                  <a:pt x="137157" y="317500"/>
                </a:lnTo>
                <a:close/>
              </a:path>
              <a:path w="3596640" h="2374900">
                <a:moveTo>
                  <a:pt x="85197" y="317500"/>
                </a:moveTo>
                <a:lnTo>
                  <a:pt x="79486" y="317500"/>
                </a:lnTo>
                <a:lnTo>
                  <a:pt x="79568" y="330200"/>
                </a:lnTo>
                <a:lnTo>
                  <a:pt x="89976" y="330200"/>
                </a:lnTo>
                <a:lnTo>
                  <a:pt x="85197" y="317500"/>
                </a:lnTo>
                <a:close/>
              </a:path>
              <a:path w="3596640" h="2374900">
                <a:moveTo>
                  <a:pt x="119593" y="292100"/>
                </a:moveTo>
                <a:lnTo>
                  <a:pt x="79788" y="292100"/>
                </a:lnTo>
                <a:lnTo>
                  <a:pt x="88210" y="304800"/>
                </a:lnTo>
                <a:lnTo>
                  <a:pt x="91361" y="317500"/>
                </a:lnTo>
                <a:lnTo>
                  <a:pt x="132471" y="317500"/>
                </a:lnTo>
                <a:lnTo>
                  <a:pt x="130235" y="304800"/>
                </a:lnTo>
                <a:lnTo>
                  <a:pt x="121638" y="304800"/>
                </a:lnTo>
                <a:lnTo>
                  <a:pt x="119593" y="292100"/>
                </a:lnTo>
                <a:close/>
              </a:path>
              <a:path w="3596640" h="2374900">
                <a:moveTo>
                  <a:pt x="69053" y="292100"/>
                </a:moveTo>
                <a:lnTo>
                  <a:pt x="68742" y="304800"/>
                </a:lnTo>
                <a:lnTo>
                  <a:pt x="72870" y="304800"/>
                </a:lnTo>
                <a:lnTo>
                  <a:pt x="69053" y="292100"/>
                </a:lnTo>
                <a:close/>
              </a:path>
              <a:path w="3596640" h="2374900">
                <a:moveTo>
                  <a:pt x="79788" y="292100"/>
                </a:moveTo>
                <a:lnTo>
                  <a:pt x="78511" y="292100"/>
                </a:lnTo>
                <a:lnTo>
                  <a:pt x="72870" y="304800"/>
                </a:lnTo>
                <a:lnTo>
                  <a:pt x="75854" y="304800"/>
                </a:lnTo>
                <a:lnTo>
                  <a:pt x="79788" y="292100"/>
                </a:lnTo>
                <a:close/>
              </a:path>
              <a:path w="3596640" h="2374900">
                <a:moveTo>
                  <a:pt x="120560" y="279400"/>
                </a:moveTo>
                <a:lnTo>
                  <a:pt x="73025" y="279400"/>
                </a:lnTo>
                <a:lnTo>
                  <a:pt x="75119" y="292100"/>
                </a:lnTo>
                <a:lnTo>
                  <a:pt x="118522" y="292100"/>
                </a:lnTo>
                <a:lnTo>
                  <a:pt x="120560" y="279400"/>
                </a:lnTo>
                <a:close/>
              </a:path>
              <a:path w="3596640" h="2374900">
                <a:moveTo>
                  <a:pt x="65912" y="266700"/>
                </a:moveTo>
                <a:lnTo>
                  <a:pt x="62011" y="279400"/>
                </a:lnTo>
                <a:lnTo>
                  <a:pt x="66583" y="279400"/>
                </a:lnTo>
                <a:lnTo>
                  <a:pt x="65912" y="266700"/>
                </a:lnTo>
                <a:close/>
              </a:path>
              <a:path w="3596640" h="2374900">
                <a:moveTo>
                  <a:pt x="86364" y="266700"/>
                </a:moveTo>
                <a:lnTo>
                  <a:pt x="79937" y="266700"/>
                </a:lnTo>
                <a:lnTo>
                  <a:pt x="78268" y="279400"/>
                </a:lnTo>
                <a:lnTo>
                  <a:pt x="85592" y="279400"/>
                </a:lnTo>
                <a:lnTo>
                  <a:pt x="86364" y="266700"/>
                </a:lnTo>
                <a:close/>
              </a:path>
              <a:path w="3596640" h="2374900">
                <a:moveTo>
                  <a:pt x="113484" y="266700"/>
                </a:moveTo>
                <a:lnTo>
                  <a:pt x="86364" y="266700"/>
                </a:lnTo>
                <a:lnTo>
                  <a:pt x="92097" y="279400"/>
                </a:lnTo>
                <a:lnTo>
                  <a:pt x="121561" y="279400"/>
                </a:lnTo>
                <a:lnTo>
                  <a:pt x="113484" y="266700"/>
                </a:lnTo>
                <a:close/>
              </a:path>
              <a:path w="3596640" h="2374900">
                <a:moveTo>
                  <a:pt x="104316" y="228600"/>
                </a:moveTo>
                <a:lnTo>
                  <a:pt x="50548" y="228600"/>
                </a:lnTo>
                <a:lnTo>
                  <a:pt x="56944" y="241300"/>
                </a:lnTo>
                <a:lnTo>
                  <a:pt x="67523" y="241300"/>
                </a:lnTo>
                <a:lnTo>
                  <a:pt x="66832" y="245205"/>
                </a:lnTo>
                <a:lnTo>
                  <a:pt x="71930" y="254000"/>
                </a:lnTo>
                <a:lnTo>
                  <a:pt x="73280" y="266700"/>
                </a:lnTo>
                <a:lnTo>
                  <a:pt x="106415" y="266700"/>
                </a:lnTo>
                <a:lnTo>
                  <a:pt x="108650" y="254000"/>
                </a:lnTo>
                <a:lnTo>
                  <a:pt x="111833" y="254000"/>
                </a:lnTo>
                <a:lnTo>
                  <a:pt x="106821" y="241300"/>
                </a:lnTo>
                <a:lnTo>
                  <a:pt x="104316" y="228600"/>
                </a:lnTo>
                <a:close/>
              </a:path>
              <a:path w="3596640" h="2374900">
                <a:moveTo>
                  <a:pt x="65932" y="243653"/>
                </a:moveTo>
                <a:lnTo>
                  <a:pt x="58938" y="254000"/>
                </a:lnTo>
                <a:lnTo>
                  <a:pt x="65275" y="254000"/>
                </a:lnTo>
                <a:lnTo>
                  <a:pt x="66832" y="245205"/>
                </a:lnTo>
                <a:lnTo>
                  <a:pt x="65932" y="243653"/>
                </a:lnTo>
                <a:close/>
              </a:path>
              <a:path w="3596640" h="2374900">
                <a:moveTo>
                  <a:pt x="67523" y="241300"/>
                </a:moveTo>
                <a:lnTo>
                  <a:pt x="64568" y="241300"/>
                </a:lnTo>
                <a:lnTo>
                  <a:pt x="65932" y="243653"/>
                </a:lnTo>
                <a:lnTo>
                  <a:pt x="67523" y="241300"/>
                </a:lnTo>
                <a:close/>
              </a:path>
              <a:path w="3596640" h="2374900">
                <a:moveTo>
                  <a:pt x="66104" y="227185"/>
                </a:moveTo>
                <a:lnTo>
                  <a:pt x="65732" y="228600"/>
                </a:lnTo>
                <a:lnTo>
                  <a:pt x="66761" y="228600"/>
                </a:lnTo>
                <a:lnTo>
                  <a:pt x="66104" y="227185"/>
                </a:lnTo>
                <a:close/>
              </a:path>
              <a:path w="3596640" h="2374900">
                <a:moveTo>
                  <a:pt x="95904" y="215900"/>
                </a:moveTo>
                <a:lnTo>
                  <a:pt x="69075" y="215900"/>
                </a:lnTo>
                <a:lnTo>
                  <a:pt x="66267" y="226567"/>
                </a:lnTo>
                <a:lnTo>
                  <a:pt x="66761" y="228600"/>
                </a:lnTo>
                <a:lnTo>
                  <a:pt x="97049" y="228600"/>
                </a:lnTo>
                <a:lnTo>
                  <a:pt x="95904" y="215900"/>
                </a:lnTo>
                <a:close/>
              </a:path>
              <a:path w="3596640" h="2374900">
                <a:moveTo>
                  <a:pt x="63675" y="215900"/>
                </a:moveTo>
                <a:lnTo>
                  <a:pt x="60868" y="215900"/>
                </a:lnTo>
                <a:lnTo>
                  <a:pt x="66104" y="227185"/>
                </a:lnTo>
                <a:lnTo>
                  <a:pt x="66267" y="226567"/>
                </a:lnTo>
                <a:lnTo>
                  <a:pt x="63675" y="215900"/>
                </a:lnTo>
                <a:close/>
              </a:path>
              <a:path w="3596640" h="2374900">
                <a:moveTo>
                  <a:pt x="48447" y="203200"/>
                </a:moveTo>
                <a:lnTo>
                  <a:pt x="39164" y="203200"/>
                </a:lnTo>
                <a:lnTo>
                  <a:pt x="43914" y="215900"/>
                </a:lnTo>
                <a:lnTo>
                  <a:pt x="48447" y="203200"/>
                </a:lnTo>
                <a:close/>
              </a:path>
              <a:path w="3596640" h="2374900">
                <a:moveTo>
                  <a:pt x="75422" y="203200"/>
                </a:moveTo>
                <a:lnTo>
                  <a:pt x="48867" y="203200"/>
                </a:lnTo>
                <a:lnTo>
                  <a:pt x="46868" y="215900"/>
                </a:lnTo>
                <a:lnTo>
                  <a:pt x="77051" y="215900"/>
                </a:lnTo>
                <a:lnTo>
                  <a:pt x="75422" y="203200"/>
                </a:lnTo>
                <a:close/>
              </a:path>
              <a:path w="3596640" h="2374900">
                <a:moveTo>
                  <a:pt x="98290" y="203200"/>
                </a:moveTo>
                <a:lnTo>
                  <a:pt x="77975" y="203200"/>
                </a:lnTo>
                <a:lnTo>
                  <a:pt x="77051" y="215900"/>
                </a:lnTo>
                <a:lnTo>
                  <a:pt x="100403" y="215900"/>
                </a:lnTo>
                <a:lnTo>
                  <a:pt x="98290" y="203200"/>
                </a:lnTo>
                <a:close/>
              </a:path>
              <a:path w="3596640" h="2374900">
                <a:moveTo>
                  <a:pt x="51826" y="190500"/>
                </a:moveTo>
                <a:lnTo>
                  <a:pt x="43215" y="190500"/>
                </a:lnTo>
                <a:lnTo>
                  <a:pt x="42136" y="203200"/>
                </a:lnTo>
                <a:lnTo>
                  <a:pt x="49804" y="203200"/>
                </a:lnTo>
                <a:lnTo>
                  <a:pt x="51826" y="190500"/>
                </a:lnTo>
                <a:close/>
              </a:path>
              <a:path w="3596640" h="2374900">
                <a:moveTo>
                  <a:pt x="94231" y="190500"/>
                </a:moveTo>
                <a:lnTo>
                  <a:pt x="51826" y="190500"/>
                </a:lnTo>
                <a:lnTo>
                  <a:pt x="53662" y="203200"/>
                </a:lnTo>
                <a:lnTo>
                  <a:pt x="90107" y="203200"/>
                </a:lnTo>
                <a:lnTo>
                  <a:pt x="94231" y="190500"/>
                </a:lnTo>
                <a:close/>
              </a:path>
              <a:path w="3596640" h="2374900">
                <a:moveTo>
                  <a:pt x="103807" y="190500"/>
                </a:moveTo>
                <a:lnTo>
                  <a:pt x="94510" y="190500"/>
                </a:lnTo>
                <a:lnTo>
                  <a:pt x="99209" y="203200"/>
                </a:lnTo>
                <a:lnTo>
                  <a:pt x="103807" y="190500"/>
                </a:lnTo>
                <a:close/>
              </a:path>
              <a:path w="3596640" h="2374900">
                <a:moveTo>
                  <a:pt x="86338" y="177800"/>
                </a:moveTo>
                <a:lnTo>
                  <a:pt x="48773" y="177800"/>
                </a:lnTo>
                <a:lnTo>
                  <a:pt x="52765" y="190500"/>
                </a:lnTo>
                <a:lnTo>
                  <a:pt x="87640" y="190500"/>
                </a:lnTo>
                <a:lnTo>
                  <a:pt x="86338" y="177800"/>
                </a:lnTo>
                <a:close/>
              </a:path>
              <a:path w="3596640" h="2374900">
                <a:moveTo>
                  <a:pt x="88669" y="165100"/>
                </a:moveTo>
                <a:lnTo>
                  <a:pt x="40602" y="165100"/>
                </a:lnTo>
                <a:lnTo>
                  <a:pt x="45722" y="177800"/>
                </a:lnTo>
                <a:lnTo>
                  <a:pt x="83080" y="177800"/>
                </a:lnTo>
                <a:lnTo>
                  <a:pt x="88669" y="165100"/>
                </a:lnTo>
                <a:close/>
              </a:path>
              <a:path w="3596640" h="2374900">
                <a:moveTo>
                  <a:pt x="36940" y="152400"/>
                </a:moveTo>
                <a:lnTo>
                  <a:pt x="36205" y="165100"/>
                </a:lnTo>
                <a:lnTo>
                  <a:pt x="37957" y="165100"/>
                </a:lnTo>
                <a:lnTo>
                  <a:pt x="36940" y="152400"/>
                </a:lnTo>
                <a:close/>
              </a:path>
              <a:path w="3596640" h="2374900">
                <a:moveTo>
                  <a:pt x="78673" y="152400"/>
                </a:moveTo>
                <a:lnTo>
                  <a:pt x="42343" y="152400"/>
                </a:lnTo>
                <a:lnTo>
                  <a:pt x="41539" y="165100"/>
                </a:lnTo>
                <a:lnTo>
                  <a:pt x="80378" y="165100"/>
                </a:lnTo>
                <a:lnTo>
                  <a:pt x="78673" y="152400"/>
                </a:lnTo>
                <a:close/>
              </a:path>
              <a:path w="3596640" h="2374900">
                <a:moveTo>
                  <a:pt x="32820" y="139700"/>
                </a:moveTo>
                <a:lnTo>
                  <a:pt x="28724" y="139700"/>
                </a:lnTo>
                <a:lnTo>
                  <a:pt x="26185" y="152400"/>
                </a:lnTo>
                <a:lnTo>
                  <a:pt x="35241" y="152400"/>
                </a:lnTo>
                <a:lnTo>
                  <a:pt x="32820" y="139700"/>
                </a:lnTo>
                <a:close/>
              </a:path>
              <a:path w="3596640" h="2374900">
                <a:moveTo>
                  <a:pt x="78145" y="139700"/>
                </a:moveTo>
                <a:lnTo>
                  <a:pt x="38580" y="139700"/>
                </a:lnTo>
                <a:lnTo>
                  <a:pt x="39331" y="152400"/>
                </a:lnTo>
                <a:lnTo>
                  <a:pt x="82439" y="152400"/>
                </a:lnTo>
                <a:lnTo>
                  <a:pt x="78145" y="139700"/>
                </a:lnTo>
                <a:close/>
              </a:path>
              <a:path w="3596640" h="2374900">
                <a:moveTo>
                  <a:pt x="45943" y="127000"/>
                </a:moveTo>
                <a:lnTo>
                  <a:pt x="28210" y="127000"/>
                </a:lnTo>
                <a:lnTo>
                  <a:pt x="37017" y="139700"/>
                </a:lnTo>
                <a:lnTo>
                  <a:pt x="47335" y="139700"/>
                </a:lnTo>
                <a:lnTo>
                  <a:pt x="45943" y="127000"/>
                </a:lnTo>
                <a:close/>
              </a:path>
              <a:path w="3596640" h="2374900">
                <a:moveTo>
                  <a:pt x="74313" y="127000"/>
                </a:moveTo>
                <a:lnTo>
                  <a:pt x="45943" y="127000"/>
                </a:lnTo>
                <a:lnTo>
                  <a:pt x="54378" y="139700"/>
                </a:lnTo>
                <a:lnTo>
                  <a:pt x="68793" y="139700"/>
                </a:lnTo>
                <a:lnTo>
                  <a:pt x="74313" y="127000"/>
                </a:lnTo>
                <a:close/>
              </a:path>
              <a:path w="3596640" h="2374900">
                <a:moveTo>
                  <a:pt x="72095" y="114300"/>
                </a:moveTo>
                <a:lnTo>
                  <a:pt x="34746" y="114300"/>
                </a:lnTo>
                <a:lnTo>
                  <a:pt x="27480" y="127000"/>
                </a:lnTo>
                <a:lnTo>
                  <a:pt x="76920" y="127000"/>
                </a:lnTo>
                <a:lnTo>
                  <a:pt x="72095" y="114300"/>
                </a:lnTo>
                <a:close/>
              </a:path>
              <a:path w="3596640" h="2374900">
                <a:moveTo>
                  <a:pt x="36985" y="101600"/>
                </a:moveTo>
                <a:lnTo>
                  <a:pt x="24076" y="101600"/>
                </a:lnTo>
                <a:lnTo>
                  <a:pt x="31699" y="114300"/>
                </a:lnTo>
                <a:lnTo>
                  <a:pt x="38148" y="114300"/>
                </a:lnTo>
                <a:lnTo>
                  <a:pt x="36985" y="101600"/>
                </a:lnTo>
                <a:close/>
              </a:path>
              <a:path w="3596640" h="2374900">
                <a:moveTo>
                  <a:pt x="75968" y="101600"/>
                </a:moveTo>
                <a:lnTo>
                  <a:pt x="36985" y="101600"/>
                </a:lnTo>
                <a:lnTo>
                  <a:pt x="38695" y="114300"/>
                </a:lnTo>
                <a:lnTo>
                  <a:pt x="73962" y="114300"/>
                </a:lnTo>
                <a:lnTo>
                  <a:pt x="75968" y="101600"/>
                </a:lnTo>
                <a:close/>
              </a:path>
              <a:path w="3596640" h="2374900">
                <a:moveTo>
                  <a:pt x="65304" y="76200"/>
                </a:moveTo>
                <a:lnTo>
                  <a:pt x="24021" y="76200"/>
                </a:lnTo>
                <a:lnTo>
                  <a:pt x="20223" y="88900"/>
                </a:lnTo>
                <a:lnTo>
                  <a:pt x="29245" y="101600"/>
                </a:lnTo>
                <a:lnTo>
                  <a:pt x="70641" y="101600"/>
                </a:lnTo>
                <a:lnTo>
                  <a:pt x="62227" y="88900"/>
                </a:lnTo>
                <a:lnTo>
                  <a:pt x="61025" y="88900"/>
                </a:lnTo>
                <a:lnTo>
                  <a:pt x="65304" y="76200"/>
                </a:lnTo>
                <a:close/>
              </a:path>
              <a:path w="3596640" h="2374900">
                <a:moveTo>
                  <a:pt x="14177" y="71806"/>
                </a:moveTo>
                <a:lnTo>
                  <a:pt x="15262" y="76200"/>
                </a:lnTo>
                <a:lnTo>
                  <a:pt x="15435" y="74988"/>
                </a:lnTo>
                <a:lnTo>
                  <a:pt x="14177" y="71806"/>
                </a:lnTo>
                <a:close/>
              </a:path>
              <a:path w="3596640" h="2374900">
                <a:moveTo>
                  <a:pt x="29397" y="50800"/>
                </a:moveTo>
                <a:lnTo>
                  <a:pt x="18882" y="50800"/>
                </a:lnTo>
                <a:lnTo>
                  <a:pt x="15435" y="74988"/>
                </a:lnTo>
                <a:lnTo>
                  <a:pt x="15914" y="76200"/>
                </a:lnTo>
                <a:lnTo>
                  <a:pt x="21460" y="76200"/>
                </a:lnTo>
                <a:lnTo>
                  <a:pt x="22908" y="63500"/>
                </a:lnTo>
                <a:lnTo>
                  <a:pt x="32217" y="63500"/>
                </a:lnTo>
                <a:lnTo>
                  <a:pt x="29397" y="50800"/>
                </a:lnTo>
                <a:close/>
              </a:path>
              <a:path w="3596640" h="2374900">
                <a:moveTo>
                  <a:pt x="22908" y="63500"/>
                </a:moveTo>
                <a:lnTo>
                  <a:pt x="21460" y="76200"/>
                </a:lnTo>
                <a:lnTo>
                  <a:pt x="22519" y="76200"/>
                </a:lnTo>
                <a:lnTo>
                  <a:pt x="23164" y="68426"/>
                </a:lnTo>
                <a:lnTo>
                  <a:pt x="22908" y="63500"/>
                </a:lnTo>
                <a:close/>
              </a:path>
              <a:path w="3596640" h="2374900">
                <a:moveTo>
                  <a:pt x="23164" y="68426"/>
                </a:moveTo>
                <a:lnTo>
                  <a:pt x="22519" y="76200"/>
                </a:lnTo>
                <a:lnTo>
                  <a:pt x="23568" y="76200"/>
                </a:lnTo>
                <a:lnTo>
                  <a:pt x="23164" y="68426"/>
                </a:lnTo>
                <a:close/>
              </a:path>
              <a:path w="3596640" h="2374900">
                <a:moveTo>
                  <a:pt x="34563" y="63500"/>
                </a:moveTo>
                <a:lnTo>
                  <a:pt x="29207" y="63500"/>
                </a:lnTo>
                <a:lnTo>
                  <a:pt x="30848" y="76200"/>
                </a:lnTo>
                <a:lnTo>
                  <a:pt x="32714" y="76200"/>
                </a:lnTo>
                <a:lnTo>
                  <a:pt x="34563" y="63500"/>
                </a:lnTo>
                <a:close/>
              </a:path>
              <a:path w="3596640" h="2374900">
                <a:moveTo>
                  <a:pt x="45201" y="63500"/>
                </a:moveTo>
                <a:lnTo>
                  <a:pt x="39265" y="63500"/>
                </a:lnTo>
                <a:lnTo>
                  <a:pt x="36306" y="76200"/>
                </a:lnTo>
                <a:lnTo>
                  <a:pt x="40370" y="76200"/>
                </a:lnTo>
                <a:lnTo>
                  <a:pt x="45201" y="63500"/>
                </a:lnTo>
                <a:close/>
              </a:path>
              <a:path w="3596640" h="2374900">
                <a:moveTo>
                  <a:pt x="46263" y="63500"/>
                </a:moveTo>
                <a:lnTo>
                  <a:pt x="45201" y="63500"/>
                </a:lnTo>
                <a:lnTo>
                  <a:pt x="40370" y="76200"/>
                </a:lnTo>
                <a:lnTo>
                  <a:pt x="43291" y="76200"/>
                </a:lnTo>
                <a:lnTo>
                  <a:pt x="46263" y="63500"/>
                </a:lnTo>
                <a:close/>
              </a:path>
              <a:path w="3596640" h="2374900">
                <a:moveTo>
                  <a:pt x="46263" y="63500"/>
                </a:moveTo>
                <a:lnTo>
                  <a:pt x="43291" y="76200"/>
                </a:lnTo>
                <a:lnTo>
                  <a:pt x="53566" y="76200"/>
                </a:lnTo>
                <a:lnTo>
                  <a:pt x="46263" y="63500"/>
                </a:lnTo>
                <a:close/>
              </a:path>
              <a:path w="3596640" h="2374900">
                <a:moveTo>
                  <a:pt x="49883" y="63500"/>
                </a:moveTo>
                <a:lnTo>
                  <a:pt x="46263" y="63500"/>
                </a:lnTo>
                <a:lnTo>
                  <a:pt x="53566" y="76200"/>
                </a:lnTo>
                <a:lnTo>
                  <a:pt x="54554" y="76200"/>
                </a:lnTo>
                <a:lnTo>
                  <a:pt x="49883" y="63500"/>
                </a:lnTo>
                <a:close/>
              </a:path>
              <a:path w="3596640" h="2374900">
                <a:moveTo>
                  <a:pt x="62736" y="63500"/>
                </a:moveTo>
                <a:lnTo>
                  <a:pt x="49883" y="63500"/>
                </a:lnTo>
                <a:lnTo>
                  <a:pt x="54554" y="76200"/>
                </a:lnTo>
                <a:lnTo>
                  <a:pt x="63197" y="76200"/>
                </a:lnTo>
                <a:lnTo>
                  <a:pt x="62736" y="63500"/>
                </a:lnTo>
                <a:close/>
              </a:path>
              <a:path w="3596640" h="2374900">
                <a:moveTo>
                  <a:pt x="12125" y="63500"/>
                </a:moveTo>
                <a:lnTo>
                  <a:pt x="10894" y="63500"/>
                </a:lnTo>
                <a:lnTo>
                  <a:pt x="14177" y="71806"/>
                </a:lnTo>
                <a:lnTo>
                  <a:pt x="12125" y="63500"/>
                </a:lnTo>
                <a:close/>
              </a:path>
              <a:path w="3596640" h="2374900">
                <a:moveTo>
                  <a:pt x="23573" y="63500"/>
                </a:moveTo>
                <a:lnTo>
                  <a:pt x="22908" y="63500"/>
                </a:lnTo>
                <a:lnTo>
                  <a:pt x="23164" y="68426"/>
                </a:lnTo>
                <a:lnTo>
                  <a:pt x="23573" y="63500"/>
                </a:lnTo>
                <a:close/>
              </a:path>
              <a:path w="3596640" h="2374900">
                <a:moveTo>
                  <a:pt x="13929" y="50800"/>
                </a:moveTo>
                <a:lnTo>
                  <a:pt x="4391" y="50800"/>
                </a:lnTo>
                <a:lnTo>
                  <a:pt x="7416" y="63500"/>
                </a:lnTo>
                <a:lnTo>
                  <a:pt x="8341" y="63500"/>
                </a:lnTo>
                <a:lnTo>
                  <a:pt x="13929" y="50800"/>
                </a:lnTo>
                <a:close/>
              </a:path>
              <a:path w="3596640" h="2374900">
                <a:moveTo>
                  <a:pt x="61300" y="50800"/>
                </a:moveTo>
                <a:lnTo>
                  <a:pt x="31912" y="50800"/>
                </a:lnTo>
                <a:lnTo>
                  <a:pt x="32217" y="63500"/>
                </a:lnTo>
                <a:lnTo>
                  <a:pt x="58607" y="63500"/>
                </a:lnTo>
                <a:lnTo>
                  <a:pt x="61444" y="51172"/>
                </a:lnTo>
                <a:lnTo>
                  <a:pt x="61300" y="50800"/>
                </a:lnTo>
                <a:close/>
              </a:path>
              <a:path w="3596640" h="2374900">
                <a:moveTo>
                  <a:pt x="65262" y="50800"/>
                </a:moveTo>
                <a:lnTo>
                  <a:pt x="61530" y="50800"/>
                </a:lnTo>
                <a:lnTo>
                  <a:pt x="61444" y="51172"/>
                </a:lnTo>
                <a:lnTo>
                  <a:pt x="66227" y="63500"/>
                </a:lnTo>
                <a:lnTo>
                  <a:pt x="65262" y="50800"/>
                </a:lnTo>
                <a:close/>
              </a:path>
              <a:path w="3596640" h="2374900">
                <a:moveTo>
                  <a:pt x="16024" y="38100"/>
                </a:moveTo>
                <a:lnTo>
                  <a:pt x="11363" y="38100"/>
                </a:lnTo>
                <a:lnTo>
                  <a:pt x="16012" y="50800"/>
                </a:lnTo>
                <a:lnTo>
                  <a:pt x="16024" y="38100"/>
                </a:lnTo>
                <a:close/>
              </a:path>
              <a:path w="3596640" h="2374900">
                <a:moveTo>
                  <a:pt x="24660" y="38100"/>
                </a:moveTo>
                <a:lnTo>
                  <a:pt x="19027" y="38100"/>
                </a:lnTo>
                <a:lnTo>
                  <a:pt x="19555" y="50800"/>
                </a:lnTo>
                <a:lnTo>
                  <a:pt x="23327" y="50800"/>
                </a:lnTo>
                <a:lnTo>
                  <a:pt x="24660" y="38100"/>
                </a:lnTo>
                <a:close/>
              </a:path>
              <a:path w="3596640" h="2374900">
                <a:moveTo>
                  <a:pt x="48828" y="38100"/>
                </a:moveTo>
                <a:lnTo>
                  <a:pt x="24660" y="38100"/>
                </a:lnTo>
                <a:lnTo>
                  <a:pt x="26235" y="50800"/>
                </a:lnTo>
                <a:lnTo>
                  <a:pt x="52878" y="50800"/>
                </a:lnTo>
                <a:lnTo>
                  <a:pt x="48828" y="38100"/>
                </a:lnTo>
                <a:close/>
              </a:path>
              <a:path w="3596640" h="2374900">
                <a:moveTo>
                  <a:pt x="2816" y="25400"/>
                </a:moveTo>
                <a:lnTo>
                  <a:pt x="962" y="38100"/>
                </a:lnTo>
                <a:lnTo>
                  <a:pt x="7655" y="38100"/>
                </a:lnTo>
                <a:lnTo>
                  <a:pt x="2816" y="25400"/>
                </a:lnTo>
                <a:close/>
              </a:path>
              <a:path w="3596640" h="2374900">
                <a:moveTo>
                  <a:pt x="57338" y="25400"/>
                </a:moveTo>
                <a:lnTo>
                  <a:pt x="6842" y="25400"/>
                </a:lnTo>
                <a:lnTo>
                  <a:pt x="7655" y="38100"/>
                </a:lnTo>
                <a:lnTo>
                  <a:pt x="56614" y="38100"/>
                </a:lnTo>
                <a:lnTo>
                  <a:pt x="57338" y="25400"/>
                </a:lnTo>
                <a:close/>
              </a:path>
              <a:path w="3596640" h="2374900">
                <a:moveTo>
                  <a:pt x="61833" y="25400"/>
                </a:moveTo>
                <a:lnTo>
                  <a:pt x="59293" y="25400"/>
                </a:lnTo>
                <a:lnTo>
                  <a:pt x="61960" y="38100"/>
                </a:lnTo>
                <a:lnTo>
                  <a:pt x="61833" y="25400"/>
                </a:lnTo>
                <a:close/>
              </a:path>
              <a:path w="3596640" h="2374900">
                <a:moveTo>
                  <a:pt x="6652" y="12700"/>
                </a:moveTo>
                <a:lnTo>
                  <a:pt x="0" y="12700"/>
                </a:lnTo>
                <a:lnTo>
                  <a:pt x="535" y="25400"/>
                </a:lnTo>
                <a:lnTo>
                  <a:pt x="8669" y="25400"/>
                </a:lnTo>
                <a:lnTo>
                  <a:pt x="6652" y="12700"/>
                </a:lnTo>
                <a:close/>
              </a:path>
              <a:path w="3596640" h="2374900">
                <a:moveTo>
                  <a:pt x="54963" y="12700"/>
                </a:moveTo>
                <a:lnTo>
                  <a:pt x="10144" y="12700"/>
                </a:lnTo>
                <a:lnTo>
                  <a:pt x="8669" y="25400"/>
                </a:lnTo>
                <a:lnTo>
                  <a:pt x="51309" y="25400"/>
                </a:lnTo>
                <a:lnTo>
                  <a:pt x="54963" y="12700"/>
                </a:lnTo>
                <a:close/>
              </a:path>
              <a:path w="3596640" h="2374900">
                <a:moveTo>
                  <a:pt x="59344" y="12700"/>
                </a:moveTo>
                <a:lnTo>
                  <a:pt x="57236" y="12700"/>
                </a:lnTo>
                <a:lnTo>
                  <a:pt x="60855" y="25400"/>
                </a:lnTo>
                <a:lnTo>
                  <a:pt x="59344" y="12700"/>
                </a:lnTo>
                <a:close/>
              </a:path>
              <a:path w="3596640" h="2374900">
                <a:moveTo>
                  <a:pt x="15974" y="0"/>
                </a:moveTo>
                <a:lnTo>
                  <a:pt x="11325" y="0"/>
                </a:lnTo>
                <a:lnTo>
                  <a:pt x="11186" y="12700"/>
                </a:lnTo>
                <a:lnTo>
                  <a:pt x="15186" y="12700"/>
                </a:lnTo>
                <a:lnTo>
                  <a:pt x="15974" y="0"/>
                </a:lnTo>
                <a:close/>
              </a:path>
              <a:path w="3596640" h="2374900">
                <a:moveTo>
                  <a:pt x="40334" y="0"/>
                </a:moveTo>
                <a:lnTo>
                  <a:pt x="35674" y="12700"/>
                </a:lnTo>
                <a:lnTo>
                  <a:pt x="45069" y="12700"/>
                </a:lnTo>
                <a:lnTo>
                  <a:pt x="40334" y="0"/>
                </a:lnTo>
                <a:close/>
              </a:path>
              <a:path w="3596640" h="2374900">
                <a:moveTo>
                  <a:pt x="45526" y="0"/>
                </a:moveTo>
                <a:lnTo>
                  <a:pt x="42923" y="0"/>
                </a:lnTo>
                <a:lnTo>
                  <a:pt x="45577" y="12700"/>
                </a:lnTo>
                <a:lnTo>
                  <a:pt x="45526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0332" y="5721235"/>
            <a:ext cx="300075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6586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0"/>
              <a:t>TA</a:t>
            </a:r>
            <a:r>
              <a:rPr dirty="0" spc="-985"/>
              <a:t> </a:t>
            </a:r>
            <a:r>
              <a:rPr dirty="0" spc="-170"/>
              <a:t>B </a:t>
            </a:r>
            <a:r>
              <a:rPr dirty="0" spc="-50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8334" y="7524967"/>
          <a:ext cx="11266805" cy="117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2915"/>
                <a:gridCol w="2240280"/>
                <a:gridCol w="480059"/>
                <a:gridCol w="4272914"/>
              </a:tblGrid>
              <a:tr h="296545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  <a:tabLst>
                          <a:tab pos="1471930" algn="l"/>
                        </a:tabLst>
                      </a:pPr>
                      <a:r>
                        <a:rPr dirty="0" sz="21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&lt;ion-tab	</a:t>
                      </a:r>
                      <a:r>
                        <a:rPr dirty="0" sz="2100" spc="-5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[root]=</a:t>
                      </a:r>
                      <a:r>
                        <a:rPr dirty="0" sz="2100" spc="-5">
                          <a:solidFill>
                            <a:srgbClr val="96E284"/>
                          </a:solidFill>
                          <a:latin typeface="Courier New"/>
                          <a:cs typeface="Courier New"/>
                        </a:rPr>
                        <a:t>"tab1Root"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2170"/>
                        </a:lnSpc>
                      </a:pPr>
                      <a:r>
                        <a:rPr dirty="0" sz="2100" b="1">
                          <a:solidFill>
                            <a:srgbClr val="F5A68B"/>
                          </a:solidFill>
                          <a:latin typeface="Courier New"/>
                          <a:cs typeface="Courier New"/>
                        </a:rPr>
                        <a:t>tabTitl</a:t>
                      </a:r>
                      <a:r>
                        <a:rPr dirty="0" sz="2100" spc="-5" b="1">
                          <a:solidFill>
                            <a:srgbClr val="F5A68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2100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100" spc="-5">
                          <a:solidFill>
                            <a:srgbClr val="96E284"/>
                          </a:solidFill>
                          <a:latin typeface="Courier New"/>
                          <a:cs typeface="Courier New"/>
                        </a:rPr>
                        <a:t>"Tab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70"/>
                        </a:lnSpc>
                      </a:pPr>
                      <a:r>
                        <a:rPr dirty="0" sz="2100">
                          <a:solidFill>
                            <a:srgbClr val="96E284"/>
                          </a:solidFill>
                          <a:latin typeface="Courier New"/>
                          <a:cs typeface="Courier New"/>
                        </a:rPr>
                        <a:t>1"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70"/>
                        </a:lnSpc>
                      </a:pPr>
                      <a:r>
                        <a:rPr dirty="0" sz="2100" spc="-5" b="1">
                          <a:solidFill>
                            <a:srgbClr val="F5A68B"/>
                          </a:solidFill>
                          <a:latin typeface="Courier New"/>
                          <a:cs typeface="Courier New"/>
                        </a:rPr>
                        <a:t>tabIcon</a:t>
                      </a:r>
                      <a:r>
                        <a:rPr dirty="0" sz="2100" spc="-5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100" spc="-5">
                          <a:solidFill>
                            <a:srgbClr val="96E284"/>
                          </a:solidFill>
                          <a:latin typeface="Courier New"/>
                          <a:cs typeface="Courier New"/>
                        </a:rPr>
                        <a:t>"pulse"</a:t>
                      </a:r>
                      <a:r>
                        <a:rPr dirty="0" sz="2100" spc="-5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&gt;&lt;/ion-tab&gt;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  <a:tabLst>
                          <a:tab pos="1471930" algn="l"/>
                        </a:tabLst>
                      </a:pPr>
                      <a:r>
                        <a:rPr dirty="0" sz="21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&lt;ion-tab	</a:t>
                      </a:r>
                      <a:r>
                        <a:rPr dirty="0" sz="2100" spc="-5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[root]=</a:t>
                      </a:r>
                      <a:r>
                        <a:rPr dirty="0" sz="2100" spc="-5">
                          <a:solidFill>
                            <a:srgbClr val="96E284"/>
                          </a:solidFill>
                          <a:latin typeface="Courier New"/>
                          <a:cs typeface="Courier New"/>
                        </a:rPr>
                        <a:t>"tab2Root"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2130"/>
                        </a:lnSpc>
                      </a:pPr>
                      <a:r>
                        <a:rPr dirty="0" sz="2100" b="1">
                          <a:solidFill>
                            <a:srgbClr val="F5A68B"/>
                          </a:solidFill>
                          <a:latin typeface="Courier New"/>
                          <a:cs typeface="Courier New"/>
                        </a:rPr>
                        <a:t>tabTitl</a:t>
                      </a:r>
                      <a:r>
                        <a:rPr dirty="0" sz="2100" spc="-5" b="1">
                          <a:solidFill>
                            <a:srgbClr val="F5A68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2100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100" spc="-5">
                          <a:solidFill>
                            <a:srgbClr val="96E284"/>
                          </a:solidFill>
                          <a:latin typeface="Courier New"/>
                          <a:cs typeface="Courier New"/>
                        </a:rPr>
                        <a:t>"Tab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30"/>
                        </a:lnSpc>
                      </a:pPr>
                      <a:r>
                        <a:rPr dirty="0" sz="2100">
                          <a:solidFill>
                            <a:srgbClr val="96E284"/>
                          </a:solidFill>
                          <a:latin typeface="Courier New"/>
                          <a:cs typeface="Courier New"/>
                        </a:rPr>
                        <a:t>2"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30"/>
                        </a:lnSpc>
                      </a:pPr>
                      <a:r>
                        <a:rPr dirty="0" sz="2100" spc="-5" b="1">
                          <a:solidFill>
                            <a:srgbClr val="F5A68B"/>
                          </a:solidFill>
                          <a:latin typeface="Courier New"/>
                          <a:cs typeface="Courier New"/>
                        </a:rPr>
                        <a:t>tabIcon</a:t>
                      </a:r>
                      <a:r>
                        <a:rPr dirty="0" sz="2100" spc="-5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100" spc="-5">
                          <a:solidFill>
                            <a:srgbClr val="96E284"/>
                          </a:solidFill>
                          <a:latin typeface="Courier New"/>
                          <a:cs typeface="Courier New"/>
                        </a:rPr>
                        <a:t>“chatbubbles"</a:t>
                      </a:r>
                      <a:r>
                        <a:rPr dirty="0" sz="2100" spc="-5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dirty="0" sz="21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&lt;/ion-tab&gt;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  <a:tabLst>
                          <a:tab pos="1471930" algn="l"/>
                        </a:tabLst>
                      </a:pPr>
                      <a:r>
                        <a:rPr dirty="0" sz="21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&lt;ion-tab	</a:t>
                      </a:r>
                      <a:r>
                        <a:rPr dirty="0" sz="2100" spc="-5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[root]=</a:t>
                      </a:r>
                      <a:r>
                        <a:rPr dirty="0" sz="2100" spc="-5">
                          <a:solidFill>
                            <a:srgbClr val="96E284"/>
                          </a:solidFill>
                          <a:latin typeface="Courier New"/>
                          <a:cs typeface="Courier New"/>
                        </a:rPr>
                        <a:t>"tab3Root"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2130"/>
                        </a:lnSpc>
                      </a:pPr>
                      <a:r>
                        <a:rPr dirty="0" sz="2100" b="1">
                          <a:solidFill>
                            <a:srgbClr val="F5A68B"/>
                          </a:solidFill>
                          <a:latin typeface="Courier New"/>
                          <a:cs typeface="Courier New"/>
                        </a:rPr>
                        <a:t>tabTitl</a:t>
                      </a:r>
                      <a:r>
                        <a:rPr dirty="0" sz="2100" spc="-5" b="1">
                          <a:solidFill>
                            <a:srgbClr val="F5A68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2100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100" spc="-5">
                          <a:solidFill>
                            <a:srgbClr val="96E284"/>
                          </a:solidFill>
                          <a:latin typeface="Courier New"/>
                          <a:cs typeface="Courier New"/>
                        </a:rPr>
                        <a:t>"Tab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30"/>
                        </a:lnSpc>
                      </a:pPr>
                      <a:r>
                        <a:rPr dirty="0" sz="2100">
                          <a:solidFill>
                            <a:srgbClr val="96E284"/>
                          </a:solidFill>
                          <a:latin typeface="Courier New"/>
                          <a:cs typeface="Courier New"/>
                        </a:rPr>
                        <a:t>3"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30"/>
                        </a:lnSpc>
                      </a:pPr>
                      <a:r>
                        <a:rPr dirty="0" sz="2100" b="1">
                          <a:solidFill>
                            <a:srgbClr val="F5A68B"/>
                          </a:solidFill>
                          <a:latin typeface="Courier New"/>
                          <a:cs typeface="Courier New"/>
                        </a:rPr>
                        <a:t>tabIcon</a:t>
                      </a:r>
                      <a:r>
                        <a:rPr dirty="0" sz="2100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100">
                          <a:solidFill>
                            <a:srgbClr val="96E284"/>
                          </a:solidFill>
                          <a:latin typeface="Courier New"/>
                          <a:cs typeface="Courier New"/>
                        </a:rPr>
                        <a:t>"cog"</a:t>
                      </a:r>
                      <a:r>
                        <a:rPr dirty="0" sz="21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&gt;&lt;/ion-tab&gt;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00" y="8636000"/>
            <a:ext cx="17862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&lt;/ion-tabs&gt;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0" y="1676400"/>
            <a:ext cx="6907530" cy="584454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965200">
              <a:lnSpc>
                <a:spcPts val="2300"/>
              </a:lnSpc>
              <a:spcBef>
                <a:spcPts val="360"/>
              </a:spcBef>
              <a:tabLst>
                <a:tab pos="1132840" algn="l"/>
                <a:tab pos="2252980" algn="l"/>
                <a:tab pos="2413000" algn="l"/>
                <a:tab pos="3053080" algn="l"/>
                <a:tab pos="321310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{Page}	from	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'ionic-angular'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{Page1}	from	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'../page1/page1</a:t>
            </a:r>
            <a:r>
              <a:rPr dirty="0" sz="21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{Page2}	from	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'../page2/page2</a:t>
            </a:r>
            <a:r>
              <a:rPr dirty="0" sz="21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{Page3}	from	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'../page3/page3</a:t>
            </a:r>
            <a:r>
              <a:rPr dirty="0" sz="21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10"/>
              </a:lnSpc>
              <a:spcBef>
                <a:spcPts val="1580"/>
              </a:spcBef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@</a:t>
            </a:r>
            <a:r>
              <a:rPr dirty="0" sz="21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100">
              <a:latin typeface="Courier New"/>
              <a:cs typeface="Courier New"/>
            </a:endParaRPr>
          </a:p>
          <a:p>
            <a:pPr marL="332740">
              <a:lnSpc>
                <a:spcPts val="2300"/>
              </a:lnSpc>
              <a:tabLst>
                <a:tab pos="2413000" algn="l"/>
              </a:tabLst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'build/pages/tabs/tabs.html'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100">
              <a:latin typeface="Courier New"/>
              <a:cs typeface="Courier New"/>
            </a:endParaRPr>
          </a:p>
          <a:p>
            <a:pPr marL="332740" marR="3205480" indent="-320675">
              <a:lnSpc>
                <a:spcPts val="2300"/>
              </a:lnSpc>
              <a:spcBef>
                <a:spcPts val="150"/>
              </a:spcBef>
              <a:tabLst>
                <a:tab pos="3533140" algn="l"/>
              </a:tabLst>
            </a:pP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expor</a:t>
            </a: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t</a:t>
            </a: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 </a:t>
            </a: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TabsPage	{  </a:t>
            </a:r>
            <a:r>
              <a:rPr dirty="0" sz="21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1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algn="just" marL="652780" marR="2725420">
              <a:lnSpc>
                <a:spcPts val="2300"/>
              </a:lnSpc>
            </a:pP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.tab1Root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100" spc="-3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Page1;  </a:t>
            </a: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.tab2Root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100" spc="-3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Page2;  </a:t>
            </a: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.tab3Root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100" spc="-3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Page3;</a:t>
            </a:r>
            <a:endParaRPr sz="2100">
              <a:latin typeface="Courier New"/>
              <a:cs typeface="Courier New"/>
            </a:endParaRPr>
          </a:p>
          <a:p>
            <a:pPr marL="332740">
              <a:lnSpc>
                <a:spcPts val="215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41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&lt;ion-tabs&gt;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8169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dirty="0" spc="-500"/>
              <a:t>S </a:t>
            </a:r>
            <a:r>
              <a:rPr dirty="0" spc="-85"/>
              <a:t>I</a:t>
            </a:r>
            <a:r>
              <a:rPr dirty="0" spc="-570"/>
              <a:t> </a:t>
            </a:r>
            <a:r>
              <a:rPr dirty="0" spc="80"/>
              <a:t>D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250"/>
              <a:t>M</a:t>
            </a:r>
            <a:r>
              <a:rPr dirty="0" spc="-565"/>
              <a:t> </a:t>
            </a:r>
            <a:r>
              <a:rPr dirty="0" spc="-335"/>
              <a:t>E</a:t>
            </a:r>
            <a:r>
              <a:rPr dirty="0" spc="-565"/>
              <a:t> </a:t>
            </a:r>
            <a:r>
              <a:rPr dirty="0" spc="250"/>
              <a:t>N</a:t>
            </a:r>
            <a:r>
              <a:rPr dirty="0" spc="-565"/>
              <a:t> </a:t>
            </a:r>
            <a:r>
              <a:rPr dirty="0" spc="-175"/>
              <a:t>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876300" y="1905000"/>
            <a:ext cx="5147310" cy="1221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10"/>
              </a:lnSpc>
              <a:spcBef>
                <a:spcPts val="100"/>
              </a:spcBef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@</a:t>
            </a:r>
            <a:r>
              <a:rPr dirty="0" sz="2100">
                <a:solidFill>
                  <a:srgbClr val="EB97F1"/>
                </a:solidFill>
                <a:latin typeface="Courier New"/>
                <a:cs typeface="Courier New"/>
              </a:rPr>
              <a:t>App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100">
              <a:latin typeface="Courier New"/>
              <a:cs typeface="Courier New"/>
            </a:endParaRPr>
          </a:p>
          <a:p>
            <a:pPr marL="332740" marR="5080">
              <a:lnSpc>
                <a:spcPts val="2300"/>
              </a:lnSpc>
              <a:spcBef>
                <a:spcPts val="150"/>
              </a:spcBef>
              <a:tabLst>
                <a:tab pos="2413000" algn="l"/>
              </a:tabLst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'build/app.html</a:t>
            </a:r>
            <a:r>
              <a:rPr dirty="0" sz="21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config:</a:t>
            </a:r>
            <a:r>
              <a:rPr dirty="0" sz="21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{}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260"/>
              </a:lnSpc>
            </a:pP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4368800"/>
            <a:ext cx="9308465" cy="2974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10"/>
              </a:lnSpc>
              <a:spcBef>
                <a:spcPts val="100"/>
              </a:spcBef>
              <a:tabLst>
                <a:tab pos="161290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&lt;ion-menu	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[content]=</a:t>
            </a:r>
            <a:r>
              <a:rPr dirty="0" sz="2100" spc="-5">
                <a:solidFill>
                  <a:srgbClr val="96E284"/>
                </a:solidFill>
                <a:latin typeface="Courier New"/>
                <a:cs typeface="Courier New"/>
              </a:rPr>
              <a:t>"content"</a:t>
            </a: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ts val="2300"/>
              </a:lnSpc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&lt;ion-content&gt;</a:t>
            </a:r>
            <a:endParaRPr sz="2100">
              <a:latin typeface="Courier New"/>
              <a:cs typeface="Courier New"/>
            </a:endParaRPr>
          </a:p>
          <a:p>
            <a:pPr marL="1292860">
              <a:lnSpc>
                <a:spcPts val="2300"/>
              </a:lnSpc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&lt;ion-list&gt;</a:t>
            </a:r>
            <a:endParaRPr sz="2100">
              <a:latin typeface="Courier New"/>
              <a:cs typeface="Courier New"/>
            </a:endParaRPr>
          </a:p>
          <a:p>
            <a:pPr marL="2573020" marR="5080" indent="-640715">
              <a:lnSpc>
                <a:spcPts val="2300"/>
              </a:lnSpc>
              <a:spcBef>
                <a:spcPts val="150"/>
              </a:spcBef>
              <a:tabLst>
                <a:tab pos="321310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ion-item (click)=</a:t>
            </a:r>
            <a:r>
              <a:rPr dirty="0" sz="2100" spc="-5">
                <a:solidFill>
                  <a:srgbClr val="96E284"/>
                </a:solidFill>
                <a:latin typeface="Courier New"/>
                <a:cs typeface="Courier New"/>
              </a:rPr>
              <a:t>"openPage(homePage)"</a:t>
            </a: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&gt;  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Home</a:t>
            </a:r>
            <a:endParaRPr sz="2100">
              <a:latin typeface="Courier New"/>
              <a:cs typeface="Courier New"/>
            </a:endParaRPr>
          </a:p>
          <a:p>
            <a:pPr marL="1932939">
              <a:lnSpc>
                <a:spcPts val="2150"/>
              </a:lnSpc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100">
              <a:latin typeface="Courier New"/>
              <a:cs typeface="Courier New"/>
            </a:endParaRPr>
          </a:p>
          <a:p>
            <a:pPr marL="1292860">
              <a:lnSpc>
                <a:spcPts val="2300"/>
              </a:lnSpc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&lt;/ion-list&gt;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ts val="2300"/>
              </a:lnSpc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&lt;/ion-menu&gt;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410"/>
              </a:lnSpc>
              <a:tabLst>
                <a:tab pos="1452880" algn="l"/>
                <a:tab pos="2893060" algn="l"/>
              </a:tabLst>
            </a:pPr>
            <a:r>
              <a:rPr dirty="0" sz="2100" b="1">
                <a:solidFill>
                  <a:srgbClr val="8FCCF2"/>
                </a:solidFill>
                <a:latin typeface="Courier New"/>
                <a:cs typeface="Courier New"/>
              </a:rPr>
              <a:t>&lt;ion-nav	</a:t>
            </a:r>
            <a:r>
              <a:rPr dirty="0" sz="2100" b="1">
                <a:solidFill>
                  <a:srgbClr val="F5A68B"/>
                </a:solidFill>
                <a:latin typeface="Courier New"/>
                <a:cs typeface="Courier New"/>
              </a:rPr>
              <a:t>id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100">
                <a:solidFill>
                  <a:srgbClr val="96E284"/>
                </a:solidFill>
                <a:latin typeface="Courier New"/>
                <a:cs typeface="Courier New"/>
              </a:rPr>
              <a:t>"nav"	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#content</a:t>
            </a:r>
            <a:r>
              <a:rPr dirty="0" sz="210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100" spc="-5">
                <a:solidFill>
                  <a:srgbClr val="D9D9D9"/>
                </a:solidFill>
                <a:latin typeface="Courier New"/>
                <a:cs typeface="Courier New"/>
              </a:rPr>
              <a:t>[root]=</a:t>
            </a:r>
            <a:r>
              <a:rPr dirty="0" sz="2100" spc="-5">
                <a:solidFill>
                  <a:srgbClr val="96E284"/>
                </a:solidFill>
                <a:latin typeface="Courier New"/>
                <a:cs typeface="Courier New"/>
              </a:rPr>
              <a:t>"rootPage"</a:t>
            </a:r>
            <a:r>
              <a:rPr dirty="0" sz="2100" spc="-5" b="1">
                <a:solidFill>
                  <a:srgbClr val="8FCCF2"/>
                </a:solidFill>
                <a:latin typeface="Courier New"/>
                <a:cs typeface="Courier New"/>
              </a:rPr>
              <a:t>&gt;&lt;/ion-nav&gt;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5286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50"/>
              <a:t> </a:t>
            </a:r>
            <a:r>
              <a:rPr dirty="0" spc="-335"/>
              <a:t>V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15"/>
              <a:t> </a:t>
            </a:r>
            <a:r>
              <a:rPr dirty="0" spc="-335"/>
              <a:t>V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327400"/>
            <a:ext cx="3723004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Theming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Fetching</a:t>
            </a: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Implementat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2950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/>
              <a:t>S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/>
              <a:t>G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273300"/>
            <a:ext cx="11426825" cy="4805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  <a:tabLst>
                <a:tab pos="219202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&lt;ion-segment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[(ngModel)]=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"pet"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40360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&lt;ion-segment-button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value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"kittens"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Kittens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&lt;/ion-segment-button&gt;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40360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&lt;ion-segment-button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value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"puppies"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Puppies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&lt;/ion-segment-button&gt;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&lt;/ion-segment&gt;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  <a:tabLst>
                <a:tab pos="85090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&lt;div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[ngSwitch]=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"pet"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23596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&lt;ion-list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*</a:t>
            </a: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ngSwitchWhen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"'puppies'"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&lt;ion-item&gt;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Oscar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&lt;/ion-list&gt;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23596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&lt;ion-list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*</a:t>
            </a: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ngSwitchWhen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"'kittens'"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&lt;ion-item&gt;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Luna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&lt;/ion-list&gt;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&lt;/div&gt;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6554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</a:t>
            </a:r>
            <a:r>
              <a:rPr dirty="0" spc="-1019"/>
              <a:t> </a:t>
            </a:r>
            <a:r>
              <a:rPr dirty="0" spc="-585"/>
              <a:t>R </a:t>
            </a:r>
            <a:r>
              <a:rPr dirty="0" spc="-85"/>
              <a:t>I </a:t>
            </a:r>
            <a:r>
              <a:rPr dirty="0" spc="80"/>
              <a:t>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800100" y="2590800"/>
            <a:ext cx="6793230" cy="2791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&lt;ion-row&gt;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390140" algn="l"/>
                <a:tab pos="4768215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&lt;ion-col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width-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2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5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Col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&lt;/ion-col&gt;</a:t>
            </a:r>
            <a:endParaRPr sz="2400">
              <a:latin typeface="Courier New"/>
              <a:cs typeface="Courier New"/>
            </a:endParaRPr>
          </a:p>
          <a:p>
            <a:pPr marL="1475740" marR="919480" indent="-732155">
              <a:lnSpc>
                <a:spcPts val="2700"/>
              </a:lnSpc>
              <a:spcBef>
                <a:spcPts val="150"/>
              </a:spcBef>
              <a:tabLst>
                <a:tab pos="2207260" algn="l"/>
                <a:tab pos="2390140" algn="l"/>
                <a:tab pos="42189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&lt;ion-col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offset-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25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width-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50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 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Col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550"/>
              </a:lnSpc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&lt;ion-row&gt;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Row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&lt;/ion-row&gt;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&lt;ion-row&gt;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Row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&lt;/ion-row&gt;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&lt;/ion-col&gt;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&lt;/ion-row&gt;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21812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I</a:t>
            </a:r>
            <a:r>
              <a:rPr dirty="0" spc="-560"/>
              <a:t> </a:t>
            </a:r>
            <a:r>
              <a:rPr dirty="0" spc="-85"/>
              <a:t>C</a:t>
            </a:r>
            <a:r>
              <a:rPr dirty="0" spc="-555"/>
              <a:t> </a:t>
            </a:r>
            <a:r>
              <a:rPr dirty="0" spc="250"/>
              <a:t>O</a:t>
            </a:r>
            <a:r>
              <a:rPr dirty="0" spc="-555"/>
              <a:t> </a:t>
            </a:r>
            <a:r>
              <a:rPr dirty="0" spc="250"/>
              <a:t>N</a:t>
            </a:r>
            <a:r>
              <a:rPr dirty="0" spc="-555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800100" y="3784600"/>
            <a:ext cx="935418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184150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&lt;ion-icon	</a:t>
            </a:r>
            <a:r>
              <a:rPr dirty="0" sz="2400" b="1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"heart"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&gt;&lt;/ion-icon&gt;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  <a:tabLst>
                <a:tab pos="1841500" algn="l"/>
                <a:tab pos="42189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&lt;ion-icon	</a:t>
            </a:r>
            <a:r>
              <a:rPr dirty="0" sz="2400" b="1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"heart"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isActive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"false"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&gt;&lt;/ion-icon&gt;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21812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I</a:t>
            </a:r>
            <a:r>
              <a:rPr dirty="0" spc="-560"/>
              <a:t> </a:t>
            </a:r>
            <a:r>
              <a:rPr dirty="0" spc="-85"/>
              <a:t>C</a:t>
            </a:r>
            <a:r>
              <a:rPr dirty="0" spc="-555"/>
              <a:t> </a:t>
            </a:r>
            <a:r>
              <a:rPr dirty="0" spc="250"/>
              <a:t>O</a:t>
            </a:r>
            <a:r>
              <a:rPr dirty="0" spc="-555"/>
              <a:t> </a:t>
            </a:r>
            <a:r>
              <a:rPr dirty="0" spc="250"/>
              <a:t>N</a:t>
            </a:r>
            <a:r>
              <a:rPr dirty="0" spc="-55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100" y="3784600"/>
            <a:ext cx="935418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184150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&lt;ion-icon	</a:t>
            </a:r>
            <a:r>
              <a:rPr dirty="0" sz="2400" b="1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"heart"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&gt;&lt;/ion-icon&gt;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  <a:tabLst>
                <a:tab pos="1841500" algn="l"/>
                <a:tab pos="42189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&lt;ion-icon	</a:t>
            </a:r>
            <a:r>
              <a:rPr dirty="0" sz="2400" b="1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"heart"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isActive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"false"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&gt;&lt;/ion-icon&gt;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6700" y="6731000"/>
            <a:ext cx="2260600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91400" y="6807200"/>
            <a:ext cx="2133600" cy="176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45109" y="8661400"/>
            <a:ext cx="276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5A68B"/>
                </a:solidFill>
                <a:latin typeface="Courier New"/>
                <a:cs typeface="Courier New"/>
              </a:rPr>
              <a:t>isActive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"true"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7" name="object 7"/>
          <p:cNvSpPr txBox="1"/>
          <p:nvPr/>
        </p:nvSpPr>
        <p:spPr>
          <a:xfrm>
            <a:off x="7066308" y="8661400"/>
            <a:ext cx="2952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5A68B"/>
                </a:solidFill>
                <a:latin typeface="Courier New"/>
                <a:cs typeface="Courier New"/>
              </a:rPr>
              <a:t>isActive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"false"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1100" y="4203700"/>
            <a:ext cx="55657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 spc="-250"/>
              <a:t>F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/>
              <a:t>G	</a:t>
            </a:r>
            <a:r>
              <a:rPr dirty="0" spc="80"/>
              <a:t>D</a:t>
            </a:r>
            <a:r>
              <a:rPr dirty="0" spc="-615"/>
              <a:t> </a:t>
            </a:r>
            <a:r>
              <a:rPr dirty="0" spc="270"/>
              <a:t>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5657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 spc="-250"/>
              <a:t>F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/>
              <a:t>G	</a:t>
            </a:r>
            <a:r>
              <a:rPr dirty="0" spc="80"/>
              <a:t>D</a:t>
            </a:r>
            <a:r>
              <a:rPr dirty="0" spc="-615"/>
              <a:t> </a:t>
            </a:r>
            <a:r>
              <a:rPr dirty="0" spc="270"/>
              <a:t>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5444" y="9301632"/>
            <a:ext cx="591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919191"/>
                </a:solidFill>
                <a:latin typeface="Arial"/>
                <a:cs typeface="Arial"/>
              </a:rPr>
              <a:t>2</a:t>
            </a:r>
            <a:r>
              <a:rPr dirty="0" sz="1800" spc="-30">
                <a:solidFill>
                  <a:srgbClr val="919191"/>
                </a:solidFill>
                <a:latin typeface="Arial"/>
                <a:cs typeface="Arial"/>
              </a:rPr>
              <a:t>5</a:t>
            </a:r>
            <a:r>
              <a:rPr dirty="0" baseline="1543" sz="2700" spc="15">
                <a:solidFill>
                  <a:srgbClr val="919191"/>
                </a:solidFill>
                <a:latin typeface="Arial"/>
                <a:cs typeface="Arial"/>
              </a:rPr>
              <a:t>/47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700" y="3568700"/>
            <a:ext cx="9628505" cy="588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@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Injectable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4280535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MoviesProvider	{</a:t>
            </a:r>
            <a:endParaRPr sz="2000">
              <a:latin typeface="Courier New"/>
              <a:cs typeface="Courier New"/>
            </a:endParaRPr>
          </a:p>
          <a:p>
            <a:pPr marL="317500" marR="3053080">
              <a:lnSpc>
                <a:spcPts val="2300"/>
              </a:lnSpc>
              <a:spcBef>
                <a:spcPts val="110"/>
              </a:spcBef>
              <a:tabLst>
                <a:tab pos="1384300" algn="l"/>
                <a:tab pos="1993900" algn="l"/>
                <a:tab pos="5194935" algn="l"/>
              </a:tabLst>
            </a:pP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get	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parameters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[[Http]]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  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(http)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190"/>
              </a:lnSpc>
              <a:tabLst>
                <a:tab pos="2146300" algn="l"/>
                <a:tab pos="2451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.http	=	http;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2146300" algn="l"/>
                <a:tab pos="2451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.data	=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null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load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079500" algn="l"/>
                <a:tab pos="2908300" algn="l"/>
                <a:tab pos="3975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.data)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Promise.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resolve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.data);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4737735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return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new 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Promise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(resolve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=&gt;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 marR="5080" indent="914400">
              <a:lnSpc>
                <a:spcPts val="2300"/>
              </a:lnSpc>
              <a:spcBef>
                <a:spcPts val="110"/>
              </a:spcBef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.http.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  <a:hlinkClick r:id="rId2"/>
              </a:rPr>
              <a:t>'http://api.themoviedb.org/3/movie/popular? 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 api_key=4aa883f95999ec813b8bfaf319f3972b'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190"/>
              </a:lnSpc>
              <a:tabLst>
                <a:tab pos="2603500" algn="l"/>
                <a:tab pos="3060700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map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(res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=&gt;	res.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json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())</a:t>
            </a:r>
            <a:endParaRPr sz="2000">
              <a:latin typeface="Courier New"/>
              <a:cs typeface="Courier New"/>
            </a:endParaRPr>
          </a:p>
          <a:p>
            <a:pPr marL="1536700" marR="5187315" indent="-305435">
              <a:lnSpc>
                <a:spcPts val="2300"/>
              </a:lnSpc>
              <a:spcBef>
                <a:spcPts val="110"/>
              </a:spcBef>
              <a:tabLst>
                <a:tab pos="3060700" algn="l"/>
                <a:tab pos="3365500" algn="l"/>
                <a:tab pos="3670300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subscribe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(data	=&gt;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.data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	data;  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resolve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.data);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816100"/>
            <a:ext cx="6287770" cy="149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Provider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25400" marR="5080">
              <a:lnSpc>
                <a:spcPts val="2300"/>
              </a:lnSpc>
              <a:tabLst>
                <a:tab pos="1092200" algn="l"/>
                <a:tab pos="2159000" algn="l"/>
                <a:tab pos="2921000" algn="l"/>
                <a:tab pos="3073400" algn="l"/>
                <a:tab pos="38354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{Injectable}	from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'angular2/core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{Http}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'angular2/http'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'rxjs/add/operator/map'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5657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 spc="-250"/>
              <a:t>F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/>
              <a:t>G	</a:t>
            </a:r>
            <a:r>
              <a:rPr dirty="0" spc="80"/>
              <a:t>D</a:t>
            </a:r>
            <a:r>
              <a:rPr dirty="0" spc="-615"/>
              <a:t> </a:t>
            </a:r>
            <a:r>
              <a:rPr dirty="0" spc="270"/>
              <a:t>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26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100"/>
              </a:spcBef>
            </a:pPr>
            <a:r>
              <a:rPr dirty="0"/>
              <a:t>Page</a:t>
            </a:r>
          </a:p>
          <a:p>
            <a:pPr marL="218440"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3840">
              <a:lnSpc>
                <a:spcPts val="2350"/>
              </a:lnSpc>
              <a:tabLst>
                <a:tab pos="1310640" algn="l"/>
                <a:tab pos="2377440" algn="l"/>
                <a:tab pos="3139440" algn="l"/>
              </a:tabLst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>
                <a:solidFill>
                  <a:srgbClr val="D9D9D9"/>
                </a:solidFill>
              </a:rPr>
              <a:t>{Page}	from	</a:t>
            </a:r>
            <a:r>
              <a:rPr dirty="0" spc="-5">
                <a:solidFill>
                  <a:srgbClr val="96E284"/>
                </a:solidFill>
              </a:rPr>
              <a:t>'ionic-angular'</a:t>
            </a:r>
            <a:r>
              <a:rPr dirty="0" spc="-5">
                <a:solidFill>
                  <a:srgbClr val="D9D9D9"/>
                </a:solidFill>
              </a:rPr>
              <a:t>;</a:t>
            </a:r>
          </a:p>
          <a:p>
            <a:pPr marL="243840">
              <a:lnSpc>
                <a:spcPts val="2350"/>
              </a:lnSpc>
              <a:tabLst>
                <a:tab pos="1310640" algn="l"/>
                <a:tab pos="3901440" algn="l"/>
                <a:tab pos="4664075" algn="l"/>
              </a:tabLst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>
                <a:solidFill>
                  <a:srgbClr val="D9D9D9"/>
                </a:solidFill>
              </a:rPr>
              <a:t>{MoviesProvider}	from	</a:t>
            </a:r>
            <a:r>
              <a:rPr dirty="0" spc="-5">
                <a:solidFill>
                  <a:srgbClr val="96E284"/>
                </a:solidFill>
              </a:rPr>
              <a:t>'../../providers/movies-provider/movies-provider'</a:t>
            </a:r>
            <a:r>
              <a:rPr dirty="0" spc="-5">
                <a:solidFill>
                  <a:srgbClr val="D9D9D9"/>
                </a:solidFill>
              </a:rPr>
              <a:t>;</a:t>
            </a:r>
          </a:p>
          <a:p>
            <a:pPr marL="218440"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43840">
              <a:lnSpc>
                <a:spcPts val="2350"/>
              </a:lnSpc>
            </a:pPr>
            <a:r>
              <a:rPr dirty="0">
                <a:solidFill>
                  <a:srgbClr val="D9D9D9"/>
                </a:solidFill>
              </a:rPr>
              <a:t>@</a:t>
            </a:r>
            <a:r>
              <a:rPr dirty="0">
                <a:solidFill>
                  <a:srgbClr val="EB97F1"/>
                </a:solidFill>
              </a:rPr>
              <a:t>Page</a:t>
            </a:r>
            <a:r>
              <a:rPr dirty="0">
                <a:solidFill>
                  <a:srgbClr val="D9D9D9"/>
                </a:solidFill>
              </a:rPr>
              <a:t>({</a:t>
            </a:r>
          </a:p>
          <a:p>
            <a:pPr marL="853440" marR="4425315">
              <a:lnSpc>
                <a:spcPts val="2300"/>
              </a:lnSpc>
              <a:spcBef>
                <a:spcPts val="110"/>
              </a:spcBef>
              <a:tabLst>
                <a:tab pos="2834640" algn="l"/>
              </a:tabLst>
            </a:pPr>
            <a:r>
              <a:rPr dirty="0">
                <a:solidFill>
                  <a:srgbClr val="D9D9D9"/>
                </a:solidFill>
              </a:rPr>
              <a:t>templateUrl:	</a:t>
            </a:r>
            <a:r>
              <a:rPr dirty="0" spc="-5">
                <a:solidFill>
                  <a:srgbClr val="96E284"/>
                </a:solidFill>
              </a:rPr>
              <a:t>'build/pages/movies/movies.html'</a:t>
            </a:r>
            <a:r>
              <a:rPr dirty="0" spc="-5">
                <a:solidFill>
                  <a:srgbClr val="D9D9D9"/>
                </a:solidFill>
              </a:rPr>
              <a:t>,  providers:</a:t>
            </a:r>
            <a:r>
              <a:rPr dirty="0" spc="-1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[MoviesProvider],</a:t>
            </a:r>
          </a:p>
          <a:p>
            <a:pPr marL="243840">
              <a:lnSpc>
                <a:spcPts val="2190"/>
              </a:lnSpc>
            </a:pPr>
            <a:r>
              <a:rPr dirty="0">
                <a:solidFill>
                  <a:srgbClr val="D9D9D9"/>
                </a:solidFill>
              </a:rPr>
              <a:t>})</a:t>
            </a:r>
          </a:p>
          <a:p>
            <a:pPr marL="243840">
              <a:lnSpc>
                <a:spcPts val="2300"/>
              </a:lnSpc>
              <a:tabLst>
                <a:tab pos="3901440" algn="l"/>
              </a:tabLst>
            </a:pP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>
                <a:solidFill>
                  <a:srgbClr val="D9D9D9"/>
                </a:solidFill>
              </a:rPr>
              <a:t>MoviesPage	{</a:t>
            </a:r>
          </a:p>
          <a:p>
            <a:pPr marL="853440">
              <a:lnSpc>
                <a:spcPts val="2300"/>
              </a:lnSpc>
              <a:tabLst>
                <a:tab pos="1920239" algn="l"/>
                <a:tab pos="2529840" algn="l"/>
              </a:tabLst>
            </a:pPr>
            <a:r>
              <a:rPr dirty="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get	</a:t>
            </a:r>
            <a:r>
              <a:rPr dirty="0" spc="-5">
                <a:solidFill>
                  <a:srgbClr val="EB97F1"/>
                </a:solidFill>
              </a:rPr>
              <a:t>parameters</a:t>
            </a:r>
            <a:r>
              <a:rPr dirty="0" spc="-5">
                <a:solidFill>
                  <a:srgbClr val="D9D9D9"/>
                </a:solidFill>
              </a:rPr>
              <a:t>()</a:t>
            </a:r>
            <a:r>
              <a:rPr dirty="0" spc="-1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{</a:t>
            </a:r>
          </a:p>
          <a:p>
            <a:pPr marL="1463040">
              <a:lnSpc>
                <a:spcPts val="2300"/>
              </a:lnSpc>
              <a:tabLst>
                <a:tab pos="2529840" algn="l"/>
              </a:tabLst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>
                <a:solidFill>
                  <a:srgbClr val="D9D9D9"/>
                </a:solidFill>
              </a:rPr>
              <a:t>[[MoviesProvider]];</a:t>
            </a:r>
          </a:p>
          <a:p>
            <a:pPr marL="853440">
              <a:lnSpc>
                <a:spcPts val="2350"/>
              </a:lnSpc>
            </a:pPr>
            <a:r>
              <a:rPr dirty="0">
                <a:solidFill>
                  <a:srgbClr val="D9D9D9"/>
                </a:solidFill>
              </a:rPr>
              <a:t>}</a:t>
            </a:r>
          </a:p>
          <a:p>
            <a:pPr marL="218440"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853440">
              <a:lnSpc>
                <a:spcPts val="2350"/>
              </a:lnSpc>
            </a:pPr>
            <a:r>
              <a:rPr dirty="0" spc="-5">
                <a:solidFill>
                  <a:srgbClr val="EB97F1"/>
                </a:solidFill>
              </a:rPr>
              <a:t>constructor</a:t>
            </a:r>
            <a:r>
              <a:rPr dirty="0" spc="-5">
                <a:solidFill>
                  <a:srgbClr val="D9D9D9"/>
                </a:solidFill>
              </a:rPr>
              <a:t>(moviesProvider)</a:t>
            </a:r>
            <a:r>
              <a:rPr dirty="0" spc="-1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{</a:t>
            </a:r>
          </a:p>
          <a:p>
            <a:pPr marL="1463040" marR="8083550">
              <a:lnSpc>
                <a:spcPts val="2300"/>
              </a:lnSpc>
              <a:spcBef>
                <a:spcPts val="110"/>
              </a:spcBef>
              <a:tabLst>
                <a:tab pos="2072639" algn="l"/>
                <a:tab pos="2377440" algn="l"/>
                <a:tab pos="2682240" algn="l"/>
                <a:tab pos="3291840" algn="l"/>
              </a:tabLst>
            </a:pP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pc="-5">
                <a:solidFill>
                  <a:srgbClr val="D9D9D9"/>
                </a:solidFill>
              </a:rPr>
              <a:t>.movies	</a:t>
            </a:r>
            <a:r>
              <a:rPr dirty="0">
                <a:solidFill>
                  <a:srgbClr val="D9D9D9"/>
                </a:solidFill>
              </a:rPr>
              <a:t>= [];  </a:t>
            </a: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>
                <a:solidFill>
                  <a:srgbClr val="D9D9D9"/>
                </a:solidFill>
              </a:rPr>
              <a:t>p	=	mp.</a:t>
            </a:r>
            <a:r>
              <a:rPr dirty="0">
                <a:solidFill>
                  <a:srgbClr val="EB97F1"/>
                </a:solidFill>
              </a:rPr>
              <a:t>load</a:t>
            </a:r>
            <a:r>
              <a:rPr dirty="0">
                <a:solidFill>
                  <a:srgbClr val="D9D9D9"/>
                </a:solidFill>
              </a:rPr>
              <a:t>();  </a:t>
            </a:r>
            <a:r>
              <a:rPr dirty="0" spc="-5">
                <a:solidFill>
                  <a:srgbClr val="D9D9D9"/>
                </a:solidFill>
              </a:rPr>
              <a:t>p.</a:t>
            </a:r>
            <a:r>
              <a:rPr dirty="0" spc="-5">
                <a:solidFill>
                  <a:srgbClr val="EB97F1"/>
                </a:solidFill>
              </a:rPr>
              <a:t>then</a:t>
            </a:r>
            <a:r>
              <a:rPr dirty="0" spc="-5">
                <a:solidFill>
                  <a:srgbClr val="D9D9D9"/>
                </a:solidFill>
              </a:rPr>
              <a:t>((data) =&gt;</a:t>
            </a:r>
            <a:r>
              <a:rPr dirty="0" spc="-7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{</a:t>
            </a:r>
          </a:p>
          <a:p>
            <a:pPr marL="2072639">
              <a:lnSpc>
                <a:spcPts val="2190"/>
              </a:lnSpc>
              <a:tabLst>
                <a:tab pos="3901440" algn="l"/>
                <a:tab pos="4206240" algn="l"/>
              </a:tabLst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>
                <a:solidFill>
                  <a:srgbClr val="D9D9D9"/>
                </a:solidFill>
              </a:rPr>
              <a:t>.movies	=	data.results;</a:t>
            </a:r>
          </a:p>
          <a:p>
            <a:pPr marL="1463040">
              <a:lnSpc>
                <a:spcPts val="2300"/>
              </a:lnSpc>
            </a:pPr>
            <a:r>
              <a:rPr dirty="0">
                <a:solidFill>
                  <a:srgbClr val="D9D9D9"/>
                </a:solidFill>
              </a:rPr>
              <a:t>});</a:t>
            </a:r>
          </a:p>
          <a:p>
            <a:pPr marL="853440">
              <a:lnSpc>
                <a:spcPts val="2300"/>
              </a:lnSpc>
            </a:pPr>
            <a:r>
              <a:rPr dirty="0">
                <a:solidFill>
                  <a:srgbClr val="D9D9D9"/>
                </a:solidFill>
              </a:rPr>
              <a:t>}</a:t>
            </a:r>
          </a:p>
          <a:p>
            <a:pPr marL="243840">
              <a:lnSpc>
                <a:spcPts val="2350"/>
              </a:lnSpc>
            </a:pPr>
            <a:r>
              <a:rPr dirty="0">
                <a:solidFill>
                  <a:srgbClr val="D9D9D9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7523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0450" algn="l"/>
              </a:tabLst>
            </a:pP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85"/>
              <a:t>C	</a:t>
            </a:r>
            <a:r>
              <a:rPr dirty="0" spc="250"/>
              <a:t>N</a:t>
            </a:r>
            <a:r>
              <a:rPr dirty="0" spc="-555"/>
              <a:t> </a:t>
            </a:r>
            <a:r>
              <a:rPr dirty="0" spc="160"/>
              <a:t>AT</a:t>
            </a:r>
            <a:r>
              <a:rPr dirty="0" spc="-555"/>
              <a:t> </a:t>
            </a:r>
            <a:r>
              <a:rPr dirty="0" spc="-85"/>
              <a:t>I</a:t>
            </a:r>
            <a:r>
              <a:rPr dirty="0" spc="-555"/>
              <a:t> </a:t>
            </a:r>
            <a:r>
              <a:rPr dirty="0" spc="-335"/>
              <a:t>V</a:t>
            </a:r>
            <a:r>
              <a:rPr dirty="0" spc="-555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26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390900"/>
            <a:ext cx="11102975" cy="350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5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interface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Cordova</a:t>
            </a:r>
            <a:r>
              <a:rPr dirty="0" sz="3600" spc="-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plugins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4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ngCordova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r>
              <a:rPr dirty="0" sz="3600" spc="-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4205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syntax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using native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non-native 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-170">
                <a:solidFill>
                  <a:srgbClr val="FFFFFF"/>
                </a:solidFill>
                <a:latin typeface="Arial"/>
                <a:cs typeface="Arial"/>
              </a:rPr>
              <a:t>E.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g.:</a:t>
            </a:r>
            <a:r>
              <a:rPr dirty="0" sz="36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Alerts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4223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552190" algn="l"/>
                <a:tab pos="5417820" algn="l"/>
              </a:tabLst>
            </a:pPr>
            <a:r>
              <a:rPr dirty="0"/>
              <a:t>W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160"/>
              <a:t>AT	</a:t>
            </a:r>
            <a:r>
              <a:rPr dirty="0"/>
              <a:t>W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/>
              <a:t>W</a:t>
            </a:r>
            <a:r>
              <a:rPr dirty="0" spc="-980"/>
              <a:t> </a:t>
            </a:r>
            <a:r>
              <a:rPr dirty="0" spc="-85"/>
              <a:t>I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	</a:t>
            </a:r>
            <a:r>
              <a:rPr dirty="0" spc="80"/>
              <a:t>D</a:t>
            </a:r>
            <a:r>
              <a:rPr dirty="0" spc="-615"/>
              <a:t> </a:t>
            </a:r>
            <a:r>
              <a:rPr dirty="0" spc="25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49400"/>
            <a:ext cx="13004800" cy="745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26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4223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552190" algn="l"/>
                <a:tab pos="5417820" algn="l"/>
              </a:tabLst>
            </a:pPr>
            <a:r>
              <a:rPr dirty="0"/>
              <a:t>W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160"/>
              <a:t>AT	</a:t>
            </a:r>
            <a:r>
              <a:rPr dirty="0"/>
              <a:t>W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/>
              <a:t>W</a:t>
            </a:r>
            <a:r>
              <a:rPr dirty="0" spc="-980"/>
              <a:t> </a:t>
            </a:r>
            <a:r>
              <a:rPr dirty="0" spc="-85"/>
              <a:t>I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	</a:t>
            </a:r>
            <a:r>
              <a:rPr dirty="0" spc="80"/>
              <a:t>D</a:t>
            </a:r>
            <a:r>
              <a:rPr dirty="0" spc="-615"/>
              <a:t> </a:t>
            </a:r>
            <a:r>
              <a:rPr dirty="0" spc="250"/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26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124200"/>
            <a:ext cx="5944235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5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Camera</a:t>
            </a:r>
            <a:r>
              <a:rPr dirty="0" sz="3600" spc="-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plugin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Choose </a:t>
            </a:r>
            <a:r>
              <a:rPr dirty="0" sz="3600" spc="130">
                <a:solidFill>
                  <a:srgbClr val="FFFFFF"/>
                </a:solidFill>
                <a:latin typeface="Arial"/>
                <a:cs typeface="Arial"/>
              </a:rPr>
              <a:t>photo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3600" spc="-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gallery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 picture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warholized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filter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9532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8360" algn="l"/>
                <a:tab pos="3766185" algn="l"/>
              </a:tabLst>
            </a:pPr>
            <a:r>
              <a:rPr dirty="0" spc="-250"/>
              <a:t>F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250"/>
              <a:t>F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585"/>
              <a:t>R	</a:t>
            </a:r>
            <a:r>
              <a:rPr dirty="0" spc="-170"/>
              <a:t>T</a:t>
            </a:r>
            <a:r>
              <a:rPr dirty="0" spc="-550"/>
              <a:t> </a:t>
            </a:r>
            <a:r>
              <a:rPr dirty="0" spc="-5"/>
              <a:t>H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235200"/>
            <a:ext cx="11207115" cy="581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120" b="1">
                <a:solidFill>
                  <a:srgbClr val="FFFFFF"/>
                </a:solidFill>
                <a:latin typeface="Arial"/>
                <a:cs typeface="Arial"/>
              </a:rPr>
              <a:t>app.core.scss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dirty="0" sz="36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styles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150" b="1">
                <a:solidFill>
                  <a:srgbClr val="FFFFFF"/>
                </a:solidFill>
                <a:latin typeface="Arial"/>
                <a:cs typeface="Arial"/>
              </a:rPr>
              <a:t>app.ios.scss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iOS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dirty="0" sz="36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styles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4205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120" b="1">
                <a:solidFill>
                  <a:srgbClr val="FFFFFF"/>
                </a:solidFill>
                <a:latin typeface="Arial"/>
                <a:cs typeface="Arial"/>
              </a:rPr>
              <a:t>app.md.scss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Android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specific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styles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(md </a:t>
            </a:r>
            <a:r>
              <a:rPr dirty="0" sz="3600" spc="295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Material 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Design)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105" b="1">
                <a:solidFill>
                  <a:srgbClr val="FFFFFF"/>
                </a:solidFill>
                <a:latin typeface="Arial"/>
                <a:cs typeface="Arial"/>
              </a:rPr>
              <a:t>app.wp.scss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dirty="0" sz="3600" spc="-40">
                <a:solidFill>
                  <a:srgbClr val="FFFFFF"/>
                </a:solidFill>
                <a:latin typeface="Arial"/>
                <a:cs typeface="Arial"/>
              </a:rPr>
              <a:t>Phone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specific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styles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110" b="1">
                <a:solidFill>
                  <a:srgbClr val="FFFFFF"/>
                </a:solidFill>
                <a:latin typeface="Arial"/>
                <a:cs typeface="Arial"/>
              </a:rPr>
              <a:t>app.variables.scss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114">
                <a:solidFill>
                  <a:srgbClr val="FFFFFF"/>
                </a:solidFill>
                <a:latin typeface="Arial"/>
                <a:cs typeface="Arial"/>
              </a:rPr>
              <a:t>Modifing 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647700"/>
            <a:ext cx="542861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8075" algn="l"/>
              </a:tabLst>
            </a:pPr>
            <a:r>
              <a:rPr dirty="0" sz="4500" spc="-50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160">
                <a:solidFill>
                  <a:srgbClr val="55D7FF"/>
                </a:solidFill>
                <a:latin typeface="Arial"/>
                <a:cs typeface="Arial"/>
              </a:rPr>
              <a:t>TA</a:t>
            </a:r>
            <a:r>
              <a:rPr dirty="0" sz="4500" spc="-57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0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26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5361762"/>
            <a:ext cx="11684000" cy="567055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8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 start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image-warholize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sidemenu</a:t>
            </a:r>
            <a:r>
              <a:rPr dirty="0" sz="2700" spc="-3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--v2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0667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9695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160"/>
              <a:t>AT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20"/>
              <a:t>PA</a:t>
            </a:r>
            <a:r>
              <a:rPr dirty="0" spc="-565"/>
              <a:t> </a:t>
            </a:r>
            <a:r>
              <a:rPr dirty="0"/>
              <a:t>G</a:t>
            </a:r>
            <a:r>
              <a:rPr dirty="0" spc="-565"/>
              <a:t> </a:t>
            </a:r>
            <a:r>
              <a:rPr dirty="0" spc="-335"/>
              <a:t>E</a:t>
            </a:r>
            <a:r>
              <a:rPr dirty="0" spc="-560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26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695700"/>
            <a:ext cx="1067371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Generate </a:t>
            </a:r>
            <a:r>
              <a:rPr dirty="0" sz="3600" spc="-75" b="1">
                <a:solidFill>
                  <a:srgbClr val="FFFFFF"/>
                </a:solidFill>
                <a:latin typeface="Arial"/>
                <a:cs typeface="Arial"/>
              </a:rPr>
              <a:t>ChooseAction</a:t>
            </a: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Generate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40" b="1">
                <a:solidFill>
                  <a:srgbClr val="FFFFFF"/>
                </a:solidFill>
                <a:latin typeface="Arial"/>
                <a:cs typeface="Arial"/>
              </a:rPr>
              <a:t>Warholize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dirty="0" sz="3600" spc="-65" b="1">
                <a:solidFill>
                  <a:srgbClr val="FFFFFF"/>
                </a:solidFill>
                <a:latin typeface="Arial"/>
                <a:cs typeface="Arial"/>
              </a:rPr>
              <a:t>ChooseActionPage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root page</a:t>
            </a:r>
            <a:r>
              <a:rPr dirty="0" sz="36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(app/app.js)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647700"/>
            <a:ext cx="6588759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5620" algn="l"/>
                <a:tab pos="5890895" algn="l"/>
              </a:tabLst>
            </a:pP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>
                <a:solidFill>
                  <a:srgbClr val="55D7FF"/>
                </a:solidFill>
                <a:latin typeface="Arial"/>
                <a:cs typeface="Arial"/>
              </a:rPr>
              <a:t>TA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	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	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4500" spc="-61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>
                <a:solidFill>
                  <a:srgbClr val="55D7FF"/>
                </a:solidFill>
                <a:latin typeface="Arial"/>
                <a:cs typeface="Arial"/>
              </a:rPr>
              <a:t>S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26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5361762"/>
            <a:ext cx="11684000" cy="567055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8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npm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i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--save</a:t>
            </a:r>
            <a:r>
              <a:rPr dirty="0" sz="2700" spc="-8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u="heavy" sz="2700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ourier New"/>
                <a:cs typeface="Courier New"/>
              </a:rPr>
              <a:t>https://github.com/danielrys/CamanJS.git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695700"/>
            <a:ext cx="945705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u="heavy" sz="3600" spc="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http://bit.ly/1TuGhU5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70">
                <a:solidFill>
                  <a:srgbClr val="FFFFFF"/>
                </a:solidFill>
                <a:latin typeface="Arial"/>
                <a:cs typeface="Arial"/>
              </a:rPr>
              <a:t>Save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app/pages/warholize/warholizer.js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40" b="1">
                <a:solidFill>
                  <a:srgbClr val="FFFFFF"/>
                </a:solidFill>
                <a:latin typeface="Arial"/>
                <a:cs typeface="Arial"/>
              </a:rPr>
              <a:t>WarholizePage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26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8767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635" algn="l"/>
              </a:tabLst>
            </a:pPr>
            <a:r>
              <a:rPr dirty="0" spc="80"/>
              <a:t>D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/>
              <a:t>W</a:t>
            </a:r>
            <a:r>
              <a:rPr dirty="0" spc="-530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	</a:t>
            </a:r>
            <a:r>
              <a:rPr dirty="0"/>
              <a:t>W</a:t>
            </a:r>
            <a:r>
              <a:rPr dirty="0" spc="-620"/>
              <a:t> </a:t>
            </a:r>
            <a:r>
              <a:rPr dirty="0" spc="80"/>
              <a:t>A</a:t>
            </a:r>
            <a:r>
              <a:rPr dirty="0" spc="-540"/>
              <a:t> </a:t>
            </a:r>
            <a:r>
              <a:rPr dirty="0" spc="-585"/>
              <a:t>R</a:t>
            </a:r>
            <a:r>
              <a:rPr dirty="0" spc="-540"/>
              <a:t> </a:t>
            </a:r>
            <a:r>
              <a:rPr dirty="0" spc="-5"/>
              <a:t>H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-250"/>
              <a:t>Z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85"/>
              <a:t>R</a:t>
            </a:r>
            <a:r>
              <a:rPr dirty="0" spc="-540"/>
              <a:t> </a:t>
            </a:r>
            <a:r>
              <a:rPr dirty="0" spc="-85"/>
              <a:t>.</a:t>
            </a:r>
            <a:r>
              <a:rPr dirty="0" spc="-540"/>
              <a:t> </a:t>
            </a:r>
            <a:r>
              <a:rPr dirty="0" spc="-85"/>
              <a:t>J</a:t>
            </a:r>
            <a:r>
              <a:rPr dirty="0" spc="-540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3800" y="7251700"/>
            <a:ext cx="673227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6180" algn="l"/>
                <a:tab pos="3365500" algn="l"/>
                <a:tab pos="420370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{Warholizer}	from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'./warholizer'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4851400"/>
            <a:ext cx="102958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70">
                <a:solidFill>
                  <a:srgbClr val="FFFFFF"/>
                </a:solidFill>
                <a:latin typeface="Arial"/>
                <a:cs typeface="Arial"/>
              </a:rPr>
              <a:t>Save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0" b="1">
                <a:solidFill>
                  <a:srgbClr val="FFFFFF"/>
                </a:solidFill>
                <a:latin typeface="Arial"/>
                <a:cs typeface="Arial"/>
              </a:rPr>
              <a:t>www/img/build/demo.jpg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26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7114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3104" algn="l"/>
                <a:tab pos="5500370" algn="l"/>
              </a:tabLst>
            </a:pPr>
            <a:r>
              <a:rPr dirty="0" spc="-420"/>
              <a:t>P </a:t>
            </a:r>
            <a:r>
              <a:rPr dirty="0" spc="-585"/>
              <a:t>R </a:t>
            </a:r>
            <a:r>
              <a:rPr dirty="0" spc="-335"/>
              <a:t>E </a:t>
            </a:r>
            <a:r>
              <a:rPr dirty="0" spc="20"/>
              <a:t>PA</a:t>
            </a:r>
            <a:r>
              <a:rPr dirty="0" spc="-795"/>
              <a:t> </a:t>
            </a:r>
            <a:r>
              <a:rPr dirty="0" spc="-585"/>
              <a:t>R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500"/>
              <a:t>S </a:t>
            </a:r>
            <a:r>
              <a:rPr dirty="0" spc="250"/>
              <a:t>O</a:t>
            </a:r>
            <a:r>
              <a:rPr dirty="0" spc="-570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85"/>
              <a:t>I</a:t>
            </a:r>
            <a:r>
              <a:rPr dirty="0" spc="-560"/>
              <a:t> </a:t>
            </a:r>
            <a:r>
              <a:rPr dirty="0" spc="250"/>
              <a:t>M</a:t>
            </a:r>
            <a:r>
              <a:rPr dirty="0" spc="-555"/>
              <a:t> </a:t>
            </a:r>
            <a:r>
              <a:rPr dirty="0" spc="80"/>
              <a:t>A</a:t>
            </a:r>
            <a:r>
              <a:rPr dirty="0" spc="-555"/>
              <a:t> </a:t>
            </a:r>
            <a:r>
              <a:rPr dirty="0"/>
              <a:t>G</a:t>
            </a:r>
            <a:r>
              <a:rPr dirty="0" spc="-560"/>
              <a:t> </a:t>
            </a:r>
            <a:r>
              <a:rPr dirty="0" spc="-335"/>
              <a:t>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647700"/>
            <a:ext cx="589724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5620" algn="l"/>
              </a:tabLst>
            </a:pP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>
                <a:solidFill>
                  <a:srgbClr val="55D7FF"/>
                </a:solidFill>
                <a:latin typeface="Arial"/>
                <a:cs typeface="Arial"/>
              </a:rPr>
              <a:t>TA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	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A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26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5361762"/>
            <a:ext cx="11684000" cy="567055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8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 plugin add</a:t>
            </a:r>
            <a:r>
              <a:rPr dirty="0" sz="2700" spc="-2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cordova-plugin-camera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6245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0450" algn="l"/>
                <a:tab pos="5070475" algn="l"/>
                <a:tab pos="5782945" algn="l"/>
              </a:tabLst>
            </a:pP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85"/>
              <a:t>C	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160"/>
              <a:t>AT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365"/>
              <a:t>+	</a:t>
            </a:r>
            <a:r>
              <a:rPr dirty="0" spc="-85"/>
              <a:t>C</a:t>
            </a:r>
            <a:r>
              <a:rPr dirty="0" spc="-550"/>
              <a:t> </a:t>
            </a:r>
            <a:r>
              <a:rPr dirty="0" spc="80"/>
              <a:t>A</a:t>
            </a:r>
            <a:r>
              <a:rPr dirty="0" spc="-555"/>
              <a:t> </a:t>
            </a:r>
            <a:r>
              <a:rPr dirty="0" spc="250"/>
              <a:t>M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55"/>
              <a:t> </a:t>
            </a:r>
            <a:r>
              <a:rPr dirty="0" spc="-585"/>
              <a:t>R</a:t>
            </a:r>
            <a:r>
              <a:rPr dirty="0" spc="-550"/>
              <a:t> </a:t>
            </a:r>
            <a:r>
              <a:rPr dirty="0" spc="8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26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1028700" y="3390900"/>
            <a:ext cx="10754995" cy="2583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6180" algn="l"/>
                <a:tab pos="2694940" algn="l"/>
                <a:tab pos="353314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{Camera}	from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'ionic-native'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Camera.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getPicture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(options).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then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((imageData) =&gt;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 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spc="-5">
                <a:solidFill>
                  <a:srgbClr val="D9D8AF"/>
                </a:solidFill>
                <a:latin typeface="Courier New"/>
                <a:cs typeface="Courier New"/>
              </a:rPr>
              <a:t>// imageData is either </a:t>
            </a:r>
            <a:r>
              <a:rPr dirty="0" sz="2200">
                <a:solidFill>
                  <a:srgbClr val="D9D8AF"/>
                </a:solidFill>
                <a:latin typeface="Courier New"/>
                <a:cs typeface="Courier New"/>
              </a:rPr>
              <a:t>a </a:t>
            </a:r>
            <a:r>
              <a:rPr dirty="0" sz="2200" spc="-5">
                <a:solidFill>
                  <a:srgbClr val="D9D8AF"/>
                </a:solidFill>
                <a:latin typeface="Courier New"/>
                <a:cs typeface="Courier New"/>
              </a:rPr>
              <a:t>base64 encoded string or </a:t>
            </a:r>
            <a:r>
              <a:rPr dirty="0" sz="2200">
                <a:solidFill>
                  <a:srgbClr val="D9D8AF"/>
                </a:solidFill>
                <a:latin typeface="Courier New"/>
                <a:cs typeface="Courier New"/>
              </a:rPr>
              <a:t>a </a:t>
            </a:r>
            <a:r>
              <a:rPr dirty="0" sz="2200" spc="-5">
                <a:solidFill>
                  <a:srgbClr val="D9D8AF"/>
                </a:solidFill>
                <a:latin typeface="Courier New"/>
                <a:cs typeface="Courier New"/>
              </a:rPr>
              <a:t>file</a:t>
            </a:r>
            <a:r>
              <a:rPr dirty="0" sz="2200" spc="-7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8AF"/>
                </a:solidFill>
                <a:latin typeface="Courier New"/>
                <a:cs typeface="Courier New"/>
              </a:rPr>
              <a:t>URI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spc="-5">
                <a:solidFill>
                  <a:srgbClr val="D9D8AF"/>
                </a:solidFill>
                <a:latin typeface="Courier New"/>
                <a:cs typeface="Courier New"/>
              </a:rPr>
              <a:t>// If it's</a:t>
            </a:r>
            <a:r>
              <a:rPr dirty="0" sz="2200" spc="-1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8AF"/>
                </a:solidFill>
                <a:latin typeface="Courier New"/>
                <a:cs typeface="Courier New"/>
              </a:rPr>
              <a:t>base64: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1353820" algn="l"/>
                <a:tab pos="3365500" algn="l"/>
                <a:tab pos="3700779" algn="l"/>
                <a:tab pos="8060055" algn="l"/>
                <a:tab pos="839597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let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base64Image	=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"data:image/jpeg;base64,"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+	imageData;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}, (err) =&gt;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8883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580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-85"/>
              <a:t>C</a:t>
            </a:r>
            <a:r>
              <a:rPr dirty="0" spc="-550"/>
              <a:t> </a:t>
            </a:r>
            <a:r>
              <a:rPr dirty="0" spc="-170"/>
              <a:t>T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55"/>
              <a:t> </a:t>
            </a:r>
            <a:r>
              <a:rPr dirty="0" spc="25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26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85800" y="2489200"/>
            <a:ext cx="11457305" cy="383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86981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app/pages/choose-action/choose-action.html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1841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&lt;ion-navbar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*navbar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  <a:tabLst>
                <a:tab pos="1689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menuToggle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300"/>
              </a:lnSpc>
              <a:tabLst>
                <a:tab pos="2451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&lt;ion-icon	</a:t>
            </a: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"menu"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&gt;&lt;/ion-icon&gt;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&lt;ion-title&gt;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New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Effect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&lt;/ion-title&gt;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&lt;/ion-navbar&gt;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1993900" algn="l"/>
                <a:tab pos="3213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&lt;ion-content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padding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"choose-action"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  <a:tabLst>
                <a:tab pos="1689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block (click)=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"getPicture('device')"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Choose from</a:t>
            </a:r>
            <a:r>
              <a:rPr dirty="0" sz="2000" spc="5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device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  <a:tabLst>
                <a:tab pos="1689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block (click)=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"getPicture('camera')"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Take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a</a:t>
            </a:r>
            <a:r>
              <a:rPr dirty="0" sz="2000" spc="2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picture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8883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580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-85"/>
              <a:t>C</a:t>
            </a:r>
            <a:r>
              <a:rPr dirty="0" spc="-550"/>
              <a:t> </a:t>
            </a:r>
            <a:r>
              <a:rPr dirty="0" spc="-170"/>
              <a:t>T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55"/>
              <a:t> </a:t>
            </a:r>
            <a:r>
              <a:rPr dirty="0" spc="25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26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49300" y="2108200"/>
            <a:ext cx="11913235" cy="711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app/pages/choose-action/choose-action.js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1079500" algn="l"/>
                <a:tab pos="2146300" algn="l"/>
                <a:tab pos="4432935" algn="l"/>
                <a:tab pos="51949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{Page,	NavController}	from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'ionic-angular'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1079500" algn="l"/>
                <a:tab pos="2451100" algn="l"/>
                <a:tab pos="3213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{Camera}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'ionic-native'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tabLst>
                <a:tab pos="1079500" algn="l"/>
                <a:tab pos="3517900" algn="l"/>
                <a:tab pos="42805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{WarholizePage}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'../warholize/warholize'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@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templateUrl:</a:t>
            </a:r>
            <a:r>
              <a:rPr dirty="0" sz="2000" spc="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'build/pages/choose-action/choose-action.html'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4585335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ChooseActionPage	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  <a:tabLst>
                <a:tab pos="1536700" algn="l"/>
                <a:tab pos="2146300" algn="l"/>
              </a:tabLst>
            </a:pP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get	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parameters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300"/>
              </a:lnSpc>
              <a:tabLst>
                <a:tab pos="19939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[[NavController]];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(nav)</a:t>
            </a:r>
            <a:r>
              <a:rPr dirty="0" sz="2000" spc="-4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300"/>
              </a:lnSpc>
              <a:tabLst>
                <a:tab pos="2298700" algn="l"/>
                <a:tab pos="2603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.nav	=	nav;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/**</a:t>
            </a:r>
            <a:endParaRPr sz="2000">
              <a:latin typeface="Courier New"/>
              <a:cs typeface="Courier New"/>
            </a:endParaRPr>
          </a:p>
          <a:p>
            <a:pPr marL="927100" indent="-304800">
              <a:lnSpc>
                <a:spcPts val="2300"/>
              </a:lnSpc>
              <a:buChar char="*"/>
              <a:tabLst>
                <a:tab pos="927100" algn="l"/>
              </a:tabLst>
            </a:pP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@description Starts the device's</a:t>
            </a:r>
            <a:r>
              <a:rPr dirty="0" sz="2000" spc="-1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camera</a:t>
            </a:r>
            <a:endParaRPr sz="2000">
              <a:latin typeface="Courier New"/>
              <a:cs typeface="Courier New"/>
            </a:endParaRPr>
          </a:p>
          <a:p>
            <a:pPr marL="927100" indent="-304800">
              <a:lnSpc>
                <a:spcPts val="2300"/>
              </a:lnSpc>
              <a:buChar char="*"/>
              <a:tabLst>
                <a:tab pos="927100" algn="l"/>
              </a:tabLst>
            </a:pP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@param {String} String specifying image source (device storage </a:t>
            </a: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/</a:t>
            </a:r>
            <a:r>
              <a:rPr dirty="0" sz="2000" spc="-6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camera)</a:t>
            </a:r>
            <a:endParaRPr sz="2000">
              <a:latin typeface="Courier New"/>
              <a:cs typeface="Courier New"/>
            </a:endParaRPr>
          </a:p>
          <a:p>
            <a:pPr marL="469900" marR="8386445" indent="152400">
              <a:lnSpc>
                <a:spcPts val="2300"/>
              </a:lnSpc>
              <a:spcBef>
                <a:spcPts val="110"/>
              </a:spcBef>
            </a:pP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*/  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getPicture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(source)</a:t>
            </a:r>
            <a:r>
              <a:rPr dirty="0" sz="2000" spc="-5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190"/>
              </a:lnSpc>
            </a:pP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//</a:t>
            </a:r>
            <a:r>
              <a:rPr dirty="0" sz="2000" spc="-1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TODO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8883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580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-85"/>
              <a:t>C</a:t>
            </a:r>
            <a:r>
              <a:rPr dirty="0" spc="-550"/>
              <a:t> </a:t>
            </a:r>
            <a:r>
              <a:rPr dirty="0" spc="-170"/>
              <a:t>T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55"/>
              <a:t> </a:t>
            </a:r>
            <a:r>
              <a:rPr dirty="0" spc="25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5444" y="9301632"/>
            <a:ext cx="591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919191"/>
                </a:solidFill>
                <a:latin typeface="Arial"/>
                <a:cs typeface="Arial"/>
              </a:rPr>
              <a:t>3</a:t>
            </a:r>
            <a:r>
              <a:rPr dirty="0" sz="1800" spc="-30">
                <a:solidFill>
                  <a:srgbClr val="919191"/>
                </a:solidFill>
                <a:latin typeface="Arial"/>
                <a:cs typeface="Arial"/>
              </a:rPr>
              <a:t>9</a:t>
            </a:r>
            <a:r>
              <a:rPr dirty="0" baseline="1543" sz="2700" spc="15">
                <a:solidFill>
                  <a:srgbClr val="919191"/>
                </a:solidFill>
                <a:latin typeface="Arial"/>
                <a:cs typeface="Arial"/>
              </a:rPr>
              <a:t>/47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800" y="1854200"/>
            <a:ext cx="12829540" cy="744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app/pages/choose-action/choose-action.js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getPicture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(source)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231900" algn="l"/>
                <a:tab pos="2451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options	=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3822700" algn="l"/>
                <a:tab pos="4280535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destinationType: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//base64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2603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quality: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50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32131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targetWidth: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500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 marL="1231900" marR="5644515" indent="-610235">
              <a:lnSpc>
                <a:spcPts val="2300"/>
              </a:lnSpc>
              <a:spcBef>
                <a:spcPts val="110"/>
              </a:spcBef>
              <a:tabLst>
                <a:tab pos="2146300" algn="l"/>
                <a:tab pos="2755900" algn="l"/>
                <a:tab pos="4127500" algn="l"/>
                <a:tab pos="4432935" algn="l"/>
                <a:tab pos="48901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(source	===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'device'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){  options.sourceType	=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	</a:t>
            </a: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//photo</a:t>
            </a:r>
            <a:r>
              <a:rPr dirty="0" sz="2000" spc="-9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library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Camera.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getPicture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(options).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then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((imageData) =&gt;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push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(WarholizePage,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{imageData: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imageData});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}, (err) =&gt;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'camera</a:t>
            </a:r>
            <a:r>
              <a:rPr dirty="0" sz="2000" spc="-1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error'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31900" marR="4882515">
              <a:lnSpc>
                <a:spcPts val="2300"/>
              </a:lnSpc>
              <a:spcBef>
                <a:spcPts val="110"/>
              </a:spcBef>
              <a:tabLst>
                <a:tab pos="1841500" algn="l"/>
                <a:tab pos="2603500" algn="l"/>
                <a:tab pos="2908300" algn="l"/>
                <a:tab pos="3213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demo	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document.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createElement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"canvas"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); 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demo.width	=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500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190"/>
              </a:lnSpc>
              <a:tabLst>
                <a:tab pos="3060700" algn="l"/>
                <a:tab pos="3365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demo.height	=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500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1841500" algn="l"/>
                <a:tab pos="2451100" algn="l"/>
                <a:tab pos="2755900" algn="l"/>
                <a:tab pos="3365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img	=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new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Image;</a:t>
            </a:r>
            <a:endParaRPr sz="2000">
              <a:latin typeface="Courier New"/>
              <a:cs typeface="Courier New"/>
            </a:endParaRPr>
          </a:p>
          <a:p>
            <a:pPr marL="1231900" marR="5949315">
              <a:lnSpc>
                <a:spcPts val="2300"/>
              </a:lnSpc>
              <a:spcBef>
                <a:spcPts val="110"/>
              </a:spcBef>
              <a:tabLst>
                <a:tab pos="2451100" algn="l"/>
                <a:tab pos="2755900" algn="l"/>
                <a:tab pos="29083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img.src	=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“../../build/img/demo.jpg"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img.onload	=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 =&gt;</a:t>
            </a:r>
            <a:r>
              <a:rPr dirty="0" sz="2000" spc="-2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190"/>
              </a:lnSpc>
              <a:tabLst>
                <a:tab pos="7480934" algn="l"/>
                <a:tab pos="7938134" algn="l"/>
                <a:tab pos="8395970" algn="l"/>
                <a:tab pos="9157970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demo.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getContext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"2d"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drawImage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(img,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500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500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push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(WarholizePage,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{imageData:</a:t>
            </a:r>
            <a:r>
              <a:rPr dirty="0" sz="2000" spc="10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demo.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toDataURL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"image/jpeg"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)});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800" y="9258300"/>
            <a:ext cx="1784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55243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08830" algn="l"/>
                <a:tab pos="6927215" algn="l"/>
              </a:tabLst>
            </a:pP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/>
              <a:t>G	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85"/>
              <a:t>C	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62000" y="3175000"/>
            <a:ext cx="4293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app/theme/app.variables.scss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4267200"/>
            <a:ext cx="7738109" cy="194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  <a:tabLst>
                <a:tab pos="4539615" algn="l"/>
              </a:tabLst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list-wp-background-color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gray;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  <a:tabLst>
                <a:tab pos="4539615" algn="l"/>
              </a:tabLst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list-md-background-color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pink;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  <a:tabLst>
                <a:tab pos="4707255" algn="l"/>
              </a:tabLst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list-ios-background-color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red;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  <a:tabLst>
                <a:tab pos="6383655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list-ios-activated-background-colo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r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#3aff74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  <a:tabLst>
                <a:tab pos="6216015" algn="l"/>
              </a:tabLst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list-md-activated-background-color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#3aff74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  <a:tabLst>
                <a:tab pos="3700779" algn="l"/>
              </a:tabLst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alert-md-box-shadow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0 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16px 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20px</a:t>
            </a:r>
            <a:r>
              <a:rPr dirty="0" sz="2200" spc="-3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gray;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8280400"/>
            <a:ext cx="112883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spc="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http://ionicframework.com/docs/v2/theming/overriding-ionic-variables/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9973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</a:t>
            </a:r>
            <a:r>
              <a:rPr dirty="0" spc="-62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5"/>
              <a:t>H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0"/>
              <a:t>Z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5444" y="9301632"/>
            <a:ext cx="591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919191"/>
                </a:solidFill>
                <a:latin typeface="Arial"/>
                <a:cs typeface="Arial"/>
              </a:rPr>
              <a:t>4</a:t>
            </a:r>
            <a:r>
              <a:rPr dirty="0" sz="1800" spc="-30">
                <a:solidFill>
                  <a:srgbClr val="919191"/>
                </a:solidFill>
                <a:latin typeface="Arial"/>
                <a:cs typeface="Arial"/>
              </a:rPr>
              <a:t>0</a:t>
            </a:r>
            <a:r>
              <a:rPr dirty="0" baseline="1543" sz="2700" spc="15">
                <a:solidFill>
                  <a:srgbClr val="919191"/>
                </a:solidFill>
                <a:latin typeface="Arial"/>
                <a:cs typeface="Arial"/>
              </a:rPr>
              <a:t>/47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854200"/>
            <a:ext cx="52082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app/pages/warholize/warholize.html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2997200"/>
            <a:ext cx="9323705" cy="412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  <a:tabLst>
                <a:tab pos="1841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&lt;ion-navbar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*navbar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841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menuToggle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27559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&lt;ion-icon	</a:t>
            </a: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"menu"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&gt;&lt;/ion-icon&gt;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&lt;ion-title&gt;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Warholize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&lt;/ion-title&gt;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&lt;/ion-navbar&gt;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1993900" algn="l"/>
                <a:tab pos="3213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&lt;ion-content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padding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"getting-started"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384300" algn="l"/>
                <a:tab pos="3670300" algn="l"/>
                <a:tab pos="47377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&lt;img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[src]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“imgSrc"	</a:t>
            </a: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alt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""	</a:t>
            </a: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id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"source-image"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3843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&lt;div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id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"previews"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&gt;&lt;/div&gt;</a:t>
            </a:r>
            <a:endParaRPr sz="2000">
              <a:latin typeface="Courier New"/>
              <a:cs typeface="Courier New"/>
            </a:endParaRPr>
          </a:p>
          <a:p>
            <a:pPr marL="1231900" marR="5080" indent="-610235">
              <a:lnSpc>
                <a:spcPts val="2300"/>
              </a:lnSpc>
              <a:spcBef>
                <a:spcPts val="110"/>
              </a:spcBef>
              <a:tabLst>
                <a:tab pos="1841500" algn="l"/>
                <a:tab pos="64141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block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(click)=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"applyEffect()"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*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ngIf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“!generated"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 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Upravit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obrazek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19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20700"/>
            <a:ext cx="39973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</a:t>
            </a:r>
            <a:r>
              <a:rPr dirty="0" spc="-62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5"/>
              <a:t>H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0"/>
              <a:t>Z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5444" y="9301632"/>
            <a:ext cx="591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919191"/>
                </a:solidFill>
                <a:latin typeface="Arial"/>
                <a:cs typeface="Arial"/>
              </a:rPr>
              <a:t>4</a:t>
            </a:r>
            <a:r>
              <a:rPr dirty="0" sz="1800" spc="-30">
                <a:solidFill>
                  <a:srgbClr val="919191"/>
                </a:solidFill>
                <a:latin typeface="Arial"/>
                <a:cs typeface="Arial"/>
              </a:rPr>
              <a:t>1</a:t>
            </a:r>
            <a:r>
              <a:rPr dirty="0" baseline="1543" sz="2700" spc="15">
                <a:solidFill>
                  <a:srgbClr val="919191"/>
                </a:solidFill>
                <a:latin typeface="Arial"/>
                <a:cs typeface="Arial"/>
              </a:rPr>
              <a:t>/47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600200"/>
            <a:ext cx="10692765" cy="762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app/pages/warholize/warholize.js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1079500" algn="l"/>
                <a:tab pos="2146300" algn="l"/>
                <a:tab pos="4432935" algn="l"/>
                <a:tab pos="6109335" algn="l"/>
                <a:tab pos="6871334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{Page,	NavController,	NavParams}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'ionic-angular'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1079500" algn="l"/>
                <a:tab pos="3060700" algn="l"/>
                <a:tab pos="3822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{Warholizer}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'./warholizer'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tabLst>
                <a:tab pos="927100" algn="l"/>
                <a:tab pos="3060700" algn="l"/>
                <a:tab pos="3365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const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BASE64_PREFIX	=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"data:image/jpeg;base64,"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30607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@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({templateUrl: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'build/pages/warholize/warholize.html'</a:t>
            </a:r>
            <a:r>
              <a:rPr dirty="0" sz="2000" spc="-1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4127500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WarholizePage	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50"/>
              </a:lnSpc>
              <a:tabLst>
                <a:tab pos="1536700" algn="l"/>
                <a:tab pos="2146300" algn="l"/>
                <a:tab pos="4279900" algn="l"/>
                <a:tab pos="5347335" algn="l"/>
                <a:tab pos="10527030" algn="l"/>
              </a:tabLst>
            </a:pP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get	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parameter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(){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[[NavController]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 [NavParams]]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	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622300">
              <a:lnSpc>
                <a:spcPts val="2350"/>
              </a:lnSpc>
              <a:tabLst>
                <a:tab pos="3213100" algn="l"/>
              </a:tabLst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(nav,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navParams){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300"/>
              </a:lnSpc>
              <a:tabLst>
                <a:tab pos="3213100" algn="l"/>
                <a:tab pos="35179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.generated	=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false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300"/>
              </a:lnSpc>
              <a:tabLst>
                <a:tab pos="1536700" algn="l"/>
                <a:tab pos="3060700" algn="l"/>
                <a:tab pos="3365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imageData	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navParams.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'imageData'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384300" marR="4270375" indent="-457200">
              <a:lnSpc>
                <a:spcPts val="2300"/>
              </a:lnSpc>
              <a:spcBef>
                <a:spcPts val="110"/>
              </a:spcBef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(imageData){  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useNewImageAsSrc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(imageData);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applyEffect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(){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300"/>
              </a:lnSpc>
            </a:pP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//</a:t>
            </a:r>
            <a:r>
              <a:rPr dirty="0" sz="2000" spc="-1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TODO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useNewImageAsSrc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(imageData){</a:t>
            </a:r>
            <a:endParaRPr sz="2000">
              <a:latin typeface="Courier New"/>
              <a:cs typeface="Courier New"/>
            </a:endParaRPr>
          </a:p>
          <a:p>
            <a:pPr marL="1384300" marR="4117975" indent="-457200">
              <a:lnSpc>
                <a:spcPts val="2300"/>
              </a:lnSpc>
              <a:spcBef>
                <a:spcPts val="110"/>
              </a:spcBef>
              <a:tabLst>
                <a:tab pos="3213100" algn="l"/>
                <a:tab pos="3517900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(~imageData.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indexOf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(BASE64_PREFIX))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.imgSrc	=	imageData;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19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ts val="2300"/>
              </a:lnSpc>
              <a:tabLst>
                <a:tab pos="3213100" algn="l"/>
                <a:tab pos="3517900" algn="l"/>
                <a:tab pos="5652135" algn="l"/>
                <a:tab pos="59569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.imgSrc	=	BASE64_PREFIX	+	imageData;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9182100"/>
            <a:ext cx="1784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20700"/>
            <a:ext cx="39973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</a:t>
            </a:r>
            <a:r>
              <a:rPr dirty="0" spc="-62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5"/>
              <a:t>H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0"/>
              <a:t>Z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42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62000" y="1600200"/>
            <a:ext cx="7519670" cy="425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app/pages/warholize/warholize.js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647700" marR="2900680" indent="-610235">
              <a:lnSpc>
                <a:spcPts val="2300"/>
              </a:lnSpc>
              <a:tabLst>
                <a:tab pos="1257300" algn="l"/>
                <a:tab pos="1866900" algn="l"/>
                <a:tab pos="2171700" algn="l"/>
                <a:tab pos="2781300" algn="l"/>
                <a:tab pos="3543300" algn="l"/>
              </a:tabLst>
            </a:pP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applyEffect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(){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.generated)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wrh	=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new	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Warholizer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000">
              <a:latin typeface="Courier New"/>
              <a:cs typeface="Courier New"/>
            </a:endParaRPr>
          </a:p>
          <a:p>
            <a:pPr marL="1257300" marR="1986280">
              <a:lnSpc>
                <a:spcPts val="2300"/>
              </a:lnSpc>
              <a:tabLst>
                <a:tab pos="3238500" algn="l"/>
                <a:tab pos="36957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previewsElemId: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'previews'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sourceImgId: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'source-image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57300" marR="508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resultWrapperNameBase:</a:t>
            </a:r>
            <a:r>
              <a:rPr dirty="0" sz="2000" spc="-10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'result-wrapper-'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resultElementNameBase:</a:t>
            </a:r>
            <a:r>
              <a:rPr dirty="0" sz="20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'result-'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wrh.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generateClones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  <a:tabLst>
                <a:tab pos="2933700" algn="l"/>
                <a:tab pos="3238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.generated	=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true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20700"/>
            <a:ext cx="39973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</a:t>
            </a:r>
            <a:r>
              <a:rPr dirty="0" spc="-62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5"/>
              <a:t>H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0"/>
              <a:t>Z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42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62000" y="1600200"/>
            <a:ext cx="5208270" cy="250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app/pages/warholize/warholize.scss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42900" marR="3484879" indent="-305435">
              <a:lnSpc>
                <a:spcPts val="2300"/>
              </a:lnSpc>
              <a:tabLst>
                <a:tab pos="1409700" algn="l"/>
                <a:tab pos="1562100" algn="l"/>
              </a:tabLst>
            </a:pP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#previews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  canvas	{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190"/>
              </a:lnSpc>
              <a:tabLst>
                <a:tab pos="1714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width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100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%;</a:t>
            </a:r>
            <a:endParaRPr sz="2000">
              <a:latin typeface="Courier New"/>
              <a:cs typeface="Courier New"/>
            </a:endParaRPr>
          </a:p>
          <a:p>
            <a:pPr marL="342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20700"/>
            <a:ext cx="53467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9520" algn="l"/>
              </a:tabLst>
            </a:pPr>
            <a:r>
              <a:rPr dirty="0" spc="-500"/>
              <a:t>S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420"/>
              <a:t>P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5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42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23900" y="1600200"/>
            <a:ext cx="8866505" cy="557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app/pages/warholize/warholize.js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applyEffect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(){</a:t>
            </a:r>
            <a:endParaRPr sz="2000">
              <a:latin typeface="Courier New"/>
              <a:cs typeface="Courier New"/>
            </a:endParaRPr>
          </a:p>
          <a:p>
            <a:pPr marL="1231900" marR="3357879" indent="-610235">
              <a:lnSpc>
                <a:spcPts val="2300"/>
              </a:lnSpc>
              <a:spcBef>
                <a:spcPts val="110"/>
              </a:spcBef>
              <a:tabLst>
                <a:tab pos="1231900" algn="l"/>
                <a:tab pos="1841500" algn="l"/>
                <a:tab pos="2146300" algn="l"/>
                <a:tab pos="2755900" algn="l"/>
                <a:tab pos="3213100" algn="l"/>
                <a:tab pos="36703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wrh	=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new	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Warholizer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({  previewsElemId: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"previews"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sourceImgId: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"source-image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31900" marR="5080">
              <a:lnSpc>
                <a:spcPts val="2300"/>
              </a:lnSpc>
              <a:tabLst>
                <a:tab pos="4432935" algn="l"/>
                <a:tab pos="7176134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resultWrapperNameBase: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"result-wrapper-"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resultElementNameBase: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"result-"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cloneClickedHandler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(target){	</a:t>
            </a: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//</a:t>
            </a:r>
            <a:r>
              <a:rPr dirty="0" sz="2000" spc="-10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Callback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19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SocialSharing.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share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2451100" marR="1681480">
              <a:lnSpc>
                <a:spcPts val="2300"/>
              </a:lnSpc>
              <a:spcBef>
                <a:spcPts val="110"/>
              </a:spcBef>
              <a:tabLst>
                <a:tab pos="3822700" algn="l"/>
                <a:tab pos="5652135" algn="l"/>
              </a:tabLst>
            </a:pP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"Check this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 photo!"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//</a:t>
            </a:r>
            <a:r>
              <a:rPr dirty="0" sz="2000" spc="-9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Message 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"Hello"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//</a:t>
            </a:r>
            <a:r>
              <a:rPr dirty="0" sz="2000" spc="-1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Title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190"/>
              </a:lnSpc>
              <a:tabLst>
                <a:tab pos="71761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target.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toDataURL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"image/jpeg"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	</a:t>
            </a: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//</a:t>
            </a:r>
            <a:r>
              <a:rPr dirty="0" sz="2000" spc="-5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Picture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wrh.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generateClones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  <a:tabLst>
                <a:tab pos="4514215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80"/>
              <a:t>D	A</a:t>
            </a:r>
            <a:r>
              <a:rPr dirty="0" spc="-740"/>
              <a:t> </a:t>
            </a:r>
            <a:r>
              <a:rPr dirty="0" spc="-420"/>
              <a:t>P 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42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1193800" y="4610100"/>
            <a:ext cx="106254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0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https://github.com/jvaclavik/image-warholizer/releases/tag/1.0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Q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42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42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4025900"/>
            <a:ext cx="341820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dirty="0" sz="3000" spc="409"/>
              <a:t>JAN	</a:t>
            </a:r>
            <a:r>
              <a:rPr dirty="0" sz="3000" spc="280"/>
              <a:t>VÁCL</a:t>
            </a:r>
            <a:r>
              <a:rPr dirty="0" sz="3000" spc="-395"/>
              <a:t> </a:t>
            </a:r>
            <a:r>
              <a:rPr dirty="0" sz="3000" spc="310"/>
              <a:t>AVÍK</a:t>
            </a:r>
            <a:r>
              <a:rPr dirty="0" sz="3000" spc="-355"/>
              <a:t> 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105400" y="4648200"/>
            <a:ext cx="2802255" cy="228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05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@janvaclavik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9227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000" spc="-46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1100"/>
              </a:spcBef>
            </a:pP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@danielrys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6700" y="1003300"/>
            <a:ext cx="23114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65500" y="8775700"/>
            <a:ext cx="62814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0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</a:t>
            </a:r>
            <a:r>
              <a:rPr dirty="0" sz="2500" spc="-31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W.USER</a:t>
            </a:r>
            <a:r>
              <a:rPr dirty="0" sz="2500" spc="-29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35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TECHNOLOGIES.COM</a:t>
            </a:r>
            <a:r>
              <a:rPr dirty="0" sz="2500" spc="-29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42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2865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7900" algn="l"/>
              </a:tabLst>
            </a:pPr>
            <a:r>
              <a:rPr dirty="0" spc="-170"/>
              <a:t>T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/>
              <a:t>G	</a:t>
            </a:r>
            <a:r>
              <a:rPr dirty="0" spc="-85"/>
              <a:t>C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5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50"/>
              <a:t> </a:t>
            </a:r>
            <a:r>
              <a:rPr dirty="0" spc="-50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5361" y="1839722"/>
          <a:ext cx="11386820" cy="554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6185"/>
              </a:tblGrid>
              <a:tr h="1091565">
                <a:tc>
                  <a:txBody>
                    <a:bodyPr/>
                    <a:lstStyle/>
                    <a:p>
                      <a:pPr algn="ctr" marL="18859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4150" spc="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primary</a:t>
                      </a:r>
                      <a:endParaRPr sz="415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694F7"/>
                    </a:solidFill>
                  </a:tcPr>
                </a:tc>
              </a:tr>
              <a:tr h="1120775">
                <a:tc>
                  <a:txBody>
                    <a:bodyPr/>
                    <a:lstStyle/>
                    <a:p>
                      <a:pPr algn="ctr" marL="18415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415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secondary</a:t>
                      </a:r>
                      <a:endParaRPr sz="4150">
                        <a:latin typeface="Arial"/>
                        <a:cs typeface="Arial"/>
                      </a:endParaRPr>
                    </a:p>
                  </a:txBody>
                  <a:tcPr marL="0" marR="0" marB="0" marT="17335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2DB64"/>
                    </a:solidFill>
                  </a:tcPr>
                </a:tc>
              </a:tr>
              <a:tr h="1120775">
                <a:tc>
                  <a:txBody>
                    <a:bodyPr/>
                    <a:lstStyle/>
                    <a:p>
                      <a:pPr algn="ctr" marL="17716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4150" spc="6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danger</a:t>
                      </a:r>
                      <a:endParaRPr sz="4150">
                        <a:latin typeface="Arial"/>
                        <a:cs typeface="Arial"/>
                      </a:endParaRPr>
                    </a:p>
                  </a:txBody>
                  <a:tcPr marL="0" marR="0" marB="0" marT="18288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53D3D"/>
                    </a:solidFill>
                  </a:tcPr>
                </a:tc>
              </a:tr>
              <a:tr h="1120775">
                <a:tc>
                  <a:txBody>
                    <a:bodyPr/>
                    <a:lstStyle/>
                    <a:p>
                      <a:pPr algn="ctr" marL="19812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dirty="0" sz="4150" spc="130">
                          <a:latin typeface="Arial"/>
                          <a:cs typeface="Arial"/>
                        </a:rPr>
                        <a:t>light</a:t>
                      </a:r>
                      <a:endParaRPr sz="4150">
                        <a:latin typeface="Arial"/>
                        <a:cs typeface="Arial"/>
                      </a:endParaRPr>
                    </a:p>
                  </a:txBody>
                  <a:tcPr marL="0" marR="0" marB="0" marT="19177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</a:tr>
              <a:tr h="1091565">
                <a:tc>
                  <a:txBody>
                    <a:bodyPr/>
                    <a:lstStyle/>
                    <a:p>
                      <a:pPr algn="ctr" marL="178435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dirty="0" sz="41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dark</a:t>
                      </a:r>
                      <a:endParaRPr sz="4150">
                        <a:latin typeface="Arial"/>
                        <a:cs typeface="Arial"/>
                      </a:endParaRPr>
                    </a:p>
                  </a:txBody>
                  <a:tcPr marL="0" marR="0" marB="0" marT="20129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222222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08600" y="7609840"/>
            <a:ext cx="2377440" cy="662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50" spc="15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415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50" spc="130">
                <a:solidFill>
                  <a:srgbClr val="FFFFFF"/>
                </a:solidFill>
                <a:latin typeface="Arial"/>
                <a:cs typeface="Arial"/>
              </a:rPr>
              <a:t>own!</a:t>
            </a:r>
            <a:endParaRPr sz="4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5880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2785" algn="l"/>
              </a:tabLst>
            </a:pPr>
            <a:r>
              <a:rPr dirty="0" spc="-500"/>
              <a:t>S </a:t>
            </a:r>
            <a:r>
              <a:rPr dirty="0" spc="80"/>
              <a:t>A</a:t>
            </a:r>
            <a:r>
              <a:rPr dirty="0" spc="-57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800100" y="2019300"/>
            <a:ext cx="1854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colors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2400" spc="-7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739" y="2362200"/>
            <a:ext cx="1854835" cy="17627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primary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secondar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danger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light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dark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6650" y="2362200"/>
            <a:ext cx="1489075" cy="17627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#387ef5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#32db64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algn="just" marL="12700" marR="5080">
              <a:lnSpc>
                <a:spcPts val="2700"/>
              </a:lnSpc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#f53d3d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#f4f4f4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#222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4076700"/>
            <a:ext cx="391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5880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2785" algn="l"/>
              </a:tabLst>
            </a:pPr>
            <a:r>
              <a:rPr dirty="0" spc="-500"/>
              <a:t>S </a:t>
            </a:r>
            <a:r>
              <a:rPr dirty="0" spc="80"/>
              <a:t>A</a:t>
            </a:r>
            <a:r>
              <a:rPr dirty="0" spc="-57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800100" y="2019300"/>
            <a:ext cx="1854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colors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2400" spc="-7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739" y="2362200"/>
            <a:ext cx="1854835" cy="21056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primary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secondar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danger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light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dark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twitter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6650" y="2362200"/>
            <a:ext cx="1489075" cy="21056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#387ef5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#32db64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algn="just" marL="12700" marR="5080">
              <a:lnSpc>
                <a:spcPts val="2700"/>
              </a:lnSpc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#f53d3d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#f4f4f4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#222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algn="just" marL="12700">
              <a:lnSpc>
                <a:spcPts val="2640"/>
              </a:lnSpc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#55acee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4762500"/>
            <a:ext cx="391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5880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2785" algn="l"/>
              </a:tabLst>
            </a:pPr>
            <a:r>
              <a:rPr dirty="0" spc="-500"/>
              <a:t>S </a:t>
            </a:r>
            <a:r>
              <a:rPr dirty="0" spc="80"/>
              <a:t>A</a:t>
            </a:r>
            <a:r>
              <a:rPr dirty="0" spc="-57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800100" y="2019300"/>
            <a:ext cx="1854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colors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2400" spc="-7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739" y="2362200"/>
            <a:ext cx="1854835" cy="21056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primary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secondar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danger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light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dark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twitter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6650" y="2362200"/>
            <a:ext cx="1489075" cy="21056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#387ef5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#32db64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algn="just" marL="12700" marR="5080">
              <a:lnSpc>
                <a:spcPts val="2700"/>
              </a:lnSpc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#f53d3d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#f4f4f4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#222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algn="just" marL="12700">
              <a:lnSpc>
                <a:spcPts val="2640"/>
              </a:lnSpc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#55acee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4762500"/>
            <a:ext cx="7575550" cy="3007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22580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&lt;ion-navbar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twitter</a:t>
            </a:r>
            <a:r>
              <a:rPr dirty="0" sz="2400" spc="-9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*navbar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&gt;&lt;/ion-navbar&gt;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635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&lt;ion-content&gt;</a:t>
            </a:r>
            <a:endParaRPr sz="2400">
              <a:latin typeface="Courier New"/>
              <a:cs typeface="Courier New"/>
            </a:endParaRPr>
          </a:p>
          <a:p>
            <a:pPr marL="795020">
              <a:lnSpc>
                <a:spcPts val="2700"/>
              </a:lnSpc>
              <a:tabLst>
                <a:tab pos="22580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twitter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Click</a:t>
            </a:r>
            <a:r>
              <a:rPr dirty="0" sz="2400" spc="-2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here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400">
              <a:latin typeface="Courier New"/>
              <a:cs typeface="Courier New"/>
            </a:endParaRPr>
          </a:p>
          <a:p>
            <a:pPr marL="635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5880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2785" algn="l"/>
              </a:tabLst>
            </a:pPr>
            <a:r>
              <a:rPr dirty="0" spc="-500"/>
              <a:t>S </a:t>
            </a:r>
            <a:r>
              <a:rPr dirty="0" spc="80"/>
              <a:t>A</a:t>
            </a:r>
            <a:r>
              <a:rPr dirty="0" spc="-57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800100" y="2019300"/>
            <a:ext cx="1854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colors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2400" spc="-7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739" y="2362200"/>
            <a:ext cx="1854835" cy="21056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primary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secondar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danger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light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dark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twitter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6650" y="2362200"/>
            <a:ext cx="1489075" cy="21056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#387ef5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#32db64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algn="just" marL="12700" marR="5080">
              <a:lnSpc>
                <a:spcPts val="2700"/>
              </a:lnSpc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#f53d3d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#f4f4f4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#222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algn="just" marL="12700">
              <a:lnSpc>
                <a:spcPts val="2640"/>
              </a:lnSpc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#55acee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4762500"/>
            <a:ext cx="7575550" cy="387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22580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&lt;ion-navbar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twitter</a:t>
            </a:r>
            <a:r>
              <a:rPr dirty="0" sz="2400" spc="-9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*navbar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&gt;&lt;/ion-navbar&gt;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635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&lt;ion-content&gt;</a:t>
            </a:r>
            <a:endParaRPr sz="2400">
              <a:latin typeface="Courier New"/>
              <a:cs typeface="Courier New"/>
            </a:endParaRPr>
          </a:p>
          <a:p>
            <a:pPr marL="795020">
              <a:lnSpc>
                <a:spcPts val="2700"/>
              </a:lnSpc>
              <a:tabLst>
                <a:tab pos="22580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twitter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Click</a:t>
            </a:r>
            <a:r>
              <a:rPr dirty="0" sz="2400" spc="-2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here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400">
              <a:latin typeface="Courier New"/>
              <a:cs typeface="Courier New"/>
            </a:endParaRPr>
          </a:p>
          <a:p>
            <a:pPr marL="635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100330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&lt;div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twitter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Hello!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2019-08-15T00:39:41Z</dcterms:created>
  <dcterms:modified xsi:type="dcterms:W3CDTF">2019-08-15T00:39:41Z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2019-08-15T00:00:00Z</vt:filetime>
  </property>
</Properties>
</file>