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jpg" ContentType="image/jp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0745" y="4203700"/>
            <a:ext cx="616330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6E284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2463800"/>
            <a:ext cx="5878830" cy="313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6E284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2744" y="9296400"/>
            <a:ext cx="60388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1sFTcn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USERTECHNOLOGIES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4572000"/>
            <a:ext cx="1126617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0" marR="5080" indent="-4318000">
              <a:lnSpc>
                <a:spcPct val="112999"/>
              </a:lnSpc>
              <a:spcBef>
                <a:spcPts val="95"/>
              </a:spcBef>
              <a:tabLst>
                <a:tab pos="4107179" algn="l"/>
                <a:tab pos="6648450" algn="l"/>
                <a:tab pos="10567670" algn="l"/>
              </a:tabLst>
            </a:pP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85">
                <a:solidFill>
                  <a:srgbClr val="FFFFFF"/>
                </a:solidFill>
                <a:latin typeface="Arial"/>
                <a:cs typeface="Arial"/>
              </a:rPr>
              <a:t>TAT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6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dirty="0" sz="4500" spc="-16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65">
                <a:solidFill>
                  <a:srgbClr val="55D7FF"/>
                </a:solidFill>
                <a:latin typeface="Verdana"/>
                <a:cs typeface="Verdana"/>
              </a:rPr>
              <a:t>LECTUR</a:t>
            </a:r>
            <a:r>
              <a:rPr dirty="0" sz="2400" spc="-110">
                <a:solidFill>
                  <a:srgbClr val="55D7FF"/>
                </a:solidFill>
                <a:latin typeface="Verdana"/>
                <a:cs typeface="Verdana"/>
              </a:rPr>
              <a:t>E</a:t>
            </a:r>
            <a:r>
              <a:rPr dirty="0" sz="2400">
                <a:solidFill>
                  <a:srgbClr val="55D7FF"/>
                </a:solidFill>
                <a:latin typeface="Verdana"/>
                <a:cs typeface="Verdana"/>
              </a:rPr>
              <a:t>	</a:t>
            </a:r>
            <a:r>
              <a:rPr dirty="0" sz="2400" spc="-195">
                <a:solidFill>
                  <a:srgbClr val="55D7FF"/>
                </a:solidFill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47700" y="1828800"/>
            <a:ext cx="9750425" cy="701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Page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186180" algn="l"/>
                <a:tab pos="2359660" algn="l"/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 marR="340360">
              <a:lnSpc>
                <a:spcPts val="2500"/>
              </a:lnSpc>
              <a:spcBef>
                <a:spcPts val="130"/>
              </a:spcBef>
              <a:tabLst>
                <a:tab pos="1186180" algn="l"/>
                <a:tab pos="3533140" algn="l"/>
                <a:tab pos="5545455" algn="l"/>
                <a:tab pos="63836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{FormBuilder,	Validators}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'angular2/common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  @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28625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'build/pages/my-details/my-details.html'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539615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MyDetailsPage	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856739" algn="l"/>
                <a:tab pos="2527300" algn="l"/>
              </a:tabLst>
            </a:pP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[[FormBuilder]];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2854960" indent="-671195">
              <a:lnSpc>
                <a:spcPts val="2500"/>
              </a:lnSpc>
              <a:spcBef>
                <a:spcPts val="130"/>
              </a:spcBef>
              <a:tabLst>
                <a:tab pos="3365500" algn="l"/>
                <a:tab pos="3700779" algn="l"/>
                <a:tab pos="4203700" algn="l"/>
                <a:tab pos="4539615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(formBuilder)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.formBuilder	=	formBuilder;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.myForm	=	formBuilder.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group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2024380" marR="508000">
              <a:lnSpc>
                <a:spcPts val="2500"/>
              </a:lnSpc>
              <a:tabLst>
                <a:tab pos="3868420" algn="l"/>
                <a:tab pos="504253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name: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Validators.required],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houseNumber: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Validators.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maxLength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)]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4196715" indent="-671195">
              <a:lnSpc>
                <a:spcPts val="2500"/>
              </a:lnSpc>
              <a:spcBef>
                <a:spcPts val="130"/>
              </a:spcBef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saveForm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(event)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.myForm);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1828800"/>
            <a:ext cx="9750425" cy="750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Page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186180" algn="l"/>
                <a:tab pos="2359660" algn="l"/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 marR="340360">
              <a:lnSpc>
                <a:spcPts val="2500"/>
              </a:lnSpc>
              <a:spcBef>
                <a:spcPts val="130"/>
              </a:spcBef>
              <a:tabLst>
                <a:tab pos="1186180" algn="l"/>
                <a:tab pos="3533140" algn="l"/>
                <a:tab pos="5545455" algn="l"/>
                <a:tab pos="63836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{FormBuilder,	Validators}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'angular2/common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  @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28625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'build/pages/my-details/my-details.html'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539615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MyDetailsPage	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856739" algn="l"/>
                <a:tab pos="2527300" algn="l"/>
              </a:tabLst>
            </a:pP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[[FormBuilder]];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2854960" indent="-671195">
              <a:lnSpc>
                <a:spcPts val="2500"/>
              </a:lnSpc>
              <a:spcBef>
                <a:spcPts val="130"/>
              </a:spcBef>
              <a:tabLst>
                <a:tab pos="3365500" algn="l"/>
                <a:tab pos="3700779" algn="l"/>
                <a:tab pos="4203700" algn="l"/>
                <a:tab pos="4539615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(formBuilder)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.formBuilder	=	formBuilder;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.myForm	=	formBuilder.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group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2024380" marR="508000">
              <a:lnSpc>
                <a:spcPts val="2500"/>
              </a:lnSpc>
              <a:tabLst>
                <a:tab pos="3868420" algn="l"/>
                <a:tab pos="504253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name: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Validators.required],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houseNumber: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Validators.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maxLength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)]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4196715" indent="-671195">
              <a:lnSpc>
                <a:spcPts val="2500"/>
              </a:lnSpc>
              <a:spcBef>
                <a:spcPts val="130"/>
              </a:spcBef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saveForm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(event)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.myForm);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187700">
              <a:lnSpc>
                <a:spcPct val="100000"/>
              </a:lnSpc>
              <a:spcBef>
                <a:spcPts val="260"/>
              </a:spcBef>
            </a:pPr>
            <a:r>
              <a:rPr dirty="0" sz="3000" spc="165">
                <a:solidFill>
                  <a:srgbClr val="FF2E00"/>
                </a:solidFill>
                <a:latin typeface="Verdana"/>
                <a:cs typeface="Verdana"/>
              </a:rPr>
              <a:t>Default</a:t>
            </a:r>
            <a:r>
              <a:rPr dirty="0" sz="3000" spc="43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70">
                <a:solidFill>
                  <a:srgbClr val="FF2E00"/>
                </a:solidFill>
                <a:latin typeface="Verdana"/>
                <a:cs typeface="Verdana"/>
              </a:rPr>
              <a:t>value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5758" y="6969188"/>
            <a:ext cx="302704" cy="181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1828800"/>
            <a:ext cx="9750425" cy="6380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Page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186180" algn="l"/>
                <a:tab pos="2359660" algn="l"/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 marR="340360">
              <a:lnSpc>
                <a:spcPts val="2500"/>
              </a:lnSpc>
              <a:spcBef>
                <a:spcPts val="130"/>
              </a:spcBef>
              <a:tabLst>
                <a:tab pos="1186180" algn="l"/>
                <a:tab pos="3533140" algn="l"/>
                <a:tab pos="5545455" algn="l"/>
                <a:tab pos="63836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{FormBuilder,	Validators}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'angular2/common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  @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28625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'build/pages/my-details/my-details.html'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539615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MyDetailsPage	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856739" algn="l"/>
                <a:tab pos="2527300" algn="l"/>
              </a:tabLst>
            </a:pP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[[FormBuilder]];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2854960" indent="-671195">
              <a:lnSpc>
                <a:spcPts val="2500"/>
              </a:lnSpc>
              <a:spcBef>
                <a:spcPts val="130"/>
              </a:spcBef>
              <a:tabLst>
                <a:tab pos="3365500" algn="l"/>
                <a:tab pos="3700779" algn="l"/>
                <a:tab pos="4203700" algn="l"/>
                <a:tab pos="4539615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(formBuilder)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.formBuilder	=	formBuilder;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.myForm	=	formBuilder.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group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2024380" marR="508000">
              <a:lnSpc>
                <a:spcPts val="2500"/>
              </a:lnSpc>
              <a:tabLst>
                <a:tab pos="3868420" algn="l"/>
                <a:tab pos="504253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name: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Validators.required],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houseNumber: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Validators.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maxLength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)]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 marR="4196715" indent="-671195">
              <a:lnSpc>
                <a:spcPts val="2500"/>
              </a:lnSpc>
              <a:spcBef>
                <a:spcPts val="130"/>
              </a:spcBef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saveForm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(event)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.myForm);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4080" y="7026109"/>
            <a:ext cx="1527257" cy="143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5758" y="6969188"/>
            <a:ext cx="302704" cy="1815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37500" y="8084777"/>
            <a:ext cx="2287905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Validation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8801" y="8084777"/>
            <a:ext cx="2130425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360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320">
                <a:solidFill>
                  <a:srgbClr val="FF2E00"/>
                </a:solidFill>
                <a:latin typeface="Verdana"/>
                <a:cs typeface="Verdana"/>
              </a:rPr>
              <a:t>c</a:t>
            </a:r>
            <a:r>
              <a:rPr dirty="0" sz="3000" spc="555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u</a:t>
            </a:r>
            <a:r>
              <a:rPr dirty="0" sz="3000" spc="465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16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465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-120">
                <a:solidFill>
                  <a:srgbClr val="FF2E00"/>
                </a:solidFill>
                <a:latin typeface="Verdana"/>
                <a:cs typeface="Verdana"/>
              </a:rPr>
              <a:t>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369" y="8212894"/>
            <a:ext cx="1936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8530394"/>
            <a:ext cx="1936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700" y="8859477"/>
            <a:ext cx="1553210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-11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-14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440">
                <a:solidFill>
                  <a:srgbClr val="FF2E00"/>
                </a:solidFill>
                <a:latin typeface="Verdana"/>
                <a:cs typeface="Verdana"/>
              </a:rPr>
              <a:t>f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u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035" y="8859477"/>
            <a:ext cx="1162050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-75">
                <a:solidFill>
                  <a:srgbClr val="FF2E00"/>
                </a:solidFill>
                <a:latin typeface="Verdana"/>
                <a:cs typeface="Verdana"/>
              </a:rPr>
              <a:t>v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550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160">
                <a:solidFill>
                  <a:srgbClr val="FF2E00"/>
                </a:solidFill>
                <a:latin typeface="Verdana"/>
                <a:cs typeface="Verdana"/>
              </a:rPr>
              <a:t>u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12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2451100"/>
            <a:ext cx="9750425" cy="194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2359660" algn="l"/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 marR="340360">
              <a:lnSpc>
                <a:spcPts val="2500"/>
              </a:lnSpc>
              <a:spcBef>
                <a:spcPts val="130"/>
              </a:spcBef>
              <a:tabLst>
                <a:tab pos="1186180" algn="l"/>
                <a:tab pos="3533140" algn="l"/>
                <a:tab pos="5545455" algn="l"/>
                <a:tab pos="63836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{FormBuilder,	Validators}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'angular2/common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  @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28625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'build/pages/my-details/my-details.html'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4539615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MyDetailsPage	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369" y="4356100"/>
            <a:ext cx="4552950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1856739" algn="l"/>
              </a:tabLst>
            </a:pP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85673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[[FormBuilder]];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(formBuilder)</a:t>
            </a:r>
            <a:r>
              <a:rPr dirty="0" sz="2200" spc="-3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369" y="5626100"/>
            <a:ext cx="8576945" cy="194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3260">
              <a:lnSpc>
                <a:spcPts val="2570"/>
              </a:lnSpc>
              <a:spcBef>
                <a:spcPts val="100"/>
              </a:spcBef>
              <a:tabLst>
                <a:tab pos="3533140" algn="l"/>
                <a:tab pos="38684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.formBuilder	=	formBuilder;</a:t>
            </a:r>
            <a:endParaRPr sz="2200">
              <a:latin typeface="Courier New"/>
              <a:cs typeface="Courier New"/>
            </a:endParaRPr>
          </a:p>
          <a:p>
            <a:pPr marL="1353820" marR="1849120" indent="-671195">
              <a:lnSpc>
                <a:spcPts val="2500"/>
              </a:lnSpc>
              <a:spcBef>
                <a:spcPts val="130"/>
              </a:spcBef>
              <a:tabLst>
                <a:tab pos="2694940" algn="l"/>
                <a:tab pos="3030220" algn="l"/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.myForm	=	formBuilder.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group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name: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 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Validators.required],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370"/>
              </a:lnSpc>
              <a:tabLst>
                <a:tab pos="437197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houseNumber: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Validators.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maxLength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)]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8369" y="7531100"/>
            <a:ext cx="4888230" cy="9956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683260" marR="5080" indent="-671195">
              <a:lnSpc>
                <a:spcPts val="2500"/>
              </a:lnSpc>
              <a:spcBef>
                <a:spcPts val="300"/>
              </a:spcBef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saveForm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(event)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.myForm);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4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" y="8483600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" y="1828800"/>
            <a:ext cx="6356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Page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7500" y="8077200"/>
            <a:ext cx="45821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Validation</a:t>
            </a:r>
            <a:r>
              <a:rPr dirty="0" sz="3000" spc="39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included!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4080" y="7026109"/>
            <a:ext cx="1527257" cy="143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54800" y="4127500"/>
            <a:ext cx="613664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215">
                <a:solidFill>
                  <a:srgbClr val="FF2E00"/>
                </a:solidFill>
                <a:latin typeface="Verdana"/>
                <a:cs typeface="Verdana"/>
              </a:rPr>
              <a:t>Combine 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with  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Validators.compose([Array])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91092" y="5404520"/>
            <a:ext cx="904036" cy="1176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22700" y="8851900"/>
            <a:ext cx="2879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65">
                <a:solidFill>
                  <a:srgbClr val="FF2E00"/>
                </a:solidFill>
                <a:latin typeface="Verdana"/>
                <a:cs typeface="Verdana"/>
              </a:rPr>
              <a:t>Default</a:t>
            </a:r>
            <a:r>
              <a:rPr dirty="0" sz="3000" spc="34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70">
                <a:solidFill>
                  <a:srgbClr val="FF2E00"/>
                </a:solidFill>
                <a:latin typeface="Verdana"/>
                <a:cs typeface="Verdana"/>
              </a:rPr>
              <a:t>value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5758" y="6969188"/>
            <a:ext cx="302704" cy="1815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4203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124200"/>
            <a:ext cx="1062926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dirty="0" sz="3600" spc="-240" b="1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110" b="1">
                <a:solidFill>
                  <a:srgbClr val="FFFFFF"/>
                </a:solidFill>
                <a:latin typeface="Arial"/>
                <a:cs typeface="Arial"/>
              </a:rPr>
              <a:t>Promise </a:t>
            </a:r>
            <a:r>
              <a:rPr dirty="0" sz="3600" spc="45" b="1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dirty="0" sz="3600" spc="2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stuff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Promise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36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Observable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emit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3600" spc="-5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2463800"/>
            <a:ext cx="587883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'/app/books.json'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data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.books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data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370840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	=&gt;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(err),  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'done'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2463800"/>
            <a:ext cx="587883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'/app/books.json'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data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.books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data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370840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	=&gt;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(err),  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'done'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3200" y="3810000"/>
            <a:ext cx="1492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17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2E00"/>
                </a:solidFill>
                <a:latin typeface="Verdana"/>
                <a:cs typeface="Verdana"/>
              </a:rPr>
              <a:t>x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7181" y="3586200"/>
            <a:ext cx="5374163" cy="539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2463800"/>
            <a:ext cx="587883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'/app/books.json'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data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.books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data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370840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	=&gt;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(err),  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'done'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2500" y="5486400"/>
            <a:ext cx="1756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30">
                <a:solidFill>
                  <a:srgbClr val="FF2E00"/>
                </a:solidFill>
                <a:latin typeface="Verdana"/>
                <a:cs typeface="Verdana"/>
              </a:rPr>
              <a:t>onError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8113" y="4764023"/>
            <a:ext cx="1996533" cy="935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93200" y="3810000"/>
            <a:ext cx="1492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17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2E00"/>
                </a:solidFill>
                <a:latin typeface="Verdana"/>
                <a:cs typeface="Verdana"/>
              </a:rPr>
              <a:t>x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7181" y="3586200"/>
            <a:ext cx="5374163" cy="539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pc="-5">
                <a:solidFill>
                  <a:srgbClr val="D9D9D9"/>
                </a:solidFill>
              </a:rPr>
              <a:t>.http.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pc="-5">
                <a:solidFill>
                  <a:srgbClr val="D9D9D9"/>
                </a:solidFill>
              </a:rPr>
              <a:t>(</a:t>
            </a:r>
            <a:r>
              <a:rPr dirty="0" spc="-5"/>
              <a:t>'/app/books.json'</a:t>
            </a:r>
            <a:r>
              <a:rPr dirty="0" spc="-5">
                <a:solidFill>
                  <a:srgbClr val="D9D9D9"/>
                </a:solidFill>
              </a:rPr>
              <a:t>)</a:t>
            </a:r>
          </a:p>
          <a:p>
            <a:pPr marL="12700">
              <a:lnSpc>
                <a:spcPts val="2700"/>
              </a:lnSpc>
            </a:pPr>
            <a:r>
              <a:rPr dirty="0" spc="-5">
                <a:solidFill>
                  <a:srgbClr val="D9D9D9"/>
                </a:solidFill>
              </a:rPr>
              <a:t>.</a:t>
            </a:r>
            <a:r>
              <a:rPr dirty="0" spc="-5">
                <a:solidFill>
                  <a:srgbClr val="EB97F1"/>
                </a:solidFill>
              </a:rPr>
              <a:t>map</a:t>
            </a:r>
            <a:r>
              <a:rPr dirty="0" spc="-5">
                <a:solidFill>
                  <a:srgbClr val="D9D9D9"/>
                </a:solidFill>
              </a:rPr>
              <a:t>((res) </a:t>
            </a:r>
            <a:r>
              <a:rPr dirty="0">
                <a:solidFill>
                  <a:srgbClr val="D9D9D9"/>
                </a:solidFill>
              </a:rPr>
              <a:t>=&gt;</a:t>
            </a:r>
            <a:r>
              <a:rPr dirty="0" spc="-10">
                <a:solidFill>
                  <a:srgbClr val="D9D9D9"/>
                </a:solidFill>
              </a:rPr>
              <a:t> </a:t>
            </a:r>
            <a:r>
              <a:rPr dirty="0" spc="-5">
                <a:solidFill>
                  <a:srgbClr val="D9D9D9"/>
                </a:solidFill>
              </a:rPr>
              <a:t>res.</a:t>
            </a:r>
            <a:r>
              <a:rPr dirty="0" spc="-5">
                <a:solidFill>
                  <a:srgbClr val="EB97F1"/>
                </a:solidFill>
              </a:rPr>
              <a:t>json</a:t>
            </a:r>
            <a:r>
              <a:rPr dirty="0" spc="-5">
                <a:solidFill>
                  <a:srgbClr val="D9D9D9"/>
                </a:solidFill>
              </a:rPr>
              <a:t>())</a:t>
            </a:r>
          </a:p>
          <a:p>
            <a:pPr marL="12700">
              <a:lnSpc>
                <a:spcPts val="2700"/>
              </a:lnSpc>
            </a:pPr>
            <a:r>
              <a:rPr dirty="0" spc="-5">
                <a:solidFill>
                  <a:srgbClr val="D9D9D9"/>
                </a:solidFill>
              </a:rPr>
              <a:t>.</a:t>
            </a:r>
            <a:r>
              <a:rPr dirty="0" spc="-5">
                <a:solidFill>
                  <a:srgbClr val="EB97F1"/>
                </a:solidFill>
              </a:rPr>
              <a:t>subscribe</a:t>
            </a:r>
            <a:r>
              <a:rPr dirty="0" spc="-5">
                <a:solidFill>
                  <a:srgbClr val="D9D9D9"/>
                </a:solidFill>
              </a:rPr>
              <a:t>(</a:t>
            </a: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>
                <a:solidFill>
                  <a:srgbClr val="D9D9D9"/>
                </a:solidFill>
              </a:rPr>
              <a:t>data	</a:t>
            </a:r>
            <a:r>
              <a:rPr dirty="0" spc="-5">
                <a:solidFill>
                  <a:srgbClr val="D9D9D9"/>
                </a:solidFill>
              </a:rPr>
              <a:t>=&gt;</a:t>
            </a:r>
            <a:r>
              <a:rPr dirty="0" spc="-10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{</a:t>
            </a: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pc="-5">
                <a:solidFill>
                  <a:srgbClr val="D9D9D9"/>
                </a:solidFill>
              </a:rPr>
              <a:t>.books	</a:t>
            </a:r>
            <a:r>
              <a:rPr dirty="0">
                <a:solidFill>
                  <a:srgbClr val="D9D9D9"/>
                </a:solidFill>
              </a:rPr>
              <a:t>=	data</a:t>
            </a:r>
          </a:p>
          <a:p>
            <a:pPr marL="744220">
              <a:lnSpc>
                <a:spcPts val="2700"/>
              </a:lnSpc>
            </a:pPr>
            <a:r>
              <a:rPr dirty="0">
                <a:solidFill>
                  <a:srgbClr val="D9D9D9"/>
                </a:solidFill>
              </a:rPr>
              <a:t>},</a:t>
            </a:r>
          </a:p>
          <a:p>
            <a:pPr marL="744220" marR="370840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>
                <a:solidFill>
                  <a:srgbClr val="D9D9D9"/>
                </a:solidFill>
              </a:rPr>
              <a:t>err	=&gt;	</a:t>
            </a:r>
            <a:r>
              <a:rPr dirty="0" spc="-5">
                <a:solidFill>
                  <a:srgbClr val="D9D9D9"/>
                </a:solidFill>
              </a:rPr>
              <a:t>console.</a:t>
            </a:r>
            <a:r>
              <a:rPr dirty="0" spc="-5">
                <a:solidFill>
                  <a:srgbClr val="EB97F1"/>
                </a:solidFill>
              </a:rPr>
              <a:t>error</a:t>
            </a:r>
            <a:r>
              <a:rPr dirty="0" spc="-5">
                <a:solidFill>
                  <a:srgbClr val="D9D9D9"/>
                </a:solidFill>
              </a:rPr>
              <a:t>(err),  () </a:t>
            </a:r>
            <a:r>
              <a:rPr dirty="0">
                <a:solidFill>
                  <a:srgbClr val="D9D9D9"/>
                </a:solidFill>
              </a:rPr>
              <a:t>=&gt;</a:t>
            </a:r>
            <a:r>
              <a:rPr dirty="0" spc="-65">
                <a:solidFill>
                  <a:srgbClr val="D9D9D9"/>
                </a:solidFill>
              </a:rPr>
              <a:t> </a:t>
            </a:r>
            <a:r>
              <a:rPr dirty="0">
                <a:solidFill>
                  <a:srgbClr val="D9D9D9"/>
                </a:solidFill>
              </a:rPr>
              <a:t>console.</a:t>
            </a:r>
            <a:r>
              <a:rPr dirty="0">
                <a:solidFill>
                  <a:srgbClr val="EB97F1"/>
                </a:solidFill>
              </a:rPr>
              <a:t>log</a:t>
            </a:r>
            <a:r>
              <a:rPr dirty="0">
                <a:solidFill>
                  <a:srgbClr val="D9D9D9"/>
                </a:solidFill>
              </a:rPr>
              <a:t>(</a:t>
            </a:r>
            <a:r>
              <a:rPr dirty="0"/>
              <a:t>'done'</a:t>
            </a:r>
            <a:r>
              <a:rPr dirty="0">
                <a:solidFill>
                  <a:srgbClr val="D9D9D9"/>
                </a:solidFill>
              </a:rPr>
              <a:t>)</a:t>
            </a:r>
          </a:p>
          <a:p>
            <a:pPr marL="12700">
              <a:lnSpc>
                <a:spcPts val="2640"/>
              </a:lnSpc>
            </a:pPr>
            <a:r>
              <a:rPr dirty="0">
                <a:solidFill>
                  <a:srgbClr val="D9D9D9"/>
                </a:solidFill>
              </a:rPr>
              <a:t>);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3900982" y="5427954"/>
            <a:ext cx="1871566" cy="136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72200" y="5486400"/>
            <a:ext cx="415671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0">
              <a:lnSpc>
                <a:spcPct val="100000"/>
              </a:lnSpc>
              <a:spcBef>
                <a:spcPts val="100"/>
              </a:spcBef>
            </a:pPr>
            <a:r>
              <a:rPr dirty="0" sz="3000" spc="330">
                <a:solidFill>
                  <a:srgbClr val="FF2E00"/>
                </a:solidFill>
                <a:latin typeface="Verdana"/>
                <a:cs typeface="Verdana"/>
              </a:rPr>
              <a:t>onError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0" spc="254">
                <a:solidFill>
                  <a:srgbClr val="FF2E00"/>
                </a:solidFill>
                <a:latin typeface="Verdana"/>
                <a:cs typeface="Verdana"/>
              </a:rPr>
              <a:t>onCompleted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8113" y="4764023"/>
            <a:ext cx="1996533" cy="935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3200" y="3810000"/>
            <a:ext cx="1492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17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FF2E00"/>
                </a:solidFill>
                <a:latin typeface="Verdana"/>
                <a:cs typeface="Verdana"/>
              </a:rPr>
              <a:t>x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7181" y="3586200"/>
            <a:ext cx="5374163" cy="53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27400"/>
            <a:ext cx="3723004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Observables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Implementat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2413000"/>
            <a:ext cx="6793230" cy="450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Observable.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forkJoin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'/app/books.json'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()),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'/app/movies.json'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data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.books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data[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670300" algn="l"/>
                <a:tab pos="4036060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.movies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data[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1285240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	=&gt;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(err),  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'done'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77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09"/>
              <a:t> </a:t>
            </a:r>
            <a:r>
              <a:rPr dirty="0" spc="105"/>
              <a:t>VA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413000"/>
            <a:ext cx="10672445" cy="6453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Observable.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forkJoin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'/app/books.json'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()),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.http.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'/app/movies.json'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map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((res)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res.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subscribe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16586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data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487420" algn="l"/>
                <a:tab pos="3853179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.books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data[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670300" algn="l"/>
                <a:tab pos="4036060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.movies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data[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4220" marR="5164455">
              <a:lnSpc>
                <a:spcPts val="2700"/>
              </a:lnSpc>
              <a:spcBef>
                <a:spcPts val="150"/>
              </a:spcBef>
              <a:tabLst>
                <a:tab pos="1475740" algn="l"/>
                <a:tab pos="20243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	=&gt;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(err),  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'done'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411980" marR="5080" indent="958850">
              <a:lnSpc>
                <a:spcPct val="122200"/>
              </a:lnSpc>
            </a:pPr>
            <a:r>
              <a:rPr dirty="0" sz="3000" spc="95">
                <a:solidFill>
                  <a:srgbClr val="FF2E00"/>
                </a:solidFill>
                <a:latin typeface="Verdana"/>
                <a:cs typeface="Verdana"/>
              </a:rPr>
              <a:t>Wait 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dirty="0" sz="3000" spc="195">
                <a:solidFill>
                  <a:srgbClr val="FF2E00"/>
                </a:solidFill>
                <a:latin typeface="Verdana"/>
                <a:cs typeface="Verdana"/>
              </a:rPr>
              <a:t>more </a:t>
            </a:r>
            <a:r>
              <a:rPr dirty="0" sz="3000" spc="170">
                <a:solidFill>
                  <a:srgbClr val="FF2E00"/>
                </a:solidFill>
                <a:latin typeface="Verdana"/>
                <a:cs typeface="Verdana"/>
              </a:rPr>
              <a:t>resources  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Similar </a:t>
            </a:r>
            <a:r>
              <a:rPr dirty="0" sz="3000" spc="190">
                <a:solidFill>
                  <a:srgbClr val="FF2E00"/>
                </a:solidFill>
                <a:latin typeface="Verdana"/>
                <a:cs typeface="Verdana"/>
              </a:rPr>
              <a:t>to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$q.all </a:t>
            </a:r>
            <a:r>
              <a:rPr dirty="0" sz="3000" spc="325">
                <a:solidFill>
                  <a:srgbClr val="FF2E00"/>
                </a:solidFill>
                <a:latin typeface="Verdana"/>
                <a:cs typeface="Verdana"/>
              </a:rPr>
              <a:t>in</a:t>
            </a:r>
            <a:r>
              <a:rPr dirty="0" sz="3000" spc="894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00">
                <a:solidFill>
                  <a:srgbClr val="FF2E00"/>
                </a:solidFill>
                <a:latin typeface="Verdana"/>
                <a:cs typeface="Verdana"/>
              </a:rPr>
              <a:t>Angular1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9764" y="2458127"/>
            <a:ext cx="5250115" cy="510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203700"/>
            <a:ext cx="75685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  <a:tab pos="4163695" algn="l"/>
                <a:tab pos="5179695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420"/>
              <a:t>Y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65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907539"/>
            <a:ext cx="11610340" cy="651510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6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onPageLoaded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ngOnInit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600" spc="-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Angular2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onPageWillEnter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onPageDidEnter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onPageWillLeave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loses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focus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158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onPageDidLeave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loses</a:t>
            </a: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focus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10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onPageWillUnload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removed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3600" spc="155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3600">
              <a:latin typeface="Arial"/>
              <a:cs typeface="Arial"/>
            </a:endParaRPr>
          </a:p>
          <a:p>
            <a:pPr marL="482600" marR="396875" indent="-469900">
              <a:lnSpc>
                <a:spcPct val="113399"/>
              </a:lnSpc>
              <a:spcBef>
                <a:spcPts val="10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onPageDidUnload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After page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removed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3600" spc="155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5685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  <a:tab pos="4163695" algn="l"/>
                <a:tab pos="5179695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420"/>
              <a:t>Y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165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203700"/>
            <a:ext cx="61550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647700"/>
            <a:ext cx="51504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20"/>
              <a:t>AY</a:t>
            </a:r>
            <a:r>
              <a:rPr dirty="0" spc="-535"/>
              <a:t> </a:t>
            </a:r>
            <a:r>
              <a:rPr dirty="0" spc="170"/>
              <a:t>’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250"/>
              <a:t>O</a:t>
            </a:r>
            <a:r>
              <a:rPr dirty="0" spc="-565"/>
              <a:t> </a:t>
            </a:r>
            <a:r>
              <a:rPr dirty="0" spc="80"/>
              <a:t>A</a:t>
            </a:r>
            <a:r>
              <a:rPr dirty="0" spc="-565"/>
              <a:t> </a:t>
            </a:r>
            <a:r>
              <a:rPr dirty="0" spc="-254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901700" y="2667000"/>
            <a:ext cx="5435600" cy="543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67500" y="2667000"/>
            <a:ext cx="5435600" cy="543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00" y="8343900"/>
            <a:ext cx="10625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https://github.com/jvaclavik/image-warholizer/releases/tag/1.0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1287780"/>
            <a:ext cx="1159192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13504" algn="l"/>
                <a:tab pos="5287645" algn="l"/>
                <a:tab pos="7265670" algn="l"/>
                <a:tab pos="8963025" algn="l"/>
              </a:tabLst>
            </a:pPr>
            <a:r>
              <a:rPr dirty="0" sz="3950" spc="80"/>
              <a:t>D</a:t>
            </a:r>
            <a:r>
              <a:rPr dirty="0" sz="3950" spc="-46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10"/>
              <a:t>W</a:t>
            </a:r>
            <a:r>
              <a:rPr dirty="0" sz="3950" spc="-465"/>
              <a:t> </a:t>
            </a:r>
            <a:r>
              <a:rPr dirty="0" sz="3950" spc="225"/>
              <a:t>N</a:t>
            </a:r>
            <a:r>
              <a:rPr dirty="0" sz="3950" spc="-459"/>
              <a:t> </a:t>
            </a:r>
            <a:r>
              <a:rPr dirty="0" sz="3950" spc="-220"/>
              <a:t>L</a:t>
            </a:r>
            <a:r>
              <a:rPr dirty="0" sz="3950" spc="-46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75"/>
              <a:t>A</a:t>
            </a:r>
            <a:r>
              <a:rPr dirty="0" sz="3950" spc="-465"/>
              <a:t> </a:t>
            </a:r>
            <a:r>
              <a:rPr dirty="0" sz="3950" spc="80"/>
              <a:t>D	</a:t>
            </a:r>
            <a:r>
              <a:rPr dirty="0" sz="3950" spc="75"/>
              <a:t>A</a:t>
            </a:r>
            <a:r>
              <a:rPr dirty="0" sz="3950" spc="-459"/>
              <a:t> </a:t>
            </a:r>
            <a:r>
              <a:rPr dirty="0" sz="3950" spc="-365"/>
              <a:t>P</a:t>
            </a:r>
            <a:r>
              <a:rPr dirty="0" sz="3950" spc="-465"/>
              <a:t> </a:t>
            </a:r>
            <a:r>
              <a:rPr dirty="0" sz="3950" spc="-365"/>
              <a:t>P	</a:t>
            </a:r>
            <a:r>
              <a:rPr dirty="0" sz="3950" spc="-215"/>
              <a:t>F </a:t>
            </a:r>
            <a:r>
              <a:rPr dirty="0" sz="3950" spc="-505"/>
              <a:t>R</a:t>
            </a:r>
            <a:r>
              <a:rPr dirty="0" sz="3950" spc="-71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229"/>
              <a:t>M	</a:t>
            </a:r>
            <a:r>
              <a:rPr dirty="0" sz="3950" spc="-220"/>
              <a:t>L </a:t>
            </a:r>
            <a:r>
              <a:rPr dirty="0" sz="3950" spc="75"/>
              <a:t>A</a:t>
            </a:r>
            <a:r>
              <a:rPr dirty="0" sz="3950" spc="-705"/>
              <a:t> </a:t>
            </a:r>
            <a:r>
              <a:rPr dirty="0" sz="3950" spc="-434"/>
              <a:t>S</a:t>
            </a:r>
            <a:r>
              <a:rPr dirty="0" sz="3950" spc="-465"/>
              <a:t> </a:t>
            </a:r>
            <a:r>
              <a:rPr dirty="0" sz="3950" spc="-140"/>
              <a:t>T	</a:t>
            </a:r>
            <a:r>
              <a:rPr dirty="0" sz="3950" spc="-220"/>
              <a:t>L</a:t>
            </a:r>
            <a:r>
              <a:rPr dirty="0" sz="3950" spc="-480"/>
              <a:t> </a:t>
            </a:r>
            <a:r>
              <a:rPr dirty="0" sz="3950" spc="-290"/>
              <a:t>E</a:t>
            </a:r>
            <a:r>
              <a:rPr dirty="0" sz="3950" spc="-475"/>
              <a:t> </a:t>
            </a:r>
            <a:r>
              <a:rPr dirty="0" sz="3950" spc="-65"/>
              <a:t>C</a:t>
            </a:r>
            <a:r>
              <a:rPr dirty="0" sz="3950" spc="-480"/>
              <a:t> </a:t>
            </a:r>
            <a:r>
              <a:rPr dirty="0" sz="3950" spc="-140"/>
              <a:t>T</a:t>
            </a:r>
            <a:r>
              <a:rPr dirty="0" sz="3950" spc="-480"/>
              <a:t> </a:t>
            </a:r>
            <a:r>
              <a:rPr dirty="0" sz="3950" spc="-145"/>
              <a:t>U</a:t>
            </a:r>
            <a:r>
              <a:rPr dirty="0" sz="3950" spc="-480"/>
              <a:t> </a:t>
            </a:r>
            <a:r>
              <a:rPr dirty="0" sz="3950" spc="-505"/>
              <a:t>R</a:t>
            </a:r>
            <a:r>
              <a:rPr dirty="0" sz="3950" spc="-480"/>
              <a:t> </a:t>
            </a:r>
            <a:r>
              <a:rPr dirty="0" sz="3950" spc="-290"/>
              <a:t>E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660400" y="4110342"/>
            <a:ext cx="11684000" cy="1533525"/>
          </a:xfrm>
          <a:custGeom>
            <a:avLst/>
            <a:gdLst/>
            <a:ahLst/>
            <a:cxnLst/>
            <a:rect l="l" t="t" r="r" b="b"/>
            <a:pathLst>
              <a:path w="11684000" h="1533525">
                <a:moveTo>
                  <a:pt x="0" y="0"/>
                </a:moveTo>
                <a:lnTo>
                  <a:pt x="11684000" y="0"/>
                </a:lnTo>
                <a:lnTo>
                  <a:pt x="11684000" y="1532915"/>
                </a:lnTo>
                <a:lnTo>
                  <a:pt x="0" y="1532915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400" y="4110342"/>
            <a:ext cx="11684000" cy="1533525"/>
          </a:xfrm>
          <a:custGeom>
            <a:avLst/>
            <a:gdLst/>
            <a:ahLst/>
            <a:cxnLst/>
            <a:rect l="l" t="t" r="r" b="b"/>
            <a:pathLst>
              <a:path w="11684000" h="1533525">
                <a:moveTo>
                  <a:pt x="0" y="0"/>
                </a:moveTo>
                <a:lnTo>
                  <a:pt x="11684000" y="0"/>
                </a:lnTo>
                <a:lnTo>
                  <a:pt x="11684000" y="1532902"/>
                </a:lnTo>
                <a:lnTo>
                  <a:pt x="0" y="153290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2800" y="4067022"/>
            <a:ext cx="11389995" cy="1447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git clone</a:t>
            </a:r>
            <a:r>
              <a:rPr dirty="0" sz="26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https://github.com/jvaclavik/image-warholizer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cd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image-warholizer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git checkout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 1.0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7374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5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160"/>
              <a:t>TA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254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332274"/>
            <a:ext cx="11684000" cy="1089660"/>
          </a:xfrm>
          <a:custGeom>
            <a:avLst/>
            <a:gdLst/>
            <a:ahLst/>
            <a:cxnLst/>
            <a:rect l="l" t="t" r="r" b="b"/>
            <a:pathLst>
              <a:path w="11684000" h="1089660">
                <a:moveTo>
                  <a:pt x="0" y="0"/>
                </a:moveTo>
                <a:lnTo>
                  <a:pt x="11684000" y="0"/>
                </a:lnTo>
                <a:lnTo>
                  <a:pt x="11684000" y="1089050"/>
                </a:lnTo>
                <a:lnTo>
                  <a:pt x="0" y="108905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332274"/>
            <a:ext cx="11684000" cy="1089660"/>
          </a:xfrm>
          <a:custGeom>
            <a:avLst/>
            <a:gdLst/>
            <a:ahLst/>
            <a:cxnLst/>
            <a:rect l="l" t="t" r="r" b="b"/>
            <a:pathLst>
              <a:path w="11684000" h="1089660">
                <a:moveTo>
                  <a:pt x="0" y="0"/>
                </a:moveTo>
                <a:lnTo>
                  <a:pt x="11684000" y="0"/>
                </a:lnTo>
                <a:lnTo>
                  <a:pt x="11684000" y="1089051"/>
                </a:lnTo>
                <a:lnTo>
                  <a:pt x="0" y="10890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2800" y="4272279"/>
            <a:ext cx="2687955" cy="10160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  <a:tabLst>
                <a:tab pos="4114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npm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tabLst>
                <a:tab pos="4114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serve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4831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478529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250"/>
              <a:t>O	</a:t>
            </a:r>
            <a:r>
              <a:rPr dirty="0" spc="80"/>
              <a:t>D</a:t>
            </a:r>
            <a:r>
              <a:rPr dirty="0" spc="-620"/>
              <a:t> </a:t>
            </a:r>
            <a:r>
              <a:rPr dirty="0" spc="25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124200"/>
            <a:ext cx="497586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Gallery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stripe</a:t>
            </a:r>
            <a:r>
              <a:rPr dirty="0" sz="36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crop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689600" y="5372100"/>
            <a:ext cx="1615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Gal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lery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300" y="4203700"/>
            <a:ext cx="23507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F</a:t>
            </a:r>
            <a:r>
              <a:rPr dirty="0" spc="-56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-585"/>
              <a:t>R</a:t>
            </a:r>
            <a:r>
              <a:rPr dirty="0" spc="-555"/>
              <a:t> </a:t>
            </a:r>
            <a:r>
              <a:rPr dirty="0" spc="250"/>
              <a:t>M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9605"/>
            <a:ext cx="11550650" cy="663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19275" algn="l"/>
                <a:tab pos="2961005" algn="l"/>
                <a:tab pos="6952615" algn="l"/>
                <a:tab pos="8789670" algn="l"/>
              </a:tabLst>
            </a:pPr>
            <a:r>
              <a:rPr dirty="0" sz="4150" spc="20"/>
              <a:t>H</a:t>
            </a:r>
            <a:r>
              <a:rPr dirty="0" sz="4150" spc="-484"/>
              <a:t> </a:t>
            </a:r>
            <a:r>
              <a:rPr dirty="0" sz="4150" spc="260"/>
              <a:t>O</a:t>
            </a:r>
            <a:r>
              <a:rPr dirty="0" sz="4150" spc="-484"/>
              <a:t> </a:t>
            </a:r>
            <a:r>
              <a:rPr dirty="0" sz="4150" spc="30"/>
              <a:t>W	</a:t>
            </a:r>
            <a:r>
              <a:rPr dirty="0" sz="4150" spc="-135"/>
              <a:t>T</a:t>
            </a:r>
            <a:r>
              <a:rPr dirty="0" sz="4150" spc="-484"/>
              <a:t> </a:t>
            </a:r>
            <a:r>
              <a:rPr dirty="0" sz="4150" spc="260"/>
              <a:t>O	</a:t>
            </a:r>
            <a:r>
              <a:rPr dirty="0" sz="4150" spc="-65"/>
              <a:t>I</a:t>
            </a:r>
            <a:r>
              <a:rPr dirty="0" sz="4150" spc="-480"/>
              <a:t> </a:t>
            </a:r>
            <a:r>
              <a:rPr dirty="0" sz="4150" spc="260"/>
              <a:t>M</a:t>
            </a:r>
            <a:r>
              <a:rPr dirty="0" sz="4150" spc="-484"/>
              <a:t> </a:t>
            </a:r>
            <a:r>
              <a:rPr dirty="0" sz="4150" spc="-370"/>
              <a:t>P</a:t>
            </a:r>
            <a:r>
              <a:rPr dirty="0" sz="4150" spc="-480"/>
              <a:t> </a:t>
            </a:r>
            <a:r>
              <a:rPr dirty="0" sz="4150" spc="-220"/>
              <a:t>L</a:t>
            </a:r>
            <a:r>
              <a:rPr dirty="0" sz="4150" spc="-484"/>
              <a:t> </a:t>
            </a:r>
            <a:r>
              <a:rPr dirty="0" sz="4150" spc="-290"/>
              <a:t>E</a:t>
            </a:r>
            <a:r>
              <a:rPr dirty="0" sz="4150" spc="-480"/>
              <a:t> </a:t>
            </a:r>
            <a:r>
              <a:rPr dirty="0" sz="4150" spc="260"/>
              <a:t>M</a:t>
            </a:r>
            <a:r>
              <a:rPr dirty="0" sz="4150" spc="-484"/>
              <a:t> </a:t>
            </a:r>
            <a:r>
              <a:rPr dirty="0" sz="4150" spc="-290"/>
              <a:t>E</a:t>
            </a:r>
            <a:r>
              <a:rPr dirty="0" sz="4150" spc="-480"/>
              <a:t> </a:t>
            </a:r>
            <a:r>
              <a:rPr dirty="0" sz="4150" spc="254"/>
              <a:t>N</a:t>
            </a:r>
            <a:r>
              <a:rPr dirty="0" sz="4150" spc="-480"/>
              <a:t> </a:t>
            </a:r>
            <a:r>
              <a:rPr dirty="0" sz="4150" spc="-135"/>
              <a:t>T	</a:t>
            </a:r>
            <a:r>
              <a:rPr dirty="0" sz="4150" spc="260"/>
              <a:t>O</a:t>
            </a:r>
            <a:r>
              <a:rPr dirty="0" sz="4150" spc="-484"/>
              <a:t> </a:t>
            </a:r>
            <a:r>
              <a:rPr dirty="0" sz="4150" spc="30"/>
              <a:t>W</a:t>
            </a:r>
            <a:r>
              <a:rPr dirty="0" sz="4150" spc="-484"/>
              <a:t> </a:t>
            </a:r>
            <a:r>
              <a:rPr dirty="0" sz="4150" spc="254"/>
              <a:t>N	</a:t>
            </a:r>
            <a:r>
              <a:rPr dirty="0" sz="4150" spc="25"/>
              <a:t>G</a:t>
            </a:r>
            <a:r>
              <a:rPr dirty="0" sz="4150" spc="-495"/>
              <a:t> </a:t>
            </a:r>
            <a:r>
              <a:rPr dirty="0" sz="4150" spc="95"/>
              <a:t>A</a:t>
            </a:r>
            <a:r>
              <a:rPr dirty="0" sz="4150" spc="-500"/>
              <a:t> </a:t>
            </a:r>
            <a:r>
              <a:rPr dirty="0" sz="4150" spc="-220"/>
              <a:t>L</a:t>
            </a:r>
            <a:r>
              <a:rPr dirty="0" sz="4150" spc="-495"/>
              <a:t> </a:t>
            </a:r>
            <a:r>
              <a:rPr dirty="0" sz="4150" spc="-220"/>
              <a:t>L</a:t>
            </a:r>
            <a:r>
              <a:rPr dirty="0" sz="4150" spc="-495"/>
              <a:t> </a:t>
            </a:r>
            <a:r>
              <a:rPr dirty="0" sz="4150" spc="-290"/>
              <a:t>E</a:t>
            </a:r>
            <a:r>
              <a:rPr dirty="0" sz="4150" spc="-500"/>
              <a:t> </a:t>
            </a:r>
            <a:r>
              <a:rPr dirty="0" sz="4150" spc="-520"/>
              <a:t>R</a:t>
            </a:r>
            <a:r>
              <a:rPr dirty="0" sz="4150" spc="-550"/>
              <a:t> </a:t>
            </a:r>
            <a:r>
              <a:rPr dirty="0" sz="4150" spc="-370"/>
              <a:t>Y</a:t>
            </a:r>
            <a:endParaRPr sz="41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962400"/>
            <a:ext cx="1113028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paths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150" b="1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dirty="0" sz="3600" spc="6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detail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modal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window 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slideshow</a:t>
            </a:r>
            <a:endParaRPr sz="3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semi-transparent</a:t>
            </a:r>
            <a:r>
              <a:rPr dirty="0" sz="3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886079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2467610" algn="l"/>
                <a:tab pos="4467225" algn="l"/>
                <a:tab pos="6107430" algn="l"/>
                <a:tab pos="6971030" algn="l"/>
              </a:tabLst>
            </a:pPr>
            <a:r>
              <a:rPr dirty="0" sz="3800" spc="-55"/>
              <a:t>C </a:t>
            </a:r>
            <a:r>
              <a:rPr dirty="0" sz="3800" spc="-480"/>
              <a:t>R </a:t>
            </a:r>
            <a:r>
              <a:rPr dirty="0" sz="3800" spc="-270"/>
              <a:t>E</a:t>
            </a:r>
            <a:r>
              <a:rPr dirty="0" sz="3800" spc="-795"/>
              <a:t> </a:t>
            </a:r>
            <a:r>
              <a:rPr dirty="0" sz="3800" spc="155"/>
              <a:t>AT</a:t>
            </a:r>
            <a:r>
              <a:rPr dirty="0" sz="3800" spc="-445"/>
              <a:t> </a:t>
            </a:r>
            <a:r>
              <a:rPr dirty="0" sz="3800" spc="-270"/>
              <a:t>E	</a:t>
            </a:r>
            <a:r>
              <a:rPr dirty="0" sz="3800" spc="90"/>
              <a:t>D</a:t>
            </a:r>
            <a:r>
              <a:rPr dirty="0" sz="3800" spc="-615"/>
              <a:t> </a:t>
            </a:r>
            <a:r>
              <a:rPr dirty="0" sz="3800" spc="-270"/>
              <a:t>E </a:t>
            </a:r>
            <a:r>
              <a:rPr dirty="0" sz="3800" spc="235"/>
              <a:t>M</a:t>
            </a:r>
            <a:r>
              <a:rPr dirty="0" sz="3800" spc="-445"/>
              <a:t> </a:t>
            </a:r>
            <a:r>
              <a:rPr dirty="0" sz="3800" spc="229"/>
              <a:t>O	</a:t>
            </a:r>
            <a:r>
              <a:rPr dirty="0" sz="3800" spc="-65"/>
              <a:t>I </a:t>
            </a:r>
            <a:r>
              <a:rPr dirty="0" sz="3800" spc="-130"/>
              <a:t>T</a:t>
            </a:r>
            <a:r>
              <a:rPr dirty="0" sz="3800" spc="-819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35"/>
              <a:t>M	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-204"/>
              <a:t>L</a:t>
            </a:r>
            <a:r>
              <a:rPr dirty="0" sz="3800" spc="-465"/>
              <a:t> </a:t>
            </a:r>
            <a:r>
              <a:rPr dirty="0" sz="3800" spc="229"/>
              <a:t>O</a:t>
            </a:r>
            <a:r>
              <a:rPr dirty="0" sz="3800" spc="-465"/>
              <a:t> </a:t>
            </a:r>
            <a:r>
              <a:rPr dirty="0" sz="3800" spc="-55"/>
              <a:t>C</a:t>
            </a:r>
            <a:r>
              <a:rPr dirty="0" sz="3800" spc="-465"/>
              <a:t> </a:t>
            </a:r>
            <a:r>
              <a:rPr dirty="0" sz="3800" spc="85"/>
              <a:t>A</a:t>
            </a:r>
            <a:r>
              <a:rPr dirty="0" sz="3800" spc="-465"/>
              <a:t> </a:t>
            </a:r>
            <a:r>
              <a:rPr dirty="0" sz="3800" spc="-204"/>
              <a:t>L  </a:t>
            </a:r>
            <a:r>
              <a:rPr dirty="0" sz="3800" spc="-409"/>
              <a:t>S</a:t>
            </a:r>
            <a:r>
              <a:rPr dirty="0" sz="3800" spc="-45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50"/>
              <a:t> </a:t>
            </a:r>
            <a:r>
              <a:rPr dirty="0" sz="3800" spc="-270"/>
              <a:t>E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022600"/>
            <a:ext cx="2256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4272292"/>
            <a:ext cx="11684000" cy="120904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59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Key:</a:t>
            </a:r>
            <a:r>
              <a:rPr dirty="0" sz="2700" spc="-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gallery</a:t>
            </a:r>
            <a:endParaRPr sz="27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56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Value: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["img/demo.jpg"]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5810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  <a:tab pos="719582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P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6800608"/>
            <a:ext cx="11684000" cy="64198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50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provider</a:t>
            </a:r>
            <a:r>
              <a:rPr dirty="0" sz="270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gallery-provider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3175000"/>
            <a:ext cx="767905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storing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dirty="0" sz="3600" spc="-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saving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668400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P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346200"/>
            <a:ext cx="9780905" cy="7975600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app/providers/gallery-provider/gallery-provider.js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1300"/>
              </a:spcBef>
              <a:tabLst>
                <a:tab pos="1079500" algn="l"/>
                <a:tab pos="3060700" algn="l"/>
                <a:tab pos="3822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{Injectable}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'angular2/core'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927100" algn="l"/>
                <a:tab pos="2755900" algn="l"/>
                <a:tab pos="3060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STORAGE_KEY	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'gallery'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Injectable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622300" marR="5187315" indent="-610235">
              <a:lnSpc>
                <a:spcPts val="2300"/>
              </a:lnSpc>
              <a:spcBef>
                <a:spcPts val="110"/>
              </a:spcBef>
              <a:tabLst>
                <a:tab pos="44329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GalleryProvider	{ 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  <a:tabLst>
                <a:tab pos="32131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.gallery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  <a:tab pos="3975100" algn="l"/>
                <a:tab pos="42805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galleryImages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getItem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(STORAGE_KEY);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(galleryImages)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try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4432935" algn="l"/>
                <a:tab pos="47377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.gallery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JSON.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parse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(galleryImages) ||</a:t>
            </a:r>
            <a:r>
              <a:rPr dirty="0" sz="20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[];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146300" algn="l"/>
                <a:tab pos="3060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catch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'Error getting gallery</a:t>
            </a:r>
            <a:r>
              <a:rPr dirty="0" sz="2000" spc="-3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filenames'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22300">
              <a:lnSpc>
                <a:spcPts val="235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savePhoto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(photo)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0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22300">
              <a:lnSpc>
                <a:spcPts val="235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getGallery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return</a:t>
            </a:r>
            <a:r>
              <a:rPr dirty="0" sz="2000" spc="-10" b="1">
                <a:solidFill>
                  <a:srgbClr val="8FCCF2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.gallery;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89439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  <a:tab pos="7195820" algn="l"/>
              </a:tabLst>
            </a:pP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500" spc="20">
                <a:solidFill>
                  <a:srgbClr val="55D7FF"/>
                </a:solidFill>
                <a:latin typeface="Arial"/>
                <a:cs typeface="Arial"/>
              </a:rPr>
              <a:t>PA</a:t>
            </a:r>
            <a:r>
              <a:rPr dirty="0" sz="4500" spc="-57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7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332274"/>
            <a:ext cx="11684000" cy="64198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85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page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gallery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6020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2971800"/>
            <a:ext cx="7763509" cy="493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app/pages/gallery/gallery.html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570"/>
              </a:lnSpc>
              <a:spcBef>
                <a:spcPts val="1300"/>
              </a:spcBef>
              <a:tabLst>
                <a:tab pos="20497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708660">
              <a:lnSpc>
                <a:spcPts val="2500"/>
              </a:lnSpc>
              <a:tabLst>
                <a:tab pos="20497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menuToggle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379220">
              <a:lnSpc>
                <a:spcPts val="2500"/>
              </a:lnSpc>
              <a:tabLst>
                <a:tab pos="30556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"menu"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200">
              <a:latin typeface="Courier New"/>
              <a:cs typeface="Courier New"/>
            </a:endParaRPr>
          </a:p>
          <a:p>
            <a:pPr marL="7086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200">
              <a:latin typeface="Courier New"/>
              <a:cs typeface="Courier New"/>
            </a:endParaRPr>
          </a:p>
          <a:p>
            <a:pPr marL="70866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Gallery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200">
              <a:latin typeface="Courier New"/>
              <a:cs typeface="Courier New"/>
            </a:endParaRPr>
          </a:p>
          <a:p>
            <a:pPr marL="381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ts val="2570"/>
              </a:lnSpc>
              <a:tabLst>
                <a:tab pos="2217420" algn="l"/>
                <a:tab pos="355854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"gallery"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7086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&lt;img</a:t>
            </a:r>
            <a:endParaRPr sz="2200">
              <a:latin typeface="Courier New"/>
              <a:cs typeface="Courier New"/>
            </a:endParaRPr>
          </a:p>
          <a:p>
            <a:pPr marL="1379220" marR="5080">
              <a:lnSpc>
                <a:spcPts val="2500"/>
              </a:lnSpc>
              <a:spcBef>
                <a:spcPts val="130"/>
              </a:spcBef>
              <a:tabLst>
                <a:tab pos="5403215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ngFor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"#photo of gallery; #i 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= index"  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"{{photo}}"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"showImages(i)"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  <a:p>
            <a:pPr marL="38100">
              <a:lnSpc>
                <a:spcPts val="244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29800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600"/>
              <a:t> </a:t>
            </a:r>
            <a:r>
              <a:rPr dirty="0" spc="-42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1511300"/>
            <a:ext cx="10390505" cy="772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app/pages/gallery/gallery.js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146300" algn="l"/>
                <a:tab pos="3213100" algn="l"/>
                <a:tab pos="5499735" algn="l"/>
                <a:tab pos="62617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{Page,	Modal,	NavController}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079500" algn="l"/>
                <a:tab pos="4127500" algn="l"/>
                <a:tab pos="48901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{GalleryDetailPage}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'../gallery-detail/gallery-detail'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079500" algn="l"/>
                <a:tab pos="3822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{GalleryProvider}	from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'../../providers/gallery-provider/gallery-provider'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spcBef>
                <a:spcPts val="197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622300" marR="2443480">
              <a:lnSpc>
                <a:spcPts val="230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'build/pages/gallery/gallery.html'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providers: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38227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GalleryPage	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  <a:tab pos="229870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[[NavController],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3213100" algn="l"/>
              </a:tabLst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(nav,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galleryProvider){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3213100" algn="l"/>
                <a:tab pos="35179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.gallery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galleryProvider.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getGallery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603500" algn="l"/>
                <a:tab pos="29083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nav;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22300">
              <a:lnSpc>
                <a:spcPts val="235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showImages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(index){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1841500" algn="l"/>
                <a:tab pos="2755900" algn="l"/>
                <a:tab pos="3060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modal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Modal.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(GalleryDetailPage,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{index:</a:t>
            </a:r>
            <a:r>
              <a:rPr dirty="0" sz="2000" spc="-4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index});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(modal);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2506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  <a:tab pos="4984115" algn="l"/>
                <a:tab pos="611632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</a:t>
            </a:r>
            <a:r>
              <a:rPr dirty="0" spc="-254"/>
              <a:t>L </a:t>
            </a:r>
            <a:r>
              <a:rPr dirty="0" spc="-85"/>
              <a:t>I</a:t>
            </a:r>
            <a:r>
              <a:rPr dirty="0" spc="-81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500"/>
              <a:t>S	S</a:t>
            </a:r>
            <a:r>
              <a:rPr dirty="0" spc="-545"/>
              <a:t> </a:t>
            </a:r>
            <a:r>
              <a:rPr dirty="0" spc="250"/>
              <a:t>Q</a:t>
            </a:r>
            <a:r>
              <a:rPr dirty="0" spc="-550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35000" y="2971800"/>
            <a:ext cx="4781550" cy="376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app/pages/gallery/gallery.scss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.gallery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img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 marR="736600">
              <a:lnSpc>
                <a:spcPts val="2700"/>
              </a:lnSpc>
              <a:spcBef>
                <a:spcPts val="150"/>
              </a:spcBef>
              <a:tabLst>
                <a:tab pos="2024380" algn="l"/>
                <a:tab pos="2207260" algn="l"/>
                <a:tab pos="29387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width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100px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height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100px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object-fit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cover;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550"/>
              </a:lnSpc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display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inline-block;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207260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margin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5px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53415"/>
            <a:ext cx="1149413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0325" algn="l"/>
                <a:tab pos="7123430" algn="l"/>
                <a:tab pos="9763125" algn="l"/>
              </a:tabLst>
            </a:pPr>
            <a:r>
              <a:rPr dirty="0" sz="445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57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45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25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25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57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450" spc="-58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415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450" spc="85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450" spc="-52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8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450" spc="-52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25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450" spc="25">
                <a:solidFill>
                  <a:srgbClr val="55D7FF"/>
                </a:solidFill>
                <a:latin typeface="Arial"/>
                <a:cs typeface="Arial"/>
              </a:rPr>
              <a:t>PA</a:t>
            </a:r>
            <a:r>
              <a:rPr dirty="0" sz="4450" spc="-5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450" spc="-5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50" spc="-33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332274"/>
            <a:ext cx="11684000" cy="64198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85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page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gallery-detail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4265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  <a:tab pos="596455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160"/>
              <a:t>TA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2514600"/>
            <a:ext cx="11259185" cy="437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9229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app/pages/gallery-detail/gallery-detail.html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2024380" algn="l"/>
                <a:tab pos="33655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*navbar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"hide"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Gallery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detail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2192020" algn="l"/>
                <a:tab pos="3533140" algn="l"/>
                <a:tab pos="738949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"gallery-detail"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"closeModal()"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  <a:tabLst>
                <a:tab pos="23596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&lt;ion-slides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pager [options]=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"slideOptions"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&lt;ion-slide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ngFor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"#photo of</a:t>
            </a:r>
            <a:r>
              <a:rPr dirty="0" sz="22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gallery"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  <a:tabLst>
                <a:tab pos="1856739" algn="l"/>
                <a:tab pos="453961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"{{photo}}"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&lt;/ion-slide&gt;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&lt;/ion-slides&gt;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2204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460240" algn="l"/>
                <a:tab pos="6181090" algn="l"/>
                <a:tab pos="824357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1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/>
              <a:t>W</a:t>
            </a:r>
            <a:r>
              <a:rPr dirty="0" spc="-530"/>
              <a:t> </a:t>
            </a:r>
            <a:r>
              <a:rPr dirty="0" spc="250"/>
              <a:t>O	</a:t>
            </a: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270"/>
              <a:t>ATA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47700" y="2641600"/>
            <a:ext cx="11182985" cy="218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Template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spcBef>
                <a:spcPts val="1300"/>
              </a:spcBef>
              <a:tabLst>
                <a:tab pos="11099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&lt;form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(submit)=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"saveForm($event)"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755900" algn="l"/>
                <a:tab pos="495109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"text"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[(ngModel)]=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"myValue"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"submit"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Save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520700"/>
            <a:ext cx="94265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  <a:tab pos="596455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160"/>
              <a:t>TA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317500" y="1574800"/>
            <a:ext cx="12524740" cy="764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app/pages/gallery-detail/gallery-detail.js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146300" algn="l"/>
                <a:tab pos="4432935" algn="l"/>
                <a:tab pos="6109335" algn="l"/>
                <a:tab pos="7328534" algn="l"/>
                <a:tab pos="80905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{Page,	NavController,	NavParams,	Slides}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3822700" algn="l"/>
                <a:tab pos="45853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{GalleryProvider}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'../../providers/gallery-provider/gallery-provider'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317500" marR="2748280">
              <a:lnSpc>
                <a:spcPts val="2300"/>
              </a:lnSpc>
              <a:spcBef>
                <a:spcPts val="110"/>
              </a:spcBef>
              <a:tabLst>
                <a:tab pos="2298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'build/pages/gallery-detail/gallery-detail.html'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providers: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7377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GalleryDetailPage	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  <a:tabLst>
                <a:tab pos="1384300" algn="l"/>
                <a:tab pos="199390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[[NavController], [GalleryProvider],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[NavParams]];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7500">
              <a:lnSpc>
                <a:spcPts val="2350"/>
              </a:lnSpc>
              <a:tabLst>
                <a:tab pos="2908300" algn="l"/>
                <a:tab pos="5499735" algn="l"/>
              </a:tabLst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(nav,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galleryProvider,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navParams)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993900" algn="l"/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.nav	=	nav;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2603500" algn="l"/>
                <a:tab pos="29083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.gallery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galleryProvider.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getGallery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.slideOptions	=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3060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initialSlide: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navParams.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"index"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7500">
              <a:lnSpc>
                <a:spcPts val="235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closeModal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pop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079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  <a:tab pos="596455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160"/>
              <a:t>TA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500"/>
              <a:t>S </a:t>
            </a:r>
            <a:r>
              <a:rPr dirty="0" spc="-85"/>
              <a:t>C</a:t>
            </a:r>
            <a:r>
              <a:rPr dirty="0" spc="-695"/>
              <a:t> </a:t>
            </a:r>
            <a:r>
              <a:rPr dirty="0" spc="-500"/>
              <a:t>S 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7524750" cy="395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app/pages/gallery-detail/gallery-detail.scss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.gallery-detail-page,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.gallery-detail-page</a:t>
            </a:r>
            <a:r>
              <a:rPr dirty="0" sz="2400" spc="-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ion-content,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solidFill>
                  <a:srgbClr val="96ED90"/>
                </a:solidFill>
                <a:latin typeface="Courier New"/>
                <a:cs typeface="Courier New"/>
              </a:rPr>
              <a:t>.gallery-detail-page </a:t>
            </a: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toolbar-background</a:t>
            </a:r>
            <a:r>
              <a:rPr dirty="0" sz="2400" spc="-90">
                <a:solidFill>
                  <a:srgbClr val="96ED9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  <a:tabLst>
                <a:tab pos="2573020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background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transparent;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tabLst>
                <a:tab pos="275590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ion-page.modal	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  <a:tabLst>
                <a:tab pos="2573020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background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rgba(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0.7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r>
              <a:rPr dirty="0" sz="24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4597400" y="5372100"/>
            <a:ext cx="37979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stripe</a:t>
            </a:r>
            <a:r>
              <a:rPr dirty="0" sz="40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3415"/>
            <a:ext cx="1159700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1185" algn="l"/>
                <a:tab pos="6219825" algn="l"/>
              </a:tabLst>
            </a:pPr>
            <a:r>
              <a:rPr dirty="0" sz="4450" spc="85"/>
              <a:t>D</a:t>
            </a:r>
            <a:r>
              <a:rPr dirty="0" sz="4450" spc="-525"/>
              <a:t> </a:t>
            </a:r>
            <a:r>
              <a:rPr dirty="0" sz="4450" spc="250"/>
              <a:t>O</a:t>
            </a:r>
            <a:r>
              <a:rPr dirty="0" sz="4450" spc="-525"/>
              <a:t> </a:t>
            </a:r>
            <a:r>
              <a:rPr dirty="0" sz="4450" spc="5"/>
              <a:t>W</a:t>
            </a:r>
            <a:r>
              <a:rPr dirty="0" sz="4450" spc="-520"/>
              <a:t> </a:t>
            </a:r>
            <a:r>
              <a:rPr dirty="0" sz="4450" spc="250"/>
              <a:t>N</a:t>
            </a:r>
            <a:r>
              <a:rPr dirty="0" sz="4450" spc="-525"/>
              <a:t> </a:t>
            </a:r>
            <a:r>
              <a:rPr dirty="0" sz="4450" spc="-250"/>
              <a:t>L</a:t>
            </a:r>
            <a:r>
              <a:rPr dirty="0" sz="4450" spc="-520"/>
              <a:t> </a:t>
            </a:r>
            <a:r>
              <a:rPr dirty="0" sz="4450" spc="250"/>
              <a:t>O</a:t>
            </a:r>
            <a:r>
              <a:rPr dirty="0" sz="4450" spc="-525"/>
              <a:t> </a:t>
            </a:r>
            <a:r>
              <a:rPr dirty="0" sz="4450" spc="80"/>
              <a:t>A</a:t>
            </a:r>
            <a:r>
              <a:rPr dirty="0" sz="4450" spc="-525"/>
              <a:t> </a:t>
            </a:r>
            <a:r>
              <a:rPr dirty="0" sz="4450" spc="85"/>
              <a:t>D	</a:t>
            </a:r>
            <a:r>
              <a:rPr dirty="0" sz="4450" spc="250"/>
              <a:t>N</a:t>
            </a:r>
            <a:r>
              <a:rPr dirty="0" sz="4450" spc="-520"/>
              <a:t> </a:t>
            </a:r>
            <a:r>
              <a:rPr dirty="0" sz="4450" spc="-330"/>
              <a:t>E</a:t>
            </a:r>
            <a:r>
              <a:rPr dirty="0" sz="4450" spc="-525"/>
              <a:t> </a:t>
            </a:r>
            <a:r>
              <a:rPr dirty="0" sz="4450" spc="5"/>
              <a:t>W	W</a:t>
            </a:r>
            <a:r>
              <a:rPr dirty="0" sz="4450" spc="-610"/>
              <a:t> </a:t>
            </a:r>
            <a:r>
              <a:rPr dirty="0" sz="4450" spc="80"/>
              <a:t>A</a:t>
            </a:r>
            <a:r>
              <a:rPr dirty="0" sz="4450" spc="-530"/>
              <a:t> </a:t>
            </a:r>
            <a:r>
              <a:rPr dirty="0" sz="4450" spc="-575"/>
              <a:t>R</a:t>
            </a:r>
            <a:r>
              <a:rPr dirty="0" sz="4450" spc="-530"/>
              <a:t> </a:t>
            </a:r>
            <a:r>
              <a:rPr dirty="0" sz="4450"/>
              <a:t>H</a:t>
            </a:r>
            <a:r>
              <a:rPr dirty="0" sz="4450" spc="-530"/>
              <a:t> </a:t>
            </a:r>
            <a:r>
              <a:rPr dirty="0" sz="4450" spc="250"/>
              <a:t>O</a:t>
            </a:r>
            <a:r>
              <a:rPr dirty="0" sz="4450" spc="-530"/>
              <a:t> </a:t>
            </a:r>
            <a:r>
              <a:rPr dirty="0" sz="4450" spc="-250"/>
              <a:t>L</a:t>
            </a:r>
            <a:r>
              <a:rPr dirty="0" sz="4450" spc="-530"/>
              <a:t> </a:t>
            </a:r>
            <a:r>
              <a:rPr dirty="0" sz="4450" spc="-80"/>
              <a:t>I</a:t>
            </a:r>
            <a:r>
              <a:rPr dirty="0" sz="4450" spc="-530"/>
              <a:t> </a:t>
            </a:r>
            <a:r>
              <a:rPr dirty="0" sz="4450" spc="-245"/>
              <a:t>Z</a:t>
            </a:r>
            <a:r>
              <a:rPr dirty="0" sz="4450" spc="-530"/>
              <a:t> </a:t>
            </a:r>
            <a:r>
              <a:rPr dirty="0" sz="4450" spc="-330"/>
              <a:t>E</a:t>
            </a:r>
            <a:r>
              <a:rPr dirty="0" sz="4450" spc="-530"/>
              <a:t> </a:t>
            </a:r>
            <a:r>
              <a:rPr dirty="0" sz="4450" spc="-575"/>
              <a:t>R</a:t>
            </a:r>
            <a:r>
              <a:rPr dirty="0" sz="4450" spc="-530"/>
              <a:t> </a:t>
            </a:r>
            <a:r>
              <a:rPr dirty="0" sz="4450" spc="-80"/>
              <a:t>.</a:t>
            </a:r>
            <a:r>
              <a:rPr dirty="0" sz="4450" spc="-530"/>
              <a:t> </a:t>
            </a:r>
            <a:r>
              <a:rPr dirty="0" sz="4450" spc="-80"/>
              <a:t>J</a:t>
            </a:r>
            <a:r>
              <a:rPr dirty="0" sz="4450" spc="-530"/>
              <a:t> </a:t>
            </a:r>
            <a:r>
              <a:rPr dirty="0" sz="4450" spc="-495"/>
              <a:t>S</a:t>
            </a:r>
            <a:endParaRPr sz="44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65500"/>
            <a:ext cx="945705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http://bit.ly/21sFTcn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app/pages/warholize/warholizer.js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4334"/>
            <a:ext cx="11492865" cy="6496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7185" algn="l"/>
                <a:tab pos="9203690" algn="l"/>
              </a:tabLst>
            </a:pPr>
            <a:r>
              <a:rPr dirty="0" sz="4100" spc="70"/>
              <a:t>A</a:t>
            </a:r>
            <a:r>
              <a:rPr dirty="0" sz="4100" spc="-484"/>
              <a:t> </a:t>
            </a:r>
            <a:r>
              <a:rPr dirty="0" sz="4100" spc="70"/>
              <a:t>D</a:t>
            </a:r>
            <a:r>
              <a:rPr dirty="0" sz="4100" spc="-484"/>
              <a:t> </a:t>
            </a:r>
            <a:r>
              <a:rPr dirty="0" sz="4100" spc="70"/>
              <a:t>D	</a:t>
            </a:r>
            <a:r>
              <a:rPr dirty="0" sz="4100" spc="-5"/>
              <a:t>H</a:t>
            </a:r>
            <a:r>
              <a:rPr dirty="0" sz="4100" spc="-484"/>
              <a:t> </a:t>
            </a:r>
            <a:r>
              <a:rPr dirty="0" sz="4100" spc="225"/>
              <a:t>O</a:t>
            </a:r>
            <a:r>
              <a:rPr dirty="0" sz="4100" spc="-480"/>
              <a:t> </a:t>
            </a:r>
            <a:r>
              <a:rPr dirty="0" sz="4100" spc="-535"/>
              <a:t>R</a:t>
            </a:r>
            <a:r>
              <a:rPr dirty="0" sz="4100" spc="-484"/>
              <a:t> </a:t>
            </a:r>
            <a:r>
              <a:rPr dirty="0" sz="4100" spc="-75"/>
              <a:t>I</a:t>
            </a:r>
            <a:r>
              <a:rPr dirty="0" sz="4100" spc="-484"/>
              <a:t> </a:t>
            </a:r>
            <a:r>
              <a:rPr dirty="0" sz="4100" spc="-229"/>
              <a:t>Z</a:t>
            </a:r>
            <a:r>
              <a:rPr dirty="0" sz="4100" spc="-484"/>
              <a:t> </a:t>
            </a:r>
            <a:r>
              <a:rPr dirty="0" sz="4100" spc="225"/>
              <a:t>O</a:t>
            </a:r>
            <a:r>
              <a:rPr dirty="0" sz="4100" spc="-480"/>
              <a:t> </a:t>
            </a:r>
            <a:r>
              <a:rPr dirty="0" sz="4100" spc="225"/>
              <a:t>N</a:t>
            </a:r>
            <a:r>
              <a:rPr dirty="0" sz="4100" spc="-484"/>
              <a:t> </a:t>
            </a:r>
            <a:r>
              <a:rPr dirty="0" sz="4100" spc="145"/>
              <a:t>TA</a:t>
            </a:r>
            <a:r>
              <a:rPr dirty="0" sz="4100" spc="-484"/>
              <a:t> </a:t>
            </a:r>
            <a:r>
              <a:rPr dirty="0" sz="4100" spc="-235"/>
              <a:t>L</a:t>
            </a:r>
            <a:r>
              <a:rPr dirty="0" sz="4100" spc="-480"/>
              <a:t> </a:t>
            </a:r>
            <a:r>
              <a:rPr dirty="0" sz="4100" spc="375"/>
              <a:t>/</a:t>
            </a:r>
            <a:r>
              <a:rPr dirty="0" sz="4100" spc="-484"/>
              <a:t> </a:t>
            </a:r>
            <a:r>
              <a:rPr dirty="0" sz="4100" spc="-310"/>
              <a:t>V</a:t>
            </a:r>
            <a:r>
              <a:rPr dirty="0" sz="4100" spc="-484"/>
              <a:t> </a:t>
            </a:r>
            <a:r>
              <a:rPr dirty="0" sz="4100" spc="-310"/>
              <a:t>E</a:t>
            </a:r>
            <a:r>
              <a:rPr dirty="0" sz="4100" spc="-484"/>
              <a:t> </a:t>
            </a:r>
            <a:r>
              <a:rPr dirty="0" sz="4100" spc="-535"/>
              <a:t>R</a:t>
            </a:r>
            <a:r>
              <a:rPr dirty="0" sz="4100" spc="-455"/>
              <a:t> </a:t>
            </a:r>
            <a:r>
              <a:rPr dirty="0" sz="4100" spc="-155"/>
              <a:t>T</a:t>
            </a:r>
            <a:r>
              <a:rPr dirty="0" sz="4100" spc="-484"/>
              <a:t> </a:t>
            </a:r>
            <a:r>
              <a:rPr dirty="0" sz="4100" spc="-75"/>
              <a:t>I</a:t>
            </a:r>
            <a:r>
              <a:rPr dirty="0" sz="4100" spc="-484"/>
              <a:t> </a:t>
            </a:r>
            <a:r>
              <a:rPr dirty="0" sz="4100" spc="-80"/>
              <a:t>C</a:t>
            </a:r>
            <a:r>
              <a:rPr dirty="0" sz="4100" spc="-480"/>
              <a:t> </a:t>
            </a:r>
            <a:r>
              <a:rPr dirty="0" sz="4100" spc="70"/>
              <a:t>A</a:t>
            </a:r>
            <a:r>
              <a:rPr dirty="0" sz="4100" spc="-484"/>
              <a:t> </a:t>
            </a:r>
            <a:r>
              <a:rPr dirty="0" sz="4100" spc="-235"/>
              <a:t>L	</a:t>
            </a:r>
            <a:r>
              <a:rPr dirty="0" sz="4100" spc="-310"/>
              <a:t>E</a:t>
            </a:r>
            <a:r>
              <a:rPr dirty="0" sz="4100" spc="-500"/>
              <a:t> </a:t>
            </a:r>
            <a:r>
              <a:rPr dirty="0" sz="4100" spc="-229"/>
              <a:t>F</a:t>
            </a:r>
            <a:r>
              <a:rPr dirty="0" sz="4100" spc="-505"/>
              <a:t> </a:t>
            </a:r>
            <a:r>
              <a:rPr dirty="0" sz="4100" spc="-229"/>
              <a:t>F</a:t>
            </a:r>
            <a:r>
              <a:rPr dirty="0" sz="4100" spc="-500"/>
              <a:t> </a:t>
            </a:r>
            <a:r>
              <a:rPr dirty="0" sz="4100" spc="-310"/>
              <a:t>E</a:t>
            </a:r>
            <a:r>
              <a:rPr dirty="0" sz="4100" spc="-500"/>
              <a:t> </a:t>
            </a:r>
            <a:r>
              <a:rPr dirty="0" sz="4100" spc="-80"/>
              <a:t>C</a:t>
            </a:r>
            <a:r>
              <a:rPr dirty="0" sz="4100" spc="-505"/>
              <a:t> </a:t>
            </a:r>
            <a:r>
              <a:rPr dirty="0" sz="4100" spc="-155"/>
              <a:t>T</a:t>
            </a:r>
            <a:endParaRPr sz="41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511300"/>
            <a:ext cx="5817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app/providers/warholize/warholize.html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2705100"/>
            <a:ext cx="8104505" cy="500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menuToggle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755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"menu"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Warholize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9939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"warholize"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384300" algn="l"/>
                <a:tab pos="3975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"{{imgSrc}}"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"source-image"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3843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&lt;div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"previews"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"applyEffect('vertical')"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"!generated"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Vertical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effect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"applyEffect('horizontal')"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"!generated"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Horizontal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effect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90652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4030" algn="l"/>
                <a:tab pos="61417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170"/>
              <a:t>T	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250"/>
              <a:t>F</a:t>
            </a:r>
            <a:r>
              <a:rPr dirty="0" spc="-545"/>
              <a:t> </a:t>
            </a:r>
            <a:r>
              <a:rPr dirty="0" spc="-250"/>
              <a:t>F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900" y="9008740"/>
            <a:ext cx="483234" cy="6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46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447800"/>
            <a:ext cx="8129905" cy="74803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app/providers/warholize/warholize.js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  <a:spcBef>
                <a:spcPts val="5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applyEffect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(orientation)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 marR="2900680">
              <a:lnSpc>
                <a:spcPts val="2300"/>
              </a:lnSpc>
              <a:spcBef>
                <a:spcPts val="110"/>
              </a:spcBef>
              <a:tabLst>
                <a:tab pos="1104900" algn="l"/>
                <a:tab pos="1257300" algn="l"/>
                <a:tab pos="2476500" algn="l"/>
                <a:tab pos="2781300" algn="l"/>
                <a:tab pos="3695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.generated)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loading	=	Loading.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creat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190"/>
              </a:lnSpc>
              <a:tabLst>
                <a:tab pos="26289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content: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'Working</a:t>
            </a:r>
            <a:r>
              <a:rPr dirty="0" sz="2000" spc="-1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hard...'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257300" algn="l"/>
                <a:tab pos="1866900" algn="l"/>
                <a:tab pos="2171700" algn="l"/>
                <a:tab pos="27813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wrh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Warholizer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1866900" marR="1986280">
              <a:lnSpc>
                <a:spcPts val="2300"/>
              </a:lnSpc>
              <a:spcBef>
                <a:spcPts val="110"/>
              </a:spcBef>
              <a:tabLst>
                <a:tab pos="3848100" algn="l"/>
                <a:tab pos="4305935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previewsElemId: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'previews'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sourceImgId: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'source-image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866900" marR="5080">
              <a:lnSpc>
                <a:spcPts val="2300"/>
              </a:lnSpc>
              <a:tabLst>
                <a:tab pos="38481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resultWrapperNameBase:</a:t>
            </a:r>
            <a:r>
              <a:rPr dirty="0" sz="20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'result-wrapper-'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resultElementNameBase: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'result-'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orientation:	orientation,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19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onRenderStart: () =&gt;</a:t>
            </a:r>
            <a:r>
              <a:rPr dirty="0" sz="2000" spc="-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765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(loading);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2476500" marR="2444115" indent="-61023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onRenderFinished: ()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loading.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dismiss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cloneClickedHandler: (target) =&gt;</a:t>
            </a:r>
            <a:r>
              <a:rPr dirty="0" sz="2000" spc="-3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765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showActionSheet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(target);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wrh.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generateClones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50"/>
              </a:lnSpc>
              <a:tabLst>
                <a:tab pos="2933700" algn="l"/>
                <a:tab pos="3238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.generated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true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66700"/>
            <a:ext cx="90652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4030" algn="l"/>
                <a:tab pos="61417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170"/>
              <a:t>T	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250"/>
              <a:t>F</a:t>
            </a:r>
            <a:r>
              <a:rPr dirty="0" spc="-545"/>
              <a:t> </a:t>
            </a:r>
            <a:r>
              <a:rPr dirty="0" spc="-250"/>
              <a:t>F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900" y="9008740"/>
            <a:ext cx="483234" cy="6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46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1130300"/>
            <a:ext cx="10238105" cy="787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18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showActionSheet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</a:t>
            </a:r>
            <a:r>
              <a:rPr dirty="0" sz="2000" spc="-3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 marR="4730115" indent="-610235">
              <a:lnSpc>
                <a:spcPts val="2300"/>
              </a:lnSpc>
              <a:spcBef>
                <a:spcPts val="110"/>
              </a:spcBef>
              <a:tabLst>
                <a:tab pos="1231900" algn="l"/>
                <a:tab pos="2146300" algn="l"/>
                <a:tab pos="2298700" algn="l"/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sheet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ActionSheet.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title: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'Action?'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buttons: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'Share'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3060700" marR="4120515" indent="-61023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handler: ()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SocialSharing.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share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3670300" marR="5080" indent="-635">
              <a:lnSpc>
                <a:spcPts val="2300"/>
              </a:lnSpc>
              <a:tabLst>
                <a:tab pos="6871334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'See this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 picture!'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'My warholized</a:t>
            </a:r>
            <a:r>
              <a:rPr dirty="0" sz="2000" spc="-9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photo'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target.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'image/jpeg'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'Save'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handler: () =&gt;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 TODO: Call save method from</a:t>
            </a:r>
            <a:r>
              <a:rPr dirty="0" sz="2000" spc="-6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GalleryProvider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 marR="5492115">
              <a:lnSpc>
                <a:spcPts val="2300"/>
              </a:lnSpc>
              <a:spcBef>
                <a:spcPts val="110"/>
              </a:spcBef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'Cancel'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role: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'cancel'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(sheet);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47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4000500" y="5372100"/>
            <a:ext cx="50038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9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dirty="0" sz="4000" spc="1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0525"/>
            <a:ext cx="1148334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5430" algn="l"/>
                <a:tab pos="5953760" algn="l"/>
                <a:tab pos="6916420" algn="l"/>
                <a:tab pos="7530465" algn="l"/>
              </a:tabLst>
            </a:pP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90"/>
              <a:t> </a:t>
            </a:r>
            <a:r>
              <a:rPr dirty="0" sz="3800" spc="-340"/>
              <a:t>Y	P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270"/>
              <a:t>V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409"/>
              <a:t>S	</a:t>
            </a:r>
            <a:r>
              <a:rPr dirty="0" sz="3800" spc="85"/>
              <a:t>A	</a:t>
            </a:r>
            <a:r>
              <a:rPr dirty="0" sz="3800" spc="90"/>
              <a:t>D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-340"/>
              <a:t>P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5"/>
              <a:t> </a:t>
            </a:r>
            <a:r>
              <a:rPr dirty="0" sz="3800" spc="229"/>
              <a:t>N</a:t>
            </a:r>
            <a:r>
              <a:rPr dirty="0" sz="3800" spc="-455"/>
              <a:t> </a:t>
            </a:r>
            <a:r>
              <a:rPr dirty="0" sz="3800" spc="90"/>
              <a:t>D</a:t>
            </a:r>
            <a:r>
              <a:rPr dirty="0" sz="3800" spc="-450"/>
              <a:t> </a:t>
            </a:r>
            <a:r>
              <a:rPr dirty="0" sz="3800" spc="-270"/>
              <a:t>E</a:t>
            </a:r>
            <a:r>
              <a:rPr dirty="0" sz="3800" spc="-455"/>
              <a:t> </a:t>
            </a:r>
            <a:r>
              <a:rPr dirty="0" sz="3800" spc="229"/>
              <a:t>N</a:t>
            </a:r>
            <a:r>
              <a:rPr dirty="0" sz="3800" spc="-455"/>
              <a:t> </a:t>
            </a:r>
            <a:r>
              <a:rPr dirty="0" sz="3800" spc="-55"/>
              <a:t>C</a:t>
            </a:r>
            <a:r>
              <a:rPr dirty="0" sz="3800" spc="-455"/>
              <a:t> </a:t>
            </a:r>
            <a:r>
              <a:rPr dirty="0" sz="3800" spc="-340"/>
              <a:t>Y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47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511300"/>
            <a:ext cx="9932670" cy="608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22300" marR="614045" indent="-610235">
              <a:lnSpc>
                <a:spcPts val="2300"/>
              </a:lnSpc>
              <a:spcBef>
                <a:spcPts val="1660"/>
              </a:spcBef>
              <a:tabLst>
                <a:tab pos="1079500" algn="l"/>
                <a:tab pos="1384300" algn="l"/>
                <a:tab pos="2146300" algn="l"/>
                <a:tab pos="4432935" algn="l"/>
                <a:tab pos="6109335" algn="l"/>
                <a:tab pos="74809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{Page,	NavController,	NavParams,	Loading,	ActionSheet}  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3357245">
              <a:lnSpc>
                <a:spcPts val="2300"/>
              </a:lnSpc>
              <a:tabLst>
                <a:tab pos="1079500" algn="l"/>
                <a:tab pos="3060700" algn="l"/>
                <a:tab pos="3517900" algn="l"/>
                <a:tab pos="3822700" algn="l"/>
                <a:tab pos="42805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{SocialSharing}	from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'ionic-native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{Warholizer}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'./warholizer'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{GalleryProvider}	from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'../../providers/gallery-provider/gallery-provider'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927100" algn="l"/>
                <a:tab pos="30607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BASE64_PREFIX	=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"data:image/jpeg;base64,"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622300" marR="1376045">
              <a:lnSpc>
                <a:spcPts val="230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'build/pages/warholize/warholize.html'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providers: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1275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WarholizePage	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  <a:tab pos="229870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[[NavController], [NavParams],</a:t>
            </a:r>
            <a:r>
              <a:rPr dirty="0" sz="2000" spc="-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[GalleryProvider]];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0525"/>
            <a:ext cx="1148334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5430" algn="l"/>
                <a:tab pos="5953760" algn="l"/>
                <a:tab pos="6916420" algn="l"/>
                <a:tab pos="7530465" algn="l"/>
              </a:tabLst>
            </a:pP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90"/>
              <a:t> </a:t>
            </a:r>
            <a:r>
              <a:rPr dirty="0" sz="3800" spc="-340"/>
              <a:t>Y	P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270"/>
              <a:t>V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409"/>
              <a:t>S	</a:t>
            </a:r>
            <a:r>
              <a:rPr dirty="0" sz="3800" spc="85"/>
              <a:t>A	</a:t>
            </a:r>
            <a:r>
              <a:rPr dirty="0" sz="3800" spc="90"/>
              <a:t>D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-340"/>
              <a:t>P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5"/>
              <a:t> </a:t>
            </a:r>
            <a:r>
              <a:rPr dirty="0" sz="3800" spc="229"/>
              <a:t>N</a:t>
            </a:r>
            <a:r>
              <a:rPr dirty="0" sz="3800" spc="-455"/>
              <a:t> </a:t>
            </a:r>
            <a:r>
              <a:rPr dirty="0" sz="3800" spc="90"/>
              <a:t>D</a:t>
            </a:r>
            <a:r>
              <a:rPr dirty="0" sz="3800" spc="-450"/>
              <a:t> </a:t>
            </a:r>
            <a:r>
              <a:rPr dirty="0" sz="3800" spc="-270"/>
              <a:t>E</a:t>
            </a:r>
            <a:r>
              <a:rPr dirty="0" sz="3800" spc="-455"/>
              <a:t> </a:t>
            </a:r>
            <a:r>
              <a:rPr dirty="0" sz="3800" spc="229"/>
              <a:t>N</a:t>
            </a:r>
            <a:r>
              <a:rPr dirty="0" sz="3800" spc="-455"/>
              <a:t> </a:t>
            </a:r>
            <a:r>
              <a:rPr dirty="0" sz="3800" spc="-55"/>
              <a:t>C</a:t>
            </a:r>
            <a:r>
              <a:rPr dirty="0" sz="3800" spc="-455"/>
              <a:t> </a:t>
            </a:r>
            <a:r>
              <a:rPr dirty="0" sz="3800" spc="-340"/>
              <a:t>Y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47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511300"/>
            <a:ext cx="55130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app/providers/warholize/warholize.js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2921000"/>
            <a:ext cx="7494270" cy="354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2603500" algn="l"/>
                <a:tab pos="4280535" algn="l"/>
              </a:tabLst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(nav,	navParams,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gallery)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3357879">
              <a:lnSpc>
                <a:spcPts val="2300"/>
              </a:lnSpc>
              <a:spcBef>
                <a:spcPts val="110"/>
              </a:spcBef>
              <a:tabLst>
                <a:tab pos="1993900" algn="l"/>
                <a:tab pos="2298700" algn="l"/>
                <a:tab pos="2603500" algn="l"/>
                <a:tab pos="29083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.nav	=	nav;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.generated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.gallery	=	gallery;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ts val="2300"/>
              </a:lnSpc>
              <a:tabLst>
                <a:tab pos="1079500" algn="l"/>
                <a:tab pos="1231900" algn="l"/>
                <a:tab pos="2451100" algn="l"/>
                <a:tab pos="2755900" algn="l"/>
                <a:tab pos="3060700" algn="l"/>
                <a:tab pos="51949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.imgSrc	=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'img/demo.jpg'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	</a:t>
            </a: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//default</a:t>
            </a:r>
            <a:r>
              <a:rPr dirty="0" sz="2000" spc="-10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image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imageData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navParams.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'imageData'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(imageData)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useNewImageAsSrc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(imageData);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2204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460240" algn="l"/>
                <a:tab pos="6181090" algn="l"/>
                <a:tab pos="824357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1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/>
              <a:t>W</a:t>
            </a:r>
            <a:r>
              <a:rPr dirty="0" spc="-530"/>
              <a:t> </a:t>
            </a:r>
            <a:r>
              <a:rPr dirty="0" spc="250"/>
              <a:t>O	</a:t>
            </a: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270"/>
              <a:t>ATA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2641600"/>
            <a:ext cx="11182985" cy="218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Template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spcBef>
                <a:spcPts val="1300"/>
              </a:spcBef>
              <a:tabLst>
                <a:tab pos="11099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&lt;form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(submit)=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"saveForm($event)"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755900" algn="l"/>
                <a:tab pos="495109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"text"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[(ngModel)]=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"myValue"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"submit"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Save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9700" y="7810500"/>
            <a:ext cx="74034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solidFill>
                  <a:srgbClr val="FF2E00"/>
                </a:solidFill>
                <a:latin typeface="Verdana"/>
                <a:cs typeface="Verdana"/>
              </a:rPr>
              <a:t>TWDB </a:t>
            </a:r>
            <a:r>
              <a:rPr dirty="0" sz="3000" spc="225">
                <a:solidFill>
                  <a:srgbClr val="FF2E00"/>
                </a:solidFill>
                <a:latin typeface="Verdana"/>
                <a:cs typeface="Verdana"/>
              </a:rPr>
              <a:t>does </a:t>
            </a:r>
            <a:r>
              <a:rPr dirty="0" sz="3000" spc="215">
                <a:solidFill>
                  <a:srgbClr val="FF2E00"/>
                </a:solidFill>
                <a:latin typeface="Verdana"/>
                <a:cs typeface="Verdana"/>
              </a:rPr>
              <a:t>not </a:t>
            </a: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depend </a:t>
            </a:r>
            <a:r>
              <a:rPr dirty="0" sz="3000" spc="355">
                <a:solidFill>
                  <a:srgbClr val="FF2E00"/>
                </a:solidFill>
                <a:latin typeface="Verdana"/>
                <a:cs typeface="Verdana"/>
              </a:rPr>
              <a:t>on</a:t>
            </a:r>
            <a:r>
              <a:rPr dirty="0" sz="3000" spc="434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FF2E00"/>
                </a:solidFill>
                <a:latin typeface="Verdana"/>
                <a:cs typeface="Verdana"/>
              </a:rPr>
              <a:t>submit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4084" y="4393153"/>
            <a:ext cx="1404620" cy="3302000"/>
          </a:xfrm>
          <a:custGeom>
            <a:avLst/>
            <a:gdLst/>
            <a:ahLst/>
            <a:cxnLst/>
            <a:rect l="l" t="t" r="r" b="b"/>
            <a:pathLst>
              <a:path w="1404620" h="3302000">
                <a:moveTo>
                  <a:pt x="26885" y="3276600"/>
                </a:moveTo>
                <a:lnTo>
                  <a:pt x="18784" y="3276600"/>
                </a:lnTo>
                <a:lnTo>
                  <a:pt x="13233" y="3289300"/>
                </a:lnTo>
                <a:lnTo>
                  <a:pt x="10433" y="3302000"/>
                </a:lnTo>
                <a:lnTo>
                  <a:pt x="15989" y="3289300"/>
                </a:lnTo>
                <a:lnTo>
                  <a:pt x="16890" y="3289300"/>
                </a:lnTo>
                <a:lnTo>
                  <a:pt x="26885" y="3276600"/>
                </a:lnTo>
                <a:close/>
              </a:path>
              <a:path w="1404620" h="3302000">
                <a:moveTo>
                  <a:pt x="41528" y="3289300"/>
                </a:moveTo>
                <a:lnTo>
                  <a:pt x="22773" y="3289300"/>
                </a:lnTo>
                <a:lnTo>
                  <a:pt x="23660" y="3302000"/>
                </a:lnTo>
                <a:lnTo>
                  <a:pt x="38213" y="3302000"/>
                </a:lnTo>
                <a:lnTo>
                  <a:pt x="41528" y="3289300"/>
                </a:lnTo>
                <a:close/>
              </a:path>
              <a:path w="1404620" h="3302000">
                <a:moveTo>
                  <a:pt x="47406" y="3289300"/>
                </a:moveTo>
                <a:lnTo>
                  <a:pt x="41528" y="3289300"/>
                </a:lnTo>
                <a:lnTo>
                  <a:pt x="40452" y="3302000"/>
                </a:lnTo>
                <a:lnTo>
                  <a:pt x="43616" y="3302000"/>
                </a:lnTo>
                <a:lnTo>
                  <a:pt x="47406" y="3289300"/>
                </a:lnTo>
                <a:close/>
              </a:path>
              <a:path w="1404620" h="3302000">
                <a:moveTo>
                  <a:pt x="13030" y="3276600"/>
                </a:moveTo>
                <a:lnTo>
                  <a:pt x="3619" y="3276600"/>
                </a:lnTo>
                <a:lnTo>
                  <a:pt x="2850" y="3289300"/>
                </a:lnTo>
                <a:lnTo>
                  <a:pt x="10198" y="3289300"/>
                </a:lnTo>
                <a:lnTo>
                  <a:pt x="13030" y="3276600"/>
                </a:lnTo>
                <a:close/>
              </a:path>
              <a:path w="1404620" h="3302000">
                <a:moveTo>
                  <a:pt x="54703" y="3276600"/>
                </a:moveTo>
                <a:lnTo>
                  <a:pt x="26885" y="3276600"/>
                </a:lnTo>
                <a:lnTo>
                  <a:pt x="20662" y="3289300"/>
                </a:lnTo>
                <a:lnTo>
                  <a:pt x="54688" y="3289300"/>
                </a:lnTo>
                <a:lnTo>
                  <a:pt x="54703" y="3276600"/>
                </a:lnTo>
                <a:close/>
              </a:path>
              <a:path w="1404620" h="3302000">
                <a:moveTo>
                  <a:pt x="63334" y="3276600"/>
                </a:moveTo>
                <a:lnTo>
                  <a:pt x="55206" y="3276600"/>
                </a:lnTo>
                <a:lnTo>
                  <a:pt x="61582" y="3289300"/>
                </a:lnTo>
                <a:lnTo>
                  <a:pt x="63334" y="3276600"/>
                </a:lnTo>
                <a:close/>
              </a:path>
              <a:path w="1404620" h="3302000">
                <a:moveTo>
                  <a:pt x="4158" y="3263900"/>
                </a:moveTo>
                <a:lnTo>
                  <a:pt x="1574" y="3263900"/>
                </a:lnTo>
                <a:lnTo>
                  <a:pt x="0" y="3276600"/>
                </a:lnTo>
                <a:lnTo>
                  <a:pt x="4440" y="3265387"/>
                </a:lnTo>
                <a:lnTo>
                  <a:pt x="4158" y="3263900"/>
                </a:lnTo>
                <a:close/>
              </a:path>
              <a:path w="1404620" h="3302000">
                <a:moveTo>
                  <a:pt x="6334" y="3275381"/>
                </a:moveTo>
                <a:lnTo>
                  <a:pt x="5638" y="3276600"/>
                </a:lnTo>
                <a:lnTo>
                  <a:pt x="6429" y="3275878"/>
                </a:lnTo>
                <a:lnTo>
                  <a:pt x="6334" y="3275381"/>
                </a:lnTo>
                <a:close/>
              </a:path>
              <a:path w="1404620" h="3302000">
                <a:moveTo>
                  <a:pt x="66506" y="3263900"/>
                </a:moveTo>
                <a:lnTo>
                  <a:pt x="19545" y="3263900"/>
                </a:lnTo>
                <a:lnTo>
                  <a:pt x="6429" y="3275878"/>
                </a:lnTo>
                <a:lnTo>
                  <a:pt x="6565" y="3276600"/>
                </a:lnTo>
                <a:lnTo>
                  <a:pt x="63423" y="3276600"/>
                </a:lnTo>
                <a:lnTo>
                  <a:pt x="66506" y="3263900"/>
                </a:lnTo>
                <a:close/>
              </a:path>
              <a:path w="1404620" h="3302000">
                <a:moveTo>
                  <a:pt x="12890" y="3263900"/>
                </a:moveTo>
                <a:lnTo>
                  <a:pt x="5029" y="3263900"/>
                </a:lnTo>
                <a:lnTo>
                  <a:pt x="4440" y="3265387"/>
                </a:lnTo>
                <a:lnTo>
                  <a:pt x="6334" y="3275381"/>
                </a:lnTo>
                <a:lnTo>
                  <a:pt x="12890" y="3263900"/>
                </a:lnTo>
                <a:close/>
              </a:path>
              <a:path w="1404620" h="3302000">
                <a:moveTo>
                  <a:pt x="13791" y="3251200"/>
                </a:moveTo>
                <a:lnTo>
                  <a:pt x="7972" y="3263900"/>
                </a:lnTo>
                <a:lnTo>
                  <a:pt x="17399" y="3263900"/>
                </a:lnTo>
                <a:lnTo>
                  <a:pt x="13791" y="3251200"/>
                </a:lnTo>
                <a:close/>
              </a:path>
              <a:path w="1404620" h="3302000">
                <a:moveTo>
                  <a:pt x="27914" y="3251200"/>
                </a:moveTo>
                <a:lnTo>
                  <a:pt x="21263" y="3251200"/>
                </a:lnTo>
                <a:lnTo>
                  <a:pt x="22961" y="3263900"/>
                </a:lnTo>
                <a:lnTo>
                  <a:pt x="24201" y="3263900"/>
                </a:lnTo>
                <a:lnTo>
                  <a:pt x="27507" y="3257845"/>
                </a:lnTo>
                <a:lnTo>
                  <a:pt x="27914" y="3251200"/>
                </a:lnTo>
                <a:close/>
              </a:path>
              <a:path w="1404620" h="3302000">
                <a:moveTo>
                  <a:pt x="68808" y="3251200"/>
                </a:moveTo>
                <a:lnTo>
                  <a:pt x="31135" y="3251200"/>
                </a:lnTo>
                <a:lnTo>
                  <a:pt x="27507" y="3257845"/>
                </a:lnTo>
                <a:lnTo>
                  <a:pt x="27135" y="3263900"/>
                </a:lnTo>
                <a:lnTo>
                  <a:pt x="72745" y="3263900"/>
                </a:lnTo>
                <a:lnTo>
                  <a:pt x="68808" y="3251200"/>
                </a:lnTo>
                <a:close/>
              </a:path>
              <a:path w="1404620" h="3302000">
                <a:moveTo>
                  <a:pt x="80644" y="3251200"/>
                </a:moveTo>
                <a:lnTo>
                  <a:pt x="72758" y="3251200"/>
                </a:lnTo>
                <a:lnTo>
                  <a:pt x="72745" y="3263900"/>
                </a:lnTo>
                <a:lnTo>
                  <a:pt x="77163" y="3263900"/>
                </a:lnTo>
                <a:lnTo>
                  <a:pt x="80644" y="3251200"/>
                </a:lnTo>
                <a:close/>
              </a:path>
              <a:path w="1404620" h="3302000">
                <a:moveTo>
                  <a:pt x="23692" y="3238500"/>
                </a:moveTo>
                <a:lnTo>
                  <a:pt x="20638" y="3238500"/>
                </a:lnTo>
                <a:lnTo>
                  <a:pt x="21640" y="3251200"/>
                </a:lnTo>
                <a:lnTo>
                  <a:pt x="23692" y="3238500"/>
                </a:lnTo>
                <a:close/>
              </a:path>
              <a:path w="1404620" h="3302000">
                <a:moveTo>
                  <a:pt x="77482" y="3238500"/>
                </a:moveTo>
                <a:lnTo>
                  <a:pt x="28575" y="3238500"/>
                </a:lnTo>
                <a:lnTo>
                  <a:pt x="33995" y="3251200"/>
                </a:lnTo>
                <a:lnTo>
                  <a:pt x="81470" y="3251200"/>
                </a:lnTo>
                <a:lnTo>
                  <a:pt x="77482" y="3238500"/>
                </a:lnTo>
                <a:close/>
              </a:path>
              <a:path w="1404620" h="3302000">
                <a:moveTo>
                  <a:pt x="90238" y="3238500"/>
                </a:moveTo>
                <a:lnTo>
                  <a:pt x="82359" y="3238500"/>
                </a:lnTo>
                <a:lnTo>
                  <a:pt x="81470" y="3251200"/>
                </a:lnTo>
                <a:lnTo>
                  <a:pt x="88076" y="3251200"/>
                </a:lnTo>
                <a:lnTo>
                  <a:pt x="90238" y="3238500"/>
                </a:lnTo>
                <a:close/>
              </a:path>
              <a:path w="1404620" h="3302000">
                <a:moveTo>
                  <a:pt x="36206" y="3225800"/>
                </a:moveTo>
                <a:lnTo>
                  <a:pt x="30220" y="3225800"/>
                </a:lnTo>
                <a:lnTo>
                  <a:pt x="31356" y="3238500"/>
                </a:lnTo>
                <a:lnTo>
                  <a:pt x="36206" y="3225800"/>
                </a:lnTo>
                <a:close/>
              </a:path>
              <a:path w="1404620" h="3302000">
                <a:moveTo>
                  <a:pt x="42037" y="3213100"/>
                </a:moveTo>
                <a:lnTo>
                  <a:pt x="41490" y="3213100"/>
                </a:lnTo>
                <a:lnTo>
                  <a:pt x="40321" y="3216090"/>
                </a:lnTo>
                <a:lnTo>
                  <a:pt x="38550" y="3225800"/>
                </a:lnTo>
                <a:lnTo>
                  <a:pt x="40766" y="3238500"/>
                </a:lnTo>
                <a:lnTo>
                  <a:pt x="95503" y="3238500"/>
                </a:lnTo>
                <a:lnTo>
                  <a:pt x="90034" y="3225800"/>
                </a:lnTo>
                <a:lnTo>
                  <a:pt x="41922" y="3225800"/>
                </a:lnTo>
                <a:lnTo>
                  <a:pt x="42037" y="3213100"/>
                </a:lnTo>
                <a:close/>
              </a:path>
              <a:path w="1404620" h="3302000">
                <a:moveTo>
                  <a:pt x="40867" y="3213100"/>
                </a:moveTo>
                <a:lnTo>
                  <a:pt x="38061" y="3213100"/>
                </a:lnTo>
                <a:lnTo>
                  <a:pt x="36525" y="3225800"/>
                </a:lnTo>
                <a:lnTo>
                  <a:pt x="40321" y="3216090"/>
                </a:lnTo>
                <a:lnTo>
                  <a:pt x="40867" y="3213100"/>
                </a:lnTo>
                <a:close/>
              </a:path>
              <a:path w="1404620" h="3302000">
                <a:moveTo>
                  <a:pt x="63857" y="3213100"/>
                </a:moveTo>
                <a:lnTo>
                  <a:pt x="53670" y="3213100"/>
                </a:lnTo>
                <a:lnTo>
                  <a:pt x="54241" y="3225800"/>
                </a:lnTo>
                <a:lnTo>
                  <a:pt x="59423" y="3225800"/>
                </a:lnTo>
                <a:lnTo>
                  <a:pt x="63857" y="3213100"/>
                </a:lnTo>
                <a:close/>
              </a:path>
              <a:path w="1404620" h="3302000">
                <a:moveTo>
                  <a:pt x="73572" y="3213100"/>
                </a:moveTo>
                <a:lnTo>
                  <a:pt x="66495" y="3213100"/>
                </a:lnTo>
                <a:lnTo>
                  <a:pt x="65597" y="3225800"/>
                </a:lnTo>
                <a:lnTo>
                  <a:pt x="83162" y="3225800"/>
                </a:lnTo>
                <a:lnTo>
                  <a:pt x="73572" y="3213100"/>
                </a:lnTo>
                <a:close/>
              </a:path>
              <a:path w="1404620" h="3302000">
                <a:moveTo>
                  <a:pt x="85243" y="3213100"/>
                </a:moveTo>
                <a:lnTo>
                  <a:pt x="73572" y="3213100"/>
                </a:lnTo>
                <a:lnTo>
                  <a:pt x="83162" y="3225800"/>
                </a:lnTo>
                <a:lnTo>
                  <a:pt x="87466" y="3225800"/>
                </a:lnTo>
                <a:lnTo>
                  <a:pt x="85243" y="3213100"/>
                </a:lnTo>
                <a:close/>
              </a:path>
              <a:path w="1404620" h="3302000">
                <a:moveTo>
                  <a:pt x="105905" y="3213100"/>
                </a:moveTo>
                <a:lnTo>
                  <a:pt x="85243" y="3213100"/>
                </a:lnTo>
                <a:lnTo>
                  <a:pt x="87466" y="3225800"/>
                </a:lnTo>
                <a:lnTo>
                  <a:pt x="106718" y="3225800"/>
                </a:lnTo>
                <a:lnTo>
                  <a:pt x="105905" y="3213100"/>
                </a:lnTo>
                <a:close/>
              </a:path>
              <a:path w="1404620" h="3302000">
                <a:moveTo>
                  <a:pt x="54457" y="3200400"/>
                </a:moveTo>
                <a:lnTo>
                  <a:pt x="52539" y="3200400"/>
                </a:lnTo>
                <a:lnTo>
                  <a:pt x="46076" y="3213100"/>
                </a:lnTo>
                <a:lnTo>
                  <a:pt x="53760" y="3213100"/>
                </a:lnTo>
                <a:lnTo>
                  <a:pt x="55291" y="3201391"/>
                </a:lnTo>
                <a:lnTo>
                  <a:pt x="54457" y="3200400"/>
                </a:lnTo>
                <a:close/>
              </a:path>
              <a:path w="1404620" h="3302000">
                <a:moveTo>
                  <a:pt x="61818" y="3209153"/>
                </a:moveTo>
                <a:lnTo>
                  <a:pt x="58991" y="3213100"/>
                </a:lnTo>
                <a:lnTo>
                  <a:pt x="65137" y="3213100"/>
                </a:lnTo>
                <a:lnTo>
                  <a:pt x="61818" y="3209153"/>
                </a:lnTo>
                <a:close/>
              </a:path>
              <a:path w="1404620" h="3302000">
                <a:moveTo>
                  <a:pt x="70934" y="3200400"/>
                </a:moveTo>
                <a:lnTo>
                  <a:pt x="68091" y="3200400"/>
                </a:lnTo>
                <a:lnTo>
                  <a:pt x="61818" y="3209153"/>
                </a:lnTo>
                <a:lnTo>
                  <a:pt x="65137" y="3213100"/>
                </a:lnTo>
                <a:lnTo>
                  <a:pt x="73098" y="3213100"/>
                </a:lnTo>
                <a:lnTo>
                  <a:pt x="70934" y="3200400"/>
                </a:lnTo>
                <a:close/>
              </a:path>
              <a:path w="1404620" h="3302000">
                <a:moveTo>
                  <a:pt x="115317" y="3200400"/>
                </a:moveTo>
                <a:lnTo>
                  <a:pt x="70934" y="3200400"/>
                </a:lnTo>
                <a:lnTo>
                  <a:pt x="73098" y="3213100"/>
                </a:lnTo>
                <a:lnTo>
                  <a:pt x="110300" y="3213100"/>
                </a:lnTo>
                <a:lnTo>
                  <a:pt x="115317" y="3200400"/>
                </a:lnTo>
                <a:close/>
              </a:path>
              <a:path w="1404620" h="3302000">
                <a:moveTo>
                  <a:pt x="68091" y="3200400"/>
                </a:moveTo>
                <a:lnTo>
                  <a:pt x="55421" y="3200400"/>
                </a:lnTo>
                <a:lnTo>
                  <a:pt x="55291" y="3201391"/>
                </a:lnTo>
                <a:lnTo>
                  <a:pt x="61818" y="3209153"/>
                </a:lnTo>
                <a:lnTo>
                  <a:pt x="68091" y="3200400"/>
                </a:lnTo>
                <a:close/>
              </a:path>
              <a:path w="1404620" h="3302000">
                <a:moveTo>
                  <a:pt x="55421" y="3200400"/>
                </a:moveTo>
                <a:lnTo>
                  <a:pt x="54457" y="3200400"/>
                </a:lnTo>
                <a:lnTo>
                  <a:pt x="55291" y="3201391"/>
                </a:lnTo>
                <a:lnTo>
                  <a:pt x="55421" y="3200400"/>
                </a:lnTo>
                <a:close/>
              </a:path>
              <a:path w="1404620" h="3302000">
                <a:moveTo>
                  <a:pt x="74942" y="3187700"/>
                </a:moveTo>
                <a:lnTo>
                  <a:pt x="63715" y="3187700"/>
                </a:lnTo>
                <a:lnTo>
                  <a:pt x="64183" y="3200400"/>
                </a:lnTo>
                <a:lnTo>
                  <a:pt x="70626" y="3200400"/>
                </a:lnTo>
                <a:lnTo>
                  <a:pt x="74942" y="3187700"/>
                </a:lnTo>
                <a:close/>
              </a:path>
              <a:path w="1404620" h="3302000">
                <a:moveTo>
                  <a:pt x="120367" y="3187700"/>
                </a:moveTo>
                <a:lnTo>
                  <a:pt x="74942" y="3187700"/>
                </a:lnTo>
                <a:lnTo>
                  <a:pt x="73680" y="3200400"/>
                </a:lnTo>
                <a:lnTo>
                  <a:pt x="121404" y="3200400"/>
                </a:lnTo>
                <a:lnTo>
                  <a:pt x="121515" y="3199472"/>
                </a:lnTo>
                <a:lnTo>
                  <a:pt x="120367" y="3187700"/>
                </a:lnTo>
                <a:close/>
              </a:path>
              <a:path w="1404620" h="3302000">
                <a:moveTo>
                  <a:pt x="121889" y="3199472"/>
                </a:moveTo>
                <a:lnTo>
                  <a:pt x="121574" y="3200075"/>
                </a:lnTo>
                <a:lnTo>
                  <a:pt x="121605" y="3200400"/>
                </a:lnTo>
                <a:lnTo>
                  <a:pt x="121889" y="3199472"/>
                </a:lnTo>
                <a:close/>
              </a:path>
              <a:path w="1404620" h="3302000">
                <a:moveTo>
                  <a:pt x="128054" y="3187700"/>
                </a:moveTo>
                <a:lnTo>
                  <a:pt x="125496" y="3187700"/>
                </a:lnTo>
                <a:lnTo>
                  <a:pt x="121889" y="3199472"/>
                </a:lnTo>
                <a:lnTo>
                  <a:pt x="128054" y="3187700"/>
                </a:lnTo>
                <a:close/>
              </a:path>
              <a:path w="1404620" h="3302000">
                <a:moveTo>
                  <a:pt x="88773" y="3162300"/>
                </a:moveTo>
                <a:lnTo>
                  <a:pt x="87414" y="3162300"/>
                </a:lnTo>
                <a:lnTo>
                  <a:pt x="75399" y="3175000"/>
                </a:lnTo>
                <a:lnTo>
                  <a:pt x="71135" y="3187700"/>
                </a:lnTo>
                <a:lnTo>
                  <a:pt x="77965" y="3187700"/>
                </a:lnTo>
                <a:lnTo>
                  <a:pt x="81381" y="3175000"/>
                </a:lnTo>
                <a:lnTo>
                  <a:pt x="88785" y="3175000"/>
                </a:lnTo>
                <a:lnTo>
                  <a:pt x="88773" y="3162300"/>
                </a:lnTo>
                <a:close/>
              </a:path>
              <a:path w="1404620" h="3302000">
                <a:moveTo>
                  <a:pt x="130347" y="3175000"/>
                </a:moveTo>
                <a:lnTo>
                  <a:pt x="88091" y="3175000"/>
                </a:lnTo>
                <a:lnTo>
                  <a:pt x="83577" y="3187700"/>
                </a:lnTo>
                <a:lnTo>
                  <a:pt x="125768" y="3187700"/>
                </a:lnTo>
                <a:lnTo>
                  <a:pt x="130347" y="3175000"/>
                </a:lnTo>
                <a:close/>
              </a:path>
              <a:path w="1404620" h="3302000">
                <a:moveTo>
                  <a:pt x="145553" y="3149600"/>
                </a:moveTo>
                <a:lnTo>
                  <a:pt x="91584" y="3149600"/>
                </a:lnTo>
                <a:lnTo>
                  <a:pt x="95496" y="3162300"/>
                </a:lnTo>
                <a:lnTo>
                  <a:pt x="94907" y="3175000"/>
                </a:lnTo>
                <a:lnTo>
                  <a:pt x="119809" y="3175000"/>
                </a:lnTo>
                <a:lnTo>
                  <a:pt x="129717" y="3162300"/>
                </a:lnTo>
                <a:lnTo>
                  <a:pt x="139453" y="3162300"/>
                </a:lnTo>
                <a:lnTo>
                  <a:pt x="145553" y="3149600"/>
                </a:lnTo>
                <a:close/>
              </a:path>
              <a:path w="1404620" h="3302000">
                <a:moveTo>
                  <a:pt x="146612" y="3162300"/>
                </a:moveTo>
                <a:lnTo>
                  <a:pt x="135373" y="3162300"/>
                </a:lnTo>
                <a:lnTo>
                  <a:pt x="124728" y="3175000"/>
                </a:lnTo>
                <a:lnTo>
                  <a:pt x="142582" y="3175000"/>
                </a:lnTo>
                <a:lnTo>
                  <a:pt x="146612" y="3162300"/>
                </a:lnTo>
                <a:close/>
              </a:path>
              <a:path w="1404620" h="3302000">
                <a:moveTo>
                  <a:pt x="149745" y="3162300"/>
                </a:moveTo>
                <a:lnTo>
                  <a:pt x="147932" y="3162300"/>
                </a:lnTo>
                <a:lnTo>
                  <a:pt x="146588" y="3175000"/>
                </a:lnTo>
                <a:lnTo>
                  <a:pt x="146822" y="3175000"/>
                </a:lnTo>
                <a:lnTo>
                  <a:pt x="149745" y="3162300"/>
                </a:lnTo>
                <a:close/>
              </a:path>
              <a:path w="1404620" h="3302000">
                <a:moveTo>
                  <a:pt x="164909" y="3136900"/>
                </a:moveTo>
                <a:lnTo>
                  <a:pt x="113368" y="3136900"/>
                </a:lnTo>
                <a:lnTo>
                  <a:pt x="103719" y="3149600"/>
                </a:lnTo>
                <a:lnTo>
                  <a:pt x="145553" y="3149600"/>
                </a:lnTo>
                <a:lnTo>
                  <a:pt x="142646" y="3162300"/>
                </a:lnTo>
                <a:lnTo>
                  <a:pt x="150283" y="3162300"/>
                </a:lnTo>
                <a:lnTo>
                  <a:pt x="155686" y="3149600"/>
                </a:lnTo>
                <a:lnTo>
                  <a:pt x="164909" y="3136900"/>
                </a:lnTo>
                <a:close/>
              </a:path>
              <a:path w="1404620" h="3302000">
                <a:moveTo>
                  <a:pt x="182500" y="3111500"/>
                </a:moveTo>
                <a:lnTo>
                  <a:pt x="170738" y="3111500"/>
                </a:lnTo>
                <a:lnTo>
                  <a:pt x="170687" y="3124200"/>
                </a:lnTo>
                <a:lnTo>
                  <a:pt x="133136" y="3124200"/>
                </a:lnTo>
                <a:lnTo>
                  <a:pt x="123291" y="3136900"/>
                </a:lnTo>
                <a:lnTo>
                  <a:pt x="171198" y="3136900"/>
                </a:lnTo>
                <a:lnTo>
                  <a:pt x="178895" y="3124200"/>
                </a:lnTo>
                <a:lnTo>
                  <a:pt x="182500" y="3111500"/>
                </a:lnTo>
                <a:close/>
              </a:path>
              <a:path w="1404620" h="3302000">
                <a:moveTo>
                  <a:pt x="170738" y="3111500"/>
                </a:moveTo>
                <a:lnTo>
                  <a:pt x="135788" y="3111500"/>
                </a:lnTo>
                <a:lnTo>
                  <a:pt x="133194" y="3124200"/>
                </a:lnTo>
                <a:lnTo>
                  <a:pt x="170687" y="3124200"/>
                </a:lnTo>
                <a:lnTo>
                  <a:pt x="170738" y="3111500"/>
                </a:lnTo>
                <a:close/>
              </a:path>
              <a:path w="1404620" h="3302000">
                <a:moveTo>
                  <a:pt x="132257" y="3098800"/>
                </a:moveTo>
                <a:lnTo>
                  <a:pt x="124548" y="3098800"/>
                </a:lnTo>
                <a:lnTo>
                  <a:pt x="124942" y="3111500"/>
                </a:lnTo>
                <a:lnTo>
                  <a:pt x="132257" y="3098800"/>
                </a:lnTo>
                <a:close/>
              </a:path>
              <a:path w="1404620" h="3302000">
                <a:moveTo>
                  <a:pt x="185061" y="3098800"/>
                </a:moveTo>
                <a:lnTo>
                  <a:pt x="132700" y="3098800"/>
                </a:lnTo>
                <a:lnTo>
                  <a:pt x="135824" y="3111500"/>
                </a:lnTo>
                <a:lnTo>
                  <a:pt x="178914" y="3111500"/>
                </a:lnTo>
                <a:lnTo>
                  <a:pt x="185061" y="3098800"/>
                </a:lnTo>
                <a:close/>
              </a:path>
              <a:path w="1404620" h="3302000">
                <a:moveTo>
                  <a:pt x="186918" y="3098800"/>
                </a:moveTo>
                <a:lnTo>
                  <a:pt x="185115" y="3111500"/>
                </a:lnTo>
                <a:lnTo>
                  <a:pt x="189966" y="3111500"/>
                </a:lnTo>
                <a:lnTo>
                  <a:pt x="186918" y="3098800"/>
                </a:lnTo>
                <a:close/>
              </a:path>
              <a:path w="1404620" h="3302000">
                <a:moveTo>
                  <a:pt x="151084" y="3086100"/>
                </a:moveTo>
                <a:lnTo>
                  <a:pt x="139135" y="3086100"/>
                </a:lnTo>
                <a:lnTo>
                  <a:pt x="138175" y="3098800"/>
                </a:lnTo>
                <a:lnTo>
                  <a:pt x="150901" y="3098800"/>
                </a:lnTo>
                <a:lnTo>
                  <a:pt x="151084" y="3086100"/>
                </a:lnTo>
                <a:close/>
              </a:path>
              <a:path w="1404620" h="3302000">
                <a:moveTo>
                  <a:pt x="168624" y="3073400"/>
                </a:moveTo>
                <a:lnTo>
                  <a:pt x="162493" y="3073400"/>
                </a:lnTo>
                <a:lnTo>
                  <a:pt x="150901" y="3098800"/>
                </a:lnTo>
                <a:lnTo>
                  <a:pt x="192022" y="3098800"/>
                </a:lnTo>
                <a:lnTo>
                  <a:pt x="196862" y="3086100"/>
                </a:lnTo>
                <a:lnTo>
                  <a:pt x="168073" y="3086100"/>
                </a:lnTo>
                <a:lnTo>
                  <a:pt x="168624" y="3073400"/>
                </a:lnTo>
                <a:close/>
              </a:path>
              <a:path w="1404620" h="3302000">
                <a:moveTo>
                  <a:pt x="202205" y="3073400"/>
                </a:moveTo>
                <a:lnTo>
                  <a:pt x="177584" y="3073400"/>
                </a:lnTo>
                <a:lnTo>
                  <a:pt x="170763" y="3086100"/>
                </a:lnTo>
                <a:lnTo>
                  <a:pt x="196862" y="3086100"/>
                </a:lnTo>
                <a:lnTo>
                  <a:pt x="202795" y="3081681"/>
                </a:lnTo>
                <a:lnTo>
                  <a:pt x="202205" y="3073400"/>
                </a:lnTo>
                <a:close/>
              </a:path>
              <a:path w="1404620" h="3302000">
                <a:moveTo>
                  <a:pt x="204332" y="3080537"/>
                </a:moveTo>
                <a:lnTo>
                  <a:pt x="202795" y="3081681"/>
                </a:lnTo>
                <a:lnTo>
                  <a:pt x="203111" y="3086100"/>
                </a:lnTo>
                <a:lnTo>
                  <a:pt x="204512" y="3086100"/>
                </a:lnTo>
                <a:lnTo>
                  <a:pt x="204332" y="3080537"/>
                </a:lnTo>
                <a:close/>
              </a:path>
              <a:path w="1404620" h="3302000">
                <a:moveTo>
                  <a:pt x="212286" y="3060700"/>
                </a:moveTo>
                <a:lnTo>
                  <a:pt x="155130" y="3060700"/>
                </a:lnTo>
                <a:lnTo>
                  <a:pt x="157961" y="3073400"/>
                </a:lnTo>
                <a:lnTo>
                  <a:pt x="204101" y="3073400"/>
                </a:lnTo>
                <a:lnTo>
                  <a:pt x="204332" y="3080537"/>
                </a:lnTo>
                <a:lnTo>
                  <a:pt x="213916" y="3073400"/>
                </a:lnTo>
                <a:lnTo>
                  <a:pt x="212286" y="3060700"/>
                </a:lnTo>
                <a:close/>
              </a:path>
              <a:path w="1404620" h="3302000">
                <a:moveTo>
                  <a:pt x="164757" y="3048000"/>
                </a:moveTo>
                <a:lnTo>
                  <a:pt x="162833" y="3048000"/>
                </a:lnTo>
                <a:lnTo>
                  <a:pt x="163742" y="3060700"/>
                </a:lnTo>
                <a:lnTo>
                  <a:pt x="165158" y="3060700"/>
                </a:lnTo>
                <a:lnTo>
                  <a:pt x="164757" y="3048000"/>
                </a:lnTo>
                <a:close/>
              </a:path>
              <a:path w="1404620" h="3302000">
                <a:moveTo>
                  <a:pt x="179562" y="3048000"/>
                </a:moveTo>
                <a:lnTo>
                  <a:pt x="171504" y="3048000"/>
                </a:lnTo>
                <a:lnTo>
                  <a:pt x="167906" y="3060700"/>
                </a:lnTo>
                <a:lnTo>
                  <a:pt x="178473" y="3060700"/>
                </a:lnTo>
                <a:lnTo>
                  <a:pt x="179562" y="3048000"/>
                </a:lnTo>
                <a:close/>
              </a:path>
              <a:path w="1404620" h="3302000">
                <a:moveTo>
                  <a:pt x="201258" y="3048000"/>
                </a:moveTo>
                <a:lnTo>
                  <a:pt x="182384" y="3048000"/>
                </a:lnTo>
                <a:lnTo>
                  <a:pt x="178473" y="3060700"/>
                </a:lnTo>
                <a:lnTo>
                  <a:pt x="193535" y="3060700"/>
                </a:lnTo>
                <a:lnTo>
                  <a:pt x="201197" y="3048287"/>
                </a:lnTo>
                <a:lnTo>
                  <a:pt x="201258" y="3048000"/>
                </a:lnTo>
                <a:close/>
              </a:path>
              <a:path w="1404620" h="3302000">
                <a:moveTo>
                  <a:pt x="202158" y="3048000"/>
                </a:moveTo>
                <a:lnTo>
                  <a:pt x="201374" y="3048000"/>
                </a:lnTo>
                <a:lnTo>
                  <a:pt x="201197" y="3048287"/>
                </a:lnTo>
                <a:lnTo>
                  <a:pt x="198538" y="3060700"/>
                </a:lnTo>
                <a:lnTo>
                  <a:pt x="202158" y="3048000"/>
                </a:lnTo>
                <a:close/>
              </a:path>
              <a:path w="1404620" h="3302000">
                <a:moveTo>
                  <a:pt x="233537" y="3035300"/>
                </a:moveTo>
                <a:lnTo>
                  <a:pt x="182022" y="3035300"/>
                </a:lnTo>
                <a:lnTo>
                  <a:pt x="178048" y="3048000"/>
                </a:lnTo>
                <a:lnTo>
                  <a:pt x="214363" y="3048000"/>
                </a:lnTo>
                <a:lnTo>
                  <a:pt x="203864" y="3060700"/>
                </a:lnTo>
                <a:lnTo>
                  <a:pt x="226860" y="3060700"/>
                </a:lnTo>
                <a:lnTo>
                  <a:pt x="226525" y="3048000"/>
                </a:lnTo>
                <a:lnTo>
                  <a:pt x="233537" y="3035300"/>
                </a:lnTo>
                <a:close/>
              </a:path>
              <a:path w="1404620" h="3302000">
                <a:moveTo>
                  <a:pt x="201374" y="3048000"/>
                </a:moveTo>
                <a:lnTo>
                  <a:pt x="201197" y="3048287"/>
                </a:lnTo>
                <a:lnTo>
                  <a:pt x="201374" y="3048000"/>
                </a:lnTo>
                <a:close/>
              </a:path>
              <a:path w="1404620" h="3302000">
                <a:moveTo>
                  <a:pt x="173012" y="3035300"/>
                </a:moveTo>
                <a:lnTo>
                  <a:pt x="174743" y="3048000"/>
                </a:lnTo>
                <a:lnTo>
                  <a:pt x="178048" y="3048000"/>
                </a:lnTo>
                <a:lnTo>
                  <a:pt x="173012" y="3035300"/>
                </a:lnTo>
                <a:close/>
              </a:path>
              <a:path w="1404620" h="3302000">
                <a:moveTo>
                  <a:pt x="234026" y="3022600"/>
                </a:moveTo>
                <a:lnTo>
                  <a:pt x="200046" y="3022600"/>
                </a:lnTo>
                <a:lnTo>
                  <a:pt x="192328" y="3035300"/>
                </a:lnTo>
                <a:lnTo>
                  <a:pt x="232615" y="3035300"/>
                </a:lnTo>
                <a:lnTo>
                  <a:pt x="234026" y="3022600"/>
                </a:lnTo>
                <a:close/>
              </a:path>
              <a:path w="1404620" h="3302000">
                <a:moveTo>
                  <a:pt x="256834" y="3009900"/>
                </a:moveTo>
                <a:lnTo>
                  <a:pt x="205308" y="3009900"/>
                </a:lnTo>
                <a:lnTo>
                  <a:pt x="208102" y="3022600"/>
                </a:lnTo>
                <a:lnTo>
                  <a:pt x="234026" y="3022600"/>
                </a:lnTo>
                <a:lnTo>
                  <a:pt x="233438" y="3035300"/>
                </a:lnTo>
                <a:lnTo>
                  <a:pt x="240944" y="3035300"/>
                </a:lnTo>
                <a:lnTo>
                  <a:pt x="241795" y="3022600"/>
                </a:lnTo>
                <a:lnTo>
                  <a:pt x="256834" y="3009900"/>
                </a:lnTo>
                <a:close/>
              </a:path>
              <a:path w="1404620" h="3302000">
                <a:moveTo>
                  <a:pt x="205308" y="3009900"/>
                </a:moveTo>
                <a:lnTo>
                  <a:pt x="191195" y="3009900"/>
                </a:lnTo>
                <a:lnTo>
                  <a:pt x="195726" y="3022600"/>
                </a:lnTo>
                <a:lnTo>
                  <a:pt x="203428" y="3022600"/>
                </a:lnTo>
                <a:lnTo>
                  <a:pt x="205308" y="3009900"/>
                </a:lnTo>
                <a:close/>
              </a:path>
              <a:path w="1404620" h="3302000">
                <a:moveTo>
                  <a:pt x="201294" y="2997200"/>
                </a:moveTo>
                <a:lnTo>
                  <a:pt x="191507" y="3009900"/>
                </a:lnTo>
                <a:lnTo>
                  <a:pt x="207831" y="3009900"/>
                </a:lnTo>
                <a:lnTo>
                  <a:pt x="201294" y="2997200"/>
                </a:lnTo>
                <a:close/>
              </a:path>
              <a:path w="1404620" h="3302000">
                <a:moveTo>
                  <a:pt x="254698" y="2997200"/>
                </a:moveTo>
                <a:lnTo>
                  <a:pt x="207165" y="2997200"/>
                </a:lnTo>
                <a:lnTo>
                  <a:pt x="207831" y="3009900"/>
                </a:lnTo>
                <a:lnTo>
                  <a:pt x="256690" y="3009900"/>
                </a:lnTo>
                <a:lnTo>
                  <a:pt x="254698" y="2997200"/>
                </a:lnTo>
                <a:close/>
              </a:path>
              <a:path w="1404620" h="3302000">
                <a:moveTo>
                  <a:pt x="217729" y="2984500"/>
                </a:moveTo>
                <a:lnTo>
                  <a:pt x="213537" y="2997200"/>
                </a:lnTo>
                <a:lnTo>
                  <a:pt x="216293" y="2997200"/>
                </a:lnTo>
                <a:lnTo>
                  <a:pt x="218401" y="2995500"/>
                </a:lnTo>
                <a:lnTo>
                  <a:pt x="217729" y="2984500"/>
                </a:lnTo>
                <a:close/>
              </a:path>
              <a:path w="1404620" h="3302000">
                <a:moveTo>
                  <a:pt x="276021" y="2971800"/>
                </a:moveTo>
                <a:lnTo>
                  <a:pt x="229814" y="2971800"/>
                </a:lnTo>
                <a:lnTo>
                  <a:pt x="232042" y="2984500"/>
                </a:lnTo>
                <a:lnTo>
                  <a:pt x="218401" y="2995500"/>
                </a:lnTo>
                <a:lnTo>
                  <a:pt x="218505" y="2997200"/>
                </a:lnTo>
                <a:lnTo>
                  <a:pt x="261839" y="2997200"/>
                </a:lnTo>
                <a:lnTo>
                  <a:pt x="269213" y="2984500"/>
                </a:lnTo>
                <a:lnTo>
                  <a:pt x="274659" y="2984500"/>
                </a:lnTo>
                <a:lnTo>
                  <a:pt x="276021" y="2971800"/>
                </a:lnTo>
                <a:close/>
              </a:path>
              <a:path w="1404620" h="3302000">
                <a:moveTo>
                  <a:pt x="282371" y="2971800"/>
                </a:moveTo>
                <a:lnTo>
                  <a:pt x="276021" y="2971800"/>
                </a:lnTo>
                <a:lnTo>
                  <a:pt x="278999" y="2984500"/>
                </a:lnTo>
                <a:lnTo>
                  <a:pt x="282371" y="2971800"/>
                </a:lnTo>
                <a:close/>
              </a:path>
              <a:path w="1404620" h="3302000">
                <a:moveTo>
                  <a:pt x="231116" y="2959100"/>
                </a:moveTo>
                <a:lnTo>
                  <a:pt x="226618" y="2959100"/>
                </a:lnTo>
                <a:lnTo>
                  <a:pt x="223407" y="2971800"/>
                </a:lnTo>
                <a:lnTo>
                  <a:pt x="232874" y="2971800"/>
                </a:lnTo>
                <a:lnTo>
                  <a:pt x="231116" y="2959100"/>
                </a:lnTo>
                <a:close/>
              </a:path>
              <a:path w="1404620" h="3302000">
                <a:moveTo>
                  <a:pt x="296241" y="2946400"/>
                </a:moveTo>
                <a:lnTo>
                  <a:pt x="242060" y="2946400"/>
                </a:lnTo>
                <a:lnTo>
                  <a:pt x="235318" y="2971800"/>
                </a:lnTo>
                <a:lnTo>
                  <a:pt x="284915" y="2971800"/>
                </a:lnTo>
                <a:lnTo>
                  <a:pt x="285407" y="2959100"/>
                </a:lnTo>
                <a:lnTo>
                  <a:pt x="296515" y="2959100"/>
                </a:lnTo>
                <a:lnTo>
                  <a:pt x="296241" y="2946400"/>
                </a:lnTo>
                <a:close/>
              </a:path>
              <a:path w="1404620" h="3302000">
                <a:moveTo>
                  <a:pt x="288455" y="2933700"/>
                </a:moveTo>
                <a:lnTo>
                  <a:pt x="262737" y="2933700"/>
                </a:lnTo>
                <a:lnTo>
                  <a:pt x="252907" y="2946400"/>
                </a:lnTo>
                <a:lnTo>
                  <a:pt x="291313" y="2946400"/>
                </a:lnTo>
                <a:lnTo>
                  <a:pt x="288455" y="2933700"/>
                </a:lnTo>
                <a:close/>
              </a:path>
              <a:path w="1404620" h="3302000">
                <a:moveTo>
                  <a:pt x="269239" y="2921000"/>
                </a:moveTo>
                <a:lnTo>
                  <a:pt x="255606" y="2921000"/>
                </a:lnTo>
                <a:lnTo>
                  <a:pt x="260637" y="2933700"/>
                </a:lnTo>
                <a:lnTo>
                  <a:pt x="267462" y="2933700"/>
                </a:lnTo>
                <a:lnTo>
                  <a:pt x="269239" y="2921000"/>
                </a:lnTo>
                <a:close/>
              </a:path>
              <a:path w="1404620" h="3302000">
                <a:moveTo>
                  <a:pt x="305917" y="2921000"/>
                </a:moveTo>
                <a:lnTo>
                  <a:pt x="271064" y="2921000"/>
                </a:lnTo>
                <a:lnTo>
                  <a:pt x="267462" y="2933700"/>
                </a:lnTo>
                <a:lnTo>
                  <a:pt x="307479" y="2933700"/>
                </a:lnTo>
                <a:lnTo>
                  <a:pt x="309756" y="2930097"/>
                </a:lnTo>
                <a:lnTo>
                  <a:pt x="305917" y="2921000"/>
                </a:lnTo>
                <a:close/>
              </a:path>
              <a:path w="1404620" h="3302000">
                <a:moveTo>
                  <a:pt x="315506" y="2921000"/>
                </a:moveTo>
                <a:lnTo>
                  <a:pt x="309756" y="2930097"/>
                </a:lnTo>
                <a:lnTo>
                  <a:pt x="311276" y="2933700"/>
                </a:lnTo>
                <a:lnTo>
                  <a:pt x="317728" y="2933700"/>
                </a:lnTo>
                <a:lnTo>
                  <a:pt x="315506" y="2921000"/>
                </a:lnTo>
                <a:close/>
              </a:path>
              <a:path w="1404620" h="3302000">
                <a:moveTo>
                  <a:pt x="294093" y="2882900"/>
                </a:moveTo>
                <a:lnTo>
                  <a:pt x="274901" y="2882900"/>
                </a:lnTo>
                <a:lnTo>
                  <a:pt x="270954" y="2895600"/>
                </a:lnTo>
                <a:lnTo>
                  <a:pt x="275301" y="2908300"/>
                </a:lnTo>
                <a:lnTo>
                  <a:pt x="271532" y="2908300"/>
                </a:lnTo>
                <a:lnTo>
                  <a:pt x="263896" y="2921000"/>
                </a:lnTo>
                <a:lnTo>
                  <a:pt x="275594" y="2921000"/>
                </a:lnTo>
                <a:lnTo>
                  <a:pt x="279806" y="2908300"/>
                </a:lnTo>
                <a:lnTo>
                  <a:pt x="294093" y="2882900"/>
                </a:lnTo>
                <a:close/>
              </a:path>
              <a:path w="1404620" h="3302000">
                <a:moveTo>
                  <a:pt x="317952" y="2882900"/>
                </a:moveTo>
                <a:lnTo>
                  <a:pt x="295266" y="2882900"/>
                </a:lnTo>
                <a:lnTo>
                  <a:pt x="288874" y="2895600"/>
                </a:lnTo>
                <a:lnTo>
                  <a:pt x="280466" y="2921000"/>
                </a:lnTo>
                <a:lnTo>
                  <a:pt x="311657" y="2921000"/>
                </a:lnTo>
                <a:lnTo>
                  <a:pt x="326556" y="2908300"/>
                </a:lnTo>
                <a:lnTo>
                  <a:pt x="326412" y="2895600"/>
                </a:lnTo>
                <a:lnTo>
                  <a:pt x="325337" y="2895600"/>
                </a:lnTo>
                <a:lnTo>
                  <a:pt x="317952" y="2882900"/>
                </a:lnTo>
                <a:close/>
              </a:path>
              <a:path w="1404620" h="3302000">
                <a:moveTo>
                  <a:pt x="319319" y="2882900"/>
                </a:moveTo>
                <a:lnTo>
                  <a:pt x="317952" y="2882900"/>
                </a:lnTo>
                <a:lnTo>
                  <a:pt x="325337" y="2895600"/>
                </a:lnTo>
                <a:lnTo>
                  <a:pt x="326412" y="2895600"/>
                </a:lnTo>
                <a:lnTo>
                  <a:pt x="319319" y="2882900"/>
                </a:lnTo>
                <a:close/>
              </a:path>
              <a:path w="1404620" h="3302000">
                <a:moveTo>
                  <a:pt x="341593" y="2870200"/>
                </a:moveTo>
                <a:lnTo>
                  <a:pt x="305737" y="2870200"/>
                </a:lnTo>
                <a:lnTo>
                  <a:pt x="313372" y="2882900"/>
                </a:lnTo>
                <a:lnTo>
                  <a:pt x="319319" y="2882900"/>
                </a:lnTo>
                <a:lnTo>
                  <a:pt x="326412" y="2895600"/>
                </a:lnTo>
                <a:lnTo>
                  <a:pt x="334896" y="2895600"/>
                </a:lnTo>
                <a:lnTo>
                  <a:pt x="342830" y="2882541"/>
                </a:lnTo>
                <a:lnTo>
                  <a:pt x="342406" y="2876818"/>
                </a:lnTo>
                <a:lnTo>
                  <a:pt x="341593" y="2870200"/>
                </a:lnTo>
                <a:close/>
              </a:path>
              <a:path w="1404620" h="3302000">
                <a:moveTo>
                  <a:pt x="304045" y="2870200"/>
                </a:moveTo>
                <a:lnTo>
                  <a:pt x="283633" y="2870200"/>
                </a:lnTo>
                <a:lnTo>
                  <a:pt x="290385" y="2882900"/>
                </a:lnTo>
                <a:lnTo>
                  <a:pt x="309041" y="2882900"/>
                </a:lnTo>
                <a:lnTo>
                  <a:pt x="304045" y="2870200"/>
                </a:lnTo>
                <a:close/>
              </a:path>
              <a:path w="1404620" h="3302000">
                <a:moveTo>
                  <a:pt x="358298" y="2857500"/>
                </a:moveTo>
                <a:lnTo>
                  <a:pt x="299931" y="2857500"/>
                </a:lnTo>
                <a:lnTo>
                  <a:pt x="304045" y="2870200"/>
                </a:lnTo>
                <a:lnTo>
                  <a:pt x="309041" y="2882900"/>
                </a:lnTo>
                <a:lnTo>
                  <a:pt x="313372" y="2882900"/>
                </a:lnTo>
                <a:lnTo>
                  <a:pt x="305737" y="2870200"/>
                </a:lnTo>
                <a:lnTo>
                  <a:pt x="350329" y="2870200"/>
                </a:lnTo>
                <a:lnTo>
                  <a:pt x="358298" y="2857500"/>
                </a:lnTo>
                <a:close/>
              </a:path>
              <a:path w="1404620" h="3302000">
                <a:moveTo>
                  <a:pt x="343063" y="2882159"/>
                </a:moveTo>
                <a:lnTo>
                  <a:pt x="342830" y="2882541"/>
                </a:lnTo>
                <a:lnTo>
                  <a:pt x="342857" y="2882900"/>
                </a:lnTo>
                <a:lnTo>
                  <a:pt x="343153" y="2882900"/>
                </a:lnTo>
                <a:lnTo>
                  <a:pt x="343063" y="2882159"/>
                </a:lnTo>
                <a:close/>
              </a:path>
              <a:path w="1404620" h="3302000">
                <a:moveTo>
                  <a:pt x="350329" y="2870200"/>
                </a:moveTo>
                <a:lnTo>
                  <a:pt x="341915" y="2870200"/>
                </a:lnTo>
                <a:lnTo>
                  <a:pt x="342406" y="2876818"/>
                </a:lnTo>
                <a:lnTo>
                  <a:pt x="343063" y="2882159"/>
                </a:lnTo>
                <a:lnTo>
                  <a:pt x="350329" y="2870200"/>
                </a:lnTo>
                <a:close/>
              </a:path>
              <a:path w="1404620" h="3302000">
                <a:moveTo>
                  <a:pt x="341915" y="2870200"/>
                </a:moveTo>
                <a:lnTo>
                  <a:pt x="341593" y="2870200"/>
                </a:lnTo>
                <a:lnTo>
                  <a:pt x="342406" y="2876818"/>
                </a:lnTo>
                <a:lnTo>
                  <a:pt x="341915" y="2870200"/>
                </a:lnTo>
                <a:close/>
              </a:path>
              <a:path w="1404620" h="3302000">
                <a:moveTo>
                  <a:pt x="366255" y="2832100"/>
                </a:moveTo>
                <a:lnTo>
                  <a:pt x="326901" y="2832100"/>
                </a:lnTo>
                <a:lnTo>
                  <a:pt x="321841" y="2844800"/>
                </a:lnTo>
                <a:lnTo>
                  <a:pt x="310797" y="2857500"/>
                </a:lnTo>
                <a:lnTo>
                  <a:pt x="361429" y="2857500"/>
                </a:lnTo>
                <a:lnTo>
                  <a:pt x="362254" y="2844800"/>
                </a:lnTo>
                <a:lnTo>
                  <a:pt x="367394" y="2844800"/>
                </a:lnTo>
                <a:lnTo>
                  <a:pt x="366255" y="2832100"/>
                </a:lnTo>
                <a:close/>
              </a:path>
              <a:path w="1404620" h="3302000">
                <a:moveTo>
                  <a:pt x="367394" y="2844800"/>
                </a:moveTo>
                <a:lnTo>
                  <a:pt x="362254" y="2844800"/>
                </a:lnTo>
                <a:lnTo>
                  <a:pt x="361429" y="2857500"/>
                </a:lnTo>
                <a:lnTo>
                  <a:pt x="364364" y="2857500"/>
                </a:lnTo>
                <a:lnTo>
                  <a:pt x="367394" y="2844800"/>
                </a:lnTo>
                <a:close/>
              </a:path>
              <a:path w="1404620" h="3302000">
                <a:moveTo>
                  <a:pt x="331914" y="2806700"/>
                </a:moveTo>
                <a:lnTo>
                  <a:pt x="319023" y="2819400"/>
                </a:lnTo>
                <a:lnTo>
                  <a:pt x="318514" y="2832100"/>
                </a:lnTo>
                <a:lnTo>
                  <a:pt x="323049" y="2832100"/>
                </a:lnTo>
                <a:lnTo>
                  <a:pt x="325993" y="2819400"/>
                </a:lnTo>
                <a:lnTo>
                  <a:pt x="332518" y="2819400"/>
                </a:lnTo>
                <a:lnTo>
                  <a:pt x="331914" y="2806700"/>
                </a:lnTo>
                <a:close/>
              </a:path>
              <a:path w="1404620" h="3302000">
                <a:moveTo>
                  <a:pt x="333575" y="2819400"/>
                </a:moveTo>
                <a:lnTo>
                  <a:pt x="332518" y="2819400"/>
                </a:lnTo>
                <a:lnTo>
                  <a:pt x="333121" y="2832100"/>
                </a:lnTo>
                <a:lnTo>
                  <a:pt x="335332" y="2829023"/>
                </a:lnTo>
                <a:lnTo>
                  <a:pt x="333575" y="2819400"/>
                </a:lnTo>
                <a:close/>
              </a:path>
              <a:path w="1404620" h="3302000">
                <a:moveTo>
                  <a:pt x="350030" y="2794000"/>
                </a:moveTo>
                <a:lnTo>
                  <a:pt x="346975" y="2794000"/>
                </a:lnTo>
                <a:lnTo>
                  <a:pt x="342247" y="2819400"/>
                </a:lnTo>
                <a:lnTo>
                  <a:pt x="335332" y="2829023"/>
                </a:lnTo>
                <a:lnTo>
                  <a:pt x="335894" y="2832100"/>
                </a:lnTo>
                <a:lnTo>
                  <a:pt x="378536" y="2832100"/>
                </a:lnTo>
                <a:lnTo>
                  <a:pt x="378145" y="2819400"/>
                </a:lnTo>
                <a:lnTo>
                  <a:pt x="389842" y="2819400"/>
                </a:lnTo>
                <a:lnTo>
                  <a:pt x="391502" y="2806700"/>
                </a:lnTo>
                <a:lnTo>
                  <a:pt x="351419" y="2806700"/>
                </a:lnTo>
                <a:lnTo>
                  <a:pt x="351045" y="2801955"/>
                </a:lnTo>
                <a:lnTo>
                  <a:pt x="350030" y="2794000"/>
                </a:lnTo>
                <a:close/>
              </a:path>
              <a:path w="1404620" h="3302000">
                <a:moveTo>
                  <a:pt x="346975" y="2794000"/>
                </a:moveTo>
                <a:lnTo>
                  <a:pt x="336187" y="2794000"/>
                </a:lnTo>
                <a:lnTo>
                  <a:pt x="334987" y="2806700"/>
                </a:lnTo>
                <a:lnTo>
                  <a:pt x="346975" y="2794000"/>
                </a:lnTo>
                <a:close/>
              </a:path>
              <a:path w="1404620" h="3302000">
                <a:moveTo>
                  <a:pt x="387078" y="2794000"/>
                </a:moveTo>
                <a:lnTo>
                  <a:pt x="350416" y="2794000"/>
                </a:lnTo>
                <a:lnTo>
                  <a:pt x="351045" y="2801955"/>
                </a:lnTo>
                <a:lnTo>
                  <a:pt x="351650" y="2806700"/>
                </a:lnTo>
                <a:lnTo>
                  <a:pt x="391502" y="2806700"/>
                </a:lnTo>
                <a:lnTo>
                  <a:pt x="387078" y="2794000"/>
                </a:lnTo>
                <a:close/>
              </a:path>
              <a:path w="1404620" h="3302000">
                <a:moveTo>
                  <a:pt x="350416" y="2794000"/>
                </a:moveTo>
                <a:lnTo>
                  <a:pt x="350030" y="2794000"/>
                </a:lnTo>
                <a:lnTo>
                  <a:pt x="351045" y="2801955"/>
                </a:lnTo>
                <a:lnTo>
                  <a:pt x="350416" y="2794000"/>
                </a:lnTo>
                <a:close/>
              </a:path>
              <a:path w="1404620" h="3302000">
                <a:moveTo>
                  <a:pt x="342162" y="2781300"/>
                </a:moveTo>
                <a:lnTo>
                  <a:pt x="339399" y="2794000"/>
                </a:lnTo>
                <a:lnTo>
                  <a:pt x="342011" y="2794000"/>
                </a:lnTo>
                <a:lnTo>
                  <a:pt x="342162" y="2781300"/>
                </a:lnTo>
                <a:close/>
              </a:path>
              <a:path w="1404620" h="3302000">
                <a:moveTo>
                  <a:pt x="356125" y="2781300"/>
                </a:moveTo>
                <a:lnTo>
                  <a:pt x="352899" y="2781300"/>
                </a:lnTo>
                <a:lnTo>
                  <a:pt x="348938" y="2794000"/>
                </a:lnTo>
                <a:lnTo>
                  <a:pt x="360845" y="2794000"/>
                </a:lnTo>
                <a:lnTo>
                  <a:pt x="356125" y="2781300"/>
                </a:lnTo>
                <a:close/>
              </a:path>
              <a:path w="1404620" h="3302000">
                <a:moveTo>
                  <a:pt x="399980" y="2730500"/>
                </a:moveTo>
                <a:lnTo>
                  <a:pt x="388078" y="2730500"/>
                </a:lnTo>
                <a:lnTo>
                  <a:pt x="382981" y="2755900"/>
                </a:lnTo>
                <a:lnTo>
                  <a:pt x="370390" y="2755900"/>
                </a:lnTo>
                <a:lnTo>
                  <a:pt x="376453" y="2768600"/>
                </a:lnTo>
                <a:lnTo>
                  <a:pt x="368741" y="2768600"/>
                </a:lnTo>
                <a:lnTo>
                  <a:pt x="360845" y="2794000"/>
                </a:lnTo>
                <a:lnTo>
                  <a:pt x="366073" y="2794000"/>
                </a:lnTo>
                <a:lnTo>
                  <a:pt x="371859" y="2781300"/>
                </a:lnTo>
                <a:lnTo>
                  <a:pt x="408381" y="2781300"/>
                </a:lnTo>
                <a:lnTo>
                  <a:pt x="415925" y="2768600"/>
                </a:lnTo>
                <a:lnTo>
                  <a:pt x="432446" y="2743200"/>
                </a:lnTo>
                <a:lnTo>
                  <a:pt x="400938" y="2743200"/>
                </a:lnTo>
                <a:lnTo>
                  <a:pt x="399980" y="2730500"/>
                </a:lnTo>
                <a:close/>
              </a:path>
              <a:path w="1404620" h="3302000">
                <a:moveTo>
                  <a:pt x="375450" y="2781300"/>
                </a:moveTo>
                <a:lnTo>
                  <a:pt x="366073" y="2794000"/>
                </a:lnTo>
                <a:lnTo>
                  <a:pt x="370090" y="2794000"/>
                </a:lnTo>
                <a:lnTo>
                  <a:pt x="375450" y="2781300"/>
                </a:lnTo>
                <a:close/>
              </a:path>
              <a:path w="1404620" h="3302000">
                <a:moveTo>
                  <a:pt x="400618" y="2781300"/>
                </a:moveTo>
                <a:lnTo>
                  <a:pt x="375450" y="2781300"/>
                </a:lnTo>
                <a:lnTo>
                  <a:pt x="370090" y="2794000"/>
                </a:lnTo>
                <a:lnTo>
                  <a:pt x="391817" y="2794000"/>
                </a:lnTo>
                <a:lnTo>
                  <a:pt x="400618" y="2781300"/>
                </a:lnTo>
                <a:close/>
              </a:path>
              <a:path w="1404620" h="3302000">
                <a:moveTo>
                  <a:pt x="366318" y="2768600"/>
                </a:moveTo>
                <a:lnTo>
                  <a:pt x="361703" y="2768600"/>
                </a:lnTo>
                <a:lnTo>
                  <a:pt x="360441" y="2781300"/>
                </a:lnTo>
                <a:lnTo>
                  <a:pt x="366318" y="2768600"/>
                </a:lnTo>
                <a:close/>
              </a:path>
              <a:path w="1404620" h="3302000">
                <a:moveTo>
                  <a:pt x="364600" y="2755900"/>
                </a:moveTo>
                <a:lnTo>
                  <a:pt x="359587" y="2755900"/>
                </a:lnTo>
                <a:lnTo>
                  <a:pt x="354953" y="2768600"/>
                </a:lnTo>
                <a:lnTo>
                  <a:pt x="359840" y="2768600"/>
                </a:lnTo>
                <a:lnTo>
                  <a:pt x="364600" y="2755900"/>
                </a:lnTo>
                <a:close/>
              </a:path>
              <a:path w="1404620" h="3302000">
                <a:moveTo>
                  <a:pt x="378536" y="2730500"/>
                </a:moveTo>
                <a:lnTo>
                  <a:pt x="374823" y="2730500"/>
                </a:lnTo>
                <a:lnTo>
                  <a:pt x="371074" y="2743200"/>
                </a:lnTo>
                <a:lnTo>
                  <a:pt x="374751" y="2743200"/>
                </a:lnTo>
                <a:lnTo>
                  <a:pt x="378536" y="2730500"/>
                </a:lnTo>
                <a:close/>
              </a:path>
              <a:path w="1404620" h="3302000">
                <a:moveTo>
                  <a:pt x="401777" y="2730500"/>
                </a:moveTo>
                <a:lnTo>
                  <a:pt x="401751" y="2743200"/>
                </a:lnTo>
                <a:lnTo>
                  <a:pt x="402932" y="2743200"/>
                </a:lnTo>
                <a:lnTo>
                  <a:pt x="401777" y="2730500"/>
                </a:lnTo>
                <a:close/>
              </a:path>
              <a:path w="1404620" h="3302000">
                <a:moveTo>
                  <a:pt x="436752" y="2730500"/>
                </a:moveTo>
                <a:lnTo>
                  <a:pt x="403283" y="2730500"/>
                </a:lnTo>
                <a:lnTo>
                  <a:pt x="405912" y="2743200"/>
                </a:lnTo>
                <a:lnTo>
                  <a:pt x="430610" y="2743200"/>
                </a:lnTo>
                <a:lnTo>
                  <a:pt x="436752" y="2730500"/>
                </a:lnTo>
                <a:close/>
              </a:path>
              <a:path w="1404620" h="3302000">
                <a:moveTo>
                  <a:pt x="449827" y="2717800"/>
                </a:moveTo>
                <a:lnTo>
                  <a:pt x="396125" y="2717800"/>
                </a:lnTo>
                <a:lnTo>
                  <a:pt x="397558" y="2730500"/>
                </a:lnTo>
                <a:lnTo>
                  <a:pt x="436752" y="2730500"/>
                </a:lnTo>
                <a:lnTo>
                  <a:pt x="435559" y="2743200"/>
                </a:lnTo>
                <a:lnTo>
                  <a:pt x="449827" y="2717800"/>
                </a:lnTo>
                <a:close/>
              </a:path>
              <a:path w="1404620" h="3302000">
                <a:moveTo>
                  <a:pt x="400497" y="2705100"/>
                </a:moveTo>
                <a:lnTo>
                  <a:pt x="395572" y="2705100"/>
                </a:lnTo>
                <a:lnTo>
                  <a:pt x="390207" y="2717800"/>
                </a:lnTo>
                <a:lnTo>
                  <a:pt x="380623" y="2730500"/>
                </a:lnTo>
                <a:lnTo>
                  <a:pt x="389907" y="2730500"/>
                </a:lnTo>
                <a:lnTo>
                  <a:pt x="396125" y="2717800"/>
                </a:lnTo>
                <a:lnTo>
                  <a:pt x="405598" y="2717800"/>
                </a:lnTo>
                <a:lnTo>
                  <a:pt x="400497" y="2705100"/>
                </a:lnTo>
                <a:close/>
              </a:path>
              <a:path w="1404620" h="3302000">
                <a:moveTo>
                  <a:pt x="411999" y="2716931"/>
                </a:moveTo>
                <a:lnTo>
                  <a:pt x="411492" y="2717800"/>
                </a:lnTo>
                <a:lnTo>
                  <a:pt x="412089" y="2717800"/>
                </a:lnTo>
                <a:lnTo>
                  <a:pt x="411999" y="2716931"/>
                </a:lnTo>
                <a:close/>
              </a:path>
              <a:path w="1404620" h="3302000">
                <a:moveTo>
                  <a:pt x="449823" y="2705100"/>
                </a:moveTo>
                <a:lnTo>
                  <a:pt x="418896" y="2705100"/>
                </a:lnTo>
                <a:lnTo>
                  <a:pt x="412435" y="2716182"/>
                </a:lnTo>
                <a:lnTo>
                  <a:pt x="412089" y="2717800"/>
                </a:lnTo>
                <a:lnTo>
                  <a:pt x="451315" y="2717800"/>
                </a:lnTo>
                <a:lnTo>
                  <a:pt x="449823" y="2705100"/>
                </a:lnTo>
                <a:close/>
              </a:path>
              <a:path w="1404620" h="3302000">
                <a:moveTo>
                  <a:pt x="458850" y="2705100"/>
                </a:moveTo>
                <a:lnTo>
                  <a:pt x="456349" y="2717800"/>
                </a:lnTo>
                <a:lnTo>
                  <a:pt x="461759" y="2717800"/>
                </a:lnTo>
                <a:lnTo>
                  <a:pt x="458850" y="2705100"/>
                </a:lnTo>
                <a:close/>
              </a:path>
              <a:path w="1404620" h="3302000">
                <a:moveTo>
                  <a:pt x="414807" y="2705100"/>
                </a:moveTo>
                <a:lnTo>
                  <a:pt x="410768" y="2705100"/>
                </a:lnTo>
                <a:lnTo>
                  <a:pt x="411999" y="2716931"/>
                </a:lnTo>
                <a:lnTo>
                  <a:pt x="412435" y="2716182"/>
                </a:lnTo>
                <a:lnTo>
                  <a:pt x="414807" y="2705100"/>
                </a:lnTo>
                <a:close/>
              </a:path>
              <a:path w="1404620" h="3302000">
                <a:moveTo>
                  <a:pt x="413941" y="2693638"/>
                </a:moveTo>
                <a:lnTo>
                  <a:pt x="410844" y="2705100"/>
                </a:lnTo>
                <a:lnTo>
                  <a:pt x="413402" y="2705100"/>
                </a:lnTo>
                <a:lnTo>
                  <a:pt x="414157" y="2694126"/>
                </a:lnTo>
                <a:lnTo>
                  <a:pt x="413941" y="2693638"/>
                </a:lnTo>
                <a:close/>
              </a:path>
              <a:path w="1404620" h="3302000">
                <a:moveTo>
                  <a:pt x="453425" y="2692400"/>
                </a:moveTo>
                <a:lnTo>
                  <a:pt x="414275" y="2692400"/>
                </a:lnTo>
                <a:lnTo>
                  <a:pt x="414157" y="2694126"/>
                </a:lnTo>
                <a:lnTo>
                  <a:pt x="419014" y="2705100"/>
                </a:lnTo>
                <a:lnTo>
                  <a:pt x="455155" y="2705100"/>
                </a:lnTo>
                <a:lnTo>
                  <a:pt x="453425" y="2692400"/>
                </a:lnTo>
                <a:close/>
              </a:path>
              <a:path w="1404620" h="3302000">
                <a:moveTo>
                  <a:pt x="414275" y="2692400"/>
                </a:moveTo>
                <a:lnTo>
                  <a:pt x="413392" y="2692400"/>
                </a:lnTo>
                <a:lnTo>
                  <a:pt x="413941" y="2693638"/>
                </a:lnTo>
                <a:lnTo>
                  <a:pt x="414275" y="2692400"/>
                </a:lnTo>
                <a:close/>
              </a:path>
              <a:path w="1404620" h="3302000">
                <a:moveTo>
                  <a:pt x="414972" y="2679700"/>
                </a:moveTo>
                <a:lnTo>
                  <a:pt x="408156" y="2692400"/>
                </a:lnTo>
                <a:lnTo>
                  <a:pt x="417508" y="2692400"/>
                </a:lnTo>
                <a:lnTo>
                  <a:pt x="414972" y="2679700"/>
                </a:lnTo>
                <a:close/>
              </a:path>
              <a:path w="1404620" h="3302000">
                <a:moveTo>
                  <a:pt x="493145" y="2641600"/>
                </a:moveTo>
                <a:lnTo>
                  <a:pt x="445523" y="2641600"/>
                </a:lnTo>
                <a:lnTo>
                  <a:pt x="442874" y="2654300"/>
                </a:lnTo>
                <a:lnTo>
                  <a:pt x="440390" y="2654300"/>
                </a:lnTo>
                <a:lnTo>
                  <a:pt x="436486" y="2667000"/>
                </a:lnTo>
                <a:lnTo>
                  <a:pt x="416499" y="2667000"/>
                </a:lnTo>
                <a:lnTo>
                  <a:pt x="416917" y="2679700"/>
                </a:lnTo>
                <a:lnTo>
                  <a:pt x="417508" y="2692400"/>
                </a:lnTo>
                <a:lnTo>
                  <a:pt x="464170" y="2692400"/>
                </a:lnTo>
                <a:lnTo>
                  <a:pt x="469684" y="2679700"/>
                </a:lnTo>
                <a:lnTo>
                  <a:pt x="474849" y="2679700"/>
                </a:lnTo>
                <a:lnTo>
                  <a:pt x="474989" y="2667000"/>
                </a:lnTo>
                <a:lnTo>
                  <a:pt x="480910" y="2654300"/>
                </a:lnTo>
                <a:lnTo>
                  <a:pt x="493145" y="2641600"/>
                </a:lnTo>
                <a:close/>
              </a:path>
              <a:path w="1404620" h="3302000">
                <a:moveTo>
                  <a:pt x="412902" y="2667000"/>
                </a:moveTo>
                <a:lnTo>
                  <a:pt x="408825" y="2667000"/>
                </a:lnTo>
                <a:lnTo>
                  <a:pt x="410235" y="2679700"/>
                </a:lnTo>
                <a:lnTo>
                  <a:pt x="412902" y="2667000"/>
                </a:lnTo>
                <a:close/>
              </a:path>
              <a:path w="1404620" h="3302000">
                <a:moveTo>
                  <a:pt x="443764" y="2636795"/>
                </a:moveTo>
                <a:lnTo>
                  <a:pt x="443440" y="2641600"/>
                </a:lnTo>
                <a:lnTo>
                  <a:pt x="444197" y="2640332"/>
                </a:lnTo>
                <a:lnTo>
                  <a:pt x="443764" y="2636795"/>
                </a:lnTo>
                <a:close/>
              </a:path>
              <a:path w="1404620" h="3302000">
                <a:moveTo>
                  <a:pt x="491096" y="2628900"/>
                </a:moveTo>
                <a:lnTo>
                  <a:pt x="451026" y="2628900"/>
                </a:lnTo>
                <a:lnTo>
                  <a:pt x="444197" y="2640332"/>
                </a:lnTo>
                <a:lnTo>
                  <a:pt x="444352" y="2641600"/>
                </a:lnTo>
                <a:lnTo>
                  <a:pt x="494498" y="2641600"/>
                </a:lnTo>
                <a:lnTo>
                  <a:pt x="491096" y="2628900"/>
                </a:lnTo>
                <a:close/>
              </a:path>
              <a:path w="1404620" h="3302000">
                <a:moveTo>
                  <a:pt x="444296" y="2628900"/>
                </a:moveTo>
                <a:lnTo>
                  <a:pt x="442797" y="2628900"/>
                </a:lnTo>
                <a:lnTo>
                  <a:pt x="443764" y="2636795"/>
                </a:lnTo>
                <a:lnTo>
                  <a:pt x="444296" y="2628900"/>
                </a:lnTo>
                <a:close/>
              </a:path>
              <a:path w="1404620" h="3302000">
                <a:moveTo>
                  <a:pt x="446176" y="2616200"/>
                </a:moveTo>
                <a:lnTo>
                  <a:pt x="443661" y="2628900"/>
                </a:lnTo>
                <a:lnTo>
                  <a:pt x="446079" y="2619937"/>
                </a:lnTo>
                <a:lnTo>
                  <a:pt x="446176" y="2616200"/>
                </a:lnTo>
                <a:close/>
              </a:path>
              <a:path w="1404620" h="3302000">
                <a:moveTo>
                  <a:pt x="447840" y="2616200"/>
                </a:moveTo>
                <a:lnTo>
                  <a:pt x="447071" y="2616200"/>
                </a:lnTo>
                <a:lnTo>
                  <a:pt x="446079" y="2619937"/>
                </a:lnTo>
                <a:lnTo>
                  <a:pt x="445846" y="2628900"/>
                </a:lnTo>
                <a:lnTo>
                  <a:pt x="447075" y="2628900"/>
                </a:lnTo>
                <a:lnTo>
                  <a:pt x="447840" y="2616200"/>
                </a:lnTo>
                <a:close/>
              </a:path>
              <a:path w="1404620" h="3302000">
                <a:moveTo>
                  <a:pt x="453973" y="2616200"/>
                </a:moveTo>
                <a:lnTo>
                  <a:pt x="449694" y="2628900"/>
                </a:lnTo>
                <a:lnTo>
                  <a:pt x="451599" y="2628900"/>
                </a:lnTo>
                <a:lnTo>
                  <a:pt x="453973" y="2616200"/>
                </a:lnTo>
                <a:close/>
              </a:path>
              <a:path w="1404620" h="3302000">
                <a:moveTo>
                  <a:pt x="508635" y="2590800"/>
                </a:moveTo>
                <a:lnTo>
                  <a:pt x="490399" y="2590800"/>
                </a:lnTo>
                <a:lnTo>
                  <a:pt x="486384" y="2616200"/>
                </a:lnTo>
                <a:lnTo>
                  <a:pt x="461022" y="2616200"/>
                </a:lnTo>
                <a:lnTo>
                  <a:pt x="459429" y="2628900"/>
                </a:lnTo>
                <a:lnTo>
                  <a:pt x="503426" y="2628900"/>
                </a:lnTo>
                <a:lnTo>
                  <a:pt x="511304" y="2616200"/>
                </a:lnTo>
                <a:lnTo>
                  <a:pt x="512673" y="2603500"/>
                </a:lnTo>
                <a:lnTo>
                  <a:pt x="507111" y="2603500"/>
                </a:lnTo>
                <a:lnTo>
                  <a:pt x="508635" y="2590800"/>
                </a:lnTo>
                <a:close/>
              </a:path>
              <a:path w="1404620" h="3302000">
                <a:moveTo>
                  <a:pt x="462994" y="2603500"/>
                </a:moveTo>
                <a:lnTo>
                  <a:pt x="454518" y="2603500"/>
                </a:lnTo>
                <a:lnTo>
                  <a:pt x="453164" y="2616200"/>
                </a:lnTo>
                <a:lnTo>
                  <a:pt x="461764" y="2616200"/>
                </a:lnTo>
                <a:lnTo>
                  <a:pt x="462994" y="2603500"/>
                </a:lnTo>
                <a:close/>
              </a:path>
              <a:path w="1404620" h="3302000">
                <a:moveTo>
                  <a:pt x="523940" y="2578100"/>
                </a:moveTo>
                <a:lnTo>
                  <a:pt x="478561" y="2578100"/>
                </a:lnTo>
                <a:lnTo>
                  <a:pt x="472887" y="2590800"/>
                </a:lnTo>
                <a:lnTo>
                  <a:pt x="473201" y="2603500"/>
                </a:lnTo>
                <a:lnTo>
                  <a:pt x="467550" y="2603500"/>
                </a:lnTo>
                <a:lnTo>
                  <a:pt x="463426" y="2616200"/>
                </a:lnTo>
                <a:lnTo>
                  <a:pt x="477369" y="2616200"/>
                </a:lnTo>
                <a:lnTo>
                  <a:pt x="483050" y="2603500"/>
                </a:lnTo>
                <a:lnTo>
                  <a:pt x="490399" y="2590800"/>
                </a:lnTo>
                <a:lnTo>
                  <a:pt x="517189" y="2590800"/>
                </a:lnTo>
                <a:lnTo>
                  <a:pt x="523940" y="2578100"/>
                </a:lnTo>
                <a:close/>
              </a:path>
              <a:path w="1404620" h="3302000">
                <a:moveTo>
                  <a:pt x="523458" y="2590800"/>
                </a:moveTo>
                <a:lnTo>
                  <a:pt x="519052" y="2590800"/>
                </a:lnTo>
                <a:lnTo>
                  <a:pt x="514564" y="2603500"/>
                </a:lnTo>
                <a:lnTo>
                  <a:pt x="520069" y="2603500"/>
                </a:lnTo>
                <a:lnTo>
                  <a:pt x="523458" y="2590800"/>
                </a:lnTo>
                <a:close/>
              </a:path>
              <a:path w="1404620" h="3302000">
                <a:moveTo>
                  <a:pt x="487944" y="2575885"/>
                </a:moveTo>
                <a:lnTo>
                  <a:pt x="486872" y="2578100"/>
                </a:lnTo>
                <a:lnTo>
                  <a:pt x="488429" y="2578100"/>
                </a:lnTo>
                <a:lnTo>
                  <a:pt x="487944" y="2575885"/>
                </a:lnTo>
                <a:close/>
              </a:path>
              <a:path w="1404620" h="3302000">
                <a:moveTo>
                  <a:pt x="493254" y="2561313"/>
                </a:moveTo>
                <a:lnTo>
                  <a:pt x="493017" y="2565400"/>
                </a:lnTo>
                <a:lnTo>
                  <a:pt x="488341" y="2575064"/>
                </a:lnTo>
                <a:lnTo>
                  <a:pt x="488429" y="2578100"/>
                </a:lnTo>
                <a:lnTo>
                  <a:pt x="496658" y="2578100"/>
                </a:lnTo>
                <a:lnTo>
                  <a:pt x="499517" y="2565795"/>
                </a:lnTo>
                <a:lnTo>
                  <a:pt x="499564" y="2565400"/>
                </a:lnTo>
                <a:lnTo>
                  <a:pt x="495807" y="2565400"/>
                </a:lnTo>
                <a:lnTo>
                  <a:pt x="493254" y="2561313"/>
                </a:lnTo>
                <a:close/>
              </a:path>
              <a:path w="1404620" h="3302000">
                <a:moveTo>
                  <a:pt x="529996" y="2565400"/>
                </a:moveTo>
                <a:lnTo>
                  <a:pt x="499609" y="2565400"/>
                </a:lnTo>
                <a:lnTo>
                  <a:pt x="499517" y="2565795"/>
                </a:lnTo>
                <a:lnTo>
                  <a:pt x="498066" y="2578100"/>
                </a:lnTo>
                <a:lnTo>
                  <a:pt x="531702" y="2578100"/>
                </a:lnTo>
                <a:lnTo>
                  <a:pt x="529996" y="2565400"/>
                </a:lnTo>
                <a:close/>
              </a:path>
              <a:path w="1404620" h="3302000">
                <a:moveTo>
                  <a:pt x="488061" y="2565400"/>
                </a:moveTo>
                <a:lnTo>
                  <a:pt x="485648" y="2565400"/>
                </a:lnTo>
                <a:lnTo>
                  <a:pt x="487944" y="2575885"/>
                </a:lnTo>
                <a:lnTo>
                  <a:pt x="488341" y="2575064"/>
                </a:lnTo>
                <a:lnTo>
                  <a:pt x="488061" y="2565400"/>
                </a:lnTo>
                <a:close/>
              </a:path>
              <a:path w="1404620" h="3302000">
                <a:moveTo>
                  <a:pt x="499609" y="2565400"/>
                </a:moveTo>
                <a:lnTo>
                  <a:pt x="499517" y="2565795"/>
                </a:lnTo>
                <a:lnTo>
                  <a:pt x="499609" y="2565400"/>
                </a:lnTo>
                <a:close/>
              </a:path>
              <a:path w="1404620" h="3302000">
                <a:moveTo>
                  <a:pt x="495816" y="2565372"/>
                </a:moveTo>
                <a:close/>
              </a:path>
              <a:path w="1404620" h="3302000">
                <a:moveTo>
                  <a:pt x="525343" y="2527300"/>
                </a:moveTo>
                <a:lnTo>
                  <a:pt x="506865" y="2527300"/>
                </a:lnTo>
                <a:lnTo>
                  <a:pt x="495816" y="2565372"/>
                </a:lnTo>
                <a:lnTo>
                  <a:pt x="536259" y="2565400"/>
                </a:lnTo>
                <a:lnTo>
                  <a:pt x="544049" y="2552700"/>
                </a:lnTo>
                <a:lnTo>
                  <a:pt x="543674" y="2552700"/>
                </a:lnTo>
                <a:lnTo>
                  <a:pt x="543961" y="2540000"/>
                </a:lnTo>
                <a:lnTo>
                  <a:pt x="534971" y="2540000"/>
                </a:lnTo>
                <a:lnTo>
                  <a:pt x="525343" y="2527300"/>
                </a:lnTo>
                <a:close/>
              </a:path>
              <a:path w="1404620" h="3302000">
                <a:moveTo>
                  <a:pt x="493756" y="2552700"/>
                </a:moveTo>
                <a:lnTo>
                  <a:pt x="487819" y="2552700"/>
                </a:lnTo>
                <a:lnTo>
                  <a:pt x="493254" y="2561313"/>
                </a:lnTo>
                <a:lnTo>
                  <a:pt x="493756" y="2552700"/>
                </a:lnTo>
                <a:close/>
              </a:path>
              <a:path w="1404620" h="3302000">
                <a:moveTo>
                  <a:pt x="495912" y="2540000"/>
                </a:moveTo>
                <a:lnTo>
                  <a:pt x="492496" y="2552700"/>
                </a:lnTo>
                <a:lnTo>
                  <a:pt x="495515" y="2552700"/>
                </a:lnTo>
                <a:lnTo>
                  <a:pt x="495912" y="2540000"/>
                </a:lnTo>
                <a:close/>
              </a:path>
              <a:path w="1404620" h="3302000">
                <a:moveTo>
                  <a:pt x="502877" y="2527300"/>
                </a:moveTo>
                <a:lnTo>
                  <a:pt x="500659" y="2527300"/>
                </a:lnTo>
                <a:lnTo>
                  <a:pt x="498884" y="2540000"/>
                </a:lnTo>
                <a:lnTo>
                  <a:pt x="500954" y="2540000"/>
                </a:lnTo>
                <a:lnTo>
                  <a:pt x="502877" y="2527300"/>
                </a:lnTo>
                <a:close/>
              </a:path>
              <a:path w="1404620" h="3302000">
                <a:moveTo>
                  <a:pt x="564527" y="2501900"/>
                </a:moveTo>
                <a:lnTo>
                  <a:pt x="517296" y="2501900"/>
                </a:lnTo>
                <a:lnTo>
                  <a:pt x="519298" y="2514600"/>
                </a:lnTo>
                <a:lnTo>
                  <a:pt x="525343" y="2527300"/>
                </a:lnTo>
                <a:lnTo>
                  <a:pt x="534971" y="2540000"/>
                </a:lnTo>
                <a:lnTo>
                  <a:pt x="543961" y="2540000"/>
                </a:lnTo>
                <a:lnTo>
                  <a:pt x="542885" y="2527300"/>
                </a:lnTo>
                <a:lnTo>
                  <a:pt x="559274" y="2527300"/>
                </a:lnTo>
                <a:lnTo>
                  <a:pt x="561075" y="2514600"/>
                </a:lnTo>
                <a:lnTo>
                  <a:pt x="564527" y="2501900"/>
                </a:lnTo>
                <a:close/>
              </a:path>
              <a:path w="1404620" h="3302000">
                <a:moveTo>
                  <a:pt x="559274" y="2527300"/>
                </a:moveTo>
                <a:lnTo>
                  <a:pt x="542885" y="2527300"/>
                </a:lnTo>
                <a:lnTo>
                  <a:pt x="543961" y="2540000"/>
                </a:lnTo>
                <a:lnTo>
                  <a:pt x="555899" y="2540000"/>
                </a:lnTo>
                <a:lnTo>
                  <a:pt x="559274" y="2527300"/>
                </a:lnTo>
                <a:close/>
              </a:path>
              <a:path w="1404620" h="3302000">
                <a:moveTo>
                  <a:pt x="514807" y="2514600"/>
                </a:moveTo>
                <a:lnTo>
                  <a:pt x="512648" y="2514600"/>
                </a:lnTo>
                <a:lnTo>
                  <a:pt x="518109" y="2527300"/>
                </a:lnTo>
                <a:lnTo>
                  <a:pt x="514807" y="2514600"/>
                </a:lnTo>
                <a:close/>
              </a:path>
              <a:path w="1404620" h="3302000">
                <a:moveTo>
                  <a:pt x="548309" y="2463800"/>
                </a:moveTo>
                <a:lnTo>
                  <a:pt x="543566" y="2463800"/>
                </a:lnTo>
                <a:lnTo>
                  <a:pt x="541908" y="2473099"/>
                </a:lnTo>
                <a:lnTo>
                  <a:pt x="544010" y="2476500"/>
                </a:lnTo>
                <a:lnTo>
                  <a:pt x="537641" y="2489200"/>
                </a:lnTo>
                <a:lnTo>
                  <a:pt x="529815" y="2501900"/>
                </a:lnTo>
                <a:lnTo>
                  <a:pt x="564527" y="2501900"/>
                </a:lnTo>
                <a:lnTo>
                  <a:pt x="568442" y="2514600"/>
                </a:lnTo>
                <a:lnTo>
                  <a:pt x="574536" y="2501900"/>
                </a:lnTo>
                <a:lnTo>
                  <a:pt x="577995" y="2489200"/>
                </a:lnTo>
                <a:lnTo>
                  <a:pt x="546646" y="2489200"/>
                </a:lnTo>
                <a:lnTo>
                  <a:pt x="546379" y="2476500"/>
                </a:lnTo>
                <a:lnTo>
                  <a:pt x="552794" y="2476500"/>
                </a:lnTo>
                <a:lnTo>
                  <a:pt x="548309" y="2463800"/>
                </a:lnTo>
                <a:close/>
              </a:path>
              <a:path w="1404620" h="3302000">
                <a:moveTo>
                  <a:pt x="524250" y="2489200"/>
                </a:moveTo>
                <a:lnTo>
                  <a:pt x="522973" y="2489200"/>
                </a:lnTo>
                <a:lnTo>
                  <a:pt x="521543" y="2501900"/>
                </a:lnTo>
                <a:lnTo>
                  <a:pt x="528040" y="2501900"/>
                </a:lnTo>
                <a:lnTo>
                  <a:pt x="524250" y="2489200"/>
                </a:lnTo>
                <a:close/>
              </a:path>
              <a:path w="1404620" h="3302000">
                <a:moveTo>
                  <a:pt x="539191" y="2468702"/>
                </a:moveTo>
                <a:lnTo>
                  <a:pt x="532231" y="2476500"/>
                </a:lnTo>
                <a:lnTo>
                  <a:pt x="526884" y="2476500"/>
                </a:lnTo>
                <a:lnTo>
                  <a:pt x="529285" y="2489200"/>
                </a:lnTo>
                <a:lnTo>
                  <a:pt x="533899" y="2489200"/>
                </a:lnTo>
                <a:lnTo>
                  <a:pt x="541302" y="2476500"/>
                </a:lnTo>
                <a:lnTo>
                  <a:pt x="541908" y="2473099"/>
                </a:lnTo>
                <a:lnTo>
                  <a:pt x="539191" y="2468702"/>
                </a:lnTo>
                <a:close/>
              </a:path>
              <a:path w="1404620" h="3302000">
                <a:moveTo>
                  <a:pt x="578662" y="2463800"/>
                </a:moveTo>
                <a:lnTo>
                  <a:pt x="551191" y="2463800"/>
                </a:lnTo>
                <a:lnTo>
                  <a:pt x="552794" y="2476500"/>
                </a:lnTo>
                <a:lnTo>
                  <a:pt x="546379" y="2476500"/>
                </a:lnTo>
                <a:lnTo>
                  <a:pt x="546646" y="2489200"/>
                </a:lnTo>
                <a:lnTo>
                  <a:pt x="582431" y="2489200"/>
                </a:lnTo>
                <a:lnTo>
                  <a:pt x="586333" y="2476500"/>
                </a:lnTo>
                <a:lnTo>
                  <a:pt x="578662" y="2463800"/>
                </a:lnTo>
                <a:close/>
              </a:path>
              <a:path w="1404620" h="3302000">
                <a:moveTo>
                  <a:pt x="543566" y="2463800"/>
                </a:moveTo>
                <a:lnTo>
                  <a:pt x="536161" y="2463800"/>
                </a:lnTo>
                <a:lnTo>
                  <a:pt x="539191" y="2468702"/>
                </a:lnTo>
                <a:lnTo>
                  <a:pt x="543566" y="2463800"/>
                </a:lnTo>
                <a:close/>
              </a:path>
              <a:path w="1404620" h="3302000">
                <a:moveTo>
                  <a:pt x="608120" y="2438400"/>
                </a:moveTo>
                <a:lnTo>
                  <a:pt x="560641" y="2438400"/>
                </a:lnTo>
                <a:lnTo>
                  <a:pt x="558114" y="2451100"/>
                </a:lnTo>
                <a:lnTo>
                  <a:pt x="545841" y="2463800"/>
                </a:lnTo>
                <a:lnTo>
                  <a:pt x="594925" y="2463800"/>
                </a:lnTo>
                <a:lnTo>
                  <a:pt x="599363" y="2451100"/>
                </a:lnTo>
                <a:lnTo>
                  <a:pt x="605955" y="2451100"/>
                </a:lnTo>
                <a:lnTo>
                  <a:pt x="608120" y="2438400"/>
                </a:lnTo>
                <a:close/>
              </a:path>
              <a:path w="1404620" h="3302000">
                <a:moveTo>
                  <a:pt x="552056" y="2438400"/>
                </a:moveTo>
                <a:lnTo>
                  <a:pt x="548832" y="2438400"/>
                </a:lnTo>
                <a:lnTo>
                  <a:pt x="546971" y="2451100"/>
                </a:lnTo>
                <a:lnTo>
                  <a:pt x="552056" y="2438400"/>
                </a:lnTo>
                <a:close/>
              </a:path>
              <a:path w="1404620" h="3302000">
                <a:moveTo>
                  <a:pt x="629221" y="2400300"/>
                </a:moveTo>
                <a:lnTo>
                  <a:pt x="621096" y="2400300"/>
                </a:lnTo>
                <a:lnTo>
                  <a:pt x="620350" y="2413000"/>
                </a:lnTo>
                <a:lnTo>
                  <a:pt x="578306" y="2413000"/>
                </a:lnTo>
                <a:lnTo>
                  <a:pt x="574851" y="2425700"/>
                </a:lnTo>
                <a:lnTo>
                  <a:pt x="566555" y="2438400"/>
                </a:lnTo>
                <a:lnTo>
                  <a:pt x="608704" y="2438400"/>
                </a:lnTo>
                <a:lnTo>
                  <a:pt x="610552" y="2425700"/>
                </a:lnTo>
                <a:lnTo>
                  <a:pt x="616858" y="2425700"/>
                </a:lnTo>
                <a:lnTo>
                  <a:pt x="622425" y="2413000"/>
                </a:lnTo>
                <a:lnTo>
                  <a:pt x="629221" y="2400300"/>
                </a:lnTo>
                <a:close/>
              </a:path>
              <a:path w="1404620" h="3302000">
                <a:moveTo>
                  <a:pt x="609434" y="2400300"/>
                </a:moveTo>
                <a:lnTo>
                  <a:pt x="572825" y="2400300"/>
                </a:lnTo>
                <a:lnTo>
                  <a:pt x="569696" y="2413000"/>
                </a:lnTo>
                <a:lnTo>
                  <a:pt x="603224" y="2413000"/>
                </a:lnTo>
                <a:lnTo>
                  <a:pt x="609434" y="2400300"/>
                </a:lnTo>
                <a:close/>
              </a:path>
              <a:path w="1404620" h="3302000">
                <a:moveTo>
                  <a:pt x="577240" y="2387600"/>
                </a:moveTo>
                <a:lnTo>
                  <a:pt x="574986" y="2400300"/>
                </a:lnTo>
                <a:lnTo>
                  <a:pt x="578283" y="2400300"/>
                </a:lnTo>
                <a:lnTo>
                  <a:pt x="577240" y="2387600"/>
                </a:lnTo>
                <a:close/>
              </a:path>
              <a:path w="1404620" h="3302000">
                <a:moveTo>
                  <a:pt x="587708" y="2387600"/>
                </a:moveTo>
                <a:lnTo>
                  <a:pt x="586003" y="2387600"/>
                </a:lnTo>
                <a:lnTo>
                  <a:pt x="581261" y="2400300"/>
                </a:lnTo>
                <a:lnTo>
                  <a:pt x="582028" y="2400300"/>
                </a:lnTo>
                <a:lnTo>
                  <a:pt x="585895" y="2393776"/>
                </a:lnTo>
                <a:lnTo>
                  <a:pt x="587708" y="2387600"/>
                </a:lnTo>
                <a:close/>
              </a:path>
              <a:path w="1404620" h="3302000">
                <a:moveTo>
                  <a:pt x="627723" y="2387600"/>
                </a:moveTo>
                <a:lnTo>
                  <a:pt x="589556" y="2387600"/>
                </a:lnTo>
                <a:lnTo>
                  <a:pt x="585895" y="2393776"/>
                </a:lnTo>
                <a:lnTo>
                  <a:pt x="583979" y="2400300"/>
                </a:lnTo>
                <a:lnTo>
                  <a:pt x="629146" y="2400300"/>
                </a:lnTo>
                <a:lnTo>
                  <a:pt x="627723" y="2387600"/>
                </a:lnTo>
                <a:close/>
              </a:path>
              <a:path w="1404620" h="3302000">
                <a:moveTo>
                  <a:pt x="627723" y="2387600"/>
                </a:moveTo>
                <a:lnTo>
                  <a:pt x="629146" y="2400300"/>
                </a:lnTo>
                <a:lnTo>
                  <a:pt x="627723" y="2387600"/>
                </a:lnTo>
                <a:close/>
              </a:path>
              <a:path w="1404620" h="3302000">
                <a:moveTo>
                  <a:pt x="642002" y="2374900"/>
                </a:moveTo>
                <a:lnTo>
                  <a:pt x="625475" y="2374900"/>
                </a:lnTo>
                <a:lnTo>
                  <a:pt x="625792" y="2387600"/>
                </a:lnTo>
                <a:lnTo>
                  <a:pt x="627723" y="2387600"/>
                </a:lnTo>
                <a:lnTo>
                  <a:pt x="629221" y="2400300"/>
                </a:lnTo>
                <a:lnTo>
                  <a:pt x="633848" y="2400300"/>
                </a:lnTo>
                <a:lnTo>
                  <a:pt x="642188" y="2387600"/>
                </a:lnTo>
                <a:lnTo>
                  <a:pt x="642002" y="2374900"/>
                </a:lnTo>
                <a:close/>
              </a:path>
              <a:path w="1404620" h="3302000">
                <a:moveTo>
                  <a:pt x="603796" y="2349500"/>
                </a:moveTo>
                <a:lnTo>
                  <a:pt x="597463" y="2349500"/>
                </a:lnTo>
                <a:lnTo>
                  <a:pt x="590648" y="2362200"/>
                </a:lnTo>
                <a:lnTo>
                  <a:pt x="586647" y="2374900"/>
                </a:lnTo>
                <a:lnTo>
                  <a:pt x="588759" y="2387600"/>
                </a:lnTo>
                <a:lnTo>
                  <a:pt x="625792" y="2387600"/>
                </a:lnTo>
                <a:lnTo>
                  <a:pt x="625475" y="2374900"/>
                </a:lnTo>
                <a:lnTo>
                  <a:pt x="630554" y="2374900"/>
                </a:lnTo>
                <a:lnTo>
                  <a:pt x="638568" y="2362200"/>
                </a:lnTo>
                <a:lnTo>
                  <a:pt x="610247" y="2362200"/>
                </a:lnTo>
                <a:lnTo>
                  <a:pt x="603796" y="2349500"/>
                </a:lnTo>
                <a:close/>
              </a:path>
              <a:path w="1404620" h="3302000">
                <a:moveTo>
                  <a:pt x="652498" y="2362200"/>
                </a:moveTo>
                <a:lnTo>
                  <a:pt x="638568" y="2362200"/>
                </a:lnTo>
                <a:lnTo>
                  <a:pt x="642315" y="2374900"/>
                </a:lnTo>
                <a:lnTo>
                  <a:pt x="647339" y="2374900"/>
                </a:lnTo>
                <a:lnTo>
                  <a:pt x="652498" y="2362200"/>
                </a:lnTo>
                <a:close/>
              </a:path>
              <a:path w="1404620" h="3302000">
                <a:moveTo>
                  <a:pt x="615643" y="2340524"/>
                </a:moveTo>
                <a:lnTo>
                  <a:pt x="611938" y="2349500"/>
                </a:lnTo>
                <a:lnTo>
                  <a:pt x="611293" y="2362200"/>
                </a:lnTo>
                <a:lnTo>
                  <a:pt x="644293" y="2362200"/>
                </a:lnTo>
                <a:lnTo>
                  <a:pt x="651395" y="2349500"/>
                </a:lnTo>
                <a:lnTo>
                  <a:pt x="617691" y="2349500"/>
                </a:lnTo>
                <a:lnTo>
                  <a:pt x="615643" y="2340524"/>
                </a:lnTo>
                <a:close/>
              </a:path>
              <a:path w="1404620" h="3302000">
                <a:moveTo>
                  <a:pt x="653799" y="2336800"/>
                </a:moveTo>
                <a:lnTo>
                  <a:pt x="619055" y="2336800"/>
                </a:lnTo>
                <a:lnTo>
                  <a:pt x="619566" y="2349500"/>
                </a:lnTo>
                <a:lnTo>
                  <a:pt x="652208" y="2349500"/>
                </a:lnTo>
                <a:lnTo>
                  <a:pt x="653799" y="2336800"/>
                </a:lnTo>
                <a:close/>
              </a:path>
              <a:path w="1404620" h="3302000">
                <a:moveTo>
                  <a:pt x="678814" y="2311400"/>
                </a:moveTo>
                <a:lnTo>
                  <a:pt x="623390" y="2311400"/>
                </a:lnTo>
                <a:lnTo>
                  <a:pt x="621449" y="2324100"/>
                </a:lnTo>
                <a:lnTo>
                  <a:pt x="630756" y="2324100"/>
                </a:lnTo>
                <a:lnTo>
                  <a:pt x="635098" y="2336800"/>
                </a:lnTo>
                <a:lnTo>
                  <a:pt x="658075" y="2336800"/>
                </a:lnTo>
                <a:lnTo>
                  <a:pt x="655739" y="2349500"/>
                </a:lnTo>
                <a:lnTo>
                  <a:pt x="664106" y="2349500"/>
                </a:lnTo>
                <a:lnTo>
                  <a:pt x="668286" y="2336800"/>
                </a:lnTo>
                <a:lnTo>
                  <a:pt x="672153" y="2324100"/>
                </a:lnTo>
                <a:lnTo>
                  <a:pt x="678814" y="2311400"/>
                </a:lnTo>
                <a:close/>
              </a:path>
              <a:path w="1404620" h="3302000">
                <a:moveTo>
                  <a:pt x="617181" y="2336800"/>
                </a:moveTo>
                <a:lnTo>
                  <a:pt x="614794" y="2336800"/>
                </a:lnTo>
                <a:lnTo>
                  <a:pt x="615643" y="2340524"/>
                </a:lnTo>
                <a:lnTo>
                  <a:pt x="617181" y="2336800"/>
                </a:lnTo>
                <a:close/>
              </a:path>
              <a:path w="1404620" h="3302000">
                <a:moveTo>
                  <a:pt x="626536" y="2324100"/>
                </a:moveTo>
                <a:lnTo>
                  <a:pt x="621279" y="2324100"/>
                </a:lnTo>
                <a:lnTo>
                  <a:pt x="617181" y="2336800"/>
                </a:lnTo>
                <a:lnTo>
                  <a:pt x="630999" y="2336800"/>
                </a:lnTo>
                <a:lnTo>
                  <a:pt x="626536" y="2324100"/>
                </a:lnTo>
                <a:close/>
              </a:path>
              <a:path w="1404620" h="3302000">
                <a:moveTo>
                  <a:pt x="628048" y="2298700"/>
                </a:moveTo>
                <a:lnTo>
                  <a:pt x="622223" y="2298700"/>
                </a:lnTo>
                <a:lnTo>
                  <a:pt x="626488" y="2311400"/>
                </a:lnTo>
                <a:lnTo>
                  <a:pt x="627076" y="2310622"/>
                </a:lnTo>
                <a:lnTo>
                  <a:pt x="628048" y="2298700"/>
                </a:lnTo>
                <a:close/>
              </a:path>
              <a:path w="1404620" h="3302000">
                <a:moveTo>
                  <a:pt x="672559" y="2298700"/>
                </a:moveTo>
                <a:lnTo>
                  <a:pt x="636098" y="2298700"/>
                </a:lnTo>
                <a:lnTo>
                  <a:pt x="627076" y="2310622"/>
                </a:lnTo>
                <a:lnTo>
                  <a:pt x="627013" y="2311400"/>
                </a:lnTo>
                <a:lnTo>
                  <a:pt x="668997" y="2311400"/>
                </a:lnTo>
                <a:lnTo>
                  <a:pt x="672559" y="2298700"/>
                </a:lnTo>
                <a:close/>
              </a:path>
              <a:path w="1404620" h="3302000">
                <a:moveTo>
                  <a:pt x="675341" y="2298700"/>
                </a:moveTo>
                <a:lnTo>
                  <a:pt x="672559" y="2298700"/>
                </a:lnTo>
                <a:lnTo>
                  <a:pt x="673084" y="2311400"/>
                </a:lnTo>
                <a:lnTo>
                  <a:pt x="677792" y="2311400"/>
                </a:lnTo>
                <a:lnTo>
                  <a:pt x="675341" y="2298700"/>
                </a:lnTo>
                <a:close/>
              </a:path>
              <a:path w="1404620" h="3302000">
                <a:moveTo>
                  <a:pt x="682536" y="2286000"/>
                </a:moveTo>
                <a:lnTo>
                  <a:pt x="638314" y="2286000"/>
                </a:lnTo>
                <a:lnTo>
                  <a:pt x="642794" y="2298700"/>
                </a:lnTo>
                <a:lnTo>
                  <a:pt x="675557" y="2298700"/>
                </a:lnTo>
                <a:lnTo>
                  <a:pt x="682536" y="2286000"/>
                </a:lnTo>
                <a:close/>
              </a:path>
              <a:path w="1404620" h="3302000">
                <a:moveTo>
                  <a:pt x="699034" y="2273300"/>
                </a:moveTo>
                <a:lnTo>
                  <a:pt x="650209" y="2273300"/>
                </a:lnTo>
                <a:lnTo>
                  <a:pt x="645701" y="2286000"/>
                </a:lnTo>
                <a:lnTo>
                  <a:pt x="682536" y="2286000"/>
                </a:lnTo>
                <a:lnTo>
                  <a:pt x="679504" y="2298700"/>
                </a:lnTo>
                <a:lnTo>
                  <a:pt x="689181" y="2298700"/>
                </a:lnTo>
                <a:lnTo>
                  <a:pt x="699034" y="2273300"/>
                </a:lnTo>
                <a:close/>
              </a:path>
              <a:path w="1404620" h="3302000">
                <a:moveTo>
                  <a:pt x="651649" y="2260600"/>
                </a:moveTo>
                <a:lnTo>
                  <a:pt x="645651" y="2260600"/>
                </a:lnTo>
                <a:lnTo>
                  <a:pt x="634761" y="2273300"/>
                </a:lnTo>
                <a:lnTo>
                  <a:pt x="628982" y="2286000"/>
                </a:lnTo>
                <a:lnTo>
                  <a:pt x="645701" y="2286000"/>
                </a:lnTo>
                <a:lnTo>
                  <a:pt x="643585" y="2273300"/>
                </a:lnTo>
                <a:lnTo>
                  <a:pt x="650819" y="2273300"/>
                </a:lnTo>
                <a:lnTo>
                  <a:pt x="651649" y="2260600"/>
                </a:lnTo>
                <a:close/>
              </a:path>
              <a:path w="1404620" h="3302000">
                <a:moveTo>
                  <a:pt x="710065" y="2247900"/>
                </a:moveTo>
                <a:lnTo>
                  <a:pt x="669180" y="2247900"/>
                </a:lnTo>
                <a:lnTo>
                  <a:pt x="661390" y="2260600"/>
                </a:lnTo>
                <a:lnTo>
                  <a:pt x="650819" y="2273300"/>
                </a:lnTo>
                <a:lnTo>
                  <a:pt x="696531" y="2273300"/>
                </a:lnTo>
                <a:lnTo>
                  <a:pt x="697809" y="2260600"/>
                </a:lnTo>
                <a:lnTo>
                  <a:pt x="705123" y="2260600"/>
                </a:lnTo>
                <a:lnTo>
                  <a:pt x="710065" y="2247900"/>
                </a:lnTo>
                <a:close/>
              </a:path>
              <a:path w="1404620" h="3302000">
                <a:moveTo>
                  <a:pt x="677506" y="2235200"/>
                </a:moveTo>
                <a:lnTo>
                  <a:pt x="659501" y="2235200"/>
                </a:lnTo>
                <a:lnTo>
                  <a:pt x="660006" y="2247900"/>
                </a:lnTo>
                <a:lnTo>
                  <a:pt x="681126" y="2247900"/>
                </a:lnTo>
                <a:lnTo>
                  <a:pt x="677506" y="2235200"/>
                </a:lnTo>
                <a:close/>
              </a:path>
              <a:path w="1404620" h="3302000">
                <a:moveTo>
                  <a:pt x="718197" y="2235200"/>
                </a:moveTo>
                <a:lnTo>
                  <a:pt x="688949" y="2235200"/>
                </a:lnTo>
                <a:lnTo>
                  <a:pt x="685418" y="2247900"/>
                </a:lnTo>
                <a:lnTo>
                  <a:pt x="710142" y="2247900"/>
                </a:lnTo>
                <a:lnTo>
                  <a:pt x="718197" y="2235200"/>
                </a:lnTo>
                <a:close/>
              </a:path>
              <a:path w="1404620" h="3302000">
                <a:moveTo>
                  <a:pt x="661658" y="2235152"/>
                </a:moveTo>
                <a:close/>
              </a:path>
              <a:path w="1404620" h="3302000">
                <a:moveTo>
                  <a:pt x="688968" y="2222500"/>
                </a:moveTo>
                <a:lnTo>
                  <a:pt x="670877" y="2222500"/>
                </a:lnTo>
                <a:lnTo>
                  <a:pt x="665414" y="2229998"/>
                </a:lnTo>
                <a:lnTo>
                  <a:pt x="666425" y="2235200"/>
                </a:lnTo>
                <a:lnTo>
                  <a:pt x="682302" y="2235200"/>
                </a:lnTo>
                <a:lnTo>
                  <a:pt x="688968" y="2222500"/>
                </a:lnTo>
                <a:close/>
              </a:path>
              <a:path w="1404620" h="3302000">
                <a:moveTo>
                  <a:pt x="717308" y="2222500"/>
                </a:moveTo>
                <a:lnTo>
                  <a:pt x="688968" y="2222500"/>
                </a:lnTo>
                <a:lnTo>
                  <a:pt x="690956" y="2235200"/>
                </a:lnTo>
                <a:lnTo>
                  <a:pt x="715788" y="2235200"/>
                </a:lnTo>
                <a:lnTo>
                  <a:pt x="717308" y="2222500"/>
                </a:lnTo>
                <a:close/>
              </a:path>
              <a:path w="1404620" h="3302000">
                <a:moveTo>
                  <a:pt x="722658" y="2222500"/>
                </a:moveTo>
                <a:lnTo>
                  <a:pt x="717951" y="2222500"/>
                </a:lnTo>
                <a:lnTo>
                  <a:pt x="715788" y="2235200"/>
                </a:lnTo>
                <a:lnTo>
                  <a:pt x="722578" y="2235200"/>
                </a:lnTo>
                <a:lnTo>
                  <a:pt x="722658" y="2222500"/>
                </a:lnTo>
                <a:close/>
              </a:path>
              <a:path w="1404620" h="3302000">
                <a:moveTo>
                  <a:pt x="663955" y="2222500"/>
                </a:moveTo>
                <a:lnTo>
                  <a:pt x="661658" y="2235152"/>
                </a:lnTo>
                <a:lnTo>
                  <a:pt x="665414" y="2229998"/>
                </a:lnTo>
                <a:lnTo>
                  <a:pt x="663955" y="2222500"/>
                </a:lnTo>
                <a:close/>
              </a:path>
              <a:path w="1404620" h="3302000">
                <a:moveTo>
                  <a:pt x="731989" y="2184400"/>
                </a:moveTo>
                <a:lnTo>
                  <a:pt x="688428" y="2184400"/>
                </a:lnTo>
                <a:lnTo>
                  <a:pt x="691220" y="2209800"/>
                </a:lnTo>
                <a:lnTo>
                  <a:pt x="676922" y="2209800"/>
                </a:lnTo>
                <a:lnTo>
                  <a:pt x="682636" y="2222500"/>
                </a:lnTo>
                <a:lnTo>
                  <a:pt x="723362" y="2222500"/>
                </a:lnTo>
                <a:lnTo>
                  <a:pt x="729614" y="2209800"/>
                </a:lnTo>
                <a:lnTo>
                  <a:pt x="734950" y="2197100"/>
                </a:lnTo>
                <a:lnTo>
                  <a:pt x="727825" y="2197100"/>
                </a:lnTo>
                <a:lnTo>
                  <a:pt x="731989" y="2184400"/>
                </a:lnTo>
                <a:close/>
              </a:path>
              <a:path w="1404620" h="3302000">
                <a:moveTo>
                  <a:pt x="739976" y="2171700"/>
                </a:moveTo>
                <a:lnTo>
                  <a:pt x="694782" y="2171700"/>
                </a:lnTo>
                <a:lnTo>
                  <a:pt x="687981" y="2184400"/>
                </a:lnTo>
                <a:lnTo>
                  <a:pt x="745496" y="2184400"/>
                </a:lnTo>
                <a:lnTo>
                  <a:pt x="739976" y="2171700"/>
                </a:lnTo>
                <a:close/>
              </a:path>
              <a:path w="1404620" h="3302000">
                <a:moveTo>
                  <a:pt x="689101" y="2159000"/>
                </a:moveTo>
                <a:lnTo>
                  <a:pt x="691210" y="2171700"/>
                </a:lnTo>
                <a:lnTo>
                  <a:pt x="693280" y="2171700"/>
                </a:lnTo>
                <a:lnTo>
                  <a:pt x="693344" y="2165886"/>
                </a:lnTo>
                <a:lnTo>
                  <a:pt x="689101" y="2159000"/>
                </a:lnTo>
                <a:close/>
              </a:path>
              <a:path w="1404620" h="3302000">
                <a:moveTo>
                  <a:pt x="723901" y="2159000"/>
                </a:moveTo>
                <a:lnTo>
                  <a:pt x="693419" y="2159000"/>
                </a:lnTo>
                <a:lnTo>
                  <a:pt x="693344" y="2165886"/>
                </a:lnTo>
                <a:lnTo>
                  <a:pt x="696925" y="2171700"/>
                </a:lnTo>
                <a:lnTo>
                  <a:pt x="732523" y="2171700"/>
                </a:lnTo>
                <a:lnTo>
                  <a:pt x="728477" y="2164441"/>
                </a:lnTo>
                <a:lnTo>
                  <a:pt x="723901" y="2159000"/>
                </a:lnTo>
                <a:close/>
              </a:path>
              <a:path w="1404620" h="3302000">
                <a:moveTo>
                  <a:pt x="755510" y="2146300"/>
                </a:moveTo>
                <a:lnTo>
                  <a:pt x="704271" y="2146300"/>
                </a:lnTo>
                <a:lnTo>
                  <a:pt x="702614" y="2159000"/>
                </a:lnTo>
                <a:lnTo>
                  <a:pt x="725444" y="2159000"/>
                </a:lnTo>
                <a:lnTo>
                  <a:pt x="728477" y="2164441"/>
                </a:lnTo>
                <a:lnTo>
                  <a:pt x="734581" y="2171700"/>
                </a:lnTo>
                <a:lnTo>
                  <a:pt x="758164" y="2171700"/>
                </a:lnTo>
                <a:lnTo>
                  <a:pt x="755357" y="2159000"/>
                </a:lnTo>
                <a:lnTo>
                  <a:pt x="755510" y="2146300"/>
                </a:lnTo>
                <a:close/>
              </a:path>
              <a:path w="1404620" h="3302000">
                <a:moveTo>
                  <a:pt x="725444" y="2159000"/>
                </a:moveTo>
                <a:lnTo>
                  <a:pt x="723901" y="2159000"/>
                </a:lnTo>
                <a:lnTo>
                  <a:pt x="728477" y="2164441"/>
                </a:lnTo>
                <a:lnTo>
                  <a:pt x="725444" y="2159000"/>
                </a:lnTo>
                <a:close/>
              </a:path>
              <a:path w="1404620" h="3302000">
                <a:moveTo>
                  <a:pt x="711250" y="2133600"/>
                </a:moveTo>
                <a:lnTo>
                  <a:pt x="703541" y="2133600"/>
                </a:lnTo>
                <a:lnTo>
                  <a:pt x="704900" y="2146300"/>
                </a:lnTo>
                <a:lnTo>
                  <a:pt x="711250" y="2133600"/>
                </a:lnTo>
                <a:close/>
              </a:path>
              <a:path w="1404620" h="3302000">
                <a:moveTo>
                  <a:pt x="720216" y="2133600"/>
                </a:moveTo>
                <a:lnTo>
                  <a:pt x="714621" y="2133600"/>
                </a:lnTo>
                <a:lnTo>
                  <a:pt x="709421" y="2146300"/>
                </a:lnTo>
                <a:lnTo>
                  <a:pt x="716643" y="2146300"/>
                </a:lnTo>
                <a:lnTo>
                  <a:pt x="720216" y="2133600"/>
                </a:lnTo>
                <a:close/>
              </a:path>
              <a:path w="1404620" h="3302000">
                <a:moveTo>
                  <a:pt x="758418" y="2133600"/>
                </a:moveTo>
                <a:lnTo>
                  <a:pt x="720216" y="2133600"/>
                </a:lnTo>
                <a:lnTo>
                  <a:pt x="719840" y="2146300"/>
                </a:lnTo>
                <a:lnTo>
                  <a:pt x="760951" y="2146300"/>
                </a:lnTo>
                <a:lnTo>
                  <a:pt x="758418" y="2133600"/>
                </a:lnTo>
                <a:close/>
              </a:path>
              <a:path w="1404620" h="3302000">
                <a:moveTo>
                  <a:pt x="767431" y="2133600"/>
                </a:moveTo>
                <a:lnTo>
                  <a:pt x="762762" y="2133600"/>
                </a:lnTo>
                <a:lnTo>
                  <a:pt x="760951" y="2146300"/>
                </a:lnTo>
                <a:lnTo>
                  <a:pt x="762490" y="2146300"/>
                </a:lnTo>
                <a:lnTo>
                  <a:pt x="767431" y="2133600"/>
                </a:lnTo>
                <a:close/>
              </a:path>
              <a:path w="1404620" h="3302000">
                <a:moveTo>
                  <a:pt x="728903" y="2108200"/>
                </a:moveTo>
                <a:lnTo>
                  <a:pt x="727151" y="2108200"/>
                </a:lnTo>
                <a:lnTo>
                  <a:pt x="718465" y="2120900"/>
                </a:lnTo>
                <a:lnTo>
                  <a:pt x="715962" y="2133600"/>
                </a:lnTo>
                <a:lnTo>
                  <a:pt x="722276" y="2133600"/>
                </a:lnTo>
                <a:lnTo>
                  <a:pt x="723671" y="2120900"/>
                </a:lnTo>
                <a:lnTo>
                  <a:pt x="731037" y="2120900"/>
                </a:lnTo>
                <a:lnTo>
                  <a:pt x="728903" y="2108200"/>
                </a:lnTo>
                <a:close/>
              </a:path>
              <a:path w="1404620" h="3302000">
                <a:moveTo>
                  <a:pt x="771111" y="2108200"/>
                </a:moveTo>
                <a:lnTo>
                  <a:pt x="735812" y="2108200"/>
                </a:lnTo>
                <a:lnTo>
                  <a:pt x="731037" y="2120900"/>
                </a:lnTo>
                <a:lnTo>
                  <a:pt x="730888" y="2120900"/>
                </a:lnTo>
                <a:lnTo>
                  <a:pt x="727552" y="2133600"/>
                </a:lnTo>
                <a:lnTo>
                  <a:pt x="764814" y="2133600"/>
                </a:lnTo>
                <a:lnTo>
                  <a:pt x="768642" y="2120900"/>
                </a:lnTo>
                <a:lnTo>
                  <a:pt x="771111" y="2108200"/>
                </a:lnTo>
                <a:close/>
              </a:path>
              <a:path w="1404620" h="3302000">
                <a:moveTo>
                  <a:pt x="772261" y="2120900"/>
                </a:moveTo>
                <a:lnTo>
                  <a:pt x="767431" y="2133600"/>
                </a:lnTo>
                <a:lnTo>
                  <a:pt x="770102" y="2133600"/>
                </a:lnTo>
                <a:lnTo>
                  <a:pt x="772261" y="2120900"/>
                </a:lnTo>
                <a:close/>
              </a:path>
              <a:path w="1404620" h="3302000">
                <a:moveTo>
                  <a:pt x="767448" y="2095500"/>
                </a:moveTo>
                <a:lnTo>
                  <a:pt x="729630" y="2095500"/>
                </a:lnTo>
                <a:lnTo>
                  <a:pt x="734819" y="2108200"/>
                </a:lnTo>
                <a:lnTo>
                  <a:pt x="760531" y="2108200"/>
                </a:lnTo>
                <a:lnTo>
                  <a:pt x="767448" y="2095500"/>
                </a:lnTo>
                <a:close/>
              </a:path>
              <a:path w="1404620" h="3302000">
                <a:moveTo>
                  <a:pt x="787522" y="2082800"/>
                </a:moveTo>
                <a:lnTo>
                  <a:pt x="782041" y="2082800"/>
                </a:lnTo>
                <a:lnTo>
                  <a:pt x="780808" y="2095500"/>
                </a:lnTo>
                <a:lnTo>
                  <a:pt x="774838" y="2095500"/>
                </a:lnTo>
                <a:lnTo>
                  <a:pt x="765536" y="2108200"/>
                </a:lnTo>
                <a:lnTo>
                  <a:pt x="782904" y="2108200"/>
                </a:lnTo>
                <a:lnTo>
                  <a:pt x="784480" y="2095500"/>
                </a:lnTo>
                <a:lnTo>
                  <a:pt x="787522" y="2082800"/>
                </a:lnTo>
                <a:close/>
              </a:path>
              <a:path w="1404620" h="3302000">
                <a:moveTo>
                  <a:pt x="732071" y="2091515"/>
                </a:moveTo>
                <a:lnTo>
                  <a:pt x="728533" y="2095500"/>
                </a:lnTo>
                <a:lnTo>
                  <a:pt x="731645" y="2095500"/>
                </a:lnTo>
                <a:lnTo>
                  <a:pt x="732071" y="2091515"/>
                </a:lnTo>
                <a:close/>
              </a:path>
              <a:path w="1404620" h="3302000">
                <a:moveTo>
                  <a:pt x="739813" y="2082800"/>
                </a:moveTo>
                <a:lnTo>
                  <a:pt x="733820" y="2089547"/>
                </a:lnTo>
                <a:lnTo>
                  <a:pt x="734538" y="2095500"/>
                </a:lnTo>
                <a:lnTo>
                  <a:pt x="740591" y="2095500"/>
                </a:lnTo>
                <a:lnTo>
                  <a:pt x="739813" y="2082800"/>
                </a:lnTo>
                <a:close/>
              </a:path>
              <a:path w="1404620" h="3302000">
                <a:moveTo>
                  <a:pt x="756845" y="2070100"/>
                </a:moveTo>
                <a:lnTo>
                  <a:pt x="748641" y="2082800"/>
                </a:lnTo>
                <a:lnTo>
                  <a:pt x="740591" y="2095500"/>
                </a:lnTo>
                <a:lnTo>
                  <a:pt x="777095" y="2095500"/>
                </a:lnTo>
                <a:lnTo>
                  <a:pt x="782041" y="2082800"/>
                </a:lnTo>
                <a:lnTo>
                  <a:pt x="758088" y="2082800"/>
                </a:lnTo>
                <a:lnTo>
                  <a:pt x="756845" y="2070100"/>
                </a:lnTo>
                <a:close/>
              </a:path>
              <a:path w="1404620" h="3302000">
                <a:moveTo>
                  <a:pt x="733005" y="2082800"/>
                </a:moveTo>
                <a:lnTo>
                  <a:pt x="732071" y="2091515"/>
                </a:lnTo>
                <a:lnTo>
                  <a:pt x="733820" y="2089547"/>
                </a:lnTo>
                <a:lnTo>
                  <a:pt x="733005" y="2082800"/>
                </a:lnTo>
                <a:close/>
              </a:path>
              <a:path w="1404620" h="3302000">
                <a:moveTo>
                  <a:pt x="810596" y="2032000"/>
                </a:moveTo>
                <a:lnTo>
                  <a:pt x="805040" y="2044700"/>
                </a:lnTo>
                <a:lnTo>
                  <a:pt x="764463" y="2044700"/>
                </a:lnTo>
                <a:lnTo>
                  <a:pt x="763994" y="2057400"/>
                </a:lnTo>
                <a:lnTo>
                  <a:pt x="765522" y="2057400"/>
                </a:lnTo>
                <a:lnTo>
                  <a:pt x="758088" y="2082800"/>
                </a:lnTo>
                <a:lnTo>
                  <a:pt x="792071" y="2082800"/>
                </a:lnTo>
                <a:lnTo>
                  <a:pt x="798169" y="2070100"/>
                </a:lnTo>
                <a:lnTo>
                  <a:pt x="804043" y="2057400"/>
                </a:lnTo>
                <a:lnTo>
                  <a:pt x="809224" y="2044700"/>
                </a:lnTo>
                <a:lnTo>
                  <a:pt x="810596" y="2032000"/>
                </a:lnTo>
                <a:close/>
              </a:path>
              <a:path w="1404620" h="3302000">
                <a:moveTo>
                  <a:pt x="759120" y="2057400"/>
                </a:moveTo>
                <a:lnTo>
                  <a:pt x="757223" y="2057400"/>
                </a:lnTo>
                <a:lnTo>
                  <a:pt x="755466" y="2070100"/>
                </a:lnTo>
                <a:lnTo>
                  <a:pt x="757504" y="2070100"/>
                </a:lnTo>
                <a:lnTo>
                  <a:pt x="759120" y="2057400"/>
                </a:lnTo>
                <a:close/>
              </a:path>
              <a:path w="1404620" h="3302000">
                <a:moveTo>
                  <a:pt x="813823" y="2044700"/>
                </a:moveTo>
                <a:lnTo>
                  <a:pt x="811911" y="2044700"/>
                </a:lnTo>
                <a:lnTo>
                  <a:pt x="810776" y="2057400"/>
                </a:lnTo>
                <a:lnTo>
                  <a:pt x="812430" y="2057400"/>
                </a:lnTo>
                <a:lnTo>
                  <a:pt x="813823" y="2044700"/>
                </a:lnTo>
                <a:close/>
              </a:path>
              <a:path w="1404620" h="3302000">
                <a:moveTo>
                  <a:pt x="759498" y="2032000"/>
                </a:moveTo>
                <a:lnTo>
                  <a:pt x="751890" y="2032000"/>
                </a:lnTo>
                <a:lnTo>
                  <a:pt x="753262" y="2044700"/>
                </a:lnTo>
                <a:lnTo>
                  <a:pt x="759498" y="2032000"/>
                </a:lnTo>
                <a:close/>
              </a:path>
              <a:path w="1404620" h="3302000">
                <a:moveTo>
                  <a:pt x="806529" y="2032000"/>
                </a:moveTo>
                <a:lnTo>
                  <a:pt x="759829" y="2032000"/>
                </a:lnTo>
                <a:lnTo>
                  <a:pt x="764157" y="2044700"/>
                </a:lnTo>
                <a:lnTo>
                  <a:pt x="805040" y="2044700"/>
                </a:lnTo>
                <a:lnTo>
                  <a:pt x="806529" y="2032000"/>
                </a:lnTo>
                <a:close/>
              </a:path>
              <a:path w="1404620" h="3302000">
                <a:moveTo>
                  <a:pt x="817361" y="2019300"/>
                </a:moveTo>
                <a:lnTo>
                  <a:pt x="764233" y="2019300"/>
                </a:lnTo>
                <a:lnTo>
                  <a:pt x="764679" y="2032000"/>
                </a:lnTo>
                <a:lnTo>
                  <a:pt x="811563" y="2032000"/>
                </a:lnTo>
                <a:lnTo>
                  <a:pt x="817361" y="2019300"/>
                </a:lnTo>
                <a:close/>
              </a:path>
              <a:path w="1404620" h="3302000">
                <a:moveTo>
                  <a:pt x="774038" y="2006600"/>
                </a:moveTo>
                <a:lnTo>
                  <a:pt x="768730" y="2019300"/>
                </a:lnTo>
                <a:lnTo>
                  <a:pt x="776020" y="2019300"/>
                </a:lnTo>
                <a:lnTo>
                  <a:pt x="774038" y="2006600"/>
                </a:lnTo>
                <a:close/>
              </a:path>
              <a:path w="1404620" h="3302000">
                <a:moveTo>
                  <a:pt x="816942" y="1968500"/>
                </a:moveTo>
                <a:lnTo>
                  <a:pt x="787537" y="1968500"/>
                </a:lnTo>
                <a:lnTo>
                  <a:pt x="785825" y="1981200"/>
                </a:lnTo>
                <a:lnTo>
                  <a:pt x="791337" y="1993900"/>
                </a:lnTo>
                <a:lnTo>
                  <a:pt x="824852" y="1993900"/>
                </a:lnTo>
                <a:lnTo>
                  <a:pt x="826506" y="2006600"/>
                </a:lnTo>
                <a:lnTo>
                  <a:pt x="784722" y="2006600"/>
                </a:lnTo>
                <a:lnTo>
                  <a:pt x="776020" y="2019300"/>
                </a:lnTo>
                <a:lnTo>
                  <a:pt x="821143" y="2019300"/>
                </a:lnTo>
                <a:lnTo>
                  <a:pt x="834733" y="1993900"/>
                </a:lnTo>
                <a:lnTo>
                  <a:pt x="831159" y="1981200"/>
                </a:lnTo>
                <a:lnTo>
                  <a:pt x="811542" y="1981200"/>
                </a:lnTo>
                <a:lnTo>
                  <a:pt x="816942" y="1968500"/>
                </a:lnTo>
                <a:close/>
              </a:path>
              <a:path w="1404620" h="3302000">
                <a:moveTo>
                  <a:pt x="792162" y="1993900"/>
                </a:moveTo>
                <a:lnTo>
                  <a:pt x="778619" y="1993900"/>
                </a:lnTo>
                <a:lnTo>
                  <a:pt x="783829" y="2006600"/>
                </a:lnTo>
                <a:lnTo>
                  <a:pt x="790640" y="2006600"/>
                </a:lnTo>
                <a:lnTo>
                  <a:pt x="792162" y="1993900"/>
                </a:lnTo>
                <a:close/>
              </a:path>
              <a:path w="1404620" h="3302000">
                <a:moveTo>
                  <a:pt x="796912" y="1993900"/>
                </a:moveTo>
                <a:lnTo>
                  <a:pt x="792162" y="1993900"/>
                </a:lnTo>
                <a:lnTo>
                  <a:pt x="792581" y="2006600"/>
                </a:lnTo>
                <a:lnTo>
                  <a:pt x="796912" y="1993900"/>
                </a:lnTo>
                <a:close/>
              </a:path>
              <a:path w="1404620" h="3302000">
                <a:moveTo>
                  <a:pt x="823569" y="1993900"/>
                </a:moveTo>
                <a:lnTo>
                  <a:pt x="798766" y="1993900"/>
                </a:lnTo>
                <a:lnTo>
                  <a:pt x="793659" y="2006600"/>
                </a:lnTo>
                <a:lnTo>
                  <a:pt x="825099" y="2006600"/>
                </a:lnTo>
                <a:lnTo>
                  <a:pt x="823569" y="1993900"/>
                </a:lnTo>
                <a:close/>
              </a:path>
              <a:path w="1404620" h="3302000">
                <a:moveTo>
                  <a:pt x="780965" y="1981200"/>
                </a:moveTo>
                <a:lnTo>
                  <a:pt x="774369" y="1993900"/>
                </a:lnTo>
                <a:lnTo>
                  <a:pt x="788169" y="1993900"/>
                </a:lnTo>
                <a:lnTo>
                  <a:pt x="780965" y="1981200"/>
                </a:lnTo>
                <a:close/>
              </a:path>
              <a:path w="1404620" h="3302000">
                <a:moveTo>
                  <a:pt x="818183" y="1968500"/>
                </a:moveTo>
                <a:lnTo>
                  <a:pt x="815722" y="1981200"/>
                </a:lnTo>
                <a:lnTo>
                  <a:pt x="818183" y="1968500"/>
                </a:lnTo>
                <a:close/>
              </a:path>
              <a:path w="1404620" h="3302000">
                <a:moveTo>
                  <a:pt x="841576" y="1955800"/>
                </a:moveTo>
                <a:lnTo>
                  <a:pt x="799972" y="1955800"/>
                </a:lnTo>
                <a:lnTo>
                  <a:pt x="796466" y="1968500"/>
                </a:lnTo>
                <a:lnTo>
                  <a:pt x="830567" y="1968500"/>
                </a:lnTo>
                <a:lnTo>
                  <a:pt x="821127" y="1981200"/>
                </a:lnTo>
                <a:lnTo>
                  <a:pt x="836909" y="1981200"/>
                </a:lnTo>
                <a:lnTo>
                  <a:pt x="844092" y="1968500"/>
                </a:lnTo>
                <a:lnTo>
                  <a:pt x="841576" y="1955800"/>
                </a:lnTo>
                <a:close/>
              </a:path>
              <a:path w="1404620" h="3302000">
                <a:moveTo>
                  <a:pt x="845540" y="1943100"/>
                </a:moveTo>
                <a:lnTo>
                  <a:pt x="811592" y="1943100"/>
                </a:lnTo>
                <a:lnTo>
                  <a:pt x="806678" y="1955800"/>
                </a:lnTo>
                <a:lnTo>
                  <a:pt x="845691" y="1955800"/>
                </a:lnTo>
                <a:lnTo>
                  <a:pt x="845540" y="1943100"/>
                </a:lnTo>
                <a:close/>
              </a:path>
              <a:path w="1404620" h="3302000">
                <a:moveTo>
                  <a:pt x="854011" y="1943100"/>
                </a:moveTo>
                <a:lnTo>
                  <a:pt x="845565" y="1943100"/>
                </a:lnTo>
                <a:lnTo>
                  <a:pt x="845691" y="1955800"/>
                </a:lnTo>
                <a:lnTo>
                  <a:pt x="847601" y="1955800"/>
                </a:lnTo>
                <a:lnTo>
                  <a:pt x="854011" y="1943100"/>
                </a:lnTo>
                <a:close/>
              </a:path>
              <a:path w="1404620" h="3302000">
                <a:moveTo>
                  <a:pt x="814730" y="1930400"/>
                </a:moveTo>
                <a:lnTo>
                  <a:pt x="800226" y="1930400"/>
                </a:lnTo>
                <a:lnTo>
                  <a:pt x="801069" y="1943100"/>
                </a:lnTo>
                <a:lnTo>
                  <a:pt x="814146" y="1943100"/>
                </a:lnTo>
                <a:lnTo>
                  <a:pt x="814730" y="1930400"/>
                </a:lnTo>
                <a:close/>
              </a:path>
              <a:path w="1404620" h="3302000">
                <a:moveTo>
                  <a:pt x="865221" y="1917700"/>
                </a:moveTo>
                <a:lnTo>
                  <a:pt x="828019" y="1917700"/>
                </a:lnTo>
                <a:lnTo>
                  <a:pt x="829382" y="1930400"/>
                </a:lnTo>
                <a:lnTo>
                  <a:pt x="814730" y="1930400"/>
                </a:lnTo>
                <a:lnTo>
                  <a:pt x="818324" y="1943100"/>
                </a:lnTo>
                <a:lnTo>
                  <a:pt x="852652" y="1943100"/>
                </a:lnTo>
                <a:lnTo>
                  <a:pt x="865221" y="1917700"/>
                </a:lnTo>
                <a:close/>
              </a:path>
              <a:path w="1404620" h="3302000">
                <a:moveTo>
                  <a:pt x="825206" y="1917700"/>
                </a:moveTo>
                <a:lnTo>
                  <a:pt x="813850" y="1917700"/>
                </a:lnTo>
                <a:lnTo>
                  <a:pt x="816090" y="1930400"/>
                </a:lnTo>
                <a:lnTo>
                  <a:pt x="825118" y="1930400"/>
                </a:lnTo>
                <a:lnTo>
                  <a:pt x="825206" y="1917700"/>
                </a:lnTo>
                <a:close/>
              </a:path>
              <a:path w="1404620" h="3302000">
                <a:moveTo>
                  <a:pt x="822569" y="1905000"/>
                </a:moveTo>
                <a:lnTo>
                  <a:pt x="819137" y="1917700"/>
                </a:lnTo>
                <a:lnTo>
                  <a:pt x="823340" y="1917700"/>
                </a:lnTo>
                <a:lnTo>
                  <a:pt x="823896" y="1916514"/>
                </a:lnTo>
                <a:lnTo>
                  <a:pt x="822569" y="1905000"/>
                </a:lnTo>
                <a:close/>
              </a:path>
              <a:path w="1404620" h="3302000">
                <a:moveTo>
                  <a:pt x="873313" y="1892300"/>
                </a:moveTo>
                <a:lnTo>
                  <a:pt x="835239" y="1892300"/>
                </a:lnTo>
                <a:lnTo>
                  <a:pt x="823896" y="1916514"/>
                </a:lnTo>
                <a:lnTo>
                  <a:pt x="824033" y="1917700"/>
                </a:lnTo>
                <a:lnTo>
                  <a:pt x="863655" y="1917700"/>
                </a:lnTo>
                <a:lnTo>
                  <a:pt x="860615" y="1905000"/>
                </a:lnTo>
                <a:lnTo>
                  <a:pt x="866770" y="1905000"/>
                </a:lnTo>
                <a:lnTo>
                  <a:pt x="873313" y="1892300"/>
                </a:lnTo>
                <a:close/>
              </a:path>
              <a:path w="1404620" h="3302000">
                <a:moveTo>
                  <a:pt x="877315" y="1879600"/>
                </a:moveTo>
                <a:lnTo>
                  <a:pt x="825982" y="1879600"/>
                </a:lnTo>
                <a:lnTo>
                  <a:pt x="824907" y="1892300"/>
                </a:lnTo>
                <a:lnTo>
                  <a:pt x="877683" y="1892300"/>
                </a:lnTo>
                <a:lnTo>
                  <a:pt x="877315" y="1879600"/>
                </a:lnTo>
                <a:close/>
              </a:path>
              <a:path w="1404620" h="3302000">
                <a:moveTo>
                  <a:pt x="835418" y="1866900"/>
                </a:moveTo>
                <a:lnTo>
                  <a:pt x="832407" y="1879600"/>
                </a:lnTo>
                <a:lnTo>
                  <a:pt x="836015" y="1879600"/>
                </a:lnTo>
                <a:lnTo>
                  <a:pt x="836694" y="1877141"/>
                </a:lnTo>
                <a:lnTo>
                  <a:pt x="835418" y="1866900"/>
                </a:lnTo>
                <a:close/>
              </a:path>
              <a:path w="1404620" h="3302000">
                <a:moveTo>
                  <a:pt x="884393" y="1866900"/>
                </a:moveTo>
                <a:lnTo>
                  <a:pt x="839523" y="1866900"/>
                </a:lnTo>
                <a:lnTo>
                  <a:pt x="836694" y="1877141"/>
                </a:lnTo>
                <a:lnTo>
                  <a:pt x="837001" y="1879600"/>
                </a:lnTo>
                <a:lnTo>
                  <a:pt x="883365" y="1879600"/>
                </a:lnTo>
                <a:lnTo>
                  <a:pt x="884393" y="1866900"/>
                </a:lnTo>
                <a:close/>
              </a:path>
              <a:path w="1404620" h="3302000">
                <a:moveTo>
                  <a:pt x="886417" y="1841500"/>
                </a:moveTo>
                <a:lnTo>
                  <a:pt x="856382" y="1841500"/>
                </a:lnTo>
                <a:lnTo>
                  <a:pt x="849528" y="1866900"/>
                </a:lnTo>
                <a:lnTo>
                  <a:pt x="883958" y="1866900"/>
                </a:lnTo>
                <a:lnTo>
                  <a:pt x="893653" y="1854200"/>
                </a:lnTo>
                <a:lnTo>
                  <a:pt x="892294" y="1854200"/>
                </a:lnTo>
                <a:lnTo>
                  <a:pt x="886417" y="1841500"/>
                </a:lnTo>
                <a:close/>
              </a:path>
              <a:path w="1404620" h="3302000">
                <a:moveTo>
                  <a:pt x="852800" y="1841500"/>
                </a:moveTo>
                <a:lnTo>
                  <a:pt x="849656" y="1841500"/>
                </a:lnTo>
                <a:lnTo>
                  <a:pt x="850766" y="1854200"/>
                </a:lnTo>
                <a:lnTo>
                  <a:pt x="852800" y="1841500"/>
                </a:lnTo>
                <a:close/>
              </a:path>
              <a:path w="1404620" h="3302000">
                <a:moveTo>
                  <a:pt x="860729" y="1828800"/>
                </a:moveTo>
                <a:lnTo>
                  <a:pt x="847454" y="1828800"/>
                </a:lnTo>
                <a:lnTo>
                  <a:pt x="853136" y="1841500"/>
                </a:lnTo>
                <a:lnTo>
                  <a:pt x="859885" y="1841500"/>
                </a:lnTo>
                <a:lnTo>
                  <a:pt x="860729" y="1828800"/>
                </a:lnTo>
                <a:close/>
              </a:path>
              <a:path w="1404620" h="3302000">
                <a:moveTo>
                  <a:pt x="890192" y="1828800"/>
                </a:moveTo>
                <a:lnTo>
                  <a:pt x="862715" y="1828800"/>
                </a:lnTo>
                <a:lnTo>
                  <a:pt x="859885" y="1841500"/>
                </a:lnTo>
                <a:lnTo>
                  <a:pt x="882561" y="1841500"/>
                </a:lnTo>
                <a:lnTo>
                  <a:pt x="890192" y="1828800"/>
                </a:lnTo>
                <a:close/>
              </a:path>
              <a:path w="1404620" h="3302000">
                <a:moveTo>
                  <a:pt x="902665" y="1828800"/>
                </a:moveTo>
                <a:lnTo>
                  <a:pt x="890192" y="1828800"/>
                </a:lnTo>
                <a:lnTo>
                  <a:pt x="893251" y="1841500"/>
                </a:lnTo>
                <a:lnTo>
                  <a:pt x="895991" y="1841500"/>
                </a:lnTo>
                <a:lnTo>
                  <a:pt x="902665" y="1828800"/>
                </a:lnTo>
                <a:close/>
              </a:path>
              <a:path w="1404620" h="3302000">
                <a:moveTo>
                  <a:pt x="877563" y="1790700"/>
                </a:moveTo>
                <a:lnTo>
                  <a:pt x="859520" y="1790700"/>
                </a:lnTo>
                <a:lnTo>
                  <a:pt x="858392" y="1803400"/>
                </a:lnTo>
                <a:lnTo>
                  <a:pt x="864206" y="1816100"/>
                </a:lnTo>
                <a:lnTo>
                  <a:pt x="861460" y="1828800"/>
                </a:lnTo>
                <a:lnTo>
                  <a:pt x="866683" y="1828800"/>
                </a:lnTo>
                <a:lnTo>
                  <a:pt x="867562" y="1816100"/>
                </a:lnTo>
                <a:lnTo>
                  <a:pt x="877563" y="1790700"/>
                </a:lnTo>
                <a:close/>
              </a:path>
              <a:path w="1404620" h="3302000">
                <a:moveTo>
                  <a:pt x="903110" y="1778000"/>
                </a:moveTo>
                <a:lnTo>
                  <a:pt x="892046" y="1778000"/>
                </a:lnTo>
                <a:lnTo>
                  <a:pt x="902301" y="1790700"/>
                </a:lnTo>
                <a:lnTo>
                  <a:pt x="879212" y="1790700"/>
                </a:lnTo>
                <a:lnTo>
                  <a:pt x="875772" y="1803400"/>
                </a:lnTo>
                <a:lnTo>
                  <a:pt x="870508" y="1816100"/>
                </a:lnTo>
                <a:lnTo>
                  <a:pt x="866683" y="1828800"/>
                </a:lnTo>
                <a:lnTo>
                  <a:pt x="896835" y="1828800"/>
                </a:lnTo>
                <a:lnTo>
                  <a:pt x="902131" y="1816100"/>
                </a:lnTo>
                <a:lnTo>
                  <a:pt x="915678" y="1816100"/>
                </a:lnTo>
                <a:lnTo>
                  <a:pt x="912856" y="1790700"/>
                </a:lnTo>
                <a:lnTo>
                  <a:pt x="903110" y="1778000"/>
                </a:lnTo>
                <a:close/>
              </a:path>
              <a:path w="1404620" h="3302000">
                <a:moveTo>
                  <a:pt x="892046" y="1778000"/>
                </a:moveTo>
                <a:lnTo>
                  <a:pt x="866311" y="1778000"/>
                </a:lnTo>
                <a:lnTo>
                  <a:pt x="874306" y="1790700"/>
                </a:lnTo>
                <a:lnTo>
                  <a:pt x="902301" y="1790700"/>
                </a:lnTo>
                <a:lnTo>
                  <a:pt x="892046" y="1778000"/>
                </a:lnTo>
                <a:close/>
              </a:path>
              <a:path w="1404620" h="3302000">
                <a:moveTo>
                  <a:pt x="914780" y="1752600"/>
                </a:moveTo>
                <a:lnTo>
                  <a:pt x="880414" y="1752600"/>
                </a:lnTo>
                <a:lnTo>
                  <a:pt x="884627" y="1778000"/>
                </a:lnTo>
                <a:lnTo>
                  <a:pt x="903110" y="1778000"/>
                </a:lnTo>
                <a:lnTo>
                  <a:pt x="912856" y="1790700"/>
                </a:lnTo>
                <a:lnTo>
                  <a:pt x="923370" y="1790700"/>
                </a:lnTo>
                <a:lnTo>
                  <a:pt x="925475" y="1778000"/>
                </a:lnTo>
                <a:lnTo>
                  <a:pt x="925621" y="1765300"/>
                </a:lnTo>
                <a:lnTo>
                  <a:pt x="915466" y="1765300"/>
                </a:lnTo>
                <a:lnTo>
                  <a:pt x="914780" y="1752600"/>
                </a:lnTo>
                <a:close/>
              </a:path>
              <a:path w="1404620" h="3302000">
                <a:moveTo>
                  <a:pt x="875271" y="1765300"/>
                </a:moveTo>
                <a:lnTo>
                  <a:pt x="872358" y="1778000"/>
                </a:lnTo>
                <a:lnTo>
                  <a:pt x="875548" y="1778000"/>
                </a:lnTo>
                <a:lnTo>
                  <a:pt x="875271" y="1765300"/>
                </a:lnTo>
                <a:close/>
              </a:path>
              <a:path w="1404620" h="3302000">
                <a:moveTo>
                  <a:pt x="928090" y="1752600"/>
                </a:moveTo>
                <a:lnTo>
                  <a:pt x="914780" y="1752600"/>
                </a:lnTo>
                <a:lnTo>
                  <a:pt x="915466" y="1765300"/>
                </a:lnTo>
                <a:lnTo>
                  <a:pt x="925621" y="1765300"/>
                </a:lnTo>
                <a:lnTo>
                  <a:pt x="928090" y="1752600"/>
                </a:lnTo>
                <a:close/>
              </a:path>
              <a:path w="1404620" h="3302000">
                <a:moveTo>
                  <a:pt x="937658" y="1714500"/>
                </a:moveTo>
                <a:lnTo>
                  <a:pt x="902245" y="1714500"/>
                </a:lnTo>
                <a:lnTo>
                  <a:pt x="901350" y="1723266"/>
                </a:lnTo>
                <a:lnTo>
                  <a:pt x="904164" y="1727200"/>
                </a:lnTo>
                <a:lnTo>
                  <a:pt x="899502" y="1739900"/>
                </a:lnTo>
                <a:lnTo>
                  <a:pt x="893060" y="1752600"/>
                </a:lnTo>
                <a:lnTo>
                  <a:pt x="928090" y="1752600"/>
                </a:lnTo>
                <a:lnTo>
                  <a:pt x="932958" y="1765300"/>
                </a:lnTo>
                <a:lnTo>
                  <a:pt x="937990" y="1752600"/>
                </a:lnTo>
                <a:lnTo>
                  <a:pt x="939859" y="1739900"/>
                </a:lnTo>
                <a:lnTo>
                  <a:pt x="935240" y="1727200"/>
                </a:lnTo>
                <a:lnTo>
                  <a:pt x="946480" y="1727200"/>
                </a:lnTo>
                <a:lnTo>
                  <a:pt x="937658" y="1714500"/>
                </a:lnTo>
                <a:close/>
              </a:path>
              <a:path w="1404620" h="3302000">
                <a:moveTo>
                  <a:pt x="885797" y="1739900"/>
                </a:moveTo>
                <a:lnTo>
                  <a:pt x="885037" y="1739900"/>
                </a:lnTo>
                <a:lnTo>
                  <a:pt x="884544" y="1752600"/>
                </a:lnTo>
                <a:lnTo>
                  <a:pt x="890727" y="1752600"/>
                </a:lnTo>
                <a:lnTo>
                  <a:pt x="885797" y="1739900"/>
                </a:lnTo>
                <a:close/>
              </a:path>
              <a:path w="1404620" h="3302000">
                <a:moveTo>
                  <a:pt x="898537" y="1719334"/>
                </a:moveTo>
                <a:lnTo>
                  <a:pt x="892505" y="1727200"/>
                </a:lnTo>
                <a:lnTo>
                  <a:pt x="887425" y="1727200"/>
                </a:lnTo>
                <a:lnTo>
                  <a:pt x="890422" y="1739900"/>
                </a:lnTo>
                <a:lnTo>
                  <a:pt x="895164" y="1739900"/>
                </a:lnTo>
                <a:lnTo>
                  <a:pt x="900949" y="1727200"/>
                </a:lnTo>
                <a:lnTo>
                  <a:pt x="901350" y="1723266"/>
                </a:lnTo>
                <a:lnTo>
                  <a:pt x="898537" y="1719334"/>
                </a:lnTo>
                <a:close/>
              </a:path>
              <a:path w="1404620" h="3302000">
                <a:moveTo>
                  <a:pt x="943975" y="1727200"/>
                </a:moveTo>
                <a:lnTo>
                  <a:pt x="935240" y="1727200"/>
                </a:lnTo>
                <a:lnTo>
                  <a:pt x="943311" y="1739900"/>
                </a:lnTo>
                <a:lnTo>
                  <a:pt x="943975" y="1727200"/>
                </a:lnTo>
                <a:close/>
              </a:path>
              <a:path w="1404620" h="3302000">
                <a:moveTo>
                  <a:pt x="905825" y="1701800"/>
                </a:moveTo>
                <a:lnTo>
                  <a:pt x="903700" y="1701800"/>
                </a:lnTo>
                <a:lnTo>
                  <a:pt x="895078" y="1714500"/>
                </a:lnTo>
                <a:lnTo>
                  <a:pt x="898537" y="1719334"/>
                </a:lnTo>
                <a:lnTo>
                  <a:pt x="902245" y="1714500"/>
                </a:lnTo>
                <a:lnTo>
                  <a:pt x="906818" y="1714500"/>
                </a:lnTo>
                <a:lnTo>
                  <a:pt x="905825" y="1701800"/>
                </a:lnTo>
                <a:close/>
              </a:path>
              <a:path w="1404620" h="3302000">
                <a:moveTo>
                  <a:pt x="915581" y="1676400"/>
                </a:moveTo>
                <a:lnTo>
                  <a:pt x="914655" y="1701800"/>
                </a:lnTo>
                <a:lnTo>
                  <a:pt x="905825" y="1701800"/>
                </a:lnTo>
                <a:lnTo>
                  <a:pt x="909675" y="1714500"/>
                </a:lnTo>
                <a:lnTo>
                  <a:pt x="953661" y="1714500"/>
                </a:lnTo>
                <a:lnTo>
                  <a:pt x="956462" y="1701800"/>
                </a:lnTo>
                <a:lnTo>
                  <a:pt x="962464" y="1689100"/>
                </a:lnTo>
                <a:lnTo>
                  <a:pt x="921656" y="1689100"/>
                </a:lnTo>
                <a:lnTo>
                  <a:pt x="915581" y="1676400"/>
                </a:lnTo>
                <a:close/>
              </a:path>
              <a:path w="1404620" h="3302000">
                <a:moveTo>
                  <a:pt x="977299" y="1625600"/>
                </a:moveTo>
                <a:lnTo>
                  <a:pt x="951318" y="1625600"/>
                </a:lnTo>
                <a:lnTo>
                  <a:pt x="952118" y="1638300"/>
                </a:lnTo>
                <a:lnTo>
                  <a:pt x="971543" y="1638300"/>
                </a:lnTo>
                <a:lnTo>
                  <a:pt x="971667" y="1651000"/>
                </a:lnTo>
                <a:lnTo>
                  <a:pt x="921727" y="1651000"/>
                </a:lnTo>
                <a:lnTo>
                  <a:pt x="930754" y="1663700"/>
                </a:lnTo>
                <a:lnTo>
                  <a:pt x="928722" y="1676400"/>
                </a:lnTo>
                <a:lnTo>
                  <a:pt x="921656" y="1689100"/>
                </a:lnTo>
                <a:lnTo>
                  <a:pt x="963977" y="1689100"/>
                </a:lnTo>
                <a:lnTo>
                  <a:pt x="963781" y="1676400"/>
                </a:lnTo>
                <a:lnTo>
                  <a:pt x="964653" y="1676400"/>
                </a:lnTo>
                <a:lnTo>
                  <a:pt x="966675" y="1663700"/>
                </a:lnTo>
                <a:lnTo>
                  <a:pt x="969949" y="1663700"/>
                </a:lnTo>
                <a:lnTo>
                  <a:pt x="974290" y="1651000"/>
                </a:lnTo>
                <a:lnTo>
                  <a:pt x="979512" y="1638300"/>
                </a:lnTo>
                <a:lnTo>
                  <a:pt x="977299" y="1625600"/>
                </a:lnTo>
                <a:close/>
              </a:path>
              <a:path w="1404620" h="3302000">
                <a:moveTo>
                  <a:pt x="921489" y="1663700"/>
                </a:moveTo>
                <a:lnTo>
                  <a:pt x="919865" y="1663700"/>
                </a:lnTo>
                <a:lnTo>
                  <a:pt x="917422" y="1676400"/>
                </a:lnTo>
                <a:lnTo>
                  <a:pt x="921080" y="1676400"/>
                </a:lnTo>
                <a:lnTo>
                  <a:pt x="921489" y="1663700"/>
                </a:lnTo>
                <a:close/>
              </a:path>
              <a:path w="1404620" h="3302000">
                <a:moveTo>
                  <a:pt x="928705" y="1638300"/>
                </a:moveTo>
                <a:lnTo>
                  <a:pt x="926718" y="1638300"/>
                </a:lnTo>
                <a:lnTo>
                  <a:pt x="925829" y="1651000"/>
                </a:lnTo>
                <a:lnTo>
                  <a:pt x="927602" y="1647664"/>
                </a:lnTo>
                <a:lnTo>
                  <a:pt x="928705" y="1638300"/>
                </a:lnTo>
                <a:close/>
              </a:path>
              <a:path w="1404620" h="3302000">
                <a:moveTo>
                  <a:pt x="960295" y="1638300"/>
                </a:moveTo>
                <a:lnTo>
                  <a:pt x="932578" y="1638300"/>
                </a:lnTo>
                <a:lnTo>
                  <a:pt x="927602" y="1647664"/>
                </a:lnTo>
                <a:lnTo>
                  <a:pt x="927209" y="1651000"/>
                </a:lnTo>
                <a:lnTo>
                  <a:pt x="954798" y="1651000"/>
                </a:lnTo>
                <a:lnTo>
                  <a:pt x="960295" y="1638300"/>
                </a:lnTo>
                <a:close/>
              </a:path>
              <a:path w="1404620" h="3302000">
                <a:moveTo>
                  <a:pt x="935126" y="1625600"/>
                </a:moveTo>
                <a:lnTo>
                  <a:pt x="931383" y="1638300"/>
                </a:lnTo>
                <a:lnTo>
                  <a:pt x="937083" y="1638300"/>
                </a:lnTo>
                <a:lnTo>
                  <a:pt x="935126" y="1625600"/>
                </a:lnTo>
                <a:close/>
              </a:path>
              <a:path w="1404620" h="3302000">
                <a:moveTo>
                  <a:pt x="951318" y="1625600"/>
                </a:moveTo>
                <a:lnTo>
                  <a:pt x="937590" y="1625600"/>
                </a:lnTo>
                <a:lnTo>
                  <a:pt x="939115" y="1638300"/>
                </a:lnTo>
                <a:lnTo>
                  <a:pt x="952118" y="1638300"/>
                </a:lnTo>
                <a:lnTo>
                  <a:pt x="951318" y="1625600"/>
                </a:lnTo>
                <a:close/>
              </a:path>
              <a:path w="1404620" h="3302000">
                <a:moveTo>
                  <a:pt x="948677" y="1587500"/>
                </a:moveTo>
                <a:lnTo>
                  <a:pt x="942556" y="1600200"/>
                </a:lnTo>
                <a:lnTo>
                  <a:pt x="937194" y="1612900"/>
                </a:lnTo>
                <a:lnTo>
                  <a:pt x="934802" y="1625600"/>
                </a:lnTo>
                <a:lnTo>
                  <a:pt x="945681" y="1625600"/>
                </a:lnTo>
                <a:lnTo>
                  <a:pt x="938999" y="1612900"/>
                </a:lnTo>
                <a:lnTo>
                  <a:pt x="977328" y="1612900"/>
                </a:lnTo>
                <a:lnTo>
                  <a:pt x="985012" y="1600200"/>
                </a:lnTo>
                <a:lnTo>
                  <a:pt x="956145" y="1600200"/>
                </a:lnTo>
                <a:lnTo>
                  <a:pt x="948677" y="1587500"/>
                </a:lnTo>
                <a:close/>
              </a:path>
              <a:path w="1404620" h="3302000">
                <a:moveTo>
                  <a:pt x="990460" y="1612900"/>
                </a:moveTo>
                <a:lnTo>
                  <a:pt x="950415" y="1612900"/>
                </a:lnTo>
                <a:lnTo>
                  <a:pt x="945681" y="1625600"/>
                </a:lnTo>
                <a:lnTo>
                  <a:pt x="983508" y="1625600"/>
                </a:lnTo>
                <a:lnTo>
                  <a:pt x="990460" y="1612900"/>
                </a:lnTo>
                <a:close/>
              </a:path>
              <a:path w="1404620" h="3302000">
                <a:moveTo>
                  <a:pt x="994073" y="1600200"/>
                </a:moveTo>
                <a:lnTo>
                  <a:pt x="989139" y="1600200"/>
                </a:lnTo>
                <a:lnTo>
                  <a:pt x="977328" y="1612900"/>
                </a:lnTo>
                <a:lnTo>
                  <a:pt x="989721" y="1612900"/>
                </a:lnTo>
                <a:lnTo>
                  <a:pt x="994073" y="1600200"/>
                </a:lnTo>
                <a:close/>
              </a:path>
              <a:path w="1404620" h="3302000">
                <a:moveTo>
                  <a:pt x="967778" y="1562100"/>
                </a:moveTo>
                <a:lnTo>
                  <a:pt x="963142" y="1562100"/>
                </a:lnTo>
                <a:lnTo>
                  <a:pt x="960183" y="1574800"/>
                </a:lnTo>
                <a:lnTo>
                  <a:pt x="955794" y="1587500"/>
                </a:lnTo>
                <a:lnTo>
                  <a:pt x="956483" y="1600200"/>
                </a:lnTo>
                <a:lnTo>
                  <a:pt x="983686" y="1600200"/>
                </a:lnTo>
                <a:lnTo>
                  <a:pt x="989505" y="1587500"/>
                </a:lnTo>
                <a:lnTo>
                  <a:pt x="995595" y="1587500"/>
                </a:lnTo>
                <a:lnTo>
                  <a:pt x="995772" y="1574800"/>
                </a:lnTo>
                <a:lnTo>
                  <a:pt x="973277" y="1574800"/>
                </a:lnTo>
                <a:lnTo>
                  <a:pt x="967778" y="1562100"/>
                </a:lnTo>
                <a:close/>
              </a:path>
              <a:path w="1404620" h="3302000">
                <a:moveTo>
                  <a:pt x="997000" y="1587500"/>
                </a:moveTo>
                <a:lnTo>
                  <a:pt x="984223" y="1600200"/>
                </a:lnTo>
                <a:lnTo>
                  <a:pt x="998254" y="1600200"/>
                </a:lnTo>
                <a:lnTo>
                  <a:pt x="997000" y="1587500"/>
                </a:lnTo>
                <a:close/>
              </a:path>
              <a:path w="1404620" h="3302000">
                <a:moveTo>
                  <a:pt x="952271" y="1574800"/>
                </a:moveTo>
                <a:lnTo>
                  <a:pt x="948380" y="1574800"/>
                </a:lnTo>
                <a:lnTo>
                  <a:pt x="946876" y="1587500"/>
                </a:lnTo>
                <a:lnTo>
                  <a:pt x="952271" y="1574800"/>
                </a:lnTo>
                <a:close/>
              </a:path>
              <a:path w="1404620" h="3302000">
                <a:moveTo>
                  <a:pt x="1018590" y="1536700"/>
                </a:moveTo>
                <a:lnTo>
                  <a:pt x="974901" y="1536700"/>
                </a:lnTo>
                <a:lnTo>
                  <a:pt x="965754" y="1549400"/>
                </a:lnTo>
                <a:lnTo>
                  <a:pt x="963723" y="1549400"/>
                </a:lnTo>
                <a:lnTo>
                  <a:pt x="962710" y="1562100"/>
                </a:lnTo>
                <a:lnTo>
                  <a:pt x="972462" y="1562100"/>
                </a:lnTo>
                <a:lnTo>
                  <a:pt x="977554" y="1574800"/>
                </a:lnTo>
                <a:lnTo>
                  <a:pt x="1001509" y="1574800"/>
                </a:lnTo>
                <a:lnTo>
                  <a:pt x="999858" y="1587500"/>
                </a:lnTo>
                <a:lnTo>
                  <a:pt x="1000975" y="1587500"/>
                </a:lnTo>
                <a:lnTo>
                  <a:pt x="1007560" y="1574800"/>
                </a:lnTo>
                <a:lnTo>
                  <a:pt x="1010269" y="1562100"/>
                </a:lnTo>
                <a:lnTo>
                  <a:pt x="1012734" y="1549400"/>
                </a:lnTo>
                <a:lnTo>
                  <a:pt x="965754" y="1549400"/>
                </a:lnTo>
                <a:lnTo>
                  <a:pt x="964425" y="1545684"/>
                </a:lnTo>
                <a:lnTo>
                  <a:pt x="1014447" y="1545684"/>
                </a:lnTo>
                <a:lnTo>
                  <a:pt x="1018590" y="1536700"/>
                </a:lnTo>
                <a:close/>
              </a:path>
              <a:path w="1404620" h="3302000">
                <a:moveTo>
                  <a:pt x="966123" y="1536700"/>
                </a:moveTo>
                <a:lnTo>
                  <a:pt x="961212" y="1536700"/>
                </a:lnTo>
                <a:lnTo>
                  <a:pt x="964425" y="1545684"/>
                </a:lnTo>
                <a:lnTo>
                  <a:pt x="966123" y="1536700"/>
                </a:lnTo>
                <a:close/>
              </a:path>
              <a:path w="1404620" h="3302000">
                <a:moveTo>
                  <a:pt x="975105" y="1524000"/>
                </a:moveTo>
                <a:lnTo>
                  <a:pt x="972108" y="1536700"/>
                </a:lnTo>
                <a:lnTo>
                  <a:pt x="974901" y="1536700"/>
                </a:lnTo>
                <a:lnTo>
                  <a:pt x="976382" y="1533440"/>
                </a:lnTo>
                <a:lnTo>
                  <a:pt x="975105" y="1524000"/>
                </a:lnTo>
                <a:close/>
              </a:path>
              <a:path w="1404620" h="3302000">
                <a:moveTo>
                  <a:pt x="1013566" y="1524000"/>
                </a:moveTo>
                <a:lnTo>
                  <a:pt x="980673" y="1524000"/>
                </a:lnTo>
                <a:lnTo>
                  <a:pt x="976382" y="1533440"/>
                </a:lnTo>
                <a:lnTo>
                  <a:pt x="976823" y="1536700"/>
                </a:lnTo>
                <a:lnTo>
                  <a:pt x="1014048" y="1536700"/>
                </a:lnTo>
                <a:lnTo>
                  <a:pt x="1013566" y="1524000"/>
                </a:lnTo>
                <a:close/>
              </a:path>
              <a:path w="1404620" h="3302000">
                <a:moveTo>
                  <a:pt x="1042514" y="1473200"/>
                </a:moveTo>
                <a:lnTo>
                  <a:pt x="1000733" y="1473200"/>
                </a:lnTo>
                <a:lnTo>
                  <a:pt x="995187" y="1498600"/>
                </a:lnTo>
                <a:lnTo>
                  <a:pt x="986409" y="1511300"/>
                </a:lnTo>
                <a:lnTo>
                  <a:pt x="977480" y="1511300"/>
                </a:lnTo>
                <a:lnTo>
                  <a:pt x="983945" y="1524000"/>
                </a:lnTo>
                <a:lnTo>
                  <a:pt x="1019479" y="1524000"/>
                </a:lnTo>
                <a:lnTo>
                  <a:pt x="1018187" y="1536700"/>
                </a:lnTo>
                <a:lnTo>
                  <a:pt x="1026518" y="1524000"/>
                </a:lnTo>
                <a:lnTo>
                  <a:pt x="1034292" y="1498600"/>
                </a:lnTo>
                <a:lnTo>
                  <a:pt x="1031980" y="1498600"/>
                </a:lnTo>
                <a:lnTo>
                  <a:pt x="1038363" y="1485900"/>
                </a:lnTo>
                <a:lnTo>
                  <a:pt x="1042514" y="1473200"/>
                </a:lnTo>
                <a:close/>
              </a:path>
              <a:path w="1404620" h="3302000">
                <a:moveTo>
                  <a:pt x="978645" y="1499915"/>
                </a:moveTo>
                <a:lnTo>
                  <a:pt x="970594" y="1511300"/>
                </a:lnTo>
                <a:lnTo>
                  <a:pt x="966418" y="1524000"/>
                </a:lnTo>
                <a:lnTo>
                  <a:pt x="983788" y="1524000"/>
                </a:lnTo>
                <a:lnTo>
                  <a:pt x="977480" y="1511300"/>
                </a:lnTo>
                <a:lnTo>
                  <a:pt x="981694" y="1511300"/>
                </a:lnTo>
                <a:lnTo>
                  <a:pt x="978645" y="1499915"/>
                </a:lnTo>
                <a:close/>
              </a:path>
              <a:path w="1404620" h="3302000">
                <a:moveTo>
                  <a:pt x="977480" y="1511300"/>
                </a:moveTo>
                <a:lnTo>
                  <a:pt x="983788" y="1524000"/>
                </a:lnTo>
                <a:lnTo>
                  <a:pt x="983945" y="1524000"/>
                </a:lnTo>
                <a:lnTo>
                  <a:pt x="977480" y="1511300"/>
                </a:lnTo>
                <a:close/>
              </a:path>
              <a:path w="1404620" h="3302000">
                <a:moveTo>
                  <a:pt x="985857" y="1504892"/>
                </a:moveTo>
                <a:lnTo>
                  <a:pt x="985704" y="1511300"/>
                </a:lnTo>
                <a:lnTo>
                  <a:pt x="986409" y="1511300"/>
                </a:lnTo>
                <a:lnTo>
                  <a:pt x="985857" y="1504892"/>
                </a:lnTo>
                <a:close/>
              </a:path>
              <a:path w="1404620" h="3302000">
                <a:moveTo>
                  <a:pt x="986008" y="1498600"/>
                </a:moveTo>
                <a:lnTo>
                  <a:pt x="985316" y="1498600"/>
                </a:lnTo>
                <a:lnTo>
                  <a:pt x="985857" y="1504892"/>
                </a:lnTo>
                <a:lnTo>
                  <a:pt x="986008" y="1498600"/>
                </a:lnTo>
                <a:close/>
              </a:path>
              <a:path w="1404620" h="3302000">
                <a:moveTo>
                  <a:pt x="979576" y="1498600"/>
                </a:moveTo>
                <a:lnTo>
                  <a:pt x="978293" y="1498600"/>
                </a:lnTo>
                <a:lnTo>
                  <a:pt x="978645" y="1499915"/>
                </a:lnTo>
                <a:lnTo>
                  <a:pt x="979576" y="1498600"/>
                </a:lnTo>
                <a:close/>
              </a:path>
              <a:path w="1404620" h="3302000">
                <a:moveTo>
                  <a:pt x="1008337" y="1460500"/>
                </a:moveTo>
                <a:lnTo>
                  <a:pt x="1000518" y="1460500"/>
                </a:lnTo>
                <a:lnTo>
                  <a:pt x="992474" y="1473200"/>
                </a:lnTo>
                <a:lnTo>
                  <a:pt x="1012532" y="1473200"/>
                </a:lnTo>
                <a:lnTo>
                  <a:pt x="1008337" y="1460500"/>
                </a:lnTo>
                <a:close/>
              </a:path>
              <a:path w="1404620" h="3302000">
                <a:moveTo>
                  <a:pt x="1041362" y="1460500"/>
                </a:moveTo>
                <a:lnTo>
                  <a:pt x="1019365" y="1460500"/>
                </a:lnTo>
                <a:lnTo>
                  <a:pt x="1017282" y="1473200"/>
                </a:lnTo>
                <a:lnTo>
                  <a:pt x="1041555" y="1473200"/>
                </a:lnTo>
                <a:lnTo>
                  <a:pt x="1041362" y="1460500"/>
                </a:lnTo>
                <a:close/>
              </a:path>
              <a:path w="1404620" h="3302000">
                <a:moveTo>
                  <a:pt x="1046543" y="1447800"/>
                </a:moveTo>
                <a:lnTo>
                  <a:pt x="1010010" y="1447800"/>
                </a:lnTo>
                <a:lnTo>
                  <a:pt x="1005282" y="1460500"/>
                </a:lnTo>
                <a:lnTo>
                  <a:pt x="1045621" y="1460500"/>
                </a:lnTo>
                <a:lnTo>
                  <a:pt x="1046543" y="1447800"/>
                </a:lnTo>
                <a:close/>
              </a:path>
              <a:path w="1404620" h="3302000">
                <a:moveTo>
                  <a:pt x="1052233" y="1447800"/>
                </a:moveTo>
                <a:lnTo>
                  <a:pt x="1047410" y="1447800"/>
                </a:lnTo>
                <a:lnTo>
                  <a:pt x="1045621" y="1460500"/>
                </a:lnTo>
                <a:lnTo>
                  <a:pt x="1048943" y="1460500"/>
                </a:lnTo>
                <a:lnTo>
                  <a:pt x="1052233" y="1447800"/>
                </a:lnTo>
                <a:close/>
              </a:path>
              <a:path w="1404620" h="3302000">
                <a:moveTo>
                  <a:pt x="1069447" y="1397000"/>
                </a:moveTo>
                <a:lnTo>
                  <a:pt x="1017989" y="1397000"/>
                </a:lnTo>
                <a:lnTo>
                  <a:pt x="1012273" y="1409700"/>
                </a:lnTo>
                <a:lnTo>
                  <a:pt x="1013625" y="1422400"/>
                </a:lnTo>
                <a:lnTo>
                  <a:pt x="1018066" y="1435100"/>
                </a:lnTo>
                <a:lnTo>
                  <a:pt x="1001846" y="1435100"/>
                </a:lnTo>
                <a:lnTo>
                  <a:pt x="1005052" y="1447800"/>
                </a:lnTo>
                <a:lnTo>
                  <a:pt x="1051783" y="1447800"/>
                </a:lnTo>
                <a:lnTo>
                  <a:pt x="1056601" y="1422400"/>
                </a:lnTo>
                <a:lnTo>
                  <a:pt x="1053721" y="1422400"/>
                </a:lnTo>
                <a:lnTo>
                  <a:pt x="1056627" y="1409700"/>
                </a:lnTo>
                <a:lnTo>
                  <a:pt x="1068897" y="1409700"/>
                </a:lnTo>
                <a:lnTo>
                  <a:pt x="1069447" y="1397000"/>
                </a:lnTo>
                <a:close/>
              </a:path>
              <a:path w="1404620" h="3302000">
                <a:moveTo>
                  <a:pt x="1011135" y="1384300"/>
                </a:moveTo>
                <a:lnTo>
                  <a:pt x="1014221" y="1397000"/>
                </a:lnTo>
                <a:lnTo>
                  <a:pt x="1015758" y="1397000"/>
                </a:lnTo>
                <a:lnTo>
                  <a:pt x="1015502" y="1390760"/>
                </a:lnTo>
                <a:lnTo>
                  <a:pt x="1011135" y="1384300"/>
                </a:lnTo>
                <a:close/>
              </a:path>
              <a:path w="1404620" h="3302000">
                <a:moveTo>
                  <a:pt x="1055103" y="1384300"/>
                </a:moveTo>
                <a:lnTo>
                  <a:pt x="1015238" y="1384300"/>
                </a:lnTo>
                <a:lnTo>
                  <a:pt x="1015502" y="1390760"/>
                </a:lnTo>
                <a:lnTo>
                  <a:pt x="1019721" y="1397000"/>
                </a:lnTo>
                <a:lnTo>
                  <a:pt x="1053690" y="1397000"/>
                </a:lnTo>
                <a:lnTo>
                  <a:pt x="1055103" y="1384300"/>
                </a:lnTo>
                <a:close/>
              </a:path>
              <a:path w="1404620" h="3302000">
                <a:moveTo>
                  <a:pt x="1076210" y="1371600"/>
                </a:moveTo>
                <a:lnTo>
                  <a:pt x="1024410" y="1371600"/>
                </a:lnTo>
                <a:lnTo>
                  <a:pt x="1023556" y="1384300"/>
                </a:lnTo>
                <a:lnTo>
                  <a:pt x="1080211" y="1384300"/>
                </a:lnTo>
                <a:lnTo>
                  <a:pt x="1076210" y="1371600"/>
                </a:lnTo>
                <a:close/>
              </a:path>
              <a:path w="1404620" h="3302000">
                <a:moveTo>
                  <a:pt x="1028750" y="1358900"/>
                </a:moveTo>
                <a:lnTo>
                  <a:pt x="1022375" y="1358900"/>
                </a:lnTo>
                <a:lnTo>
                  <a:pt x="1024318" y="1371600"/>
                </a:lnTo>
                <a:lnTo>
                  <a:pt x="1029074" y="1360766"/>
                </a:lnTo>
                <a:lnTo>
                  <a:pt x="1028750" y="1358900"/>
                </a:lnTo>
                <a:close/>
              </a:path>
              <a:path w="1404620" h="3302000">
                <a:moveTo>
                  <a:pt x="1036031" y="1358900"/>
                </a:moveTo>
                <a:lnTo>
                  <a:pt x="1029893" y="1358900"/>
                </a:lnTo>
                <a:lnTo>
                  <a:pt x="1029074" y="1360766"/>
                </a:lnTo>
                <a:lnTo>
                  <a:pt x="1030953" y="1371600"/>
                </a:lnTo>
                <a:lnTo>
                  <a:pt x="1037164" y="1371600"/>
                </a:lnTo>
                <a:lnTo>
                  <a:pt x="1036031" y="1358900"/>
                </a:lnTo>
                <a:close/>
              </a:path>
              <a:path w="1404620" h="3302000">
                <a:moveTo>
                  <a:pt x="1078121" y="1358900"/>
                </a:moveTo>
                <a:lnTo>
                  <a:pt x="1039260" y="1358900"/>
                </a:lnTo>
                <a:lnTo>
                  <a:pt x="1037164" y="1371600"/>
                </a:lnTo>
                <a:lnTo>
                  <a:pt x="1075867" y="1371600"/>
                </a:lnTo>
                <a:lnTo>
                  <a:pt x="1078121" y="1358900"/>
                </a:lnTo>
                <a:close/>
              </a:path>
              <a:path w="1404620" h="3302000">
                <a:moveTo>
                  <a:pt x="1044448" y="1333500"/>
                </a:moveTo>
                <a:lnTo>
                  <a:pt x="1042466" y="1333500"/>
                </a:lnTo>
                <a:lnTo>
                  <a:pt x="1035994" y="1346200"/>
                </a:lnTo>
                <a:lnTo>
                  <a:pt x="1034627" y="1358900"/>
                </a:lnTo>
                <a:lnTo>
                  <a:pt x="1040514" y="1358900"/>
                </a:lnTo>
                <a:lnTo>
                  <a:pt x="1040625" y="1346200"/>
                </a:lnTo>
                <a:lnTo>
                  <a:pt x="1047838" y="1346200"/>
                </a:lnTo>
                <a:lnTo>
                  <a:pt x="1044448" y="1333500"/>
                </a:lnTo>
                <a:close/>
              </a:path>
              <a:path w="1404620" h="3302000">
                <a:moveTo>
                  <a:pt x="1080685" y="1346200"/>
                </a:moveTo>
                <a:lnTo>
                  <a:pt x="1045492" y="1346200"/>
                </a:lnTo>
                <a:lnTo>
                  <a:pt x="1040514" y="1358900"/>
                </a:lnTo>
                <a:lnTo>
                  <a:pt x="1077214" y="1358900"/>
                </a:lnTo>
                <a:lnTo>
                  <a:pt x="1080685" y="1346200"/>
                </a:lnTo>
                <a:close/>
              </a:path>
              <a:path w="1404620" h="3302000">
                <a:moveTo>
                  <a:pt x="1085958" y="1346200"/>
                </a:moveTo>
                <a:lnTo>
                  <a:pt x="1080685" y="1346200"/>
                </a:lnTo>
                <a:lnTo>
                  <a:pt x="1081433" y="1358900"/>
                </a:lnTo>
                <a:lnTo>
                  <a:pt x="1081811" y="1358900"/>
                </a:lnTo>
                <a:lnTo>
                  <a:pt x="1085958" y="1346200"/>
                </a:lnTo>
                <a:close/>
              </a:path>
              <a:path w="1404620" h="3302000">
                <a:moveTo>
                  <a:pt x="1086317" y="1320800"/>
                </a:moveTo>
                <a:lnTo>
                  <a:pt x="1049740" y="1320800"/>
                </a:lnTo>
                <a:lnTo>
                  <a:pt x="1051699" y="1333500"/>
                </a:lnTo>
                <a:lnTo>
                  <a:pt x="1047838" y="1346200"/>
                </a:lnTo>
                <a:lnTo>
                  <a:pt x="1082411" y="1346200"/>
                </a:lnTo>
                <a:lnTo>
                  <a:pt x="1085202" y="1333500"/>
                </a:lnTo>
                <a:lnTo>
                  <a:pt x="1086317" y="1320800"/>
                </a:lnTo>
                <a:close/>
              </a:path>
              <a:path w="1404620" h="3302000">
                <a:moveTo>
                  <a:pt x="1037437" y="1320800"/>
                </a:moveTo>
                <a:lnTo>
                  <a:pt x="1034740" y="1333500"/>
                </a:lnTo>
                <a:lnTo>
                  <a:pt x="1038362" y="1333500"/>
                </a:lnTo>
                <a:lnTo>
                  <a:pt x="1037437" y="1320800"/>
                </a:lnTo>
                <a:close/>
              </a:path>
              <a:path w="1404620" h="3302000">
                <a:moveTo>
                  <a:pt x="1045161" y="1308100"/>
                </a:moveTo>
                <a:lnTo>
                  <a:pt x="1042032" y="1308100"/>
                </a:lnTo>
                <a:lnTo>
                  <a:pt x="1043849" y="1320800"/>
                </a:lnTo>
                <a:lnTo>
                  <a:pt x="1047005" y="1320800"/>
                </a:lnTo>
                <a:lnTo>
                  <a:pt x="1045161" y="1308100"/>
                </a:lnTo>
                <a:close/>
              </a:path>
              <a:path w="1404620" h="3302000">
                <a:moveTo>
                  <a:pt x="1080820" y="1308100"/>
                </a:moveTo>
                <a:lnTo>
                  <a:pt x="1046124" y="1308100"/>
                </a:lnTo>
                <a:lnTo>
                  <a:pt x="1048408" y="1320800"/>
                </a:lnTo>
                <a:lnTo>
                  <a:pt x="1075883" y="1320800"/>
                </a:lnTo>
                <a:lnTo>
                  <a:pt x="1080820" y="1308100"/>
                </a:lnTo>
                <a:close/>
              </a:path>
              <a:path w="1404620" h="3302000">
                <a:moveTo>
                  <a:pt x="1100251" y="1295400"/>
                </a:moveTo>
                <a:lnTo>
                  <a:pt x="1094395" y="1295400"/>
                </a:lnTo>
                <a:lnTo>
                  <a:pt x="1094219" y="1308100"/>
                </a:lnTo>
                <a:lnTo>
                  <a:pt x="1089162" y="1320800"/>
                </a:lnTo>
                <a:lnTo>
                  <a:pt x="1097622" y="1320800"/>
                </a:lnTo>
                <a:lnTo>
                  <a:pt x="1097651" y="1308100"/>
                </a:lnTo>
                <a:lnTo>
                  <a:pt x="1100251" y="1295400"/>
                </a:lnTo>
                <a:close/>
              </a:path>
              <a:path w="1404620" h="3302000">
                <a:moveTo>
                  <a:pt x="1067853" y="1282700"/>
                </a:moveTo>
                <a:lnTo>
                  <a:pt x="1060819" y="1295400"/>
                </a:lnTo>
                <a:lnTo>
                  <a:pt x="1053902" y="1308100"/>
                </a:lnTo>
                <a:lnTo>
                  <a:pt x="1090248" y="1308100"/>
                </a:lnTo>
                <a:lnTo>
                  <a:pt x="1094395" y="1295400"/>
                </a:lnTo>
                <a:lnTo>
                  <a:pt x="1069809" y="1295400"/>
                </a:lnTo>
                <a:lnTo>
                  <a:pt x="1067853" y="1282700"/>
                </a:lnTo>
                <a:close/>
              </a:path>
              <a:path w="1404620" h="3302000">
                <a:moveTo>
                  <a:pt x="1108252" y="1270000"/>
                </a:moveTo>
                <a:lnTo>
                  <a:pt x="1075489" y="1270000"/>
                </a:lnTo>
                <a:lnTo>
                  <a:pt x="1075624" y="1282700"/>
                </a:lnTo>
                <a:lnTo>
                  <a:pt x="1069809" y="1295400"/>
                </a:lnTo>
                <a:lnTo>
                  <a:pt x="1104195" y="1295400"/>
                </a:lnTo>
                <a:lnTo>
                  <a:pt x="1108252" y="1270000"/>
                </a:lnTo>
                <a:close/>
              </a:path>
              <a:path w="1404620" h="3302000">
                <a:moveTo>
                  <a:pt x="1068764" y="1270000"/>
                </a:moveTo>
                <a:lnTo>
                  <a:pt x="1067053" y="1282700"/>
                </a:lnTo>
                <a:lnTo>
                  <a:pt x="1067739" y="1282700"/>
                </a:lnTo>
                <a:lnTo>
                  <a:pt x="1068764" y="1270000"/>
                </a:lnTo>
                <a:close/>
              </a:path>
              <a:path w="1404620" h="3302000">
                <a:moveTo>
                  <a:pt x="1117248" y="1244600"/>
                </a:moveTo>
                <a:lnTo>
                  <a:pt x="1071143" y="1244600"/>
                </a:lnTo>
                <a:lnTo>
                  <a:pt x="1066762" y="1257300"/>
                </a:lnTo>
                <a:lnTo>
                  <a:pt x="1072273" y="1257300"/>
                </a:lnTo>
                <a:lnTo>
                  <a:pt x="1073131" y="1270000"/>
                </a:lnTo>
                <a:lnTo>
                  <a:pt x="1113761" y="1270000"/>
                </a:lnTo>
                <a:lnTo>
                  <a:pt x="1117287" y="1257300"/>
                </a:lnTo>
                <a:lnTo>
                  <a:pt x="1117248" y="1244600"/>
                </a:lnTo>
                <a:close/>
              </a:path>
              <a:path w="1404620" h="3302000">
                <a:moveTo>
                  <a:pt x="1078133" y="1219200"/>
                </a:moveTo>
                <a:lnTo>
                  <a:pt x="1073210" y="1231900"/>
                </a:lnTo>
                <a:lnTo>
                  <a:pt x="1069825" y="1244600"/>
                </a:lnTo>
                <a:lnTo>
                  <a:pt x="1112954" y="1244600"/>
                </a:lnTo>
                <a:lnTo>
                  <a:pt x="1117204" y="1231900"/>
                </a:lnTo>
                <a:lnTo>
                  <a:pt x="1081430" y="1231900"/>
                </a:lnTo>
                <a:lnTo>
                  <a:pt x="1078133" y="1219200"/>
                </a:lnTo>
                <a:close/>
              </a:path>
              <a:path w="1404620" h="3302000">
                <a:moveTo>
                  <a:pt x="1123073" y="1231900"/>
                </a:moveTo>
                <a:lnTo>
                  <a:pt x="1118920" y="1231900"/>
                </a:lnTo>
                <a:lnTo>
                  <a:pt x="1119187" y="1244600"/>
                </a:lnTo>
                <a:lnTo>
                  <a:pt x="1123073" y="1231900"/>
                </a:lnTo>
                <a:close/>
              </a:path>
              <a:path w="1404620" h="3302000">
                <a:moveTo>
                  <a:pt x="1136429" y="1193800"/>
                </a:moveTo>
                <a:lnTo>
                  <a:pt x="1089506" y="1193800"/>
                </a:lnTo>
                <a:lnTo>
                  <a:pt x="1092883" y="1206500"/>
                </a:lnTo>
                <a:lnTo>
                  <a:pt x="1101331" y="1206500"/>
                </a:lnTo>
                <a:lnTo>
                  <a:pt x="1097381" y="1219200"/>
                </a:lnTo>
                <a:lnTo>
                  <a:pt x="1088182" y="1219200"/>
                </a:lnTo>
                <a:lnTo>
                  <a:pt x="1081430" y="1231900"/>
                </a:lnTo>
                <a:lnTo>
                  <a:pt x="1122176" y="1231900"/>
                </a:lnTo>
                <a:lnTo>
                  <a:pt x="1125232" y="1219200"/>
                </a:lnTo>
                <a:lnTo>
                  <a:pt x="1136429" y="1193800"/>
                </a:lnTo>
                <a:close/>
              </a:path>
              <a:path w="1404620" h="3302000">
                <a:moveTo>
                  <a:pt x="1094498" y="1206500"/>
                </a:moveTo>
                <a:lnTo>
                  <a:pt x="1081203" y="1206500"/>
                </a:lnTo>
                <a:lnTo>
                  <a:pt x="1086661" y="1219200"/>
                </a:lnTo>
                <a:lnTo>
                  <a:pt x="1093862" y="1219200"/>
                </a:lnTo>
                <a:lnTo>
                  <a:pt x="1094498" y="1206500"/>
                </a:lnTo>
                <a:close/>
              </a:path>
              <a:path w="1404620" h="3302000">
                <a:moveTo>
                  <a:pt x="1099210" y="1206500"/>
                </a:moveTo>
                <a:lnTo>
                  <a:pt x="1094498" y="1206500"/>
                </a:lnTo>
                <a:lnTo>
                  <a:pt x="1095527" y="1219200"/>
                </a:lnTo>
                <a:lnTo>
                  <a:pt x="1099210" y="1206500"/>
                </a:lnTo>
                <a:close/>
              </a:path>
              <a:path w="1404620" h="3302000">
                <a:moveTo>
                  <a:pt x="1086586" y="1193800"/>
                </a:moveTo>
                <a:lnTo>
                  <a:pt x="1082059" y="1193800"/>
                </a:lnTo>
                <a:lnTo>
                  <a:pt x="1076147" y="1206500"/>
                </a:lnTo>
                <a:lnTo>
                  <a:pt x="1092883" y="1206500"/>
                </a:lnTo>
                <a:lnTo>
                  <a:pt x="1086586" y="1193800"/>
                </a:lnTo>
                <a:close/>
              </a:path>
              <a:path w="1404620" h="3302000">
                <a:moveTo>
                  <a:pt x="1098383" y="1181100"/>
                </a:moveTo>
                <a:lnTo>
                  <a:pt x="1087095" y="1181100"/>
                </a:lnTo>
                <a:lnTo>
                  <a:pt x="1086586" y="1193800"/>
                </a:lnTo>
                <a:lnTo>
                  <a:pt x="1092883" y="1206500"/>
                </a:lnTo>
                <a:lnTo>
                  <a:pt x="1089506" y="1193800"/>
                </a:lnTo>
                <a:lnTo>
                  <a:pt x="1096906" y="1193800"/>
                </a:lnTo>
                <a:lnTo>
                  <a:pt x="1098383" y="1181100"/>
                </a:lnTo>
                <a:close/>
              </a:path>
              <a:path w="1404620" h="3302000">
                <a:moveTo>
                  <a:pt x="1115699" y="1168400"/>
                </a:moveTo>
                <a:lnTo>
                  <a:pt x="1094881" y="1168400"/>
                </a:lnTo>
                <a:lnTo>
                  <a:pt x="1092227" y="1181100"/>
                </a:lnTo>
                <a:lnTo>
                  <a:pt x="1099124" y="1181100"/>
                </a:lnTo>
                <a:lnTo>
                  <a:pt x="1096911" y="1193800"/>
                </a:lnTo>
                <a:lnTo>
                  <a:pt x="1111910" y="1193800"/>
                </a:lnTo>
                <a:lnTo>
                  <a:pt x="1115699" y="1168400"/>
                </a:lnTo>
                <a:close/>
              </a:path>
              <a:path w="1404620" h="3302000">
                <a:moveTo>
                  <a:pt x="1120423" y="1181100"/>
                </a:moveTo>
                <a:lnTo>
                  <a:pt x="1111910" y="1193800"/>
                </a:lnTo>
                <a:lnTo>
                  <a:pt x="1131711" y="1193800"/>
                </a:lnTo>
                <a:lnTo>
                  <a:pt x="1120423" y="1181100"/>
                </a:lnTo>
                <a:close/>
              </a:path>
              <a:path w="1404620" h="3302000">
                <a:moveTo>
                  <a:pt x="1144871" y="1155700"/>
                </a:moveTo>
                <a:lnTo>
                  <a:pt x="1107931" y="1155700"/>
                </a:lnTo>
                <a:lnTo>
                  <a:pt x="1104849" y="1168400"/>
                </a:lnTo>
                <a:lnTo>
                  <a:pt x="1129461" y="1168400"/>
                </a:lnTo>
                <a:lnTo>
                  <a:pt x="1120856" y="1181100"/>
                </a:lnTo>
                <a:lnTo>
                  <a:pt x="1143393" y="1181100"/>
                </a:lnTo>
                <a:lnTo>
                  <a:pt x="1139566" y="1168400"/>
                </a:lnTo>
                <a:lnTo>
                  <a:pt x="1144871" y="1155700"/>
                </a:lnTo>
                <a:close/>
              </a:path>
              <a:path w="1404620" h="3302000">
                <a:moveTo>
                  <a:pt x="1141273" y="1143000"/>
                </a:moveTo>
                <a:lnTo>
                  <a:pt x="1106068" y="1143000"/>
                </a:lnTo>
                <a:lnTo>
                  <a:pt x="1099607" y="1155700"/>
                </a:lnTo>
                <a:lnTo>
                  <a:pt x="1142391" y="1155700"/>
                </a:lnTo>
                <a:lnTo>
                  <a:pt x="1141273" y="1143000"/>
                </a:lnTo>
                <a:close/>
              </a:path>
              <a:path w="1404620" h="3302000">
                <a:moveTo>
                  <a:pt x="1163939" y="1092200"/>
                </a:moveTo>
                <a:lnTo>
                  <a:pt x="1121965" y="1092200"/>
                </a:lnTo>
                <a:lnTo>
                  <a:pt x="1125974" y="1104900"/>
                </a:lnTo>
                <a:lnTo>
                  <a:pt x="1116685" y="1130300"/>
                </a:lnTo>
                <a:lnTo>
                  <a:pt x="1102728" y="1130300"/>
                </a:lnTo>
                <a:lnTo>
                  <a:pt x="1095011" y="1143000"/>
                </a:lnTo>
                <a:lnTo>
                  <a:pt x="1141679" y="1143000"/>
                </a:lnTo>
                <a:lnTo>
                  <a:pt x="1142391" y="1155700"/>
                </a:lnTo>
                <a:lnTo>
                  <a:pt x="1150546" y="1155700"/>
                </a:lnTo>
                <a:lnTo>
                  <a:pt x="1147826" y="1143000"/>
                </a:lnTo>
                <a:lnTo>
                  <a:pt x="1158643" y="1117600"/>
                </a:lnTo>
                <a:lnTo>
                  <a:pt x="1156235" y="1117600"/>
                </a:lnTo>
                <a:lnTo>
                  <a:pt x="1152601" y="1104900"/>
                </a:lnTo>
                <a:lnTo>
                  <a:pt x="1158030" y="1104900"/>
                </a:lnTo>
                <a:lnTo>
                  <a:pt x="1163939" y="1092200"/>
                </a:lnTo>
                <a:close/>
              </a:path>
              <a:path w="1404620" h="3302000">
                <a:moveTo>
                  <a:pt x="1162253" y="1130300"/>
                </a:moveTo>
                <a:lnTo>
                  <a:pt x="1158570" y="1130300"/>
                </a:lnTo>
                <a:lnTo>
                  <a:pt x="1152067" y="1143000"/>
                </a:lnTo>
                <a:lnTo>
                  <a:pt x="1162253" y="1130300"/>
                </a:lnTo>
                <a:close/>
              </a:path>
              <a:path w="1404620" h="3302000">
                <a:moveTo>
                  <a:pt x="1105250" y="1117600"/>
                </a:moveTo>
                <a:lnTo>
                  <a:pt x="1107135" y="1130300"/>
                </a:lnTo>
                <a:lnTo>
                  <a:pt x="1116685" y="1130300"/>
                </a:lnTo>
                <a:lnTo>
                  <a:pt x="1105250" y="1117600"/>
                </a:lnTo>
                <a:close/>
              </a:path>
              <a:path w="1404620" h="3302000">
                <a:moveTo>
                  <a:pt x="1119898" y="1079500"/>
                </a:moveTo>
                <a:lnTo>
                  <a:pt x="1114501" y="1079500"/>
                </a:lnTo>
                <a:lnTo>
                  <a:pt x="1114771" y="1092200"/>
                </a:lnTo>
                <a:lnTo>
                  <a:pt x="1122902" y="1092200"/>
                </a:lnTo>
                <a:lnTo>
                  <a:pt x="1119898" y="1079500"/>
                </a:lnTo>
                <a:close/>
              </a:path>
              <a:path w="1404620" h="3302000">
                <a:moveTo>
                  <a:pt x="1171934" y="1066800"/>
                </a:moveTo>
                <a:lnTo>
                  <a:pt x="1126616" y="1066800"/>
                </a:lnTo>
                <a:lnTo>
                  <a:pt x="1125181" y="1092200"/>
                </a:lnTo>
                <a:lnTo>
                  <a:pt x="1167556" y="1092200"/>
                </a:lnTo>
                <a:lnTo>
                  <a:pt x="1166114" y="1079500"/>
                </a:lnTo>
                <a:lnTo>
                  <a:pt x="1171868" y="1079500"/>
                </a:lnTo>
                <a:lnTo>
                  <a:pt x="1171934" y="1066800"/>
                </a:lnTo>
                <a:close/>
              </a:path>
              <a:path w="1404620" h="3302000">
                <a:moveTo>
                  <a:pt x="1177559" y="1041400"/>
                </a:moveTo>
                <a:lnTo>
                  <a:pt x="1140807" y="1041400"/>
                </a:lnTo>
                <a:lnTo>
                  <a:pt x="1135926" y="1066800"/>
                </a:lnTo>
                <a:lnTo>
                  <a:pt x="1170927" y="1066800"/>
                </a:lnTo>
                <a:lnTo>
                  <a:pt x="1179569" y="1054100"/>
                </a:lnTo>
                <a:lnTo>
                  <a:pt x="1177559" y="1041400"/>
                </a:lnTo>
                <a:close/>
              </a:path>
              <a:path w="1404620" h="3302000">
                <a:moveTo>
                  <a:pt x="1137727" y="1041400"/>
                </a:moveTo>
                <a:lnTo>
                  <a:pt x="1134544" y="1041400"/>
                </a:lnTo>
                <a:lnTo>
                  <a:pt x="1135803" y="1054100"/>
                </a:lnTo>
                <a:lnTo>
                  <a:pt x="1137727" y="1041400"/>
                </a:lnTo>
                <a:close/>
              </a:path>
              <a:path w="1404620" h="3302000">
                <a:moveTo>
                  <a:pt x="1172974" y="1028700"/>
                </a:moveTo>
                <a:lnTo>
                  <a:pt x="1130920" y="1028700"/>
                </a:lnTo>
                <a:lnTo>
                  <a:pt x="1136905" y="1041400"/>
                </a:lnTo>
                <a:lnTo>
                  <a:pt x="1166799" y="1041400"/>
                </a:lnTo>
                <a:lnTo>
                  <a:pt x="1172974" y="1028700"/>
                </a:lnTo>
                <a:close/>
              </a:path>
              <a:path w="1404620" h="3302000">
                <a:moveTo>
                  <a:pt x="1158455" y="977900"/>
                </a:moveTo>
                <a:lnTo>
                  <a:pt x="1157066" y="977900"/>
                </a:lnTo>
                <a:lnTo>
                  <a:pt x="1156611" y="990600"/>
                </a:lnTo>
                <a:lnTo>
                  <a:pt x="1154366" y="1003300"/>
                </a:lnTo>
                <a:lnTo>
                  <a:pt x="1151454" y="1016000"/>
                </a:lnTo>
                <a:lnTo>
                  <a:pt x="1148997" y="1028700"/>
                </a:lnTo>
                <a:lnTo>
                  <a:pt x="1176593" y="1028700"/>
                </a:lnTo>
                <a:lnTo>
                  <a:pt x="1180042" y="1041400"/>
                </a:lnTo>
                <a:lnTo>
                  <a:pt x="1185710" y="1028700"/>
                </a:lnTo>
                <a:lnTo>
                  <a:pt x="1186040" y="1016000"/>
                </a:lnTo>
                <a:lnTo>
                  <a:pt x="1183741" y="1016000"/>
                </a:lnTo>
                <a:lnTo>
                  <a:pt x="1196207" y="1003300"/>
                </a:lnTo>
                <a:lnTo>
                  <a:pt x="1191771" y="990600"/>
                </a:lnTo>
                <a:lnTo>
                  <a:pt x="1158493" y="990600"/>
                </a:lnTo>
                <a:lnTo>
                  <a:pt x="1158455" y="977900"/>
                </a:lnTo>
                <a:close/>
              </a:path>
              <a:path w="1404620" h="3302000">
                <a:moveTo>
                  <a:pt x="1151363" y="990600"/>
                </a:moveTo>
                <a:lnTo>
                  <a:pt x="1141577" y="990600"/>
                </a:lnTo>
                <a:lnTo>
                  <a:pt x="1143658" y="1003300"/>
                </a:lnTo>
                <a:lnTo>
                  <a:pt x="1138897" y="1003300"/>
                </a:lnTo>
                <a:lnTo>
                  <a:pt x="1145525" y="1016000"/>
                </a:lnTo>
                <a:lnTo>
                  <a:pt x="1143468" y="1016000"/>
                </a:lnTo>
                <a:lnTo>
                  <a:pt x="1136788" y="1028700"/>
                </a:lnTo>
                <a:lnTo>
                  <a:pt x="1148997" y="1028700"/>
                </a:lnTo>
                <a:lnTo>
                  <a:pt x="1148118" y="1003300"/>
                </a:lnTo>
                <a:lnTo>
                  <a:pt x="1151363" y="990600"/>
                </a:lnTo>
                <a:close/>
              </a:path>
              <a:path w="1404620" h="3302000">
                <a:moveTo>
                  <a:pt x="1138864" y="1002650"/>
                </a:moveTo>
                <a:lnTo>
                  <a:pt x="1138718" y="1003300"/>
                </a:lnTo>
                <a:lnTo>
                  <a:pt x="1138897" y="1003300"/>
                </a:lnTo>
                <a:lnTo>
                  <a:pt x="1138864" y="1002650"/>
                </a:lnTo>
                <a:close/>
              </a:path>
              <a:path w="1404620" h="3302000">
                <a:moveTo>
                  <a:pt x="1154609" y="977900"/>
                </a:moveTo>
                <a:lnTo>
                  <a:pt x="1143036" y="977900"/>
                </a:lnTo>
                <a:lnTo>
                  <a:pt x="1138247" y="990600"/>
                </a:lnTo>
                <a:lnTo>
                  <a:pt x="1138864" y="1002650"/>
                </a:lnTo>
                <a:lnTo>
                  <a:pt x="1141577" y="990600"/>
                </a:lnTo>
                <a:lnTo>
                  <a:pt x="1151363" y="990600"/>
                </a:lnTo>
                <a:lnTo>
                  <a:pt x="1154609" y="977900"/>
                </a:lnTo>
                <a:close/>
              </a:path>
              <a:path w="1404620" h="3302000">
                <a:moveTo>
                  <a:pt x="1172654" y="965200"/>
                </a:moveTo>
                <a:lnTo>
                  <a:pt x="1164186" y="965200"/>
                </a:lnTo>
                <a:lnTo>
                  <a:pt x="1162204" y="967123"/>
                </a:lnTo>
                <a:lnTo>
                  <a:pt x="1169514" y="977900"/>
                </a:lnTo>
                <a:lnTo>
                  <a:pt x="1158455" y="977900"/>
                </a:lnTo>
                <a:lnTo>
                  <a:pt x="1158493" y="990600"/>
                </a:lnTo>
                <a:lnTo>
                  <a:pt x="1191771" y="990600"/>
                </a:lnTo>
                <a:lnTo>
                  <a:pt x="1180548" y="977900"/>
                </a:lnTo>
                <a:lnTo>
                  <a:pt x="1172654" y="965200"/>
                </a:lnTo>
                <a:close/>
              </a:path>
              <a:path w="1404620" h="3302000">
                <a:moveTo>
                  <a:pt x="1162204" y="967123"/>
                </a:moveTo>
                <a:lnTo>
                  <a:pt x="1151104" y="977900"/>
                </a:lnTo>
                <a:lnTo>
                  <a:pt x="1169514" y="977900"/>
                </a:lnTo>
                <a:lnTo>
                  <a:pt x="1162204" y="967123"/>
                </a:lnTo>
                <a:close/>
              </a:path>
              <a:path w="1404620" h="3302000">
                <a:moveTo>
                  <a:pt x="1201972" y="965200"/>
                </a:moveTo>
                <a:lnTo>
                  <a:pt x="1172654" y="965200"/>
                </a:lnTo>
                <a:lnTo>
                  <a:pt x="1180548" y="977900"/>
                </a:lnTo>
                <a:lnTo>
                  <a:pt x="1201101" y="977900"/>
                </a:lnTo>
                <a:lnTo>
                  <a:pt x="1201972" y="965200"/>
                </a:lnTo>
                <a:close/>
              </a:path>
              <a:path w="1404620" h="3302000">
                <a:moveTo>
                  <a:pt x="1206893" y="914400"/>
                </a:moveTo>
                <a:lnTo>
                  <a:pt x="1175252" y="914400"/>
                </a:lnTo>
                <a:lnTo>
                  <a:pt x="1172276" y="927100"/>
                </a:lnTo>
                <a:lnTo>
                  <a:pt x="1167238" y="952500"/>
                </a:lnTo>
                <a:lnTo>
                  <a:pt x="1154645" y="952500"/>
                </a:lnTo>
                <a:lnTo>
                  <a:pt x="1160900" y="965200"/>
                </a:lnTo>
                <a:lnTo>
                  <a:pt x="1162204" y="967123"/>
                </a:lnTo>
                <a:lnTo>
                  <a:pt x="1164186" y="965200"/>
                </a:lnTo>
                <a:lnTo>
                  <a:pt x="1201972" y="965200"/>
                </a:lnTo>
                <a:lnTo>
                  <a:pt x="1200548" y="952500"/>
                </a:lnTo>
                <a:lnTo>
                  <a:pt x="1202054" y="939800"/>
                </a:lnTo>
                <a:lnTo>
                  <a:pt x="1211708" y="939800"/>
                </a:lnTo>
                <a:lnTo>
                  <a:pt x="1212043" y="927100"/>
                </a:lnTo>
                <a:lnTo>
                  <a:pt x="1206893" y="914400"/>
                </a:lnTo>
                <a:close/>
              </a:path>
              <a:path w="1404620" h="3302000">
                <a:moveTo>
                  <a:pt x="1164412" y="939800"/>
                </a:moveTo>
                <a:lnTo>
                  <a:pt x="1158209" y="939800"/>
                </a:lnTo>
                <a:lnTo>
                  <a:pt x="1158609" y="952500"/>
                </a:lnTo>
                <a:lnTo>
                  <a:pt x="1167238" y="952500"/>
                </a:lnTo>
                <a:lnTo>
                  <a:pt x="1164412" y="939800"/>
                </a:lnTo>
                <a:close/>
              </a:path>
              <a:path w="1404620" h="3302000">
                <a:moveTo>
                  <a:pt x="1211708" y="939800"/>
                </a:moveTo>
                <a:lnTo>
                  <a:pt x="1202054" y="939800"/>
                </a:lnTo>
                <a:lnTo>
                  <a:pt x="1207756" y="952500"/>
                </a:lnTo>
                <a:lnTo>
                  <a:pt x="1211708" y="939800"/>
                </a:lnTo>
                <a:close/>
              </a:path>
              <a:path w="1404620" h="3302000">
                <a:moveTo>
                  <a:pt x="1171597" y="914400"/>
                </a:moveTo>
                <a:lnTo>
                  <a:pt x="1167908" y="914400"/>
                </a:lnTo>
                <a:lnTo>
                  <a:pt x="1163866" y="927100"/>
                </a:lnTo>
                <a:lnTo>
                  <a:pt x="1167437" y="927100"/>
                </a:lnTo>
                <a:lnTo>
                  <a:pt x="1171597" y="914400"/>
                </a:lnTo>
                <a:close/>
              </a:path>
              <a:path w="1404620" h="3302000">
                <a:moveTo>
                  <a:pt x="1215545" y="914400"/>
                </a:moveTo>
                <a:lnTo>
                  <a:pt x="1206893" y="914400"/>
                </a:lnTo>
                <a:lnTo>
                  <a:pt x="1215217" y="927100"/>
                </a:lnTo>
                <a:lnTo>
                  <a:pt x="1215545" y="914400"/>
                </a:lnTo>
                <a:close/>
              </a:path>
              <a:path w="1404620" h="3302000">
                <a:moveTo>
                  <a:pt x="1171170" y="904152"/>
                </a:moveTo>
                <a:lnTo>
                  <a:pt x="1165122" y="914400"/>
                </a:lnTo>
                <a:lnTo>
                  <a:pt x="1167908" y="914400"/>
                </a:lnTo>
                <a:lnTo>
                  <a:pt x="1171170" y="904152"/>
                </a:lnTo>
                <a:close/>
              </a:path>
              <a:path w="1404620" h="3302000">
                <a:moveTo>
                  <a:pt x="1230093" y="863600"/>
                </a:moveTo>
                <a:lnTo>
                  <a:pt x="1181544" y="863600"/>
                </a:lnTo>
                <a:lnTo>
                  <a:pt x="1182163" y="889000"/>
                </a:lnTo>
                <a:lnTo>
                  <a:pt x="1172617" y="901700"/>
                </a:lnTo>
                <a:lnTo>
                  <a:pt x="1171918" y="902885"/>
                </a:lnTo>
                <a:lnTo>
                  <a:pt x="1171597" y="914400"/>
                </a:lnTo>
                <a:lnTo>
                  <a:pt x="1182261" y="914400"/>
                </a:lnTo>
                <a:lnTo>
                  <a:pt x="1176312" y="901700"/>
                </a:lnTo>
                <a:lnTo>
                  <a:pt x="1213072" y="901700"/>
                </a:lnTo>
                <a:lnTo>
                  <a:pt x="1222661" y="889000"/>
                </a:lnTo>
                <a:lnTo>
                  <a:pt x="1223873" y="876300"/>
                </a:lnTo>
                <a:lnTo>
                  <a:pt x="1229221" y="876300"/>
                </a:lnTo>
                <a:lnTo>
                  <a:pt x="1230093" y="863600"/>
                </a:lnTo>
                <a:close/>
              </a:path>
              <a:path w="1404620" h="3302000">
                <a:moveTo>
                  <a:pt x="1216939" y="901700"/>
                </a:moveTo>
                <a:lnTo>
                  <a:pt x="1179098" y="901700"/>
                </a:lnTo>
                <a:lnTo>
                  <a:pt x="1182261" y="914400"/>
                </a:lnTo>
                <a:lnTo>
                  <a:pt x="1214058" y="914400"/>
                </a:lnTo>
                <a:lnTo>
                  <a:pt x="1216939" y="901700"/>
                </a:lnTo>
                <a:close/>
              </a:path>
              <a:path w="1404620" h="3302000">
                <a:moveTo>
                  <a:pt x="1171951" y="901700"/>
                </a:moveTo>
                <a:lnTo>
                  <a:pt x="1171170" y="904152"/>
                </a:lnTo>
                <a:lnTo>
                  <a:pt x="1171918" y="902885"/>
                </a:lnTo>
                <a:lnTo>
                  <a:pt x="1171951" y="901700"/>
                </a:lnTo>
                <a:close/>
              </a:path>
              <a:path w="1404620" h="3302000">
                <a:moveTo>
                  <a:pt x="1174610" y="876300"/>
                </a:moveTo>
                <a:lnTo>
                  <a:pt x="1171195" y="876300"/>
                </a:lnTo>
                <a:lnTo>
                  <a:pt x="1170618" y="889000"/>
                </a:lnTo>
                <a:lnTo>
                  <a:pt x="1174610" y="876300"/>
                </a:lnTo>
                <a:close/>
              </a:path>
              <a:path w="1404620" h="3302000">
                <a:moveTo>
                  <a:pt x="1186046" y="850900"/>
                </a:moveTo>
                <a:lnTo>
                  <a:pt x="1184060" y="850900"/>
                </a:lnTo>
                <a:lnTo>
                  <a:pt x="1182560" y="863600"/>
                </a:lnTo>
                <a:lnTo>
                  <a:pt x="1186289" y="863600"/>
                </a:lnTo>
                <a:lnTo>
                  <a:pt x="1186046" y="850900"/>
                </a:lnTo>
                <a:close/>
              </a:path>
              <a:path w="1404620" h="3302000">
                <a:moveTo>
                  <a:pt x="1240116" y="812800"/>
                </a:moveTo>
                <a:lnTo>
                  <a:pt x="1232424" y="812800"/>
                </a:lnTo>
                <a:lnTo>
                  <a:pt x="1233370" y="825500"/>
                </a:lnTo>
                <a:lnTo>
                  <a:pt x="1230205" y="838200"/>
                </a:lnTo>
                <a:lnTo>
                  <a:pt x="1194130" y="838200"/>
                </a:lnTo>
                <a:lnTo>
                  <a:pt x="1193480" y="850900"/>
                </a:lnTo>
                <a:lnTo>
                  <a:pt x="1187685" y="863600"/>
                </a:lnTo>
                <a:lnTo>
                  <a:pt x="1229159" y="863600"/>
                </a:lnTo>
                <a:lnTo>
                  <a:pt x="1229093" y="850900"/>
                </a:lnTo>
                <a:lnTo>
                  <a:pt x="1230872" y="850900"/>
                </a:lnTo>
                <a:lnTo>
                  <a:pt x="1233357" y="838200"/>
                </a:lnTo>
                <a:lnTo>
                  <a:pt x="1236465" y="825500"/>
                </a:lnTo>
                <a:lnTo>
                  <a:pt x="1240116" y="812800"/>
                </a:lnTo>
                <a:close/>
              </a:path>
              <a:path w="1404620" h="3302000">
                <a:moveTo>
                  <a:pt x="1216991" y="825500"/>
                </a:moveTo>
                <a:lnTo>
                  <a:pt x="1190193" y="825500"/>
                </a:lnTo>
                <a:lnTo>
                  <a:pt x="1189232" y="838200"/>
                </a:lnTo>
                <a:lnTo>
                  <a:pt x="1216330" y="838200"/>
                </a:lnTo>
                <a:lnTo>
                  <a:pt x="1216991" y="825500"/>
                </a:lnTo>
                <a:close/>
              </a:path>
              <a:path w="1404620" h="3302000">
                <a:moveTo>
                  <a:pt x="1197455" y="812800"/>
                </a:moveTo>
                <a:lnTo>
                  <a:pt x="1195285" y="812800"/>
                </a:lnTo>
                <a:lnTo>
                  <a:pt x="1192551" y="825500"/>
                </a:lnTo>
                <a:lnTo>
                  <a:pt x="1194133" y="825500"/>
                </a:lnTo>
                <a:lnTo>
                  <a:pt x="1195578" y="822162"/>
                </a:lnTo>
                <a:lnTo>
                  <a:pt x="1197455" y="812800"/>
                </a:lnTo>
                <a:close/>
              </a:path>
              <a:path w="1404620" h="3302000">
                <a:moveTo>
                  <a:pt x="1228051" y="812800"/>
                </a:moveTo>
                <a:lnTo>
                  <a:pt x="1199633" y="812800"/>
                </a:lnTo>
                <a:lnTo>
                  <a:pt x="1195578" y="822162"/>
                </a:lnTo>
                <a:lnTo>
                  <a:pt x="1194909" y="825500"/>
                </a:lnTo>
                <a:lnTo>
                  <a:pt x="1221731" y="825500"/>
                </a:lnTo>
                <a:lnTo>
                  <a:pt x="1228051" y="812800"/>
                </a:lnTo>
                <a:close/>
              </a:path>
              <a:path w="1404620" h="3302000">
                <a:moveTo>
                  <a:pt x="1202232" y="774700"/>
                </a:moveTo>
                <a:lnTo>
                  <a:pt x="1198773" y="774700"/>
                </a:lnTo>
                <a:lnTo>
                  <a:pt x="1194873" y="787400"/>
                </a:lnTo>
                <a:lnTo>
                  <a:pt x="1194049" y="800100"/>
                </a:lnTo>
                <a:lnTo>
                  <a:pt x="1197444" y="812800"/>
                </a:lnTo>
                <a:lnTo>
                  <a:pt x="1243454" y="812800"/>
                </a:lnTo>
                <a:lnTo>
                  <a:pt x="1248981" y="800100"/>
                </a:lnTo>
                <a:lnTo>
                  <a:pt x="1197419" y="800100"/>
                </a:lnTo>
                <a:lnTo>
                  <a:pt x="1207402" y="787400"/>
                </a:lnTo>
                <a:lnTo>
                  <a:pt x="1199959" y="787400"/>
                </a:lnTo>
                <a:lnTo>
                  <a:pt x="1202232" y="774700"/>
                </a:lnTo>
                <a:close/>
              </a:path>
              <a:path w="1404620" h="3302000">
                <a:moveTo>
                  <a:pt x="1251094" y="774700"/>
                </a:moveTo>
                <a:lnTo>
                  <a:pt x="1241894" y="774700"/>
                </a:lnTo>
                <a:lnTo>
                  <a:pt x="1246327" y="787400"/>
                </a:lnTo>
                <a:lnTo>
                  <a:pt x="1207402" y="787400"/>
                </a:lnTo>
                <a:lnTo>
                  <a:pt x="1209001" y="800100"/>
                </a:lnTo>
                <a:lnTo>
                  <a:pt x="1248981" y="800100"/>
                </a:lnTo>
                <a:lnTo>
                  <a:pt x="1247737" y="787400"/>
                </a:lnTo>
                <a:lnTo>
                  <a:pt x="1251094" y="774700"/>
                </a:lnTo>
                <a:close/>
              </a:path>
              <a:path w="1404620" h="3302000">
                <a:moveTo>
                  <a:pt x="1204607" y="774700"/>
                </a:moveTo>
                <a:lnTo>
                  <a:pt x="1202232" y="774700"/>
                </a:lnTo>
                <a:lnTo>
                  <a:pt x="1203156" y="787400"/>
                </a:lnTo>
                <a:lnTo>
                  <a:pt x="1212940" y="787400"/>
                </a:lnTo>
                <a:lnTo>
                  <a:pt x="1204607" y="774700"/>
                </a:lnTo>
                <a:close/>
              </a:path>
              <a:path w="1404620" h="3302000">
                <a:moveTo>
                  <a:pt x="1249760" y="749300"/>
                </a:moveTo>
                <a:lnTo>
                  <a:pt x="1214170" y="749300"/>
                </a:lnTo>
                <a:lnTo>
                  <a:pt x="1210660" y="762000"/>
                </a:lnTo>
                <a:lnTo>
                  <a:pt x="1212603" y="774700"/>
                </a:lnTo>
                <a:lnTo>
                  <a:pt x="1212940" y="787400"/>
                </a:lnTo>
                <a:lnTo>
                  <a:pt x="1234630" y="787400"/>
                </a:lnTo>
                <a:lnTo>
                  <a:pt x="1241894" y="774700"/>
                </a:lnTo>
                <a:lnTo>
                  <a:pt x="1218269" y="774700"/>
                </a:lnTo>
                <a:lnTo>
                  <a:pt x="1213027" y="762000"/>
                </a:lnTo>
                <a:lnTo>
                  <a:pt x="1250181" y="762000"/>
                </a:lnTo>
                <a:lnTo>
                  <a:pt x="1249760" y="749300"/>
                </a:lnTo>
                <a:close/>
              </a:path>
              <a:path w="1404620" h="3302000">
                <a:moveTo>
                  <a:pt x="1207719" y="762000"/>
                </a:moveTo>
                <a:lnTo>
                  <a:pt x="1206017" y="774700"/>
                </a:lnTo>
                <a:lnTo>
                  <a:pt x="1208156" y="774700"/>
                </a:lnTo>
                <a:lnTo>
                  <a:pt x="1207719" y="762000"/>
                </a:lnTo>
                <a:close/>
              </a:path>
              <a:path w="1404620" h="3302000">
                <a:moveTo>
                  <a:pt x="1245154" y="762000"/>
                </a:moveTo>
                <a:lnTo>
                  <a:pt x="1219300" y="762000"/>
                </a:lnTo>
                <a:lnTo>
                  <a:pt x="1218269" y="774700"/>
                </a:lnTo>
                <a:lnTo>
                  <a:pt x="1240283" y="774700"/>
                </a:lnTo>
                <a:lnTo>
                  <a:pt x="1245154" y="762000"/>
                </a:lnTo>
                <a:close/>
              </a:path>
              <a:path w="1404620" h="3302000">
                <a:moveTo>
                  <a:pt x="1252550" y="762000"/>
                </a:moveTo>
                <a:lnTo>
                  <a:pt x="1241053" y="774700"/>
                </a:lnTo>
                <a:lnTo>
                  <a:pt x="1254287" y="774700"/>
                </a:lnTo>
                <a:lnTo>
                  <a:pt x="1252550" y="762000"/>
                </a:lnTo>
                <a:close/>
              </a:path>
              <a:path w="1404620" h="3302000">
                <a:moveTo>
                  <a:pt x="1205231" y="749300"/>
                </a:moveTo>
                <a:lnTo>
                  <a:pt x="1202356" y="762000"/>
                </a:lnTo>
                <a:lnTo>
                  <a:pt x="1206385" y="762000"/>
                </a:lnTo>
                <a:lnTo>
                  <a:pt x="1205231" y="749300"/>
                </a:lnTo>
                <a:close/>
              </a:path>
              <a:path w="1404620" h="3302000">
                <a:moveTo>
                  <a:pt x="1268628" y="711200"/>
                </a:moveTo>
                <a:lnTo>
                  <a:pt x="1224664" y="711200"/>
                </a:lnTo>
                <a:lnTo>
                  <a:pt x="1216311" y="723582"/>
                </a:lnTo>
                <a:lnTo>
                  <a:pt x="1216320" y="723900"/>
                </a:lnTo>
                <a:lnTo>
                  <a:pt x="1215118" y="736600"/>
                </a:lnTo>
                <a:lnTo>
                  <a:pt x="1225032" y="736600"/>
                </a:lnTo>
                <a:lnTo>
                  <a:pt x="1230761" y="749300"/>
                </a:lnTo>
                <a:lnTo>
                  <a:pt x="1255280" y="749300"/>
                </a:lnTo>
                <a:lnTo>
                  <a:pt x="1254302" y="762000"/>
                </a:lnTo>
                <a:lnTo>
                  <a:pt x="1255750" y="762000"/>
                </a:lnTo>
                <a:lnTo>
                  <a:pt x="1261261" y="749300"/>
                </a:lnTo>
                <a:lnTo>
                  <a:pt x="1262527" y="736600"/>
                </a:lnTo>
                <a:lnTo>
                  <a:pt x="1263624" y="723900"/>
                </a:lnTo>
                <a:lnTo>
                  <a:pt x="1268628" y="711200"/>
                </a:lnTo>
                <a:close/>
              </a:path>
              <a:path w="1404620" h="3302000">
                <a:moveTo>
                  <a:pt x="1219974" y="736600"/>
                </a:moveTo>
                <a:lnTo>
                  <a:pt x="1215008" y="736600"/>
                </a:lnTo>
                <a:lnTo>
                  <a:pt x="1207087" y="749300"/>
                </a:lnTo>
                <a:lnTo>
                  <a:pt x="1226375" y="749300"/>
                </a:lnTo>
                <a:lnTo>
                  <a:pt x="1219974" y="736600"/>
                </a:lnTo>
                <a:close/>
              </a:path>
              <a:path w="1404620" h="3302000">
                <a:moveTo>
                  <a:pt x="1209738" y="723900"/>
                </a:moveTo>
                <a:lnTo>
                  <a:pt x="1211961" y="736600"/>
                </a:lnTo>
                <a:lnTo>
                  <a:pt x="1212519" y="736600"/>
                </a:lnTo>
                <a:lnTo>
                  <a:pt x="1209738" y="723900"/>
                </a:lnTo>
                <a:close/>
              </a:path>
              <a:path w="1404620" h="3302000">
                <a:moveTo>
                  <a:pt x="1215955" y="711200"/>
                </a:moveTo>
                <a:lnTo>
                  <a:pt x="1211364" y="723900"/>
                </a:lnTo>
                <a:lnTo>
                  <a:pt x="1216097" y="723900"/>
                </a:lnTo>
                <a:lnTo>
                  <a:pt x="1216311" y="723582"/>
                </a:lnTo>
                <a:lnTo>
                  <a:pt x="1215955" y="711200"/>
                </a:lnTo>
                <a:close/>
              </a:path>
              <a:path w="1404620" h="3302000">
                <a:moveTo>
                  <a:pt x="1223489" y="699579"/>
                </a:moveTo>
                <a:lnTo>
                  <a:pt x="1221701" y="711200"/>
                </a:lnTo>
                <a:lnTo>
                  <a:pt x="1225702" y="711200"/>
                </a:lnTo>
                <a:lnTo>
                  <a:pt x="1223984" y="700540"/>
                </a:lnTo>
                <a:lnTo>
                  <a:pt x="1223489" y="699579"/>
                </a:lnTo>
                <a:close/>
              </a:path>
              <a:path w="1404620" h="3302000">
                <a:moveTo>
                  <a:pt x="1266799" y="685800"/>
                </a:moveTo>
                <a:lnTo>
                  <a:pt x="1231188" y="685800"/>
                </a:lnTo>
                <a:lnTo>
                  <a:pt x="1233543" y="698500"/>
                </a:lnTo>
                <a:lnTo>
                  <a:pt x="1223655" y="698500"/>
                </a:lnTo>
                <a:lnTo>
                  <a:pt x="1223984" y="700540"/>
                </a:lnTo>
                <a:lnTo>
                  <a:pt x="1229473" y="711200"/>
                </a:lnTo>
                <a:lnTo>
                  <a:pt x="1263137" y="711200"/>
                </a:lnTo>
                <a:lnTo>
                  <a:pt x="1261993" y="698500"/>
                </a:lnTo>
                <a:lnTo>
                  <a:pt x="1266799" y="685800"/>
                </a:lnTo>
                <a:close/>
              </a:path>
              <a:path w="1404620" h="3302000">
                <a:moveTo>
                  <a:pt x="1223655" y="698500"/>
                </a:moveTo>
                <a:lnTo>
                  <a:pt x="1222933" y="698500"/>
                </a:lnTo>
                <a:lnTo>
                  <a:pt x="1223489" y="699579"/>
                </a:lnTo>
                <a:lnTo>
                  <a:pt x="1223655" y="698500"/>
                </a:lnTo>
                <a:close/>
              </a:path>
              <a:path w="1404620" h="3302000">
                <a:moveTo>
                  <a:pt x="1224317" y="673664"/>
                </a:moveTo>
                <a:lnTo>
                  <a:pt x="1217593" y="685800"/>
                </a:lnTo>
                <a:lnTo>
                  <a:pt x="1215004" y="698500"/>
                </a:lnTo>
                <a:lnTo>
                  <a:pt x="1224889" y="698500"/>
                </a:lnTo>
                <a:lnTo>
                  <a:pt x="1231188" y="685800"/>
                </a:lnTo>
                <a:lnTo>
                  <a:pt x="1228681" y="685800"/>
                </a:lnTo>
                <a:lnTo>
                  <a:pt x="1224317" y="673664"/>
                </a:lnTo>
                <a:close/>
              </a:path>
              <a:path w="1404620" h="3302000">
                <a:moveTo>
                  <a:pt x="1281893" y="647700"/>
                </a:moveTo>
                <a:lnTo>
                  <a:pt x="1243213" y="647700"/>
                </a:lnTo>
                <a:lnTo>
                  <a:pt x="1239889" y="660400"/>
                </a:lnTo>
                <a:lnTo>
                  <a:pt x="1232949" y="685800"/>
                </a:lnTo>
                <a:lnTo>
                  <a:pt x="1266799" y="685800"/>
                </a:lnTo>
                <a:lnTo>
                  <a:pt x="1267193" y="698500"/>
                </a:lnTo>
                <a:lnTo>
                  <a:pt x="1274121" y="685800"/>
                </a:lnTo>
                <a:lnTo>
                  <a:pt x="1279801" y="673100"/>
                </a:lnTo>
                <a:lnTo>
                  <a:pt x="1276451" y="660400"/>
                </a:lnTo>
                <a:lnTo>
                  <a:pt x="1281893" y="647700"/>
                </a:lnTo>
                <a:close/>
              </a:path>
              <a:path w="1404620" h="3302000">
                <a:moveTo>
                  <a:pt x="1231976" y="681544"/>
                </a:moveTo>
                <a:lnTo>
                  <a:pt x="1232158" y="685800"/>
                </a:lnTo>
                <a:lnTo>
                  <a:pt x="1232949" y="685800"/>
                </a:lnTo>
                <a:lnTo>
                  <a:pt x="1231976" y="681544"/>
                </a:lnTo>
                <a:close/>
              </a:path>
              <a:path w="1404620" h="3302000">
                <a:moveTo>
                  <a:pt x="1231614" y="673100"/>
                </a:moveTo>
                <a:lnTo>
                  <a:pt x="1230045" y="673100"/>
                </a:lnTo>
                <a:lnTo>
                  <a:pt x="1231976" y="681544"/>
                </a:lnTo>
                <a:lnTo>
                  <a:pt x="1231614" y="673100"/>
                </a:lnTo>
                <a:close/>
              </a:path>
              <a:path w="1404620" h="3302000">
                <a:moveTo>
                  <a:pt x="1224630" y="673100"/>
                </a:moveTo>
                <a:lnTo>
                  <a:pt x="1224114" y="673100"/>
                </a:lnTo>
                <a:lnTo>
                  <a:pt x="1224317" y="673664"/>
                </a:lnTo>
                <a:lnTo>
                  <a:pt x="1224630" y="673100"/>
                </a:lnTo>
                <a:close/>
              </a:path>
              <a:path w="1404620" h="3302000">
                <a:moveTo>
                  <a:pt x="1227916" y="647700"/>
                </a:moveTo>
                <a:lnTo>
                  <a:pt x="1227124" y="660400"/>
                </a:lnTo>
                <a:lnTo>
                  <a:pt x="1229953" y="660400"/>
                </a:lnTo>
                <a:lnTo>
                  <a:pt x="1227916" y="647700"/>
                </a:lnTo>
                <a:close/>
              </a:path>
              <a:path w="1404620" h="3302000">
                <a:moveTo>
                  <a:pt x="1254696" y="635000"/>
                </a:moveTo>
                <a:lnTo>
                  <a:pt x="1232218" y="635000"/>
                </a:lnTo>
                <a:lnTo>
                  <a:pt x="1235265" y="647700"/>
                </a:lnTo>
                <a:lnTo>
                  <a:pt x="1259814" y="647700"/>
                </a:lnTo>
                <a:lnTo>
                  <a:pt x="1254696" y="635000"/>
                </a:lnTo>
                <a:close/>
              </a:path>
              <a:path w="1404620" h="3302000">
                <a:moveTo>
                  <a:pt x="1292138" y="609600"/>
                </a:moveTo>
                <a:lnTo>
                  <a:pt x="1287202" y="609600"/>
                </a:lnTo>
                <a:lnTo>
                  <a:pt x="1285804" y="622300"/>
                </a:lnTo>
                <a:lnTo>
                  <a:pt x="1262202" y="622300"/>
                </a:lnTo>
                <a:lnTo>
                  <a:pt x="1260487" y="635000"/>
                </a:lnTo>
                <a:lnTo>
                  <a:pt x="1259814" y="647700"/>
                </a:lnTo>
                <a:lnTo>
                  <a:pt x="1279067" y="647700"/>
                </a:lnTo>
                <a:lnTo>
                  <a:pt x="1284747" y="635000"/>
                </a:lnTo>
                <a:lnTo>
                  <a:pt x="1282923" y="635000"/>
                </a:lnTo>
                <a:lnTo>
                  <a:pt x="1289939" y="622300"/>
                </a:lnTo>
                <a:lnTo>
                  <a:pt x="1292138" y="609600"/>
                </a:lnTo>
                <a:close/>
              </a:path>
              <a:path w="1404620" h="3302000">
                <a:moveTo>
                  <a:pt x="1253201" y="622300"/>
                </a:moveTo>
                <a:lnTo>
                  <a:pt x="1241183" y="622300"/>
                </a:lnTo>
                <a:lnTo>
                  <a:pt x="1234415" y="635000"/>
                </a:lnTo>
                <a:lnTo>
                  <a:pt x="1250014" y="635000"/>
                </a:lnTo>
                <a:lnTo>
                  <a:pt x="1253201" y="622300"/>
                </a:lnTo>
                <a:close/>
              </a:path>
              <a:path w="1404620" h="3302000">
                <a:moveTo>
                  <a:pt x="1286154" y="609600"/>
                </a:moveTo>
                <a:lnTo>
                  <a:pt x="1250531" y="609600"/>
                </a:lnTo>
                <a:lnTo>
                  <a:pt x="1250095" y="622300"/>
                </a:lnTo>
                <a:lnTo>
                  <a:pt x="1285804" y="622300"/>
                </a:lnTo>
                <a:lnTo>
                  <a:pt x="1286154" y="609600"/>
                </a:lnTo>
                <a:close/>
              </a:path>
              <a:path w="1404620" h="3302000">
                <a:moveTo>
                  <a:pt x="1291678" y="571500"/>
                </a:moveTo>
                <a:lnTo>
                  <a:pt x="1247668" y="571500"/>
                </a:lnTo>
                <a:lnTo>
                  <a:pt x="1249857" y="584200"/>
                </a:lnTo>
                <a:lnTo>
                  <a:pt x="1255813" y="596900"/>
                </a:lnTo>
                <a:lnTo>
                  <a:pt x="1248503" y="609600"/>
                </a:lnTo>
                <a:lnTo>
                  <a:pt x="1290528" y="609600"/>
                </a:lnTo>
                <a:lnTo>
                  <a:pt x="1293914" y="596900"/>
                </a:lnTo>
                <a:lnTo>
                  <a:pt x="1298263" y="584200"/>
                </a:lnTo>
                <a:lnTo>
                  <a:pt x="1290022" y="584200"/>
                </a:lnTo>
                <a:lnTo>
                  <a:pt x="1291678" y="571500"/>
                </a:lnTo>
                <a:close/>
              </a:path>
              <a:path w="1404620" h="3302000">
                <a:moveTo>
                  <a:pt x="1269974" y="558800"/>
                </a:moveTo>
                <a:lnTo>
                  <a:pt x="1255910" y="558800"/>
                </a:lnTo>
                <a:lnTo>
                  <a:pt x="1252259" y="571500"/>
                </a:lnTo>
                <a:lnTo>
                  <a:pt x="1268996" y="571500"/>
                </a:lnTo>
                <a:lnTo>
                  <a:pt x="1269974" y="558800"/>
                </a:lnTo>
                <a:close/>
              </a:path>
              <a:path w="1404620" h="3302000">
                <a:moveTo>
                  <a:pt x="1303659" y="558800"/>
                </a:moveTo>
                <a:lnTo>
                  <a:pt x="1269974" y="558800"/>
                </a:lnTo>
                <a:lnTo>
                  <a:pt x="1268996" y="571500"/>
                </a:lnTo>
                <a:lnTo>
                  <a:pt x="1303929" y="571500"/>
                </a:lnTo>
                <a:lnTo>
                  <a:pt x="1303659" y="558800"/>
                </a:lnTo>
                <a:close/>
              </a:path>
              <a:path w="1404620" h="3302000">
                <a:moveTo>
                  <a:pt x="1288211" y="546100"/>
                </a:moveTo>
                <a:lnTo>
                  <a:pt x="1260004" y="546100"/>
                </a:lnTo>
                <a:lnTo>
                  <a:pt x="1248562" y="558800"/>
                </a:lnTo>
                <a:lnTo>
                  <a:pt x="1287303" y="558800"/>
                </a:lnTo>
                <a:lnTo>
                  <a:pt x="1288211" y="546100"/>
                </a:lnTo>
                <a:close/>
              </a:path>
              <a:path w="1404620" h="3302000">
                <a:moveTo>
                  <a:pt x="1311097" y="520700"/>
                </a:moveTo>
                <a:lnTo>
                  <a:pt x="1301610" y="520700"/>
                </a:lnTo>
                <a:lnTo>
                  <a:pt x="1305267" y="533400"/>
                </a:lnTo>
                <a:lnTo>
                  <a:pt x="1259903" y="533400"/>
                </a:lnTo>
                <a:lnTo>
                  <a:pt x="1268147" y="546100"/>
                </a:lnTo>
                <a:lnTo>
                  <a:pt x="1303514" y="546100"/>
                </a:lnTo>
                <a:lnTo>
                  <a:pt x="1307305" y="533400"/>
                </a:lnTo>
                <a:lnTo>
                  <a:pt x="1265504" y="533400"/>
                </a:lnTo>
                <a:lnTo>
                  <a:pt x="1256860" y="520700"/>
                </a:lnTo>
                <a:lnTo>
                  <a:pt x="1311097" y="520700"/>
                </a:lnTo>
                <a:close/>
              </a:path>
              <a:path w="1404620" h="3302000">
                <a:moveTo>
                  <a:pt x="1309242" y="495300"/>
                </a:moveTo>
                <a:lnTo>
                  <a:pt x="1276160" y="495300"/>
                </a:lnTo>
                <a:lnTo>
                  <a:pt x="1274097" y="508000"/>
                </a:lnTo>
                <a:lnTo>
                  <a:pt x="1267102" y="520700"/>
                </a:lnTo>
                <a:lnTo>
                  <a:pt x="1265504" y="533400"/>
                </a:lnTo>
                <a:lnTo>
                  <a:pt x="1303258" y="533400"/>
                </a:lnTo>
                <a:lnTo>
                  <a:pt x="1301610" y="520700"/>
                </a:lnTo>
                <a:lnTo>
                  <a:pt x="1311097" y="520700"/>
                </a:lnTo>
                <a:lnTo>
                  <a:pt x="1313836" y="508000"/>
                </a:lnTo>
                <a:lnTo>
                  <a:pt x="1308468" y="508000"/>
                </a:lnTo>
                <a:lnTo>
                  <a:pt x="1309242" y="495300"/>
                </a:lnTo>
                <a:close/>
              </a:path>
              <a:path w="1404620" h="3302000">
                <a:moveTo>
                  <a:pt x="1316535" y="495300"/>
                </a:moveTo>
                <a:lnTo>
                  <a:pt x="1309242" y="495300"/>
                </a:lnTo>
                <a:lnTo>
                  <a:pt x="1308877" y="508000"/>
                </a:lnTo>
                <a:lnTo>
                  <a:pt x="1313836" y="508000"/>
                </a:lnTo>
                <a:lnTo>
                  <a:pt x="1316535" y="495300"/>
                </a:lnTo>
                <a:close/>
              </a:path>
              <a:path w="1404620" h="3302000">
                <a:moveTo>
                  <a:pt x="1271625" y="469900"/>
                </a:moveTo>
                <a:lnTo>
                  <a:pt x="1263626" y="482600"/>
                </a:lnTo>
                <a:lnTo>
                  <a:pt x="1265089" y="495300"/>
                </a:lnTo>
                <a:lnTo>
                  <a:pt x="1271130" y="495300"/>
                </a:lnTo>
                <a:lnTo>
                  <a:pt x="1270690" y="482600"/>
                </a:lnTo>
                <a:lnTo>
                  <a:pt x="1278123" y="482600"/>
                </a:lnTo>
                <a:lnTo>
                  <a:pt x="1271625" y="469900"/>
                </a:lnTo>
                <a:close/>
              </a:path>
              <a:path w="1404620" h="3302000">
                <a:moveTo>
                  <a:pt x="1313497" y="482600"/>
                </a:moveTo>
                <a:lnTo>
                  <a:pt x="1282342" y="482600"/>
                </a:lnTo>
                <a:lnTo>
                  <a:pt x="1271130" y="495300"/>
                </a:lnTo>
                <a:lnTo>
                  <a:pt x="1317115" y="495300"/>
                </a:lnTo>
                <a:lnTo>
                  <a:pt x="1313497" y="482600"/>
                </a:lnTo>
                <a:close/>
              </a:path>
              <a:path w="1404620" h="3302000">
                <a:moveTo>
                  <a:pt x="1283047" y="444500"/>
                </a:moveTo>
                <a:lnTo>
                  <a:pt x="1281132" y="444500"/>
                </a:lnTo>
                <a:lnTo>
                  <a:pt x="1282269" y="469900"/>
                </a:lnTo>
                <a:lnTo>
                  <a:pt x="1278123" y="482600"/>
                </a:lnTo>
                <a:lnTo>
                  <a:pt x="1326235" y="482600"/>
                </a:lnTo>
                <a:lnTo>
                  <a:pt x="1321981" y="469900"/>
                </a:lnTo>
                <a:lnTo>
                  <a:pt x="1319291" y="457200"/>
                </a:lnTo>
                <a:lnTo>
                  <a:pt x="1286751" y="457200"/>
                </a:lnTo>
                <a:lnTo>
                  <a:pt x="1283047" y="444500"/>
                </a:lnTo>
                <a:close/>
              </a:path>
              <a:path w="1404620" h="3302000">
                <a:moveTo>
                  <a:pt x="1281132" y="444500"/>
                </a:moveTo>
                <a:lnTo>
                  <a:pt x="1271044" y="444500"/>
                </a:lnTo>
                <a:lnTo>
                  <a:pt x="1270276" y="457200"/>
                </a:lnTo>
                <a:lnTo>
                  <a:pt x="1271777" y="457200"/>
                </a:lnTo>
                <a:lnTo>
                  <a:pt x="1281132" y="444500"/>
                </a:lnTo>
                <a:close/>
              </a:path>
              <a:path w="1404620" h="3302000">
                <a:moveTo>
                  <a:pt x="1284741" y="444500"/>
                </a:moveTo>
                <a:lnTo>
                  <a:pt x="1283047" y="444500"/>
                </a:lnTo>
                <a:lnTo>
                  <a:pt x="1286751" y="457200"/>
                </a:lnTo>
                <a:lnTo>
                  <a:pt x="1287440" y="457200"/>
                </a:lnTo>
                <a:lnTo>
                  <a:pt x="1284741" y="444500"/>
                </a:lnTo>
                <a:close/>
              </a:path>
              <a:path w="1404620" h="3302000">
                <a:moveTo>
                  <a:pt x="1324940" y="431800"/>
                </a:moveTo>
                <a:lnTo>
                  <a:pt x="1282452" y="431800"/>
                </a:lnTo>
                <a:lnTo>
                  <a:pt x="1281688" y="444500"/>
                </a:lnTo>
                <a:lnTo>
                  <a:pt x="1284741" y="444500"/>
                </a:lnTo>
                <a:lnTo>
                  <a:pt x="1287440" y="457200"/>
                </a:lnTo>
                <a:lnTo>
                  <a:pt x="1327937" y="457200"/>
                </a:lnTo>
                <a:lnTo>
                  <a:pt x="1324940" y="431800"/>
                </a:lnTo>
                <a:close/>
              </a:path>
              <a:path w="1404620" h="3302000">
                <a:moveTo>
                  <a:pt x="1341445" y="381000"/>
                </a:moveTo>
                <a:lnTo>
                  <a:pt x="1330070" y="381000"/>
                </a:lnTo>
                <a:lnTo>
                  <a:pt x="1329550" y="393700"/>
                </a:lnTo>
                <a:lnTo>
                  <a:pt x="1314361" y="393700"/>
                </a:lnTo>
                <a:lnTo>
                  <a:pt x="1314640" y="406400"/>
                </a:lnTo>
                <a:lnTo>
                  <a:pt x="1298513" y="406400"/>
                </a:lnTo>
                <a:lnTo>
                  <a:pt x="1293692" y="419100"/>
                </a:lnTo>
                <a:lnTo>
                  <a:pt x="1290993" y="431800"/>
                </a:lnTo>
                <a:lnTo>
                  <a:pt x="1296911" y="431800"/>
                </a:lnTo>
                <a:lnTo>
                  <a:pt x="1299194" y="419100"/>
                </a:lnTo>
                <a:lnTo>
                  <a:pt x="1327999" y="419100"/>
                </a:lnTo>
                <a:lnTo>
                  <a:pt x="1334249" y="406400"/>
                </a:lnTo>
                <a:lnTo>
                  <a:pt x="1336178" y="393700"/>
                </a:lnTo>
                <a:lnTo>
                  <a:pt x="1341445" y="381000"/>
                </a:lnTo>
                <a:close/>
              </a:path>
              <a:path w="1404620" h="3302000">
                <a:moveTo>
                  <a:pt x="1327999" y="419100"/>
                </a:moveTo>
                <a:lnTo>
                  <a:pt x="1304176" y="419100"/>
                </a:lnTo>
                <a:lnTo>
                  <a:pt x="1304594" y="431800"/>
                </a:lnTo>
                <a:lnTo>
                  <a:pt x="1321588" y="431800"/>
                </a:lnTo>
                <a:lnTo>
                  <a:pt x="1327999" y="419100"/>
                </a:lnTo>
                <a:close/>
              </a:path>
              <a:path w="1404620" h="3302000">
                <a:moveTo>
                  <a:pt x="1285057" y="406400"/>
                </a:moveTo>
                <a:lnTo>
                  <a:pt x="1280096" y="406400"/>
                </a:lnTo>
                <a:lnTo>
                  <a:pt x="1278749" y="419100"/>
                </a:lnTo>
                <a:lnTo>
                  <a:pt x="1282506" y="419100"/>
                </a:lnTo>
                <a:lnTo>
                  <a:pt x="1285057" y="406400"/>
                </a:lnTo>
                <a:close/>
              </a:path>
              <a:path w="1404620" h="3302000">
                <a:moveTo>
                  <a:pt x="1287930" y="406400"/>
                </a:moveTo>
                <a:lnTo>
                  <a:pt x="1286340" y="419100"/>
                </a:lnTo>
                <a:lnTo>
                  <a:pt x="1290307" y="419100"/>
                </a:lnTo>
                <a:lnTo>
                  <a:pt x="1287930" y="406400"/>
                </a:lnTo>
                <a:close/>
              </a:path>
              <a:path w="1404620" h="3302000">
                <a:moveTo>
                  <a:pt x="1314361" y="393700"/>
                </a:moveTo>
                <a:lnTo>
                  <a:pt x="1288760" y="393700"/>
                </a:lnTo>
                <a:lnTo>
                  <a:pt x="1297012" y="406400"/>
                </a:lnTo>
                <a:lnTo>
                  <a:pt x="1314640" y="406400"/>
                </a:lnTo>
                <a:lnTo>
                  <a:pt x="1314361" y="393700"/>
                </a:lnTo>
                <a:close/>
              </a:path>
              <a:path w="1404620" h="3302000">
                <a:moveTo>
                  <a:pt x="1344609" y="368300"/>
                </a:moveTo>
                <a:lnTo>
                  <a:pt x="1298457" y="368300"/>
                </a:lnTo>
                <a:lnTo>
                  <a:pt x="1299083" y="393700"/>
                </a:lnTo>
                <a:lnTo>
                  <a:pt x="1329550" y="393700"/>
                </a:lnTo>
                <a:lnTo>
                  <a:pt x="1330070" y="381000"/>
                </a:lnTo>
                <a:lnTo>
                  <a:pt x="1341445" y="381000"/>
                </a:lnTo>
                <a:lnTo>
                  <a:pt x="1344609" y="368300"/>
                </a:lnTo>
                <a:close/>
              </a:path>
              <a:path w="1404620" h="3302000">
                <a:moveTo>
                  <a:pt x="1297937" y="368300"/>
                </a:moveTo>
                <a:lnTo>
                  <a:pt x="1296315" y="368300"/>
                </a:lnTo>
                <a:lnTo>
                  <a:pt x="1294611" y="381000"/>
                </a:lnTo>
                <a:lnTo>
                  <a:pt x="1296149" y="381000"/>
                </a:lnTo>
                <a:lnTo>
                  <a:pt x="1297937" y="368300"/>
                </a:lnTo>
                <a:close/>
              </a:path>
              <a:path w="1404620" h="3302000">
                <a:moveTo>
                  <a:pt x="1312460" y="342900"/>
                </a:moveTo>
                <a:lnTo>
                  <a:pt x="1295763" y="342900"/>
                </a:lnTo>
                <a:lnTo>
                  <a:pt x="1295831" y="355600"/>
                </a:lnTo>
                <a:lnTo>
                  <a:pt x="1288156" y="368300"/>
                </a:lnTo>
                <a:lnTo>
                  <a:pt x="1297373" y="368300"/>
                </a:lnTo>
                <a:lnTo>
                  <a:pt x="1300988" y="355600"/>
                </a:lnTo>
                <a:lnTo>
                  <a:pt x="1314329" y="355600"/>
                </a:lnTo>
                <a:lnTo>
                  <a:pt x="1312460" y="342900"/>
                </a:lnTo>
                <a:close/>
              </a:path>
              <a:path w="1404620" h="3302000">
                <a:moveTo>
                  <a:pt x="1343447" y="342900"/>
                </a:moveTo>
                <a:lnTo>
                  <a:pt x="1336687" y="342900"/>
                </a:lnTo>
                <a:lnTo>
                  <a:pt x="1336464" y="355600"/>
                </a:lnTo>
                <a:lnTo>
                  <a:pt x="1305274" y="355600"/>
                </a:lnTo>
                <a:lnTo>
                  <a:pt x="1301435" y="368300"/>
                </a:lnTo>
                <a:lnTo>
                  <a:pt x="1336542" y="368300"/>
                </a:lnTo>
                <a:lnTo>
                  <a:pt x="1339219" y="355600"/>
                </a:lnTo>
                <a:lnTo>
                  <a:pt x="1343447" y="342900"/>
                </a:lnTo>
                <a:close/>
              </a:path>
              <a:path w="1404620" h="3302000">
                <a:moveTo>
                  <a:pt x="1333726" y="342900"/>
                </a:moveTo>
                <a:lnTo>
                  <a:pt x="1313827" y="342900"/>
                </a:lnTo>
                <a:lnTo>
                  <a:pt x="1314329" y="355600"/>
                </a:lnTo>
                <a:lnTo>
                  <a:pt x="1334681" y="355600"/>
                </a:lnTo>
                <a:lnTo>
                  <a:pt x="1333726" y="342900"/>
                </a:lnTo>
                <a:close/>
              </a:path>
              <a:path w="1404620" h="3302000">
                <a:moveTo>
                  <a:pt x="1330972" y="317500"/>
                </a:moveTo>
                <a:lnTo>
                  <a:pt x="1315296" y="317500"/>
                </a:lnTo>
                <a:lnTo>
                  <a:pt x="1318734" y="330200"/>
                </a:lnTo>
                <a:lnTo>
                  <a:pt x="1313609" y="341048"/>
                </a:lnTo>
                <a:lnTo>
                  <a:pt x="1313611" y="342900"/>
                </a:lnTo>
                <a:lnTo>
                  <a:pt x="1343447" y="342900"/>
                </a:lnTo>
                <a:lnTo>
                  <a:pt x="1344409" y="355600"/>
                </a:lnTo>
                <a:lnTo>
                  <a:pt x="1351578" y="330200"/>
                </a:lnTo>
                <a:lnTo>
                  <a:pt x="1329527" y="330200"/>
                </a:lnTo>
                <a:lnTo>
                  <a:pt x="1330972" y="317500"/>
                </a:lnTo>
                <a:close/>
              </a:path>
              <a:path w="1404620" h="3302000">
                <a:moveTo>
                  <a:pt x="1313272" y="341762"/>
                </a:moveTo>
                <a:lnTo>
                  <a:pt x="1312735" y="342900"/>
                </a:lnTo>
                <a:lnTo>
                  <a:pt x="1313611" y="342900"/>
                </a:lnTo>
                <a:lnTo>
                  <a:pt x="1313272" y="341762"/>
                </a:lnTo>
                <a:close/>
              </a:path>
              <a:path w="1404620" h="3302000">
                <a:moveTo>
                  <a:pt x="1313599" y="330200"/>
                </a:moveTo>
                <a:lnTo>
                  <a:pt x="1309827" y="330200"/>
                </a:lnTo>
                <a:lnTo>
                  <a:pt x="1313272" y="341762"/>
                </a:lnTo>
                <a:lnTo>
                  <a:pt x="1313609" y="341048"/>
                </a:lnTo>
                <a:lnTo>
                  <a:pt x="1313599" y="330200"/>
                </a:lnTo>
                <a:close/>
              </a:path>
              <a:path w="1404620" h="3302000">
                <a:moveTo>
                  <a:pt x="1307411" y="317500"/>
                </a:moveTo>
                <a:lnTo>
                  <a:pt x="1303905" y="317500"/>
                </a:lnTo>
                <a:lnTo>
                  <a:pt x="1300073" y="330200"/>
                </a:lnTo>
                <a:lnTo>
                  <a:pt x="1307411" y="317500"/>
                </a:lnTo>
                <a:close/>
              </a:path>
              <a:path w="1404620" h="3302000">
                <a:moveTo>
                  <a:pt x="1310155" y="317500"/>
                </a:moveTo>
                <a:lnTo>
                  <a:pt x="1308176" y="330200"/>
                </a:lnTo>
                <a:lnTo>
                  <a:pt x="1310528" y="330200"/>
                </a:lnTo>
                <a:lnTo>
                  <a:pt x="1310155" y="317500"/>
                </a:lnTo>
                <a:close/>
              </a:path>
              <a:path w="1404620" h="3302000">
                <a:moveTo>
                  <a:pt x="1349784" y="317500"/>
                </a:moveTo>
                <a:lnTo>
                  <a:pt x="1332244" y="317500"/>
                </a:lnTo>
                <a:lnTo>
                  <a:pt x="1329527" y="330200"/>
                </a:lnTo>
                <a:lnTo>
                  <a:pt x="1351578" y="330200"/>
                </a:lnTo>
                <a:lnTo>
                  <a:pt x="1349784" y="317500"/>
                </a:lnTo>
                <a:close/>
              </a:path>
              <a:path w="1404620" h="3302000">
                <a:moveTo>
                  <a:pt x="1305229" y="304800"/>
                </a:moveTo>
                <a:lnTo>
                  <a:pt x="1298752" y="304800"/>
                </a:lnTo>
                <a:lnTo>
                  <a:pt x="1299781" y="317500"/>
                </a:lnTo>
                <a:lnTo>
                  <a:pt x="1305229" y="304800"/>
                </a:lnTo>
                <a:close/>
              </a:path>
              <a:path w="1404620" h="3302000">
                <a:moveTo>
                  <a:pt x="1306080" y="304800"/>
                </a:moveTo>
                <a:lnTo>
                  <a:pt x="1301163" y="317500"/>
                </a:lnTo>
                <a:lnTo>
                  <a:pt x="1309691" y="317500"/>
                </a:lnTo>
                <a:lnTo>
                  <a:pt x="1306080" y="304800"/>
                </a:lnTo>
                <a:close/>
              </a:path>
              <a:path w="1404620" h="3302000">
                <a:moveTo>
                  <a:pt x="1313551" y="292100"/>
                </a:moveTo>
                <a:lnTo>
                  <a:pt x="1302505" y="292100"/>
                </a:lnTo>
                <a:lnTo>
                  <a:pt x="1306245" y="304800"/>
                </a:lnTo>
                <a:lnTo>
                  <a:pt x="1309691" y="317500"/>
                </a:lnTo>
                <a:lnTo>
                  <a:pt x="1352435" y="317500"/>
                </a:lnTo>
                <a:lnTo>
                  <a:pt x="1347175" y="304800"/>
                </a:lnTo>
                <a:lnTo>
                  <a:pt x="1315223" y="304800"/>
                </a:lnTo>
                <a:lnTo>
                  <a:pt x="1313551" y="292100"/>
                </a:lnTo>
                <a:close/>
              </a:path>
              <a:path w="1404620" h="3302000">
                <a:moveTo>
                  <a:pt x="1299540" y="292100"/>
                </a:moveTo>
                <a:lnTo>
                  <a:pt x="1295755" y="292100"/>
                </a:lnTo>
                <a:lnTo>
                  <a:pt x="1299590" y="304800"/>
                </a:lnTo>
                <a:lnTo>
                  <a:pt x="1299540" y="292100"/>
                </a:lnTo>
                <a:close/>
              </a:path>
              <a:path w="1404620" h="3302000">
                <a:moveTo>
                  <a:pt x="1353381" y="292100"/>
                </a:moveTo>
                <a:lnTo>
                  <a:pt x="1315580" y="292100"/>
                </a:lnTo>
                <a:lnTo>
                  <a:pt x="1315223" y="304800"/>
                </a:lnTo>
                <a:lnTo>
                  <a:pt x="1352054" y="304800"/>
                </a:lnTo>
                <a:lnTo>
                  <a:pt x="1353381" y="292100"/>
                </a:lnTo>
                <a:close/>
              </a:path>
              <a:path w="1404620" h="3302000">
                <a:moveTo>
                  <a:pt x="1360807" y="279400"/>
                </a:moveTo>
                <a:lnTo>
                  <a:pt x="1310149" y="279400"/>
                </a:lnTo>
                <a:lnTo>
                  <a:pt x="1305229" y="292100"/>
                </a:lnTo>
                <a:lnTo>
                  <a:pt x="1358184" y="292100"/>
                </a:lnTo>
                <a:lnTo>
                  <a:pt x="1360807" y="279400"/>
                </a:lnTo>
                <a:close/>
              </a:path>
              <a:path w="1404620" h="3302000">
                <a:moveTo>
                  <a:pt x="1365656" y="228600"/>
                </a:moveTo>
                <a:lnTo>
                  <a:pt x="1327460" y="228600"/>
                </a:lnTo>
                <a:lnTo>
                  <a:pt x="1322439" y="241300"/>
                </a:lnTo>
                <a:lnTo>
                  <a:pt x="1317649" y="251722"/>
                </a:lnTo>
                <a:lnTo>
                  <a:pt x="1318302" y="254000"/>
                </a:lnTo>
                <a:lnTo>
                  <a:pt x="1327766" y="254000"/>
                </a:lnTo>
                <a:lnTo>
                  <a:pt x="1331531" y="266700"/>
                </a:lnTo>
                <a:lnTo>
                  <a:pt x="1320413" y="266700"/>
                </a:lnTo>
                <a:lnTo>
                  <a:pt x="1320304" y="279400"/>
                </a:lnTo>
                <a:lnTo>
                  <a:pt x="1359007" y="279400"/>
                </a:lnTo>
                <a:lnTo>
                  <a:pt x="1356240" y="266700"/>
                </a:lnTo>
                <a:lnTo>
                  <a:pt x="1358569" y="254000"/>
                </a:lnTo>
                <a:lnTo>
                  <a:pt x="1367236" y="241300"/>
                </a:lnTo>
                <a:lnTo>
                  <a:pt x="1365656" y="228600"/>
                </a:lnTo>
                <a:close/>
              </a:path>
              <a:path w="1404620" h="3302000">
                <a:moveTo>
                  <a:pt x="1327766" y="254000"/>
                </a:moveTo>
                <a:lnTo>
                  <a:pt x="1321648" y="254000"/>
                </a:lnTo>
                <a:lnTo>
                  <a:pt x="1320304" y="266700"/>
                </a:lnTo>
                <a:lnTo>
                  <a:pt x="1328150" y="266700"/>
                </a:lnTo>
                <a:lnTo>
                  <a:pt x="1327766" y="254000"/>
                </a:lnTo>
                <a:close/>
              </a:path>
              <a:path w="1404620" h="3302000">
                <a:moveTo>
                  <a:pt x="1315423" y="243963"/>
                </a:moveTo>
                <a:lnTo>
                  <a:pt x="1316602" y="254000"/>
                </a:lnTo>
                <a:lnTo>
                  <a:pt x="1317649" y="251722"/>
                </a:lnTo>
                <a:lnTo>
                  <a:pt x="1315423" y="243963"/>
                </a:lnTo>
                <a:close/>
              </a:path>
              <a:path w="1404620" h="3302000">
                <a:moveTo>
                  <a:pt x="1315110" y="241300"/>
                </a:moveTo>
                <a:lnTo>
                  <a:pt x="1314659" y="241300"/>
                </a:lnTo>
                <a:lnTo>
                  <a:pt x="1315423" y="243963"/>
                </a:lnTo>
                <a:lnTo>
                  <a:pt x="1315110" y="241300"/>
                </a:lnTo>
                <a:close/>
              </a:path>
              <a:path w="1404620" h="3302000">
                <a:moveTo>
                  <a:pt x="1314132" y="228600"/>
                </a:moveTo>
                <a:lnTo>
                  <a:pt x="1313426" y="228600"/>
                </a:lnTo>
                <a:lnTo>
                  <a:pt x="1312100" y="241300"/>
                </a:lnTo>
                <a:lnTo>
                  <a:pt x="1314132" y="228600"/>
                </a:lnTo>
                <a:close/>
              </a:path>
              <a:path w="1404620" h="3302000">
                <a:moveTo>
                  <a:pt x="1315215" y="228600"/>
                </a:moveTo>
                <a:lnTo>
                  <a:pt x="1314234" y="228600"/>
                </a:lnTo>
                <a:lnTo>
                  <a:pt x="1315979" y="241300"/>
                </a:lnTo>
                <a:lnTo>
                  <a:pt x="1315215" y="228600"/>
                </a:lnTo>
                <a:close/>
              </a:path>
              <a:path w="1404620" h="3302000">
                <a:moveTo>
                  <a:pt x="1321641" y="228600"/>
                </a:moveTo>
                <a:lnTo>
                  <a:pt x="1318907" y="241300"/>
                </a:lnTo>
                <a:lnTo>
                  <a:pt x="1320884" y="241300"/>
                </a:lnTo>
                <a:lnTo>
                  <a:pt x="1321641" y="228600"/>
                </a:lnTo>
                <a:close/>
              </a:path>
              <a:path w="1404620" h="3302000">
                <a:moveTo>
                  <a:pt x="1355559" y="215900"/>
                </a:moveTo>
                <a:lnTo>
                  <a:pt x="1317720" y="215900"/>
                </a:lnTo>
                <a:lnTo>
                  <a:pt x="1322377" y="228600"/>
                </a:lnTo>
                <a:lnTo>
                  <a:pt x="1359780" y="228600"/>
                </a:lnTo>
                <a:lnTo>
                  <a:pt x="1355559" y="215900"/>
                </a:lnTo>
                <a:close/>
              </a:path>
              <a:path w="1404620" h="3302000">
                <a:moveTo>
                  <a:pt x="1332599" y="177800"/>
                </a:moveTo>
                <a:lnTo>
                  <a:pt x="1329677" y="177800"/>
                </a:lnTo>
                <a:lnTo>
                  <a:pt x="1327082" y="190500"/>
                </a:lnTo>
                <a:lnTo>
                  <a:pt x="1332023" y="203200"/>
                </a:lnTo>
                <a:lnTo>
                  <a:pt x="1321435" y="203200"/>
                </a:lnTo>
                <a:lnTo>
                  <a:pt x="1316186" y="215900"/>
                </a:lnTo>
                <a:lnTo>
                  <a:pt x="1342502" y="215900"/>
                </a:lnTo>
                <a:lnTo>
                  <a:pt x="1342861" y="203200"/>
                </a:lnTo>
                <a:lnTo>
                  <a:pt x="1346013" y="190500"/>
                </a:lnTo>
                <a:lnTo>
                  <a:pt x="1334000" y="190500"/>
                </a:lnTo>
                <a:lnTo>
                  <a:pt x="1332599" y="177800"/>
                </a:lnTo>
                <a:close/>
              </a:path>
              <a:path w="1404620" h="3302000">
                <a:moveTo>
                  <a:pt x="1371955" y="190500"/>
                </a:moveTo>
                <a:lnTo>
                  <a:pt x="1346013" y="190500"/>
                </a:lnTo>
                <a:lnTo>
                  <a:pt x="1348447" y="203200"/>
                </a:lnTo>
                <a:lnTo>
                  <a:pt x="1342502" y="215900"/>
                </a:lnTo>
                <a:lnTo>
                  <a:pt x="1368296" y="215900"/>
                </a:lnTo>
                <a:lnTo>
                  <a:pt x="1373878" y="203200"/>
                </a:lnTo>
                <a:lnTo>
                  <a:pt x="1371955" y="190500"/>
                </a:lnTo>
                <a:close/>
              </a:path>
              <a:path w="1404620" h="3302000">
                <a:moveTo>
                  <a:pt x="1363776" y="177800"/>
                </a:moveTo>
                <a:lnTo>
                  <a:pt x="1332599" y="177800"/>
                </a:lnTo>
                <a:lnTo>
                  <a:pt x="1336890" y="190500"/>
                </a:lnTo>
                <a:lnTo>
                  <a:pt x="1363935" y="190500"/>
                </a:lnTo>
                <a:lnTo>
                  <a:pt x="1363776" y="177800"/>
                </a:lnTo>
                <a:close/>
              </a:path>
              <a:path w="1404620" h="3302000">
                <a:moveTo>
                  <a:pt x="1376835" y="177800"/>
                </a:moveTo>
                <a:lnTo>
                  <a:pt x="1370791" y="177800"/>
                </a:lnTo>
                <a:lnTo>
                  <a:pt x="1363935" y="190500"/>
                </a:lnTo>
                <a:lnTo>
                  <a:pt x="1374037" y="190500"/>
                </a:lnTo>
                <a:lnTo>
                  <a:pt x="1376835" y="177800"/>
                </a:lnTo>
                <a:close/>
              </a:path>
              <a:path w="1404620" h="3302000">
                <a:moveTo>
                  <a:pt x="1345855" y="152400"/>
                </a:moveTo>
                <a:lnTo>
                  <a:pt x="1337578" y="152400"/>
                </a:lnTo>
                <a:lnTo>
                  <a:pt x="1339480" y="165100"/>
                </a:lnTo>
                <a:lnTo>
                  <a:pt x="1337976" y="177800"/>
                </a:lnTo>
                <a:lnTo>
                  <a:pt x="1375562" y="177800"/>
                </a:lnTo>
                <a:lnTo>
                  <a:pt x="1368430" y="165100"/>
                </a:lnTo>
                <a:lnTo>
                  <a:pt x="1344968" y="165100"/>
                </a:lnTo>
                <a:lnTo>
                  <a:pt x="1345855" y="152400"/>
                </a:lnTo>
                <a:close/>
              </a:path>
              <a:path w="1404620" h="3302000">
                <a:moveTo>
                  <a:pt x="1380970" y="152400"/>
                </a:moveTo>
                <a:lnTo>
                  <a:pt x="1345855" y="152400"/>
                </a:lnTo>
                <a:lnTo>
                  <a:pt x="1346773" y="165100"/>
                </a:lnTo>
                <a:lnTo>
                  <a:pt x="1374438" y="165100"/>
                </a:lnTo>
                <a:lnTo>
                  <a:pt x="1380970" y="152400"/>
                </a:lnTo>
                <a:close/>
              </a:path>
              <a:path w="1404620" h="3302000">
                <a:moveTo>
                  <a:pt x="1335676" y="139700"/>
                </a:moveTo>
                <a:lnTo>
                  <a:pt x="1328051" y="152400"/>
                </a:lnTo>
                <a:lnTo>
                  <a:pt x="1337578" y="152400"/>
                </a:lnTo>
                <a:lnTo>
                  <a:pt x="1335676" y="139700"/>
                </a:lnTo>
                <a:close/>
              </a:path>
              <a:path w="1404620" h="3302000">
                <a:moveTo>
                  <a:pt x="1362976" y="101600"/>
                </a:moveTo>
                <a:lnTo>
                  <a:pt x="1347876" y="101600"/>
                </a:lnTo>
                <a:lnTo>
                  <a:pt x="1340248" y="114300"/>
                </a:lnTo>
                <a:lnTo>
                  <a:pt x="1339608" y="152400"/>
                </a:lnTo>
                <a:lnTo>
                  <a:pt x="1375410" y="152400"/>
                </a:lnTo>
                <a:lnTo>
                  <a:pt x="1371639" y="139700"/>
                </a:lnTo>
                <a:lnTo>
                  <a:pt x="1377878" y="139700"/>
                </a:lnTo>
                <a:lnTo>
                  <a:pt x="1384191" y="127000"/>
                </a:lnTo>
                <a:lnTo>
                  <a:pt x="1380642" y="114300"/>
                </a:lnTo>
                <a:lnTo>
                  <a:pt x="1359344" y="114300"/>
                </a:lnTo>
                <a:lnTo>
                  <a:pt x="1362976" y="101600"/>
                </a:lnTo>
                <a:close/>
              </a:path>
              <a:path w="1404620" h="3302000">
                <a:moveTo>
                  <a:pt x="1336606" y="114300"/>
                </a:moveTo>
                <a:lnTo>
                  <a:pt x="1334820" y="114300"/>
                </a:lnTo>
                <a:lnTo>
                  <a:pt x="1334663" y="127000"/>
                </a:lnTo>
                <a:lnTo>
                  <a:pt x="1335906" y="127000"/>
                </a:lnTo>
                <a:lnTo>
                  <a:pt x="1336606" y="114300"/>
                </a:lnTo>
                <a:close/>
              </a:path>
              <a:path w="1404620" h="3302000">
                <a:moveTo>
                  <a:pt x="1390662" y="88900"/>
                </a:moveTo>
                <a:lnTo>
                  <a:pt x="1366608" y="88900"/>
                </a:lnTo>
                <a:lnTo>
                  <a:pt x="1359344" y="114300"/>
                </a:lnTo>
                <a:lnTo>
                  <a:pt x="1365235" y="114300"/>
                </a:lnTo>
                <a:lnTo>
                  <a:pt x="1369033" y="101600"/>
                </a:lnTo>
                <a:lnTo>
                  <a:pt x="1385760" y="101600"/>
                </a:lnTo>
                <a:lnTo>
                  <a:pt x="1390683" y="88986"/>
                </a:lnTo>
                <a:close/>
              </a:path>
              <a:path w="1404620" h="3302000">
                <a:moveTo>
                  <a:pt x="1372913" y="101600"/>
                </a:moveTo>
                <a:lnTo>
                  <a:pt x="1369033" y="101600"/>
                </a:lnTo>
                <a:lnTo>
                  <a:pt x="1365235" y="114300"/>
                </a:lnTo>
                <a:lnTo>
                  <a:pt x="1376438" y="114300"/>
                </a:lnTo>
                <a:lnTo>
                  <a:pt x="1372913" y="101600"/>
                </a:lnTo>
                <a:close/>
              </a:path>
              <a:path w="1404620" h="3302000">
                <a:moveTo>
                  <a:pt x="1374865" y="101600"/>
                </a:moveTo>
                <a:lnTo>
                  <a:pt x="1372913" y="101600"/>
                </a:lnTo>
                <a:lnTo>
                  <a:pt x="1376438" y="114300"/>
                </a:lnTo>
                <a:lnTo>
                  <a:pt x="1378054" y="114300"/>
                </a:lnTo>
                <a:lnTo>
                  <a:pt x="1374865" y="101600"/>
                </a:lnTo>
                <a:close/>
              </a:path>
              <a:path w="1404620" h="3302000">
                <a:moveTo>
                  <a:pt x="1388036" y="101600"/>
                </a:moveTo>
                <a:lnTo>
                  <a:pt x="1374865" y="101600"/>
                </a:lnTo>
                <a:lnTo>
                  <a:pt x="1378054" y="114300"/>
                </a:lnTo>
                <a:lnTo>
                  <a:pt x="1386119" y="114300"/>
                </a:lnTo>
                <a:lnTo>
                  <a:pt x="1388036" y="101600"/>
                </a:lnTo>
                <a:close/>
              </a:path>
              <a:path w="1404620" h="3302000">
                <a:moveTo>
                  <a:pt x="1345390" y="50800"/>
                </a:moveTo>
                <a:lnTo>
                  <a:pt x="1341339" y="50800"/>
                </a:lnTo>
                <a:lnTo>
                  <a:pt x="1338389" y="63500"/>
                </a:lnTo>
                <a:lnTo>
                  <a:pt x="1337771" y="76200"/>
                </a:lnTo>
                <a:lnTo>
                  <a:pt x="1338086" y="88900"/>
                </a:lnTo>
                <a:lnTo>
                  <a:pt x="1340498" y="101600"/>
                </a:lnTo>
                <a:lnTo>
                  <a:pt x="1346174" y="101600"/>
                </a:lnTo>
                <a:lnTo>
                  <a:pt x="1349273" y="88900"/>
                </a:lnTo>
                <a:lnTo>
                  <a:pt x="1341208" y="88900"/>
                </a:lnTo>
                <a:lnTo>
                  <a:pt x="1338910" y="76200"/>
                </a:lnTo>
                <a:lnTo>
                  <a:pt x="1361084" y="76200"/>
                </a:lnTo>
                <a:lnTo>
                  <a:pt x="1357630" y="63500"/>
                </a:lnTo>
                <a:lnTo>
                  <a:pt x="1349855" y="63500"/>
                </a:lnTo>
                <a:lnTo>
                  <a:pt x="1345390" y="50800"/>
                </a:lnTo>
                <a:close/>
              </a:path>
              <a:path w="1404620" h="3302000">
                <a:moveTo>
                  <a:pt x="1356169" y="88900"/>
                </a:moveTo>
                <a:lnTo>
                  <a:pt x="1349273" y="88900"/>
                </a:lnTo>
                <a:lnTo>
                  <a:pt x="1347152" y="101600"/>
                </a:lnTo>
                <a:lnTo>
                  <a:pt x="1352309" y="101600"/>
                </a:lnTo>
                <a:lnTo>
                  <a:pt x="1356169" y="88900"/>
                </a:lnTo>
                <a:close/>
              </a:path>
              <a:path w="1404620" h="3302000">
                <a:moveTo>
                  <a:pt x="1364081" y="88900"/>
                </a:moveTo>
                <a:lnTo>
                  <a:pt x="1356169" y="88900"/>
                </a:lnTo>
                <a:lnTo>
                  <a:pt x="1355355" y="101600"/>
                </a:lnTo>
                <a:lnTo>
                  <a:pt x="1360995" y="101600"/>
                </a:lnTo>
                <a:lnTo>
                  <a:pt x="1364081" y="88900"/>
                </a:lnTo>
                <a:close/>
              </a:path>
              <a:path w="1404620" h="3302000">
                <a:moveTo>
                  <a:pt x="1394612" y="88900"/>
                </a:moveTo>
                <a:lnTo>
                  <a:pt x="1390716" y="88900"/>
                </a:lnTo>
                <a:lnTo>
                  <a:pt x="1393672" y="101600"/>
                </a:lnTo>
                <a:lnTo>
                  <a:pt x="1394612" y="88900"/>
                </a:lnTo>
                <a:close/>
              </a:path>
              <a:path w="1404620" h="3302000">
                <a:moveTo>
                  <a:pt x="1383944" y="63500"/>
                </a:moveTo>
                <a:lnTo>
                  <a:pt x="1365415" y="63500"/>
                </a:lnTo>
                <a:lnTo>
                  <a:pt x="1362621" y="76200"/>
                </a:lnTo>
                <a:lnTo>
                  <a:pt x="1345920" y="76200"/>
                </a:lnTo>
                <a:lnTo>
                  <a:pt x="1342867" y="88900"/>
                </a:lnTo>
                <a:lnTo>
                  <a:pt x="1389595" y="88900"/>
                </a:lnTo>
                <a:lnTo>
                  <a:pt x="1386103" y="76200"/>
                </a:lnTo>
                <a:lnTo>
                  <a:pt x="1383944" y="63500"/>
                </a:lnTo>
                <a:close/>
              </a:path>
              <a:path w="1404620" h="3302000">
                <a:moveTo>
                  <a:pt x="1365415" y="63500"/>
                </a:moveTo>
                <a:lnTo>
                  <a:pt x="1362138" y="63500"/>
                </a:lnTo>
                <a:lnTo>
                  <a:pt x="1361084" y="76200"/>
                </a:lnTo>
                <a:lnTo>
                  <a:pt x="1361960" y="76200"/>
                </a:lnTo>
                <a:lnTo>
                  <a:pt x="1365415" y="63500"/>
                </a:lnTo>
                <a:close/>
              </a:path>
              <a:path w="1404620" h="3302000">
                <a:moveTo>
                  <a:pt x="1396233" y="63500"/>
                </a:moveTo>
                <a:lnTo>
                  <a:pt x="1383944" y="63500"/>
                </a:lnTo>
                <a:lnTo>
                  <a:pt x="1389632" y="76200"/>
                </a:lnTo>
                <a:lnTo>
                  <a:pt x="1396233" y="63500"/>
                </a:lnTo>
                <a:close/>
              </a:path>
              <a:path w="1404620" h="3302000">
                <a:moveTo>
                  <a:pt x="1395780" y="38100"/>
                </a:moveTo>
                <a:lnTo>
                  <a:pt x="1356015" y="38100"/>
                </a:lnTo>
                <a:lnTo>
                  <a:pt x="1357673" y="50800"/>
                </a:lnTo>
                <a:lnTo>
                  <a:pt x="1354048" y="63500"/>
                </a:lnTo>
                <a:lnTo>
                  <a:pt x="1357388" y="63500"/>
                </a:lnTo>
                <a:lnTo>
                  <a:pt x="1361224" y="50800"/>
                </a:lnTo>
                <a:lnTo>
                  <a:pt x="1397319" y="50800"/>
                </a:lnTo>
                <a:lnTo>
                  <a:pt x="1395780" y="38100"/>
                </a:lnTo>
                <a:close/>
              </a:path>
              <a:path w="1404620" h="3302000">
                <a:moveTo>
                  <a:pt x="1370152" y="50800"/>
                </a:moveTo>
                <a:lnTo>
                  <a:pt x="1361224" y="50800"/>
                </a:lnTo>
                <a:lnTo>
                  <a:pt x="1360614" y="63500"/>
                </a:lnTo>
                <a:lnTo>
                  <a:pt x="1368818" y="63500"/>
                </a:lnTo>
                <a:lnTo>
                  <a:pt x="1370152" y="50800"/>
                </a:lnTo>
                <a:close/>
              </a:path>
              <a:path w="1404620" h="3302000">
                <a:moveTo>
                  <a:pt x="1394548" y="50800"/>
                </a:moveTo>
                <a:lnTo>
                  <a:pt x="1373263" y="50800"/>
                </a:lnTo>
                <a:lnTo>
                  <a:pt x="1374482" y="63500"/>
                </a:lnTo>
                <a:lnTo>
                  <a:pt x="1398981" y="63500"/>
                </a:lnTo>
                <a:lnTo>
                  <a:pt x="1398926" y="62400"/>
                </a:lnTo>
                <a:lnTo>
                  <a:pt x="1394548" y="50800"/>
                </a:lnTo>
                <a:close/>
              </a:path>
              <a:path w="1404620" h="3302000">
                <a:moveTo>
                  <a:pt x="1399112" y="62895"/>
                </a:moveTo>
                <a:lnTo>
                  <a:pt x="1398981" y="63500"/>
                </a:lnTo>
                <a:lnTo>
                  <a:pt x="1399340" y="63500"/>
                </a:lnTo>
                <a:lnTo>
                  <a:pt x="1399112" y="62895"/>
                </a:lnTo>
                <a:close/>
              </a:path>
              <a:path w="1404620" h="3302000">
                <a:moveTo>
                  <a:pt x="1401749" y="50800"/>
                </a:moveTo>
                <a:lnTo>
                  <a:pt x="1398346" y="50800"/>
                </a:lnTo>
                <a:lnTo>
                  <a:pt x="1398926" y="62400"/>
                </a:lnTo>
                <a:lnTo>
                  <a:pt x="1399112" y="62895"/>
                </a:lnTo>
                <a:lnTo>
                  <a:pt x="1401749" y="50800"/>
                </a:lnTo>
                <a:close/>
              </a:path>
              <a:path w="1404620" h="3302000">
                <a:moveTo>
                  <a:pt x="1353718" y="38100"/>
                </a:moveTo>
                <a:lnTo>
                  <a:pt x="1352740" y="38100"/>
                </a:lnTo>
                <a:lnTo>
                  <a:pt x="1346047" y="50800"/>
                </a:lnTo>
                <a:lnTo>
                  <a:pt x="1352673" y="50800"/>
                </a:lnTo>
                <a:lnTo>
                  <a:pt x="1353718" y="38100"/>
                </a:lnTo>
                <a:close/>
              </a:path>
              <a:path w="1404620" h="3302000">
                <a:moveTo>
                  <a:pt x="1345631" y="26474"/>
                </a:moveTo>
                <a:lnTo>
                  <a:pt x="1341551" y="38100"/>
                </a:lnTo>
                <a:lnTo>
                  <a:pt x="1348409" y="38100"/>
                </a:lnTo>
                <a:lnTo>
                  <a:pt x="1345631" y="26474"/>
                </a:lnTo>
                <a:close/>
              </a:path>
              <a:path w="1404620" h="3302000">
                <a:moveTo>
                  <a:pt x="1399298" y="25400"/>
                </a:moveTo>
                <a:lnTo>
                  <a:pt x="1349362" y="25400"/>
                </a:lnTo>
                <a:lnTo>
                  <a:pt x="1348409" y="38100"/>
                </a:lnTo>
                <a:lnTo>
                  <a:pt x="1394813" y="38100"/>
                </a:lnTo>
                <a:lnTo>
                  <a:pt x="1399298" y="25400"/>
                </a:lnTo>
                <a:close/>
              </a:path>
              <a:path w="1404620" h="3302000">
                <a:moveTo>
                  <a:pt x="1404302" y="25400"/>
                </a:moveTo>
                <a:lnTo>
                  <a:pt x="1399298" y="25400"/>
                </a:lnTo>
                <a:lnTo>
                  <a:pt x="1401444" y="38100"/>
                </a:lnTo>
                <a:lnTo>
                  <a:pt x="1404492" y="38100"/>
                </a:lnTo>
                <a:lnTo>
                  <a:pt x="1404302" y="25400"/>
                </a:lnTo>
                <a:close/>
              </a:path>
              <a:path w="1404620" h="3302000">
                <a:moveTo>
                  <a:pt x="1346008" y="25400"/>
                </a:moveTo>
                <a:lnTo>
                  <a:pt x="1345374" y="25400"/>
                </a:lnTo>
                <a:lnTo>
                  <a:pt x="1345631" y="26474"/>
                </a:lnTo>
                <a:lnTo>
                  <a:pt x="1346008" y="25400"/>
                </a:lnTo>
                <a:close/>
              </a:path>
              <a:path w="1404620" h="3302000">
                <a:moveTo>
                  <a:pt x="1356004" y="0"/>
                </a:moveTo>
                <a:lnTo>
                  <a:pt x="1349025" y="0"/>
                </a:lnTo>
                <a:lnTo>
                  <a:pt x="1347096" y="12700"/>
                </a:lnTo>
                <a:lnTo>
                  <a:pt x="1346008" y="25400"/>
                </a:lnTo>
                <a:lnTo>
                  <a:pt x="1401391" y="25400"/>
                </a:lnTo>
                <a:lnTo>
                  <a:pt x="1399930" y="12700"/>
                </a:lnTo>
                <a:lnTo>
                  <a:pt x="1354565" y="12700"/>
                </a:lnTo>
                <a:lnTo>
                  <a:pt x="1356004" y="0"/>
                </a:lnTo>
                <a:close/>
              </a:path>
              <a:path w="1404620" h="3302000">
                <a:moveTo>
                  <a:pt x="1363592" y="0"/>
                </a:moveTo>
                <a:lnTo>
                  <a:pt x="1358139" y="12700"/>
                </a:lnTo>
                <a:lnTo>
                  <a:pt x="1367789" y="12700"/>
                </a:lnTo>
                <a:lnTo>
                  <a:pt x="1363592" y="0"/>
                </a:lnTo>
                <a:close/>
              </a:path>
              <a:path w="1404620" h="3302000">
                <a:moveTo>
                  <a:pt x="1390159" y="0"/>
                </a:moveTo>
                <a:lnTo>
                  <a:pt x="1375283" y="0"/>
                </a:lnTo>
                <a:lnTo>
                  <a:pt x="1369555" y="12700"/>
                </a:lnTo>
                <a:lnTo>
                  <a:pt x="1392580" y="12700"/>
                </a:lnTo>
                <a:lnTo>
                  <a:pt x="1392743" y="12096"/>
                </a:lnTo>
                <a:lnTo>
                  <a:pt x="1390159" y="0"/>
                </a:lnTo>
                <a:close/>
              </a:path>
              <a:path w="1404620" h="3302000">
                <a:moveTo>
                  <a:pt x="1396009" y="0"/>
                </a:moveTo>
                <a:lnTo>
                  <a:pt x="1392743" y="12096"/>
                </a:lnTo>
                <a:lnTo>
                  <a:pt x="1392872" y="12700"/>
                </a:lnTo>
                <a:lnTo>
                  <a:pt x="1393304" y="12700"/>
                </a:lnTo>
                <a:lnTo>
                  <a:pt x="1396009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68694" y="4188383"/>
            <a:ext cx="302564" cy="26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186054"/>
            <a:ext cx="1057719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687830" algn="l"/>
                <a:tab pos="3357245" algn="l"/>
                <a:tab pos="6142355" algn="l"/>
                <a:tab pos="8052434" algn="l"/>
              </a:tabLst>
            </a:pPr>
            <a:r>
              <a:rPr dirty="0" sz="3800" spc="-55"/>
              <a:t>C </a:t>
            </a:r>
            <a:r>
              <a:rPr dirty="0" sz="3800" spc="85"/>
              <a:t>A</a:t>
            </a:r>
            <a:r>
              <a:rPr dirty="0" sz="3800" spc="-83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04"/>
              <a:t>L	</a:t>
            </a:r>
            <a:r>
              <a:rPr dirty="0" sz="3800" spc="-409"/>
              <a:t>S</a:t>
            </a:r>
            <a:r>
              <a:rPr dirty="0" sz="3800" spc="-445"/>
              <a:t> </a:t>
            </a:r>
            <a:r>
              <a:rPr dirty="0" sz="3800" spc="114"/>
              <a:t>AV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235"/>
              <a:t>M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15"/>
              <a:t>H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90"/>
              <a:t>D	</a:t>
            </a:r>
            <a:r>
              <a:rPr dirty="0" sz="3800" spc="-195"/>
              <a:t>F </a:t>
            </a:r>
            <a:r>
              <a:rPr dirty="0" sz="3800" spc="-480"/>
              <a:t>R</a:t>
            </a:r>
            <a:r>
              <a:rPr dirty="0" sz="3800" spc="-69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35"/>
              <a:t>M	</a:t>
            </a:r>
            <a:r>
              <a:rPr dirty="0" sz="3800" spc="20"/>
              <a:t>G</a:t>
            </a:r>
            <a:r>
              <a:rPr dirty="0" sz="3800" spc="-459"/>
              <a:t> </a:t>
            </a:r>
            <a:r>
              <a:rPr dirty="0" sz="3800" spc="85"/>
              <a:t>A</a:t>
            </a:r>
            <a:r>
              <a:rPr dirty="0" sz="3800" spc="-455"/>
              <a:t> </a:t>
            </a:r>
            <a:r>
              <a:rPr dirty="0" sz="3800" spc="-204"/>
              <a:t>L</a:t>
            </a:r>
            <a:r>
              <a:rPr dirty="0" sz="3800" spc="-459"/>
              <a:t> </a:t>
            </a:r>
            <a:r>
              <a:rPr dirty="0" sz="3800" spc="-204"/>
              <a:t>L</a:t>
            </a:r>
            <a:r>
              <a:rPr dirty="0" sz="3800" spc="-459"/>
              <a:t> </a:t>
            </a:r>
            <a:r>
              <a:rPr dirty="0" sz="3800" spc="-270"/>
              <a:t>E</a:t>
            </a:r>
            <a:r>
              <a:rPr dirty="0" sz="3800" spc="-459"/>
              <a:t> </a:t>
            </a:r>
            <a:r>
              <a:rPr dirty="0" sz="3800" spc="-480"/>
              <a:t>R</a:t>
            </a:r>
            <a:r>
              <a:rPr dirty="0" sz="3800" spc="-505"/>
              <a:t> </a:t>
            </a:r>
            <a:r>
              <a:rPr dirty="0" sz="3800" spc="-340"/>
              <a:t>Y  P</a:t>
            </a:r>
            <a:r>
              <a:rPr dirty="0" sz="3800" spc="-45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270"/>
              <a:t>V</a:t>
            </a:r>
            <a:r>
              <a:rPr dirty="0" sz="3800" spc="-445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0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/64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1409700"/>
            <a:ext cx="10238105" cy="84328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app/providers/warholize/warholize.js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8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showActionSheet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 marR="4730115" indent="-610235">
              <a:lnSpc>
                <a:spcPts val="2300"/>
              </a:lnSpc>
              <a:spcBef>
                <a:spcPts val="110"/>
              </a:spcBef>
              <a:tabLst>
                <a:tab pos="1231900" algn="l"/>
                <a:tab pos="2146300" algn="l"/>
                <a:tab pos="2298700" algn="l"/>
                <a:tab pos="2451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sheet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ActionSheet.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title: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'Action'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9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buttons: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'Share'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3060700" marR="4120515" indent="-61023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handler: ()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SocialSharing.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share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3670300" marR="5080" indent="-635">
              <a:lnSpc>
                <a:spcPts val="2300"/>
              </a:lnSpc>
              <a:tabLst>
                <a:tab pos="6871334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'See this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 picture!'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'My warholized</a:t>
            </a:r>
            <a:r>
              <a:rPr dirty="0" sz="2000" spc="-9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photo'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target.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'image/jpeg'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'Save'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handler: () =&gt;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.gallery.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savePhoto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 marR="5492115">
              <a:lnSpc>
                <a:spcPts val="2300"/>
              </a:lnSpc>
              <a:spcBef>
                <a:spcPts val="110"/>
              </a:spcBef>
              <a:tabLst>
                <a:tab pos="3365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text: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'Cancel'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role: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'cancel'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present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(sheet);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13054"/>
            <a:ext cx="1070673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922145" algn="l"/>
                <a:tab pos="2599055" algn="l"/>
                <a:tab pos="5005705" algn="l"/>
                <a:tab pos="6405880" algn="l"/>
                <a:tab pos="8825230" algn="l"/>
              </a:tabLst>
            </a:pP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155"/>
              <a:t>TA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04"/>
              <a:t>L	</a:t>
            </a:r>
            <a:r>
              <a:rPr dirty="0" sz="3800" spc="-340"/>
              <a:t>P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0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-195"/>
              <a:t>F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480"/>
              <a:t>R	</a:t>
            </a:r>
            <a:r>
              <a:rPr dirty="0" sz="3800" spc="-409"/>
              <a:t>S </a:t>
            </a:r>
            <a:r>
              <a:rPr dirty="0" sz="3800" spc="114"/>
              <a:t>AV</a:t>
            </a:r>
            <a:r>
              <a:rPr dirty="0" sz="3800" spc="-855"/>
              <a:t> </a:t>
            </a:r>
            <a:r>
              <a:rPr dirty="0" sz="3800" spc="-65"/>
              <a:t>I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20"/>
              <a:t>G	</a:t>
            </a:r>
            <a:r>
              <a:rPr dirty="0" sz="3800" spc="-65"/>
              <a:t>I</a:t>
            </a:r>
            <a:r>
              <a:rPr dirty="0" sz="3800" spc="-470"/>
              <a:t> </a:t>
            </a:r>
            <a:r>
              <a:rPr dirty="0" sz="3800" spc="235"/>
              <a:t>M</a:t>
            </a:r>
            <a:r>
              <a:rPr dirty="0" sz="3800" spc="-465"/>
              <a:t> </a:t>
            </a:r>
            <a:r>
              <a:rPr dirty="0" sz="3800" spc="85"/>
              <a:t>A</a:t>
            </a:r>
            <a:r>
              <a:rPr dirty="0" sz="3800" spc="-470"/>
              <a:t> </a:t>
            </a:r>
            <a:r>
              <a:rPr dirty="0" sz="3800" spc="20"/>
              <a:t>G</a:t>
            </a:r>
            <a:r>
              <a:rPr dirty="0" sz="3800" spc="-465"/>
              <a:t> </a:t>
            </a:r>
            <a:r>
              <a:rPr dirty="0" sz="3800" spc="-270"/>
              <a:t>E  </a:t>
            </a:r>
            <a:r>
              <a:rPr dirty="0" sz="3800" spc="-195"/>
              <a:t>F </a:t>
            </a:r>
            <a:r>
              <a:rPr dirty="0" sz="3800" spc="-480"/>
              <a:t>R</a:t>
            </a:r>
            <a:r>
              <a:rPr dirty="0" sz="3800" spc="-69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35"/>
              <a:t>M	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105"/>
              <a:t>VA</a:t>
            </a:r>
            <a:r>
              <a:rPr dirty="0" sz="3800" spc="-445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332274"/>
            <a:ext cx="11684000" cy="64198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35"/>
              </a:spcBef>
            </a:pPr>
            <a:r>
              <a:rPr dirty="0" sz="2150" spc="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150">
                <a:solidFill>
                  <a:srgbClr val="00F900"/>
                </a:solidFill>
                <a:latin typeface="Courier New"/>
                <a:cs typeface="Courier New"/>
              </a:rPr>
              <a:t>ionic plugin add</a:t>
            </a:r>
            <a:r>
              <a:rPr dirty="0" sz="2150" spc="-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u="heavy" sz="2150" spc="5">
                <a:solidFill>
                  <a:srgbClr val="00F900"/>
                </a:solidFill>
                <a:uFill>
                  <a:solidFill>
                    <a:srgbClr val="00F900"/>
                  </a:solidFill>
                </a:uFill>
                <a:latin typeface="Courier New"/>
                <a:cs typeface="Courier New"/>
              </a:rPr>
              <a:t>https://github.com/devgeeks/Canvas2ImagePlugin.git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668400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190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90"/>
              <a:t> </a:t>
            </a:r>
            <a:r>
              <a:rPr dirty="0" spc="-420"/>
              <a:t>Y	P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511300"/>
            <a:ext cx="11635105" cy="648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app/providers/gallery-provider/gallery-provider.js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savePhoto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(photo)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  <a:tabLst>
                <a:tab pos="1104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(!window.canvas2ImagePlugin)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warn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'No canvas2Image plugin available, photo not</a:t>
            </a:r>
            <a:r>
              <a:rPr dirty="0" sz="20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saved.'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return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57300" marR="3510279" indent="-610235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window.canvas2ImagePlugin.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saveImageDataToLibrary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  (fileName) =&gt;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.gallery.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(fileName);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300"/>
              </a:lnSpc>
              <a:tabLst>
                <a:tab pos="7049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localStorage.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setItem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(STORAGE_KEY,	JSON.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stringify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.gallery));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(err) =&gt;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(err);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1257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photo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549900" y="5372100"/>
            <a:ext cx="19177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114">
                <a:solidFill>
                  <a:srgbClr val="FFFFFF"/>
                </a:solidFill>
                <a:latin typeface="Arial"/>
                <a:cs typeface="Arial"/>
              </a:rPr>
              <a:t>opper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089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  <a:tab pos="7341234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20"/>
              <a:t>PA</a:t>
            </a:r>
            <a:r>
              <a:rPr dirty="0" spc="-575"/>
              <a:t> </a:t>
            </a:r>
            <a:r>
              <a:rPr dirty="0"/>
              <a:t>G</a:t>
            </a:r>
            <a:r>
              <a:rPr dirty="0" spc="-58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332274"/>
            <a:ext cx="11684000" cy="918844"/>
          </a:xfrm>
          <a:custGeom>
            <a:avLst/>
            <a:gdLst/>
            <a:ahLst/>
            <a:cxnLst/>
            <a:rect l="l" t="t" r="r" b="b"/>
            <a:pathLst>
              <a:path w="11684000" h="918845">
                <a:moveTo>
                  <a:pt x="0" y="0"/>
                </a:moveTo>
                <a:lnTo>
                  <a:pt x="11684000" y="0"/>
                </a:lnTo>
                <a:lnTo>
                  <a:pt x="11684000" y="918476"/>
                </a:lnTo>
                <a:lnTo>
                  <a:pt x="0" y="91847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332274"/>
            <a:ext cx="11684000" cy="918844"/>
          </a:xfrm>
          <a:custGeom>
            <a:avLst/>
            <a:gdLst/>
            <a:ahLst/>
            <a:cxnLst/>
            <a:rect l="l" t="t" r="r" b="b"/>
            <a:pathLst>
              <a:path w="11684000" h="918845">
                <a:moveTo>
                  <a:pt x="0" y="0"/>
                </a:moveTo>
                <a:lnTo>
                  <a:pt x="11684000" y="0"/>
                </a:lnTo>
                <a:lnTo>
                  <a:pt x="11684000" y="918472"/>
                </a:lnTo>
                <a:lnTo>
                  <a:pt x="0" y="9184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2800" y="4287392"/>
            <a:ext cx="2461260" cy="8890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r>
              <a:rPr dirty="0" sz="2300" spc="-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300" spc="-10">
                <a:solidFill>
                  <a:srgbClr val="00F900"/>
                </a:solidFill>
                <a:latin typeface="Courier New"/>
                <a:cs typeface="Courier New"/>
              </a:rPr>
              <a:t>ionic </a:t>
            </a:r>
            <a:r>
              <a:rPr dirty="0" sz="2300" spc="-5">
                <a:solidFill>
                  <a:srgbClr val="00F900"/>
                </a:solidFill>
                <a:latin typeface="Courier New"/>
                <a:cs typeface="Courier New"/>
              </a:rPr>
              <a:t>g</a:t>
            </a:r>
            <a:r>
              <a:rPr dirty="0" sz="2300" spc="-7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300" spc="-10">
                <a:solidFill>
                  <a:srgbClr val="00F900"/>
                </a:solidFill>
                <a:latin typeface="Courier New"/>
                <a:cs typeface="Courier New"/>
              </a:rPr>
              <a:t>page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dirty="0" sz="2300" spc="-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300" spc="-10">
                <a:solidFill>
                  <a:srgbClr val="00F900"/>
                </a:solidFill>
                <a:latin typeface="Courier New"/>
                <a:cs typeface="Courier New"/>
              </a:rPr>
              <a:t>npm</a:t>
            </a:r>
            <a:r>
              <a:rPr dirty="0" sz="230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300" spc="-10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3261499" y="4287392"/>
            <a:ext cx="1587500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74625">
              <a:lnSpc>
                <a:spcPct val="123200"/>
              </a:lnSpc>
              <a:spcBef>
                <a:spcPts val="100"/>
              </a:spcBef>
            </a:pPr>
            <a:r>
              <a:rPr dirty="0" sz="2300" spc="-5">
                <a:solidFill>
                  <a:srgbClr val="00F900"/>
                </a:solidFill>
                <a:latin typeface="Courier New"/>
                <a:cs typeface="Courier New"/>
              </a:rPr>
              <a:t>cropper  </a:t>
            </a:r>
            <a:r>
              <a:rPr dirty="0" sz="2300" spc="-5">
                <a:solidFill>
                  <a:srgbClr val="00F900"/>
                </a:solidFill>
                <a:latin typeface="Courier New"/>
                <a:cs typeface="Courier New"/>
              </a:rPr>
              <a:t>cropperjs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9725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240" algn="l"/>
                <a:tab pos="551053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20"/>
              <a:t>PA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2273300"/>
            <a:ext cx="9247505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app/pages/cropper/cropper.html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spcBef>
                <a:spcPts val="1600"/>
              </a:spcBef>
              <a:tabLst>
                <a:tab pos="20243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cropper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8625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&lt;ion-buttons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end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269494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"getCroppedData()"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Use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&lt;/ion-buttons&gt;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21920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"cropper"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521460" algn="l"/>
                <a:tab pos="487489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"{{imageData}}"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"cropper-img"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641731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2011680" algn="l"/>
                <a:tab pos="2062480" algn="l"/>
                <a:tab pos="4712335" algn="l"/>
                <a:tab pos="4928870" algn="l"/>
              </a:tabLst>
            </a:pPr>
            <a:r>
              <a:rPr dirty="0" sz="3800" spc="-409"/>
              <a:t>S </a:t>
            </a:r>
            <a:r>
              <a:rPr dirty="0" sz="3800" spc="15"/>
              <a:t>H</a:t>
            </a:r>
            <a:r>
              <a:rPr dirty="0" sz="3800" spc="-480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20"/>
              <a:t>W	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-340"/>
              <a:t>P</a:t>
            </a:r>
            <a:r>
              <a:rPr dirty="0" sz="3800" spc="-440"/>
              <a:t> </a:t>
            </a:r>
            <a:r>
              <a:rPr dirty="0" sz="3800" spc="-340"/>
              <a:t>P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	</a:t>
            </a:r>
            <a:r>
              <a:rPr dirty="0" sz="3800" spc="35"/>
              <a:t>PA</a:t>
            </a:r>
            <a:r>
              <a:rPr dirty="0" sz="3800" spc="-490"/>
              <a:t> </a:t>
            </a:r>
            <a:r>
              <a:rPr dirty="0" sz="3800" spc="20"/>
              <a:t>G</a:t>
            </a:r>
            <a:r>
              <a:rPr dirty="0" sz="3800" spc="-495"/>
              <a:t> </a:t>
            </a:r>
            <a:r>
              <a:rPr dirty="0" sz="3800" spc="-270"/>
              <a:t>E 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195"/>
              <a:t>F</a:t>
            </a:r>
            <a:r>
              <a:rPr dirty="0" sz="3800" spc="-445"/>
              <a:t> 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		</a:t>
            </a:r>
            <a:r>
              <a:rPr dirty="0" sz="3800" spc="-125"/>
              <a:t>B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-55"/>
              <a:t>C</a:t>
            </a:r>
            <a:r>
              <a:rPr dirty="0" sz="3800" spc="-465"/>
              <a:t> </a:t>
            </a:r>
            <a:r>
              <a:rPr dirty="0" sz="3800" spc="-204"/>
              <a:t>L</a:t>
            </a:r>
            <a:r>
              <a:rPr dirty="0" sz="3800" spc="-459"/>
              <a:t> </a:t>
            </a:r>
            <a:r>
              <a:rPr dirty="0" sz="3800" spc="-65"/>
              <a:t>I</a:t>
            </a:r>
            <a:r>
              <a:rPr dirty="0" sz="3800" spc="-465"/>
              <a:t> </a:t>
            </a:r>
            <a:r>
              <a:rPr dirty="0" sz="3800" spc="-55"/>
              <a:t>C</a:t>
            </a:r>
            <a:r>
              <a:rPr dirty="0" sz="3800" spc="-465"/>
              <a:t> </a:t>
            </a:r>
            <a:r>
              <a:rPr dirty="0" sz="3800" spc="-200"/>
              <a:t>K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2134754"/>
            <a:ext cx="9961245" cy="698944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570"/>
              </a:lnSpc>
              <a:spcBef>
                <a:spcPts val="1200"/>
              </a:spcBef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00"/>
              </a:lnSpc>
              <a:tabLst>
                <a:tab pos="1198880" algn="l"/>
                <a:tab pos="3545840" algn="l"/>
                <a:tab pos="43846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{CropperPage}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'../cropper/cropper'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00"/>
              </a:lnSpc>
              <a:tabLst>
                <a:tab pos="5055235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ChooseActionPage	{</a:t>
            </a:r>
            <a:endParaRPr sz="2200">
              <a:latin typeface="Courier New"/>
              <a:cs typeface="Courier New"/>
            </a:endParaRPr>
          </a:p>
          <a:p>
            <a:pPr marL="4826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482600">
              <a:lnSpc>
                <a:spcPts val="2500"/>
              </a:lnSpc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(source)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398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939800">
              <a:lnSpc>
                <a:spcPts val="25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Camera.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(options).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((imageData) =&gt;</a:t>
            </a:r>
            <a:r>
              <a:rPr dirty="0" sz="2200" spc="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9700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(CropperPage,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{imageData:</a:t>
            </a:r>
            <a:r>
              <a:rPr dirty="0" sz="22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imageData});</a:t>
            </a:r>
            <a:endParaRPr sz="2200">
              <a:latin typeface="Courier New"/>
              <a:cs typeface="Courier New"/>
            </a:endParaRPr>
          </a:p>
          <a:p>
            <a:pPr marL="939800">
              <a:lnSpc>
                <a:spcPts val="25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}, (err) =&gt;</a:t>
            </a:r>
            <a:r>
              <a:rPr dirty="0" sz="22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6103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13970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img.onload =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 =&gt;</a:t>
            </a:r>
            <a:r>
              <a:rPr dirty="0" sz="2200" spc="-3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542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185420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(CropperPage,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378200">
              <a:lnSpc>
                <a:spcPts val="2500"/>
              </a:lnSpc>
              <a:tabLst>
                <a:tab pos="5222875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imageData: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demo.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"image/jpeg"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27076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3970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398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4826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92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24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20"/>
              <a:t>PA</a:t>
            </a:r>
            <a:r>
              <a:rPr dirty="0" spc="-575"/>
              <a:t> </a:t>
            </a:r>
            <a:r>
              <a:rPr dirty="0"/>
              <a:t>G</a:t>
            </a:r>
            <a:r>
              <a:rPr dirty="0" spc="-58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38300"/>
            <a:ext cx="10253345" cy="658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app/pages/cropper/cropper.js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spcBef>
                <a:spcPts val="1600"/>
              </a:spcBef>
              <a:tabLst>
                <a:tab pos="1186180" algn="l"/>
                <a:tab pos="2359660" algn="l"/>
                <a:tab pos="4874895" algn="l"/>
                <a:tab pos="6718934" algn="l"/>
                <a:tab pos="7557134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{Page,	NavController,	NavParams}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'ionic-angular'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1186180" algn="l"/>
                <a:tab pos="3868420" algn="l"/>
                <a:tab pos="47072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{WarholizePage}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'../warholize/warholize'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Cropper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from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'cropperjs'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1018540" algn="l"/>
                <a:tab pos="3365500" algn="l"/>
                <a:tab pos="370077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BASE64_PREFIX	=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"data:image/jpeg;base64,"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8625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'build/pages/cropper/cropper.html'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  <a:tabLst>
                <a:tab pos="4203700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CropperPage	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1856739" algn="l"/>
                <a:tab pos="2527300" algn="l"/>
              </a:tabLst>
            </a:pP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[[NavController],</a:t>
            </a:r>
            <a:r>
              <a:rPr dirty="0" sz="22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[NavParams]];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3533140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(nav,	navParams)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2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getCroppedData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</a:t>
            </a: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// For export selected</a:t>
            </a:r>
            <a:r>
              <a:rPr dirty="0" sz="22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image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//</a:t>
            </a:r>
            <a:r>
              <a:rPr dirty="0" sz="22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8AF"/>
                </a:solidFill>
                <a:latin typeface="Courier New"/>
                <a:cs typeface="Courier New"/>
              </a:rPr>
              <a:t>TODO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92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24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20"/>
              <a:t>PA</a:t>
            </a:r>
            <a:r>
              <a:rPr dirty="0" spc="-575"/>
              <a:t> </a:t>
            </a:r>
            <a:r>
              <a:rPr dirty="0"/>
              <a:t>G</a:t>
            </a:r>
            <a:r>
              <a:rPr dirty="0" spc="-58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1638300"/>
            <a:ext cx="9247505" cy="759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app/pages/cropper/cropper.js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83260" marR="4029075" indent="-671195">
              <a:lnSpc>
                <a:spcPts val="2500"/>
              </a:lnSpc>
              <a:spcBef>
                <a:spcPts val="100"/>
              </a:spcBef>
              <a:tabLst>
                <a:tab pos="2192020" algn="l"/>
                <a:tab pos="2527300" algn="l"/>
                <a:tab pos="2862580" algn="l"/>
                <a:tab pos="3197860" algn="l"/>
                <a:tab pos="3533140" algn="l"/>
              </a:tabLst>
            </a:pP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(nav,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navParams)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.nav	=	nav; 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.navParams	=	navParams;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440"/>
              </a:lnSpc>
              <a:tabLst>
                <a:tab pos="1353820" algn="l"/>
                <a:tab pos="3030220" algn="l"/>
                <a:tab pos="33655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imageData	=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navParams.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'imageData'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683260">
              <a:lnSpc>
                <a:spcPts val="2570"/>
              </a:lnSpc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(~imageData.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indexOf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(BASE64_PREFIX))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868420" algn="l"/>
                <a:tab pos="42037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.imageData	=	imageData;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70"/>
              </a:lnSpc>
              <a:tabLst>
                <a:tab pos="3868420" algn="l"/>
                <a:tab pos="4203700" algn="l"/>
                <a:tab pos="6551295" algn="l"/>
                <a:tab pos="68865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.imageData	=	BASE64_PREFIX	+	imageData;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83260">
              <a:lnSpc>
                <a:spcPts val="2570"/>
              </a:lnSpc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setTimeout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(() =&gt;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694940" marR="5080" indent="-1341755">
              <a:lnSpc>
                <a:spcPts val="2500"/>
              </a:lnSpc>
              <a:spcBef>
                <a:spcPts val="130"/>
              </a:spcBef>
              <a:tabLst>
                <a:tab pos="3533140" algn="l"/>
                <a:tab pos="3868420" algn="l"/>
                <a:tab pos="453961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.cropper	=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Cropper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'cropper-img'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),</a:t>
            </a:r>
            <a:endParaRPr sz="2200">
              <a:latin typeface="Courier New"/>
              <a:cs typeface="Courier New"/>
            </a:endParaRPr>
          </a:p>
          <a:p>
            <a:pPr algn="ctr" marR="5022215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6949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aspectRatio: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  <a:p>
            <a:pPr marL="2694940">
              <a:lnSpc>
                <a:spcPts val="2500"/>
              </a:lnSpc>
              <a:tabLst>
                <a:tab pos="4371975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viewMode: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2,</a:t>
            </a:r>
            <a:endParaRPr sz="2200">
              <a:latin typeface="Courier New"/>
              <a:cs typeface="Courier New"/>
            </a:endParaRPr>
          </a:p>
          <a:p>
            <a:pPr algn="ctr" marR="5022215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92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24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20"/>
              <a:t>PA</a:t>
            </a:r>
            <a:r>
              <a:rPr dirty="0" spc="-575"/>
              <a:t> </a:t>
            </a:r>
            <a:r>
              <a:rPr dirty="0"/>
              <a:t>G</a:t>
            </a:r>
            <a:r>
              <a:rPr dirty="0" spc="-58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892300"/>
            <a:ext cx="8409305" cy="434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app/pages/cropper/cropper.js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spcBef>
                <a:spcPts val="180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 marR="3693795">
              <a:lnSpc>
                <a:spcPts val="2500"/>
              </a:lnSpc>
              <a:spcBef>
                <a:spcPts val="100"/>
              </a:spcBef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// For export selected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image  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getCroppedData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 marR="172720" indent="-671195">
              <a:lnSpc>
                <a:spcPts val="2500"/>
              </a:lnSpc>
              <a:tabLst>
                <a:tab pos="1353820" algn="l"/>
                <a:tab pos="2527300" algn="l"/>
                <a:tab pos="2694940" algn="l"/>
                <a:tab pos="30302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cropped	=	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.cropper.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getCroppedCanvas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width: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370"/>
              </a:lnSpc>
              <a:tabLst>
                <a:tab pos="269494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height: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500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(WarholizePage,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imageData: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cropped.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'image/jpeg'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2204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460240" algn="l"/>
                <a:tab pos="6181090" algn="l"/>
                <a:tab pos="824357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1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/>
              <a:t>W</a:t>
            </a:r>
            <a:r>
              <a:rPr dirty="0" spc="-530"/>
              <a:t> </a:t>
            </a:r>
            <a:r>
              <a:rPr dirty="0" spc="250"/>
              <a:t>O	</a:t>
            </a: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270"/>
              <a:t>ATA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2641600"/>
            <a:ext cx="10634345" cy="484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Page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4211955">
              <a:lnSpc>
                <a:spcPts val="2700"/>
              </a:lnSpc>
              <a:tabLst>
                <a:tab pos="1292860" algn="l"/>
                <a:tab pos="2573020" algn="l"/>
                <a:tab pos="34874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{Page}	from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'ionic-angular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  @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550"/>
              </a:lnSpc>
              <a:tabLst>
                <a:tab pos="31216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'build/pages/my-details/my-details.html'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744220" marR="5492115" indent="-732155">
              <a:lnSpc>
                <a:spcPts val="2700"/>
              </a:lnSpc>
              <a:spcBef>
                <a:spcPts val="150"/>
              </a:spcBef>
              <a:tabLst>
                <a:tab pos="4951095" algn="l"/>
              </a:tabLst>
            </a:pP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expor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t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MyDetailsPage	{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74422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5740" marR="4394835" indent="-732155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saveForm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(event)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.myValue);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55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876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424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85"/>
              <a:t>R	</a:t>
            </a:r>
            <a:r>
              <a:rPr dirty="0" spc="-500"/>
              <a:t>S </a:t>
            </a:r>
            <a:r>
              <a:rPr dirty="0" spc="-85"/>
              <a:t>C</a:t>
            </a:r>
            <a:r>
              <a:rPr dirty="0" spc="-695"/>
              <a:t> </a:t>
            </a:r>
            <a:r>
              <a:rPr dirty="0" spc="-500"/>
              <a:t>S 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2273300"/>
            <a:ext cx="9918065" cy="269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app/pages/cropper/cropper.scss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spcBef>
                <a:spcPts val="1400"/>
              </a:spcBef>
              <a:tabLst>
                <a:tab pos="2192020" algn="l"/>
              </a:tabLst>
            </a:pP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#cropper-img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  <a:tabLst>
                <a:tab pos="21920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max-width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100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%;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5382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@import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'../../../node_modules/cropperjs/dist/cropper.min'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2144"/>
            <a:ext cx="11525885" cy="6908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455545" algn="l"/>
                <a:tab pos="5398135" algn="l"/>
                <a:tab pos="6701790" algn="l"/>
                <a:tab pos="8604250" algn="l"/>
              </a:tabLst>
            </a:pPr>
            <a:r>
              <a:rPr dirty="0" sz="4350" spc="90"/>
              <a:t>D</a:t>
            </a:r>
            <a:r>
              <a:rPr dirty="0" sz="4350" spc="-515"/>
              <a:t> </a:t>
            </a:r>
            <a:r>
              <a:rPr dirty="0" sz="4350" spc="254"/>
              <a:t>O</a:t>
            </a:r>
            <a:r>
              <a:rPr dirty="0" sz="4350" spc="-515"/>
              <a:t> </a:t>
            </a:r>
            <a:r>
              <a:rPr dirty="0" sz="4350" spc="250"/>
              <a:t>N</a:t>
            </a:r>
            <a:r>
              <a:rPr dirty="0" sz="4350" spc="-509"/>
              <a:t> </a:t>
            </a:r>
            <a:r>
              <a:rPr dirty="0" sz="4350" spc="165"/>
              <a:t>’</a:t>
            </a:r>
            <a:r>
              <a:rPr dirty="0" sz="4350" spc="-515"/>
              <a:t> </a:t>
            </a:r>
            <a:r>
              <a:rPr dirty="0" sz="4350" spc="-155"/>
              <a:t>T	</a:t>
            </a:r>
            <a:r>
              <a:rPr dirty="0" sz="4350" spc="-235"/>
              <a:t>F</a:t>
            </a:r>
            <a:r>
              <a:rPr dirty="0" sz="4350" spc="-509"/>
              <a:t> </a:t>
            </a:r>
            <a:r>
              <a:rPr dirty="0" sz="4350" spc="254"/>
              <a:t>O</a:t>
            </a:r>
            <a:r>
              <a:rPr dirty="0" sz="4350" spc="-515"/>
              <a:t> </a:t>
            </a:r>
            <a:r>
              <a:rPr dirty="0" sz="4350" spc="-555"/>
              <a:t>R</a:t>
            </a:r>
            <a:r>
              <a:rPr dirty="0" sz="4350" spc="-515"/>
              <a:t> </a:t>
            </a:r>
            <a:r>
              <a:rPr dirty="0" sz="4350" spc="10"/>
              <a:t>G</a:t>
            </a:r>
            <a:r>
              <a:rPr dirty="0" sz="4350" spc="-509"/>
              <a:t> </a:t>
            </a:r>
            <a:r>
              <a:rPr dirty="0" sz="4350" spc="-315"/>
              <a:t>E</a:t>
            </a:r>
            <a:r>
              <a:rPr dirty="0" sz="4350" spc="-515"/>
              <a:t> </a:t>
            </a:r>
            <a:r>
              <a:rPr dirty="0" sz="4350" spc="-155"/>
              <a:t>T	</a:t>
            </a:r>
            <a:r>
              <a:rPr dirty="0" sz="4350" spc="254"/>
              <a:t>O</a:t>
            </a:r>
            <a:r>
              <a:rPr dirty="0" sz="4350" spc="-515"/>
              <a:t> </a:t>
            </a:r>
            <a:r>
              <a:rPr dirty="0" sz="4350" spc="250"/>
              <a:t>N	</a:t>
            </a:r>
            <a:r>
              <a:rPr dirty="0" sz="4350" spc="-475"/>
              <a:t>S </a:t>
            </a:r>
            <a:r>
              <a:rPr dirty="0" sz="4350" spc="-70"/>
              <a:t>C</a:t>
            </a:r>
            <a:r>
              <a:rPr dirty="0" sz="4350" spc="-550"/>
              <a:t> </a:t>
            </a:r>
            <a:r>
              <a:rPr dirty="0" sz="4350" spc="-475"/>
              <a:t>S</a:t>
            </a:r>
            <a:r>
              <a:rPr dirty="0" sz="4350" spc="-515"/>
              <a:t> </a:t>
            </a:r>
            <a:r>
              <a:rPr dirty="0" sz="4350" spc="-475"/>
              <a:t>S	</a:t>
            </a:r>
            <a:r>
              <a:rPr dirty="0" sz="4350" spc="-75"/>
              <a:t>I</a:t>
            </a:r>
            <a:r>
              <a:rPr dirty="0" sz="4350" spc="-530"/>
              <a:t> </a:t>
            </a:r>
            <a:r>
              <a:rPr dirty="0" sz="4350" spc="254"/>
              <a:t>M</a:t>
            </a:r>
            <a:r>
              <a:rPr dirty="0" sz="4350" spc="-530"/>
              <a:t> </a:t>
            </a:r>
            <a:r>
              <a:rPr dirty="0" sz="4350" spc="-400"/>
              <a:t>P</a:t>
            </a:r>
            <a:r>
              <a:rPr dirty="0" sz="4350" spc="-525"/>
              <a:t> </a:t>
            </a:r>
            <a:r>
              <a:rPr dirty="0" sz="4350" spc="254"/>
              <a:t>O</a:t>
            </a:r>
            <a:r>
              <a:rPr dirty="0" sz="4350" spc="-530"/>
              <a:t> </a:t>
            </a:r>
            <a:r>
              <a:rPr dirty="0" sz="4350" spc="-555"/>
              <a:t>R</a:t>
            </a:r>
            <a:r>
              <a:rPr dirty="0" sz="4350" spc="-500"/>
              <a:t> </a:t>
            </a:r>
            <a:r>
              <a:rPr dirty="0" sz="4350" spc="-155"/>
              <a:t>T</a:t>
            </a:r>
            <a:r>
              <a:rPr dirty="0" sz="4350" spc="-530"/>
              <a:t> </a:t>
            </a:r>
            <a:r>
              <a:rPr dirty="0" sz="4350" spc="-475"/>
              <a:t>S</a:t>
            </a:r>
            <a:endParaRPr sz="43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73100" y="2641600"/>
            <a:ext cx="35312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app/theme/app.core.scss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3721100"/>
            <a:ext cx="9902825" cy="141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  <a:spcBef>
                <a:spcPts val="150"/>
              </a:spcBef>
              <a:tabLst>
                <a:tab pos="147574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@import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"../pages/gallery-detail/gallery-detail.scss"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@import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"../pages/gallery/gallery.scss"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  <a:tabLst>
                <a:tab pos="147574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@import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"../pages/cropper/cropper.scss"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300" y="4610100"/>
            <a:ext cx="9228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https://github.com/jvaclavik/image-warholizer/tree/2.0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3632200" y="3302000"/>
            <a:ext cx="57492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532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	A</a:t>
            </a:r>
            <a:r>
              <a:rPr dirty="0" sz="4500" spc="-7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 P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51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35000" y="2209800"/>
            <a:ext cx="11594465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Template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018540" algn="l"/>
                <a:tab pos="487489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&lt;form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[ngFormModel]=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"myForm"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(submit)=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"saveForm($event)"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Name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60483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"name"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"text"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number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72218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"houseNumber"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"number"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0243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"submit"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Save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209800"/>
            <a:ext cx="11594465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Template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018540" algn="l"/>
                <a:tab pos="487489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&lt;form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[ngFormModel]=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"myForm"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(submit)=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"saveForm($event)"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Name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60483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"name"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"text"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number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72218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"houseNumber"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"number"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0243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"submit"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Save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500" y="1752600"/>
            <a:ext cx="3248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>
                <a:solidFill>
                  <a:srgbClr val="FF2E00"/>
                </a:solidFill>
                <a:latin typeface="Verdana"/>
                <a:cs typeface="Verdana"/>
              </a:rPr>
              <a:t>Submit</a:t>
            </a:r>
            <a:r>
              <a:rPr dirty="0" sz="3000" spc="3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binding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43979" y="1995112"/>
            <a:ext cx="1991104" cy="8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97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  <a:tab pos="2601595" algn="l"/>
                <a:tab pos="4848860" algn="l"/>
              </a:tabLst>
            </a:pPr>
            <a:r>
              <a:rPr dirty="0"/>
              <a:t>W</a:t>
            </a:r>
            <a:r>
              <a:rPr dirty="0" spc="-615"/>
              <a:t> </a:t>
            </a:r>
            <a:r>
              <a:rPr dirty="0" spc="20"/>
              <a:t>AY	</a:t>
            </a:r>
            <a:r>
              <a:rPr dirty="0" spc="-165"/>
              <a:t>2</a:t>
            </a:r>
            <a:r>
              <a:rPr dirty="0" spc="-535"/>
              <a:t> </a:t>
            </a:r>
            <a:r>
              <a:rPr dirty="0" spc="-85"/>
              <a:t>:	</a:t>
            </a:r>
            <a:r>
              <a:rPr dirty="0" spc="-250"/>
              <a:t>F </a:t>
            </a:r>
            <a:r>
              <a:rPr dirty="0" spc="250"/>
              <a:t>O</a:t>
            </a:r>
            <a:r>
              <a:rPr dirty="0" spc="-81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M	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209800"/>
            <a:ext cx="11594465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Template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  <a:tabLst>
                <a:tab pos="1018540" algn="l"/>
                <a:tab pos="487489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&lt;form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[ngFormModel]=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"myForm"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(submit)=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"saveForm($event)"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Name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60483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"name"	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"text"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&lt;ion-item&gt;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&lt;ion-label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stacked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House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number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&lt;/ion-label&gt;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  <a:tabLst>
                <a:tab pos="3197860" algn="l"/>
                <a:tab pos="72218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&lt;ion-input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ngControl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"houseNumber"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"number"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&gt;&lt;/ion-input&gt;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  <a:tabLst>
                <a:tab pos="20243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2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"submit"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Save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7835900"/>
            <a:ext cx="6925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5">
                <a:solidFill>
                  <a:srgbClr val="FF2E00"/>
                </a:solidFill>
                <a:latin typeface="Verdana"/>
                <a:cs typeface="Verdana"/>
              </a:rPr>
              <a:t>For </a:t>
            </a:r>
            <a:r>
              <a:rPr dirty="0" sz="3000" spc="335">
                <a:solidFill>
                  <a:srgbClr val="FF2E00"/>
                </a:solidFill>
                <a:latin typeface="Verdana"/>
                <a:cs typeface="Verdana"/>
              </a:rPr>
              <a:t>form </a:t>
            </a:r>
            <a:r>
              <a:rPr dirty="0" sz="3000" spc="260">
                <a:solidFill>
                  <a:srgbClr val="FF2E00"/>
                </a:solidFill>
                <a:latin typeface="Verdana"/>
                <a:cs typeface="Verdana"/>
              </a:rPr>
              <a:t>builder</a:t>
            </a:r>
            <a:r>
              <a:rPr dirty="0" sz="3000" spc="63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90">
                <a:solidFill>
                  <a:srgbClr val="FF2E00"/>
                </a:solidFill>
                <a:latin typeface="Verdana"/>
                <a:cs typeface="Verdana"/>
              </a:rPr>
              <a:t>identification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7929" y="5675706"/>
            <a:ext cx="1196340" cy="2032000"/>
          </a:xfrm>
          <a:custGeom>
            <a:avLst/>
            <a:gdLst/>
            <a:ahLst/>
            <a:cxnLst/>
            <a:rect l="l" t="t" r="r" b="b"/>
            <a:pathLst>
              <a:path w="1196339" h="2032000">
                <a:moveTo>
                  <a:pt x="1151070" y="2026536"/>
                </a:moveTo>
                <a:lnTo>
                  <a:pt x="1148414" y="2032000"/>
                </a:lnTo>
                <a:lnTo>
                  <a:pt x="1152670" y="2032000"/>
                </a:lnTo>
                <a:lnTo>
                  <a:pt x="1151070" y="2026536"/>
                </a:lnTo>
                <a:close/>
              </a:path>
              <a:path w="1196339" h="2032000">
                <a:moveTo>
                  <a:pt x="1151295" y="2026072"/>
                </a:moveTo>
                <a:lnTo>
                  <a:pt x="1151070" y="2026536"/>
                </a:lnTo>
                <a:lnTo>
                  <a:pt x="1152670" y="2032000"/>
                </a:lnTo>
                <a:lnTo>
                  <a:pt x="1151295" y="2026072"/>
                </a:lnTo>
                <a:close/>
              </a:path>
              <a:path w="1196339" h="2032000">
                <a:moveTo>
                  <a:pt x="1159516" y="2019300"/>
                </a:moveTo>
                <a:lnTo>
                  <a:pt x="1154588" y="2019300"/>
                </a:lnTo>
                <a:lnTo>
                  <a:pt x="1151295" y="2026072"/>
                </a:lnTo>
                <a:lnTo>
                  <a:pt x="1152670" y="2032000"/>
                </a:lnTo>
                <a:lnTo>
                  <a:pt x="1158817" y="2032000"/>
                </a:lnTo>
                <a:lnTo>
                  <a:pt x="1159516" y="2019300"/>
                </a:lnTo>
                <a:close/>
              </a:path>
              <a:path w="1196339" h="2032000">
                <a:moveTo>
                  <a:pt x="1169650" y="2019300"/>
                </a:moveTo>
                <a:lnTo>
                  <a:pt x="1163173" y="2019300"/>
                </a:lnTo>
                <a:lnTo>
                  <a:pt x="1161649" y="2032000"/>
                </a:lnTo>
                <a:lnTo>
                  <a:pt x="1170514" y="2032000"/>
                </a:lnTo>
                <a:lnTo>
                  <a:pt x="1169650" y="2019300"/>
                </a:lnTo>
                <a:close/>
              </a:path>
              <a:path w="1196339" h="2032000">
                <a:moveTo>
                  <a:pt x="1182758" y="2019300"/>
                </a:moveTo>
                <a:lnTo>
                  <a:pt x="1177981" y="2019300"/>
                </a:lnTo>
                <a:lnTo>
                  <a:pt x="1182359" y="2032000"/>
                </a:lnTo>
                <a:lnTo>
                  <a:pt x="1182758" y="2019300"/>
                </a:lnTo>
                <a:close/>
              </a:path>
              <a:path w="1196339" h="2032000">
                <a:moveTo>
                  <a:pt x="1149724" y="2019300"/>
                </a:moveTo>
                <a:lnTo>
                  <a:pt x="1148949" y="2019300"/>
                </a:lnTo>
                <a:lnTo>
                  <a:pt x="1151070" y="2026536"/>
                </a:lnTo>
                <a:lnTo>
                  <a:pt x="1151295" y="2026072"/>
                </a:lnTo>
                <a:lnTo>
                  <a:pt x="1149724" y="2019300"/>
                </a:lnTo>
                <a:close/>
              </a:path>
              <a:path w="1196339" h="2032000">
                <a:moveTo>
                  <a:pt x="1136501" y="2006600"/>
                </a:moveTo>
                <a:lnTo>
                  <a:pt x="1134489" y="2019300"/>
                </a:lnTo>
                <a:lnTo>
                  <a:pt x="1138561" y="2019300"/>
                </a:lnTo>
                <a:lnTo>
                  <a:pt x="1136501" y="2006600"/>
                </a:lnTo>
                <a:close/>
              </a:path>
              <a:path w="1196339" h="2032000">
                <a:moveTo>
                  <a:pt x="1143310" y="2006600"/>
                </a:moveTo>
                <a:lnTo>
                  <a:pt x="1141139" y="2006600"/>
                </a:lnTo>
                <a:lnTo>
                  <a:pt x="1139513" y="2019300"/>
                </a:lnTo>
                <a:lnTo>
                  <a:pt x="1143603" y="2019300"/>
                </a:lnTo>
                <a:lnTo>
                  <a:pt x="1143310" y="2006600"/>
                </a:lnTo>
                <a:close/>
              </a:path>
              <a:path w="1196339" h="2032000">
                <a:moveTo>
                  <a:pt x="1150375" y="2006600"/>
                </a:moveTo>
                <a:lnTo>
                  <a:pt x="1149305" y="2006600"/>
                </a:lnTo>
                <a:lnTo>
                  <a:pt x="1143603" y="2019300"/>
                </a:lnTo>
                <a:lnTo>
                  <a:pt x="1145609" y="2019300"/>
                </a:lnTo>
                <a:lnTo>
                  <a:pt x="1150375" y="2006600"/>
                </a:lnTo>
                <a:close/>
              </a:path>
              <a:path w="1196339" h="2032000">
                <a:moveTo>
                  <a:pt x="1195901" y="2006600"/>
                </a:moveTo>
                <a:lnTo>
                  <a:pt x="1150375" y="2006600"/>
                </a:lnTo>
                <a:lnTo>
                  <a:pt x="1155914" y="2019300"/>
                </a:lnTo>
                <a:lnTo>
                  <a:pt x="1189183" y="2019300"/>
                </a:lnTo>
                <a:lnTo>
                  <a:pt x="1195901" y="2006600"/>
                </a:lnTo>
                <a:close/>
              </a:path>
              <a:path w="1196339" h="2032000">
                <a:moveTo>
                  <a:pt x="1128705" y="1993900"/>
                </a:moveTo>
                <a:lnTo>
                  <a:pt x="1122110" y="1993900"/>
                </a:lnTo>
                <a:lnTo>
                  <a:pt x="1119511" y="2006600"/>
                </a:lnTo>
                <a:lnTo>
                  <a:pt x="1128058" y="2006600"/>
                </a:lnTo>
                <a:lnTo>
                  <a:pt x="1128705" y="1993900"/>
                </a:lnTo>
                <a:close/>
              </a:path>
              <a:path w="1196339" h="2032000">
                <a:moveTo>
                  <a:pt x="1192593" y="1993900"/>
                </a:moveTo>
                <a:lnTo>
                  <a:pt x="1140905" y="1993900"/>
                </a:lnTo>
                <a:lnTo>
                  <a:pt x="1141007" y="2006600"/>
                </a:lnTo>
                <a:lnTo>
                  <a:pt x="1192719" y="2006600"/>
                </a:lnTo>
                <a:lnTo>
                  <a:pt x="1192593" y="1993900"/>
                </a:lnTo>
                <a:close/>
              </a:path>
              <a:path w="1196339" h="2032000">
                <a:moveTo>
                  <a:pt x="1116590" y="1981200"/>
                </a:moveTo>
                <a:lnTo>
                  <a:pt x="1115718" y="1981200"/>
                </a:lnTo>
                <a:lnTo>
                  <a:pt x="1114659" y="1993900"/>
                </a:lnTo>
                <a:lnTo>
                  <a:pt x="1118126" y="1993900"/>
                </a:lnTo>
                <a:lnTo>
                  <a:pt x="1116590" y="1981200"/>
                </a:lnTo>
                <a:close/>
              </a:path>
              <a:path w="1196339" h="2032000">
                <a:moveTo>
                  <a:pt x="1123673" y="1981736"/>
                </a:moveTo>
                <a:lnTo>
                  <a:pt x="1118126" y="1993900"/>
                </a:lnTo>
                <a:lnTo>
                  <a:pt x="1127334" y="1993900"/>
                </a:lnTo>
                <a:lnTo>
                  <a:pt x="1123673" y="1981736"/>
                </a:lnTo>
                <a:close/>
              </a:path>
              <a:path w="1196339" h="2032000">
                <a:moveTo>
                  <a:pt x="1134563" y="1981200"/>
                </a:moveTo>
                <a:lnTo>
                  <a:pt x="1123918" y="1981200"/>
                </a:lnTo>
                <a:lnTo>
                  <a:pt x="1123673" y="1981736"/>
                </a:lnTo>
                <a:lnTo>
                  <a:pt x="1127334" y="1993900"/>
                </a:lnTo>
                <a:lnTo>
                  <a:pt x="1128712" y="1993900"/>
                </a:lnTo>
                <a:lnTo>
                  <a:pt x="1133379" y="1987026"/>
                </a:lnTo>
                <a:lnTo>
                  <a:pt x="1134563" y="1981200"/>
                </a:lnTo>
                <a:close/>
              </a:path>
              <a:path w="1196339" h="2032000">
                <a:moveTo>
                  <a:pt x="1133379" y="1987026"/>
                </a:moveTo>
                <a:lnTo>
                  <a:pt x="1128712" y="1993900"/>
                </a:lnTo>
                <a:lnTo>
                  <a:pt x="1131982" y="1993900"/>
                </a:lnTo>
                <a:lnTo>
                  <a:pt x="1133379" y="1987026"/>
                </a:lnTo>
                <a:close/>
              </a:path>
              <a:path w="1196339" h="2032000">
                <a:moveTo>
                  <a:pt x="1156468" y="1968500"/>
                </a:moveTo>
                <a:lnTo>
                  <a:pt x="1145120" y="1968500"/>
                </a:lnTo>
                <a:lnTo>
                  <a:pt x="1137335" y="1981200"/>
                </a:lnTo>
                <a:lnTo>
                  <a:pt x="1135196" y="1984351"/>
                </a:lnTo>
                <a:lnTo>
                  <a:pt x="1137111" y="1993900"/>
                </a:lnTo>
                <a:lnTo>
                  <a:pt x="1179734" y="1993900"/>
                </a:lnTo>
                <a:lnTo>
                  <a:pt x="1185309" y="1981200"/>
                </a:lnTo>
                <a:lnTo>
                  <a:pt x="1153394" y="1981200"/>
                </a:lnTo>
                <a:lnTo>
                  <a:pt x="1156468" y="1968500"/>
                </a:lnTo>
                <a:close/>
              </a:path>
              <a:path w="1196339" h="2032000">
                <a:moveTo>
                  <a:pt x="1134563" y="1981200"/>
                </a:moveTo>
                <a:lnTo>
                  <a:pt x="1133379" y="1987026"/>
                </a:lnTo>
                <a:lnTo>
                  <a:pt x="1135196" y="1984351"/>
                </a:lnTo>
                <a:lnTo>
                  <a:pt x="1134563" y="1981200"/>
                </a:lnTo>
                <a:close/>
              </a:path>
              <a:path w="1196339" h="2032000">
                <a:moveTo>
                  <a:pt x="1149368" y="1955800"/>
                </a:moveTo>
                <a:lnTo>
                  <a:pt x="1085005" y="1955800"/>
                </a:lnTo>
                <a:lnTo>
                  <a:pt x="1086264" y="1968500"/>
                </a:lnTo>
                <a:lnTo>
                  <a:pt x="1138964" y="1968500"/>
                </a:lnTo>
                <a:lnTo>
                  <a:pt x="1133214" y="1981200"/>
                </a:lnTo>
                <a:lnTo>
                  <a:pt x="1134563" y="1981200"/>
                </a:lnTo>
                <a:lnTo>
                  <a:pt x="1135196" y="1984351"/>
                </a:lnTo>
                <a:lnTo>
                  <a:pt x="1137335" y="1981200"/>
                </a:lnTo>
                <a:lnTo>
                  <a:pt x="1145120" y="1968500"/>
                </a:lnTo>
                <a:lnTo>
                  <a:pt x="1149368" y="1955800"/>
                </a:lnTo>
                <a:close/>
              </a:path>
              <a:path w="1196339" h="2032000">
                <a:moveTo>
                  <a:pt x="1123918" y="1981200"/>
                </a:moveTo>
                <a:lnTo>
                  <a:pt x="1123512" y="1981200"/>
                </a:lnTo>
                <a:lnTo>
                  <a:pt x="1123673" y="1981736"/>
                </a:lnTo>
                <a:lnTo>
                  <a:pt x="1123918" y="1981200"/>
                </a:lnTo>
                <a:close/>
              </a:path>
              <a:path w="1196339" h="2032000">
                <a:moveTo>
                  <a:pt x="1106449" y="1980093"/>
                </a:moveTo>
                <a:lnTo>
                  <a:pt x="1106061" y="1981200"/>
                </a:lnTo>
                <a:lnTo>
                  <a:pt x="1107328" y="1981200"/>
                </a:lnTo>
                <a:lnTo>
                  <a:pt x="1106449" y="1980093"/>
                </a:lnTo>
                <a:close/>
              </a:path>
              <a:path w="1196339" h="2032000">
                <a:moveTo>
                  <a:pt x="1138964" y="1968500"/>
                </a:moveTo>
                <a:lnTo>
                  <a:pt x="1110512" y="1968500"/>
                </a:lnTo>
                <a:lnTo>
                  <a:pt x="1114005" y="1981200"/>
                </a:lnTo>
                <a:lnTo>
                  <a:pt x="1133214" y="1981200"/>
                </a:lnTo>
                <a:lnTo>
                  <a:pt x="1138964" y="1968500"/>
                </a:lnTo>
                <a:close/>
              </a:path>
              <a:path w="1196339" h="2032000">
                <a:moveTo>
                  <a:pt x="1171039" y="1968500"/>
                </a:moveTo>
                <a:lnTo>
                  <a:pt x="1160836" y="1968500"/>
                </a:lnTo>
                <a:lnTo>
                  <a:pt x="1153394" y="1981200"/>
                </a:lnTo>
                <a:lnTo>
                  <a:pt x="1168317" y="1981200"/>
                </a:lnTo>
                <a:lnTo>
                  <a:pt x="1171039" y="1968500"/>
                </a:lnTo>
                <a:close/>
              </a:path>
              <a:path w="1196339" h="2032000">
                <a:moveTo>
                  <a:pt x="1110512" y="1968500"/>
                </a:moveTo>
                <a:lnTo>
                  <a:pt x="1097235" y="1968500"/>
                </a:lnTo>
                <a:lnTo>
                  <a:pt x="1106449" y="1980093"/>
                </a:lnTo>
                <a:lnTo>
                  <a:pt x="1110512" y="1968500"/>
                </a:lnTo>
                <a:close/>
              </a:path>
              <a:path w="1196339" h="2032000">
                <a:moveTo>
                  <a:pt x="1153877" y="1955800"/>
                </a:moveTo>
                <a:lnTo>
                  <a:pt x="1150798" y="1968500"/>
                </a:lnTo>
                <a:lnTo>
                  <a:pt x="1156873" y="1968500"/>
                </a:lnTo>
                <a:lnTo>
                  <a:pt x="1153877" y="1955800"/>
                </a:lnTo>
                <a:close/>
              </a:path>
              <a:path w="1196339" h="2032000">
                <a:moveTo>
                  <a:pt x="1131896" y="1943100"/>
                </a:moveTo>
                <a:lnTo>
                  <a:pt x="1083581" y="1943100"/>
                </a:lnTo>
                <a:lnTo>
                  <a:pt x="1087222" y="1955800"/>
                </a:lnTo>
                <a:lnTo>
                  <a:pt x="1133214" y="1955800"/>
                </a:lnTo>
                <a:lnTo>
                  <a:pt x="1131896" y="1943100"/>
                </a:lnTo>
                <a:close/>
              </a:path>
              <a:path w="1196339" h="2032000">
                <a:moveTo>
                  <a:pt x="1139881" y="1943100"/>
                </a:moveTo>
                <a:lnTo>
                  <a:pt x="1136432" y="1943100"/>
                </a:lnTo>
                <a:lnTo>
                  <a:pt x="1133214" y="1955800"/>
                </a:lnTo>
                <a:lnTo>
                  <a:pt x="1138535" y="1955800"/>
                </a:lnTo>
                <a:lnTo>
                  <a:pt x="1139881" y="1943100"/>
                </a:lnTo>
                <a:close/>
              </a:path>
              <a:path w="1196339" h="2032000">
                <a:moveTo>
                  <a:pt x="1059198" y="1930400"/>
                </a:moveTo>
                <a:lnTo>
                  <a:pt x="1056798" y="1943100"/>
                </a:lnTo>
                <a:lnTo>
                  <a:pt x="1061218" y="1943100"/>
                </a:lnTo>
                <a:lnTo>
                  <a:pt x="1059198" y="1930400"/>
                </a:lnTo>
                <a:close/>
              </a:path>
              <a:path w="1196339" h="2032000">
                <a:moveTo>
                  <a:pt x="1103559" y="1930400"/>
                </a:moveTo>
                <a:lnTo>
                  <a:pt x="1081855" y="1930400"/>
                </a:lnTo>
                <a:lnTo>
                  <a:pt x="1088650" y="1943100"/>
                </a:lnTo>
                <a:lnTo>
                  <a:pt x="1112763" y="1943100"/>
                </a:lnTo>
                <a:lnTo>
                  <a:pt x="1103559" y="1930400"/>
                </a:lnTo>
                <a:close/>
              </a:path>
              <a:path w="1196339" h="2032000">
                <a:moveTo>
                  <a:pt x="1116736" y="1930400"/>
                </a:moveTo>
                <a:lnTo>
                  <a:pt x="1113014" y="1930400"/>
                </a:lnTo>
                <a:lnTo>
                  <a:pt x="1114910" y="1943100"/>
                </a:lnTo>
                <a:lnTo>
                  <a:pt x="1124032" y="1943100"/>
                </a:lnTo>
                <a:lnTo>
                  <a:pt x="1116736" y="1930400"/>
                </a:lnTo>
                <a:close/>
              </a:path>
              <a:path w="1196339" h="2032000">
                <a:moveTo>
                  <a:pt x="1092955" y="1917700"/>
                </a:moveTo>
                <a:lnTo>
                  <a:pt x="1047405" y="1917700"/>
                </a:lnTo>
                <a:lnTo>
                  <a:pt x="1052379" y="1930400"/>
                </a:lnTo>
                <a:lnTo>
                  <a:pt x="1094687" y="1930400"/>
                </a:lnTo>
                <a:lnTo>
                  <a:pt x="1092955" y="1917700"/>
                </a:lnTo>
                <a:close/>
              </a:path>
              <a:path w="1196339" h="2032000">
                <a:moveTo>
                  <a:pt x="1104038" y="1917700"/>
                </a:moveTo>
                <a:lnTo>
                  <a:pt x="1095660" y="1917700"/>
                </a:lnTo>
                <a:lnTo>
                  <a:pt x="1094687" y="1930400"/>
                </a:lnTo>
                <a:lnTo>
                  <a:pt x="1106747" y="1930400"/>
                </a:lnTo>
                <a:lnTo>
                  <a:pt x="1104038" y="1917700"/>
                </a:lnTo>
                <a:close/>
              </a:path>
              <a:path w="1196339" h="2032000">
                <a:moveTo>
                  <a:pt x="1110304" y="1917700"/>
                </a:moveTo>
                <a:lnTo>
                  <a:pt x="1104038" y="1917700"/>
                </a:lnTo>
                <a:lnTo>
                  <a:pt x="1110087" y="1930400"/>
                </a:lnTo>
                <a:lnTo>
                  <a:pt x="1119231" y="1930400"/>
                </a:lnTo>
                <a:lnTo>
                  <a:pt x="1110304" y="1917700"/>
                </a:lnTo>
                <a:close/>
              </a:path>
              <a:path w="1196339" h="2032000">
                <a:moveTo>
                  <a:pt x="1115777" y="1917700"/>
                </a:moveTo>
                <a:lnTo>
                  <a:pt x="1113415" y="1917700"/>
                </a:lnTo>
                <a:lnTo>
                  <a:pt x="1122635" y="1930400"/>
                </a:lnTo>
                <a:lnTo>
                  <a:pt x="1115777" y="1917700"/>
                </a:lnTo>
                <a:close/>
              </a:path>
              <a:path w="1196339" h="2032000">
                <a:moveTo>
                  <a:pt x="1044163" y="1905000"/>
                </a:moveTo>
                <a:lnTo>
                  <a:pt x="1031491" y="1905000"/>
                </a:lnTo>
                <a:lnTo>
                  <a:pt x="1032655" y="1917700"/>
                </a:lnTo>
                <a:lnTo>
                  <a:pt x="1040003" y="1917700"/>
                </a:lnTo>
                <a:lnTo>
                  <a:pt x="1044163" y="1905000"/>
                </a:lnTo>
                <a:close/>
              </a:path>
              <a:path w="1196339" h="2032000">
                <a:moveTo>
                  <a:pt x="1097413" y="1905000"/>
                </a:moveTo>
                <a:lnTo>
                  <a:pt x="1048631" y="1905000"/>
                </a:lnTo>
                <a:lnTo>
                  <a:pt x="1056900" y="1917700"/>
                </a:lnTo>
                <a:lnTo>
                  <a:pt x="1107340" y="1917700"/>
                </a:lnTo>
                <a:lnTo>
                  <a:pt x="1097413" y="1905000"/>
                </a:lnTo>
                <a:close/>
              </a:path>
              <a:path w="1196339" h="2032000">
                <a:moveTo>
                  <a:pt x="1047248" y="1892300"/>
                </a:moveTo>
                <a:lnTo>
                  <a:pt x="1026004" y="1892300"/>
                </a:lnTo>
                <a:lnTo>
                  <a:pt x="1024802" y="1905000"/>
                </a:lnTo>
                <a:lnTo>
                  <a:pt x="1049229" y="1905000"/>
                </a:lnTo>
                <a:lnTo>
                  <a:pt x="1047248" y="1892300"/>
                </a:lnTo>
                <a:close/>
              </a:path>
              <a:path w="1196339" h="2032000">
                <a:moveTo>
                  <a:pt x="1090042" y="1892300"/>
                </a:moveTo>
                <a:lnTo>
                  <a:pt x="1049851" y="1892300"/>
                </a:lnTo>
                <a:lnTo>
                  <a:pt x="1054727" y="1905000"/>
                </a:lnTo>
                <a:lnTo>
                  <a:pt x="1097966" y="1905000"/>
                </a:lnTo>
                <a:lnTo>
                  <a:pt x="1090042" y="1892300"/>
                </a:lnTo>
                <a:close/>
              </a:path>
              <a:path w="1196339" h="2032000">
                <a:moveTo>
                  <a:pt x="1030052" y="1879600"/>
                </a:moveTo>
                <a:lnTo>
                  <a:pt x="1020022" y="1879600"/>
                </a:lnTo>
                <a:lnTo>
                  <a:pt x="1021854" y="1892300"/>
                </a:lnTo>
                <a:lnTo>
                  <a:pt x="1031576" y="1892300"/>
                </a:lnTo>
                <a:lnTo>
                  <a:pt x="1030052" y="1879600"/>
                </a:lnTo>
                <a:close/>
              </a:path>
              <a:path w="1196339" h="2032000">
                <a:moveTo>
                  <a:pt x="1074934" y="1879600"/>
                </a:moveTo>
                <a:lnTo>
                  <a:pt x="1030052" y="1879600"/>
                </a:lnTo>
                <a:lnTo>
                  <a:pt x="1035703" y="1892300"/>
                </a:lnTo>
                <a:lnTo>
                  <a:pt x="1076369" y="1892300"/>
                </a:lnTo>
                <a:lnTo>
                  <a:pt x="1076661" y="1891432"/>
                </a:lnTo>
                <a:lnTo>
                  <a:pt x="1074934" y="1879600"/>
                </a:lnTo>
                <a:close/>
              </a:path>
              <a:path w="1196339" h="2032000">
                <a:moveTo>
                  <a:pt x="1080649" y="1879600"/>
                </a:moveTo>
                <a:lnTo>
                  <a:pt x="1076661" y="1891432"/>
                </a:lnTo>
                <a:lnTo>
                  <a:pt x="1076788" y="1892300"/>
                </a:lnTo>
                <a:lnTo>
                  <a:pt x="1081157" y="1892300"/>
                </a:lnTo>
                <a:lnTo>
                  <a:pt x="1080649" y="1879600"/>
                </a:lnTo>
                <a:close/>
              </a:path>
              <a:path w="1196339" h="2032000">
                <a:moveTo>
                  <a:pt x="1009960" y="1866900"/>
                </a:moveTo>
                <a:lnTo>
                  <a:pt x="998746" y="1866900"/>
                </a:lnTo>
                <a:lnTo>
                  <a:pt x="1000088" y="1879600"/>
                </a:lnTo>
                <a:lnTo>
                  <a:pt x="1009791" y="1879600"/>
                </a:lnTo>
                <a:lnTo>
                  <a:pt x="1009960" y="1866900"/>
                </a:lnTo>
                <a:close/>
              </a:path>
              <a:path w="1196339" h="2032000">
                <a:moveTo>
                  <a:pt x="1016117" y="1866900"/>
                </a:moveTo>
                <a:lnTo>
                  <a:pt x="1009960" y="1866900"/>
                </a:lnTo>
                <a:lnTo>
                  <a:pt x="1011887" y="1879600"/>
                </a:lnTo>
                <a:lnTo>
                  <a:pt x="1012762" y="1879600"/>
                </a:lnTo>
                <a:lnTo>
                  <a:pt x="1016117" y="1866900"/>
                </a:lnTo>
                <a:close/>
              </a:path>
              <a:path w="1196339" h="2032000">
                <a:moveTo>
                  <a:pt x="1034512" y="1866900"/>
                </a:moveTo>
                <a:lnTo>
                  <a:pt x="1016117" y="1866900"/>
                </a:lnTo>
                <a:lnTo>
                  <a:pt x="1025480" y="1879600"/>
                </a:lnTo>
                <a:lnTo>
                  <a:pt x="1040440" y="1879600"/>
                </a:lnTo>
                <a:lnTo>
                  <a:pt x="1040374" y="1879179"/>
                </a:lnTo>
                <a:lnTo>
                  <a:pt x="1038754" y="1873972"/>
                </a:lnTo>
                <a:lnTo>
                  <a:pt x="1034512" y="1866900"/>
                </a:lnTo>
                <a:close/>
              </a:path>
              <a:path w="1196339" h="2032000">
                <a:moveTo>
                  <a:pt x="1040374" y="1879179"/>
                </a:moveTo>
                <a:lnTo>
                  <a:pt x="1040440" y="1879600"/>
                </a:lnTo>
                <a:lnTo>
                  <a:pt x="1040374" y="1879179"/>
                </a:lnTo>
                <a:close/>
              </a:path>
              <a:path w="1196339" h="2032000">
                <a:moveTo>
                  <a:pt x="1039836" y="1875776"/>
                </a:moveTo>
                <a:lnTo>
                  <a:pt x="1040374" y="1879179"/>
                </a:lnTo>
                <a:lnTo>
                  <a:pt x="1040505" y="1879600"/>
                </a:lnTo>
                <a:lnTo>
                  <a:pt x="1042130" y="1879600"/>
                </a:lnTo>
                <a:lnTo>
                  <a:pt x="1039836" y="1875776"/>
                </a:lnTo>
                <a:close/>
              </a:path>
              <a:path w="1196339" h="2032000">
                <a:moveTo>
                  <a:pt x="1058322" y="1866900"/>
                </a:moveTo>
                <a:lnTo>
                  <a:pt x="1053306" y="1866900"/>
                </a:lnTo>
                <a:lnTo>
                  <a:pt x="1045763" y="1879600"/>
                </a:lnTo>
                <a:lnTo>
                  <a:pt x="1060281" y="1879600"/>
                </a:lnTo>
                <a:lnTo>
                  <a:pt x="1058322" y="1866900"/>
                </a:lnTo>
                <a:close/>
              </a:path>
              <a:path w="1196339" h="2032000">
                <a:moveTo>
                  <a:pt x="1063835" y="1869008"/>
                </a:moveTo>
                <a:lnTo>
                  <a:pt x="1063366" y="1879600"/>
                </a:lnTo>
                <a:lnTo>
                  <a:pt x="1070844" y="1879600"/>
                </a:lnTo>
                <a:lnTo>
                  <a:pt x="1063835" y="1869008"/>
                </a:lnTo>
                <a:close/>
              </a:path>
              <a:path w="1196339" h="2032000">
                <a:moveTo>
                  <a:pt x="1038433" y="1866900"/>
                </a:moveTo>
                <a:lnTo>
                  <a:pt x="1036554" y="1866900"/>
                </a:lnTo>
                <a:lnTo>
                  <a:pt x="1038754" y="1873972"/>
                </a:lnTo>
                <a:lnTo>
                  <a:pt x="1039836" y="1875776"/>
                </a:lnTo>
                <a:lnTo>
                  <a:pt x="1038433" y="1866900"/>
                </a:lnTo>
                <a:close/>
              </a:path>
              <a:path w="1196339" h="2032000">
                <a:moveTo>
                  <a:pt x="1063928" y="1866900"/>
                </a:moveTo>
                <a:lnTo>
                  <a:pt x="1062439" y="1866900"/>
                </a:lnTo>
                <a:lnTo>
                  <a:pt x="1063835" y="1869008"/>
                </a:lnTo>
                <a:lnTo>
                  <a:pt x="1063928" y="1866900"/>
                </a:lnTo>
                <a:close/>
              </a:path>
              <a:path w="1196339" h="2032000">
                <a:moveTo>
                  <a:pt x="1040896" y="1841500"/>
                </a:moveTo>
                <a:lnTo>
                  <a:pt x="991882" y="1841500"/>
                </a:lnTo>
                <a:lnTo>
                  <a:pt x="1002683" y="1854200"/>
                </a:lnTo>
                <a:lnTo>
                  <a:pt x="991733" y="1866900"/>
                </a:lnTo>
                <a:lnTo>
                  <a:pt x="1047551" y="1866900"/>
                </a:lnTo>
                <a:lnTo>
                  <a:pt x="1052023" y="1854200"/>
                </a:lnTo>
                <a:lnTo>
                  <a:pt x="1042350" y="1854200"/>
                </a:lnTo>
                <a:lnTo>
                  <a:pt x="1040896" y="1841500"/>
                </a:lnTo>
                <a:close/>
              </a:path>
              <a:path w="1196339" h="2032000">
                <a:moveTo>
                  <a:pt x="972370" y="1831052"/>
                </a:moveTo>
                <a:lnTo>
                  <a:pt x="973673" y="1841500"/>
                </a:lnTo>
                <a:lnTo>
                  <a:pt x="975637" y="1841500"/>
                </a:lnTo>
                <a:lnTo>
                  <a:pt x="975739" y="1834690"/>
                </a:lnTo>
                <a:lnTo>
                  <a:pt x="972370" y="1831052"/>
                </a:lnTo>
                <a:close/>
              </a:path>
              <a:path w="1196339" h="2032000">
                <a:moveTo>
                  <a:pt x="1022340" y="1816100"/>
                </a:moveTo>
                <a:lnTo>
                  <a:pt x="1019049" y="1816100"/>
                </a:lnTo>
                <a:lnTo>
                  <a:pt x="1013567" y="1828800"/>
                </a:lnTo>
                <a:lnTo>
                  <a:pt x="975827" y="1828800"/>
                </a:lnTo>
                <a:lnTo>
                  <a:pt x="975739" y="1834690"/>
                </a:lnTo>
                <a:lnTo>
                  <a:pt x="982046" y="1841500"/>
                </a:lnTo>
                <a:lnTo>
                  <a:pt x="1030065" y="1841500"/>
                </a:lnTo>
                <a:lnTo>
                  <a:pt x="1025369" y="1828800"/>
                </a:lnTo>
                <a:lnTo>
                  <a:pt x="1022340" y="1816100"/>
                </a:lnTo>
                <a:close/>
              </a:path>
              <a:path w="1196339" h="2032000">
                <a:moveTo>
                  <a:pt x="972089" y="1828800"/>
                </a:moveTo>
                <a:lnTo>
                  <a:pt x="970284" y="1828800"/>
                </a:lnTo>
                <a:lnTo>
                  <a:pt x="972370" y="1831052"/>
                </a:lnTo>
                <a:lnTo>
                  <a:pt x="972089" y="1828800"/>
                </a:lnTo>
                <a:close/>
              </a:path>
              <a:path w="1196339" h="2032000">
                <a:moveTo>
                  <a:pt x="1009131" y="1803400"/>
                </a:moveTo>
                <a:lnTo>
                  <a:pt x="961824" y="1803400"/>
                </a:lnTo>
                <a:lnTo>
                  <a:pt x="971086" y="1816100"/>
                </a:lnTo>
                <a:lnTo>
                  <a:pt x="968324" y="1828800"/>
                </a:lnTo>
                <a:lnTo>
                  <a:pt x="1013567" y="1828800"/>
                </a:lnTo>
                <a:lnTo>
                  <a:pt x="1012198" y="1816100"/>
                </a:lnTo>
                <a:lnTo>
                  <a:pt x="1011634" y="1816100"/>
                </a:lnTo>
                <a:lnTo>
                  <a:pt x="1009131" y="1803400"/>
                </a:lnTo>
                <a:close/>
              </a:path>
              <a:path w="1196339" h="2032000">
                <a:moveTo>
                  <a:pt x="955725" y="1803400"/>
                </a:moveTo>
                <a:lnTo>
                  <a:pt x="947739" y="1803400"/>
                </a:lnTo>
                <a:lnTo>
                  <a:pt x="944251" y="1816100"/>
                </a:lnTo>
                <a:lnTo>
                  <a:pt x="950597" y="1816100"/>
                </a:lnTo>
                <a:lnTo>
                  <a:pt x="955725" y="1803400"/>
                </a:lnTo>
                <a:close/>
              </a:path>
              <a:path w="1196339" h="2032000">
                <a:moveTo>
                  <a:pt x="953658" y="1790700"/>
                </a:moveTo>
                <a:lnTo>
                  <a:pt x="945715" y="1790700"/>
                </a:lnTo>
                <a:lnTo>
                  <a:pt x="948746" y="1803400"/>
                </a:lnTo>
                <a:lnTo>
                  <a:pt x="954830" y="1803400"/>
                </a:lnTo>
                <a:lnTo>
                  <a:pt x="953658" y="1790700"/>
                </a:lnTo>
                <a:close/>
              </a:path>
              <a:path w="1196339" h="2032000">
                <a:moveTo>
                  <a:pt x="997680" y="1790700"/>
                </a:moveTo>
                <a:lnTo>
                  <a:pt x="953658" y="1790700"/>
                </a:lnTo>
                <a:lnTo>
                  <a:pt x="956363" y="1803400"/>
                </a:lnTo>
                <a:lnTo>
                  <a:pt x="1003371" y="1803400"/>
                </a:lnTo>
                <a:lnTo>
                  <a:pt x="997680" y="1790700"/>
                </a:lnTo>
                <a:close/>
              </a:path>
              <a:path w="1196339" h="2032000">
                <a:moveTo>
                  <a:pt x="928699" y="1778000"/>
                </a:moveTo>
                <a:lnTo>
                  <a:pt x="924335" y="1778000"/>
                </a:lnTo>
                <a:lnTo>
                  <a:pt x="925925" y="1790700"/>
                </a:lnTo>
                <a:lnTo>
                  <a:pt x="942485" y="1790700"/>
                </a:lnTo>
                <a:lnTo>
                  <a:pt x="928699" y="1778000"/>
                </a:lnTo>
                <a:close/>
              </a:path>
              <a:path w="1196339" h="2032000">
                <a:moveTo>
                  <a:pt x="969803" y="1778000"/>
                </a:moveTo>
                <a:lnTo>
                  <a:pt x="935626" y="1778000"/>
                </a:lnTo>
                <a:lnTo>
                  <a:pt x="949446" y="1790700"/>
                </a:lnTo>
                <a:lnTo>
                  <a:pt x="975074" y="1790700"/>
                </a:lnTo>
                <a:lnTo>
                  <a:pt x="969803" y="1778000"/>
                </a:lnTo>
                <a:close/>
              </a:path>
              <a:path w="1196339" h="2032000">
                <a:moveTo>
                  <a:pt x="992202" y="1778000"/>
                </a:moveTo>
                <a:lnTo>
                  <a:pt x="987210" y="1778000"/>
                </a:lnTo>
                <a:lnTo>
                  <a:pt x="980810" y="1790700"/>
                </a:lnTo>
                <a:lnTo>
                  <a:pt x="993717" y="1790700"/>
                </a:lnTo>
                <a:lnTo>
                  <a:pt x="992202" y="1778000"/>
                </a:lnTo>
                <a:close/>
              </a:path>
              <a:path w="1196339" h="2032000">
                <a:moveTo>
                  <a:pt x="922927" y="1765300"/>
                </a:moveTo>
                <a:lnTo>
                  <a:pt x="916133" y="1765300"/>
                </a:lnTo>
                <a:lnTo>
                  <a:pt x="915892" y="1778000"/>
                </a:lnTo>
                <a:lnTo>
                  <a:pt x="922927" y="1765300"/>
                </a:lnTo>
                <a:close/>
              </a:path>
              <a:path w="1196339" h="2032000">
                <a:moveTo>
                  <a:pt x="930662" y="1727200"/>
                </a:moveTo>
                <a:lnTo>
                  <a:pt x="900463" y="1727200"/>
                </a:lnTo>
                <a:lnTo>
                  <a:pt x="909005" y="1739900"/>
                </a:lnTo>
                <a:lnTo>
                  <a:pt x="914637" y="1752600"/>
                </a:lnTo>
                <a:lnTo>
                  <a:pt x="933456" y="1752600"/>
                </a:lnTo>
                <a:lnTo>
                  <a:pt x="927255" y="1765300"/>
                </a:lnTo>
                <a:lnTo>
                  <a:pt x="921591" y="1778000"/>
                </a:lnTo>
                <a:lnTo>
                  <a:pt x="981351" y="1778000"/>
                </a:lnTo>
                <a:lnTo>
                  <a:pt x="978503" y="1765300"/>
                </a:lnTo>
                <a:lnTo>
                  <a:pt x="935865" y="1765300"/>
                </a:lnTo>
                <a:lnTo>
                  <a:pt x="944643" y="1752600"/>
                </a:lnTo>
                <a:lnTo>
                  <a:pt x="950486" y="1739900"/>
                </a:lnTo>
                <a:lnTo>
                  <a:pt x="929519" y="1739900"/>
                </a:lnTo>
                <a:lnTo>
                  <a:pt x="930662" y="1727200"/>
                </a:lnTo>
                <a:close/>
              </a:path>
              <a:path w="1196339" h="2032000">
                <a:moveTo>
                  <a:pt x="933456" y="1752600"/>
                </a:moveTo>
                <a:lnTo>
                  <a:pt x="908986" y="1752600"/>
                </a:lnTo>
                <a:lnTo>
                  <a:pt x="907738" y="1765300"/>
                </a:lnTo>
                <a:lnTo>
                  <a:pt x="927255" y="1765300"/>
                </a:lnTo>
                <a:lnTo>
                  <a:pt x="933456" y="1752600"/>
                </a:lnTo>
                <a:close/>
              </a:path>
              <a:path w="1196339" h="2032000">
                <a:moveTo>
                  <a:pt x="969412" y="1752600"/>
                </a:moveTo>
                <a:lnTo>
                  <a:pt x="944643" y="1752600"/>
                </a:lnTo>
                <a:lnTo>
                  <a:pt x="935865" y="1765300"/>
                </a:lnTo>
                <a:lnTo>
                  <a:pt x="968889" y="1765300"/>
                </a:lnTo>
                <a:lnTo>
                  <a:pt x="969412" y="1752600"/>
                </a:lnTo>
                <a:close/>
              </a:path>
              <a:path w="1196339" h="2032000">
                <a:moveTo>
                  <a:pt x="928624" y="1701800"/>
                </a:moveTo>
                <a:lnTo>
                  <a:pt x="872953" y="1701800"/>
                </a:lnTo>
                <a:lnTo>
                  <a:pt x="882754" y="1714500"/>
                </a:lnTo>
                <a:lnTo>
                  <a:pt x="885774" y="1727200"/>
                </a:lnTo>
                <a:lnTo>
                  <a:pt x="888240" y="1739900"/>
                </a:lnTo>
                <a:lnTo>
                  <a:pt x="892610" y="1733085"/>
                </a:lnTo>
                <a:lnTo>
                  <a:pt x="890107" y="1727200"/>
                </a:lnTo>
                <a:lnTo>
                  <a:pt x="933506" y="1727200"/>
                </a:lnTo>
                <a:lnTo>
                  <a:pt x="941831" y="1714500"/>
                </a:lnTo>
                <a:lnTo>
                  <a:pt x="922432" y="1714500"/>
                </a:lnTo>
                <a:lnTo>
                  <a:pt x="928624" y="1701800"/>
                </a:lnTo>
                <a:close/>
              </a:path>
              <a:path w="1196339" h="2032000">
                <a:moveTo>
                  <a:pt x="895996" y="1727806"/>
                </a:moveTo>
                <a:lnTo>
                  <a:pt x="892610" y="1733085"/>
                </a:lnTo>
                <a:lnTo>
                  <a:pt x="895508" y="1739900"/>
                </a:lnTo>
                <a:lnTo>
                  <a:pt x="903127" y="1739900"/>
                </a:lnTo>
                <a:lnTo>
                  <a:pt x="895996" y="1727806"/>
                </a:lnTo>
                <a:close/>
              </a:path>
              <a:path w="1196339" h="2032000">
                <a:moveTo>
                  <a:pt x="948612" y="1727200"/>
                </a:moveTo>
                <a:lnTo>
                  <a:pt x="930662" y="1727200"/>
                </a:lnTo>
                <a:lnTo>
                  <a:pt x="929519" y="1739900"/>
                </a:lnTo>
                <a:lnTo>
                  <a:pt x="955525" y="1739900"/>
                </a:lnTo>
                <a:lnTo>
                  <a:pt x="948612" y="1727200"/>
                </a:lnTo>
                <a:close/>
              </a:path>
              <a:path w="1196339" h="2032000">
                <a:moveTo>
                  <a:pt x="896384" y="1727200"/>
                </a:moveTo>
                <a:lnTo>
                  <a:pt x="895638" y="1727200"/>
                </a:lnTo>
                <a:lnTo>
                  <a:pt x="895996" y="1727806"/>
                </a:lnTo>
                <a:lnTo>
                  <a:pt x="896384" y="1727200"/>
                </a:lnTo>
                <a:close/>
              </a:path>
              <a:path w="1196339" h="2032000">
                <a:moveTo>
                  <a:pt x="928624" y="1701800"/>
                </a:moveTo>
                <a:lnTo>
                  <a:pt x="922432" y="1714500"/>
                </a:lnTo>
                <a:lnTo>
                  <a:pt x="928766" y="1702000"/>
                </a:lnTo>
                <a:lnTo>
                  <a:pt x="928624" y="1701800"/>
                </a:lnTo>
                <a:close/>
              </a:path>
              <a:path w="1196339" h="2032000">
                <a:moveTo>
                  <a:pt x="928766" y="1702000"/>
                </a:moveTo>
                <a:lnTo>
                  <a:pt x="922432" y="1714500"/>
                </a:lnTo>
                <a:lnTo>
                  <a:pt x="937647" y="1714500"/>
                </a:lnTo>
                <a:lnTo>
                  <a:pt x="928766" y="1702000"/>
                </a:lnTo>
                <a:close/>
              </a:path>
              <a:path w="1196339" h="2032000">
                <a:moveTo>
                  <a:pt x="928868" y="1701800"/>
                </a:moveTo>
                <a:lnTo>
                  <a:pt x="928624" y="1701800"/>
                </a:lnTo>
                <a:lnTo>
                  <a:pt x="928766" y="1702000"/>
                </a:lnTo>
                <a:lnTo>
                  <a:pt x="928868" y="1701800"/>
                </a:lnTo>
                <a:close/>
              </a:path>
              <a:path w="1196339" h="2032000">
                <a:moveTo>
                  <a:pt x="867035" y="1689100"/>
                </a:moveTo>
                <a:lnTo>
                  <a:pt x="863625" y="1689100"/>
                </a:lnTo>
                <a:lnTo>
                  <a:pt x="868482" y="1701800"/>
                </a:lnTo>
                <a:lnTo>
                  <a:pt x="871169" y="1701800"/>
                </a:lnTo>
                <a:lnTo>
                  <a:pt x="867035" y="1689100"/>
                </a:lnTo>
                <a:close/>
              </a:path>
              <a:path w="1196339" h="2032000">
                <a:moveTo>
                  <a:pt x="912255" y="1689100"/>
                </a:moveTo>
                <a:lnTo>
                  <a:pt x="872704" y="1689100"/>
                </a:lnTo>
                <a:lnTo>
                  <a:pt x="877009" y="1701800"/>
                </a:lnTo>
                <a:lnTo>
                  <a:pt x="909550" y="1701800"/>
                </a:lnTo>
                <a:lnTo>
                  <a:pt x="912255" y="1689100"/>
                </a:lnTo>
                <a:close/>
              </a:path>
              <a:path w="1196339" h="2032000">
                <a:moveTo>
                  <a:pt x="906976" y="1676400"/>
                </a:moveTo>
                <a:lnTo>
                  <a:pt x="853425" y="1676400"/>
                </a:lnTo>
                <a:lnTo>
                  <a:pt x="854686" y="1689100"/>
                </a:lnTo>
                <a:lnTo>
                  <a:pt x="915857" y="1689100"/>
                </a:lnTo>
                <a:lnTo>
                  <a:pt x="906976" y="1676400"/>
                </a:lnTo>
                <a:close/>
              </a:path>
              <a:path w="1196339" h="2032000">
                <a:moveTo>
                  <a:pt x="848284" y="1663700"/>
                </a:moveTo>
                <a:lnTo>
                  <a:pt x="845686" y="1663700"/>
                </a:lnTo>
                <a:lnTo>
                  <a:pt x="850181" y="1676400"/>
                </a:lnTo>
                <a:lnTo>
                  <a:pt x="850415" y="1676400"/>
                </a:lnTo>
                <a:lnTo>
                  <a:pt x="848284" y="1663700"/>
                </a:lnTo>
                <a:close/>
              </a:path>
              <a:path w="1196339" h="2032000">
                <a:moveTo>
                  <a:pt x="902933" y="1663700"/>
                </a:moveTo>
                <a:lnTo>
                  <a:pt x="850524" y="1663700"/>
                </a:lnTo>
                <a:lnTo>
                  <a:pt x="853555" y="1676400"/>
                </a:lnTo>
                <a:lnTo>
                  <a:pt x="906268" y="1676400"/>
                </a:lnTo>
                <a:lnTo>
                  <a:pt x="902933" y="1663700"/>
                </a:lnTo>
                <a:close/>
              </a:path>
              <a:path w="1196339" h="2032000">
                <a:moveTo>
                  <a:pt x="837110" y="1660633"/>
                </a:moveTo>
                <a:lnTo>
                  <a:pt x="836313" y="1663700"/>
                </a:lnTo>
                <a:lnTo>
                  <a:pt x="837790" y="1661584"/>
                </a:lnTo>
                <a:lnTo>
                  <a:pt x="837110" y="1660633"/>
                </a:lnTo>
                <a:close/>
              </a:path>
              <a:path w="1196339" h="2032000">
                <a:moveTo>
                  <a:pt x="869589" y="1651000"/>
                </a:moveTo>
                <a:lnTo>
                  <a:pt x="845181" y="1651000"/>
                </a:lnTo>
                <a:lnTo>
                  <a:pt x="837790" y="1661584"/>
                </a:lnTo>
                <a:lnTo>
                  <a:pt x="839302" y="1663700"/>
                </a:lnTo>
                <a:lnTo>
                  <a:pt x="871284" y="1663700"/>
                </a:lnTo>
                <a:lnTo>
                  <a:pt x="869589" y="1651000"/>
                </a:lnTo>
                <a:close/>
              </a:path>
              <a:path w="1196339" h="2032000">
                <a:moveTo>
                  <a:pt x="888569" y="1651000"/>
                </a:moveTo>
                <a:lnTo>
                  <a:pt x="881608" y="1651000"/>
                </a:lnTo>
                <a:lnTo>
                  <a:pt x="877931" y="1663700"/>
                </a:lnTo>
                <a:lnTo>
                  <a:pt x="891803" y="1663700"/>
                </a:lnTo>
                <a:lnTo>
                  <a:pt x="888569" y="1651000"/>
                </a:lnTo>
                <a:close/>
              </a:path>
              <a:path w="1196339" h="2032000">
                <a:moveTo>
                  <a:pt x="839612" y="1651000"/>
                </a:moveTo>
                <a:lnTo>
                  <a:pt x="830224" y="1651000"/>
                </a:lnTo>
                <a:lnTo>
                  <a:pt x="837110" y="1660633"/>
                </a:lnTo>
                <a:lnTo>
                  <a:pt x="839612" y="1651000"/>
                </a:lnTo>
                <a:close/>
              </a:path>
              <a:path w="1196339" h="2032000">
                <a:moveTo>
                  <a:pt x="872736" y="1638300"/>
                </a:moveTo>
                <a:lnTo>
                  <a:pt x="825518" y="1638300"/>
                </a:lnTo>
                <a:lnTo>
                  <a:pt x="823679" y="1651000"/>
                </a:lnTo>
                <a:lnTo>
                  <a:pt x="869791" y="1651000"/>
                </a:lnTo>
                <a:lnTo>
                  <a:pt x="872736" y="1638300"/>
                </a:lnTo>
                <a:close/>
              </a:path>
              <a:path w="1196339" h="2032000">
                <a:moveTo>
                  <a:pt x="875810" y="1638300"/>
                </a:moveTo>
                <a:lnTo>
                  <a:pt x="872736" y="1638300"/>
                </a:lnTo>
                <a:lnTo>
                  <a:pt x="878276" y="1651000"/>
                </a:lnTo>
                <a:lnTo>
                  <a:pt x="883051" y="1651000"/>
                </a:lnTo>
                <a:lnTo>
                  <a:pt x="875810" y="1638300"/>
                </a:lnTo>
                <a:close/>
              </a:path>
              <a:path w="1196339" h="2032000">
                <a:moveTo>
                  <a:pt x="815422" y="1625600"/>
                </a:moveTo>
                <a:lnTo>
                  <a:pt x="810348" y="1625600"/>
                </a:lnTo>
                <a:lnTo>
                  <a:pt x="812083" y="1638300"/>
                </a:lnTo>
                <a:lnTo>
                  <a:pt x="815488" y="1638300"/>
                </a:lnTo>
                <a:lnTo>
                  <a:pt x="815422" y="1625600"/>
                </a:lnTo>
                <a:close/>
              </a:path>
              <a:path w="1196339" h="2032000">
                <a:moveTo>
                  <a:pt x="868749" y="1612900"/>
                </a:moveTo>
                <a:lnTo>
                  <a:pt x="858970" y="1612900"/>
                </a:lnTo>
                <a:lnTo>
                  <a:pt x="852404" y="1625600"/>
                </a:lnTo>
                <a:lnTo>
                  <a:pt x="822643" y="1625600"/>
                </a:lnTo>
                <a:lnTo>
                  <a:pt x="831538" y="1638300"/>
                </a:lnTo>
                <a:lnTo>
                  <a:pt x="871961" y="1638300"/>
                </a:lnTo>
                <a:lnTo>
                  <a:pt x="873908" y="1625600"/>
                </a:lnTo>
                <a:lnTo>
                  <a:pt x="868749" y="1612900"/>
                </a:lnTo>
                <a:close/>
              </a:path>
              <a:path w="1196339" h="2032000">
                <a:moveTo>
                  <a:pt x="813708" y="1612900"/>
                </a:moveTo>
                <a:lnTo>
                  <a:pt x="809656" y="1612900"/>
                </a:lnTo>
                <a:lnTo>
                  <a:pt x="807714" y="1625600"/>
                </a:lnTo>
                <a:lnTo>
                  <a:pt x="809429" y="1625600"/>
                </a:lnTo>
                <a:lnTo>
                  <a:pt x="813708" y="1612900"/>
                </a:lnTo>
                <a:close/>
              </a:path>
              <a:path w="1196339" h="2032000">
                <a:moveTo>
                  <a:pt x="854347" y="1612900"/>
                </a:moveTo>
                <a:lnTo>
                  <a:pt x="813708" y="1612900"/>
                </a:lnTo>
                <a:lnTo>
                  <a:pt x="819460" y="1625600"/>
                </a:lnTo>
                <a:lnTo>
                  <a:pt x="852404" y="1625600"/>
                </a:lnTo>
                <a:lnTo>
                  <a:pt x="854347" y="1612900"/>
                </a:lnTo>
                <a:close/>
              </a:path>
              <a:path w="1196339" h="2032000">
                <a:moveTo>
                  <a:pt x="797589" y="1600200"/>
                </a:moveTo>
                <a:lnTo>
                  <a:pt x="793159" y="1600200"/>
                </a:lnTo>
                <a:lnTo>
                  <a:pt x="794200" y="1612900"/>
                </a:lnTo>
                <a:lnTo>
                  <a:pt x="798076" y="1601136"/>
                </a:lnTo>
                <a:lnTo>
                  <a:pt x="797589" y="1600200"/>
                </a:lnTo>
                <a:close/>
              </a:path>
              <a:path w="1196339" h="2032000">
                <a:moveTo>
                  <a:pt x="847108" y="1600200"/>
                </a:moveTo>
                <a:lnTo>
                  <a:pt x="798384" y="1600200"/>
                </a:lnTo>
                <a:lnTo>
                  <a:pt x="798076" y="1601136"/>
                </a:lnTo>
                <a:lnTo>
                  <a:pt x="804189" y="1612900"/>
                </a:lnTo>
                <a:lnTo>
                  <a:pt x="848925" y="1612900"/>
                </a:lnTo>
                <a:lnTo>
                  <a:pt x="847108" y="1600200"/>
                </a:lnTo>
                <a:close/>
              </a:path>
              <a:path w="1196339" h="2032000">
                <a:moveTo>
                  <a:pt x="856967" y="1600200"/>
                </a:moveTo>
                <a:lnTo>
                  <a:pt x="852950" y="1600200"/>
                </a:lnTo>
                <a:lnTo>
                  <a:pt x="853506" y="1612900"/>
                </a:lnTo>
                <a:lnTo>
                  <a:pt x="860959" y="1612900"/>
                </a:lnTo>
                <a:lnTo>
                  <a:pt x="856967" y="1600200"/>
                </a:lnTo>
                <a:close/>
              </a:path>
              <a:path w="1196339" h="2032000">
                <a:moveTo>
                  <a:pt x="772750" y="1562100"/>
                </a:moveTo>
                <a:lnTo>
                  <a:pt x="771322" y="1574800"/>
                </a:lnTo>
                <a:lnTo>
                  <a:pt x="778797" y="1587500"/>
                </a:lnTo>
                <a:lnTo>
                  <a:pt x="786893" y="1600200"/>
                </a:lnTo>
                <a:lnTo>
                  <a:pt x="787329" y="1587500"/>
                </a:lnTo>
                <a:lnTo>
                  <a:pt x="785958" y="1587500"/>
                </a:lnTo>
                <a:lnTo>
                  <a:pt x="789871" y="1574800"/>
                </a:lnTo>
                <a:lnTo>
                  <a:pt x="775696" y="1574800"/>
                </a:lnTo>
                <a:lnTo>
                  <a:pt x="777819" y="1567043"/>
                </a:lnTo>
                <a:lnTo>
                  <a:pt x="772750" y="1562100"/>
                </a:lnTo>
                <a:close/>
              </a:path>
              <a:path w="1196339" h="2032000">
                <a:moveTo>
                  <a:pt x="797390" y="1587500"/>
                </a:moveTo>
                <a:lnTo>
                  <a:pt x="792132" y="1587500"/>
                </a:lnTo>
                <a:lnTo>
                  <a:pt x="797312" y="1600200"/>
                </a:lnTo>
                <a:lnTo>
                  <a:pt x="798639" y="1593026"/>
                </a:lnTo>
                <a:lnTo>
                  <a:pt x="797390" y="1587500"/>
                </a:lnTo>
                <a:close/>
              </a:path>
              <a:path w="1196339" h="2032000">
                <a:moveTo>
                  <a:pt x="833850" y="1587500"/>
                </a:moveTo>
                <a:lnTo>
                  <a:pt x="799662" y="1587500"/>
                </a:lnTo>
                <a:lnTo>
                  <a:pt x="798639" y="1593026"/>
                </a:lnTo>
                <a:lnTo>
                  <a:pt x="800261" y="1600200"/>
                </a:lnTo>
                <a:lnTo>
                  <a:pt x="847413" y="1600200"/>
                </a:lnTo>
                <a:lnTo>
                  <a:pt x="847139" y="1599198"/>
                </a:lnTo>
                <a:lnTo>
                  <a:pt x="833850" y="1587500"/>
                </a:lnTo>
                <a:close/>
              </a:path>
              <a:path w="1196339" h="2032000">
                <a:moveTo>
                  <a:pt x="847139" y="1599198"/>
                </a:moveTo>
                <a:lnTo>
                  <a:pt x="847413" y="1600200"/>
                </a:lnTo>
                <a:lnTo>
                  <a:pt x="848277" y="1600200"/>
                </a:lnTo>
                <a:lnTo>
                  <a:pt x="847139" y="1599198"/>
                </a:lnTo>
                <a:close/>
              </a:path>
              <a:path w="1196339" h="2032000">
                <a:moveTo>
                  <a:pt x="839363" y="1574800"/>
                </a:moveTo>
                <a:lnTo>
                  <a:pt x="791496" y="1574800"/>
                </a:lnTo>
                <a:lnTo>
                  <a:pt x="785958" y="1587500"/>
                </a:lnTo>
                <a:lnTo>
                  <a:pt x="843933" y="1587500"/>
                </a:lnTo>
                <a:lnTo>
                  <a:pt x="847139" y="1599198"/>
                </a:lnTo>
                <a:lnTo>
                  <a:pt x="848277" y="1600200"/>
                </a:lnTo>
                <a:lnTo>
                  <a:pt x="850271" y="1600200"/>
                </a:lnTo>
                <a:lnTo>
                  <a:pt x="847272" y="1587500"/>
                </a:lnTo>
                <a:lnTo>
                  <a:pt x="839363" y="1574800"/>
                </a:lnTo>
                <a:close/>
              </a:path>
              <a:path w="1196339" h="2032000">
                <a:moveTo>
                  <a:pt x="783975" y="1573046"/>
                </a:moveTo>
                <a:lnTo>
                  <a:pt x="784745" y="1574800"/>
                </a:lnTo>
                <a:lnTo>
                  <a:pt x="785774" y="1574800"/>
                </a:lnTo>
                <a:lnTo>
                  <a:pt x="783975" y="1573046"/>
                </a:lnTo>
                <a:close/>
              </a:path>
              <a:path w="1196339" h="2032000">
                <a:moveTo>
                  <a:pt x="819336" y="1562100"/>
                </a:moveTo>
                <a:lnTo>
                  <a:pt x="779172" y="1562100"/>
                </a:lnTo>
                <a:lnTo>
                  <a:pt x="780019" y="1564031"/>
                </a:lnTo>
                <a:lnTo>
                  <a:pt x="785774" y="1574800"/>
                </a:lnTo>
                <a:lnTo>
                  <a:pt x="820743" y="1574800"/>
                </a:lnTo>
                <a:lnTo>
                  <a:pt x="819336" y="1562100"/>
                </a:lnTo>
                <a:close/>
              </a:path>
              <a:path w="1196339" h="2032000">
                <a:moveTo>
                  <a:pt x="829836" y="1562100"/>
                </a:moveTo>
                <a:lnTo>
                  <a:pt x="823994" y="1562100"/>
                </a:lnTo>
                <a:lnTo>
                  <a:pt x="820743" y="1574800"/>
                </a:lnTo>
                <a:lnTo>
                  <a:pt x="831799" y="1574800"/>
                </a:lnTo>
                <a:lnTo>
                  <a:pt x="829836" y="1562100"/>
                </a:lnTo>
                <a:close/>
              </a:path>
              <a:path w="1196339" h="2032000">
                <a:moveTo>
                  <a:pt x="779109" y="1562328"/>
                </a:moveTo>
                <a:lnTo>
                  <a:pt x="777819" y="1567043"/>
                </a:lnTo>
                <a:lnTo>
                  <a:pt x="783975" y="1573046"/>
                </a:lnTo>
                <a:lnTo>
                  <a:pt x="780019" y="1564031"/>
                </a:lnTo>
                <a:lnTo>
                  <a:pt x="779109" y="1562328"/>
                </a:lnTo>
                <a:close/>
              </a:path>
              <a:path w="1196339" h="2032000">
                <a:moveTo>
                  <a:pt x="809630" y="1536700"/>
                </a:moveTo>
                <a:lnTo>
                  <a:pt x="767497" y="1536700"/>
                </a:lnTo>
                <a:lnTo>
                  <a:pt x="778987" y="1562100"/>
                </a:lnTo>
                <a:lnTo>
                  <a:pt x="779109" y="1562328"/>
                </a:lnTo>
                <a:lnTo>
                  <a:pt x="779172" y="1562100"/>
                </a:lnTo>
                <a:lnTo>
                  <a:pt x="815840" y="1562100"/>
                </a:lnTo>
                <a:lnTo>
                  <a:pt x="812234" y="1549400"/>
                </a:lnTo>
                <a:lnTo>
                  <a:pt x="818660" y="1549400"/>
                </a:lnTo>
                <a:lnTo>
                  <a:pt x="809630" y="1536700"/>
                </a:lnTo>
                <a:close/>
              </a:path>
              <a:path w="1196339" h="2032000">
                <a:moveTo>
                  <a:pt x="818660" y="1549400"/>
                </a:moveTo>
                <a:lnTo>
                  <a:pt x="812234" y="1549400"/>
                </a:lnTo>
                <a:lnTo>
                  <a:pt x="822690" y="1562100"/>
                </a:lnTo>
                <a:lnTo>
                  <a:pt x="818660" y="1549400"/>
                </a:lnTo>
                <a:close/>
              </a:path>
              <a:path w="1196339" h="2032000">
                <a:moveTo>
                  <a:pt x="764100" y="1524000"/>
                </a:moveTo>
                <a:lnTo>
                  <a:pt x="758268" y="1524000"/>
                </a:lnTo>
                <a:lnTo>
                  <a:pt x="755059" y="1536700"/>
                </a:lnTo>
                <a:lnTo>
                  <a:pt x="758462" y="1549400"/>
                </a:lnTo>
                <a:lnTo>
                  <a:pt x="766413" y="1549400"/>
                </a:lnTo>
                <a:lnTo>
                  <a:pt x="767497" y="1536700"/>
                </a:lnTo>
                <a:lnTo>
                  <a:pt x="767010" y="1536700"/>
                </a:lnTo>
                <a:lnTo>
                  <a:pt x="764100" y="1524000"/>
                </a:lnTo>
                <a:close/>
              </a:path>
              <a:path w="1196339" h="2032000">
                <a:moveTo>
                  <a:pt x="801453" y="1524000"/>
                </a:moveTo>
                <a:lnTo>
                  <a:pt x="778592" y="1524000"/>
                </a:lnTo>
                <a:lnTo>
                  <a:pt x="773029" y="1536700"/>
                </a:lnTo>
                <a:lnTo>
                  <a:pt x="805084" y="1536700"/>
                </a:lnTo>
                <a:lnTo>
                  <a:pt x="801453" y="1524000"/>
                </a:lnTo>
                <a:close/>
              </a:path>
              <a:path w="1196339" h="2032000">
                <a:moveTo>
                  <a:pt x="796247" y="1511300"/>
                </a:moveTo>
                <a:lnTo>
                  <a:pt x="745602" y="1511300"/>
                </a:lnTo>
                <a:lnTo>
                  <a:pt x="741969" y="1524000"/>
                </a:lnTo>
                <a:lnTo>
                  <a:pt x="799026" y="1524000"/>
                </a:lnTo>
                <a:lnTo>
                  <a:pt x="796247" y="1511300"/>
                </a:lnTo>
                <a:close/>
              </a:path>
              <a:path w="1196339" h="2032000">
                <a:moveTo>
                  <a:pt x="783796" y="1485900"/>
                </a:moveTo>
                <a:lnTo>
                  <a:pt x="777506" y="1485900"/>
                </a:lnTo>
                <a:lnTo>
                  <a:pt x="779849" y="1498600"/>
                </a:lnTo>
                <a:lnTo>
                  <a:pt x="733545" y="1498600"/>
                </a:lnTo>
                <a:lnTo>
                  <a:pt x="746756" y="1511300"/>
                </a:lnTo>
                <a:lnTo>
                  <a:pt x="787746" y="1511300"/>
                </a:lnTo>
                <a:lnTo>
                  <a:pt x="788930" y="1498600"/>
                </a:lnTo>
                <a:lnTo>
                  <a:pt x="783796" y="1485900"/>
                </a:lnTo>
                <a:close/>
              </a:path>
              <a:path w="1196339" h="2032000">
                <a:moveTo>
                  <a:pt x="730967" y="1485900"/>
                </a:moveTo>
                <a:lnTo>
                  <a:pt x="723109" y="1485900"/>
                </a:lnTo>
                <a:lnTo>
                  <a:pt x="726949" y="1498600"/>
                </a:lnTo>
                <a:lnTo>
                  <a:pt x="729326" y="1498600"/>
                </a:lnTo>
                <a:lnTo>
                  <a:pt x="730967" y="1485900"/>
                </a:lnTo>
                <a:close/>
              </a:path>
              <a:path w="1196339" h="2032000">
                <a:moveTo>
                  <a:pt x="777506" y="1485900"/>
                </a:moveTo>
                <a:lnTo>
                  <a:pt x="734801" y="1485900"/>
                </a:lnTo>
                <a:lnTo>
                  <a:pt x="732429" y="1498600"/>
                </a:lnTo>
                <a:lnTo>
                  <a:pt x="778020" y="1498600"/>
                </a:lnTo>
                <a:lnTo>
                  <a:pt x="777506" y="1485900"/>
                </a:lnTo>
                <a:close/>
              </a:path>
              <a:path w="1196339" h="2032000">
                <a:moveTo>
                  <a:pt x="754119" y="1460500"/>
                </a:moveTo>
                <a:lnTo>
                  <a:pt x="721459" y="1460500"/>
                </a:lnTo>
                <a:lnTo>
                  <a:pt x="715479" y="1473200"/>
                </a:lnTo>
                <a:lnTo>
                  <a:pt x="712196" y="1485900"/>
                </a:lnTo>
                <a:lnTo>
                  <a:pt x="775662" y="1485900"/>
                </a:lnTo>
                <a:lnTo>
                  <a:pt x="769207" y="1473200"/>
                </a:lnTo>
                <a:lnTo>
                  <a:pt x="760561" y="1473200"/>
                </a:lnTo>
                <a:lnTo>
                  <a:pt x="754119" y="1460500"/>
                </a:lnTo>
                <a:close/>
              </a:path>
              <a:path w="1196339" h="2032000">
                <a:moveTo>
                  <a:pt x="720121" y="1460500"/>
                </a:moveTo>
                <a:lnTo>
                  <a:pt x="708267" y="1460500"/>
                </a:lnTo>
                <a:lnTo>
                  <a:pt x="706845" y="1473200"/>
                </a:lnTo>
                <a:lnTo>
                  <a:pt x="711599" y="1473200"/>
                </a:lnTo>
                <a:lnTo>
                  <a:pt x="720121" y="1460500"/>
                </a:lnTo>
                <a:close/>
              </a:path>
              <a:path w="1196339" h="2032000">
                <a:moveTo>
                  <a:pt x="706951" y="1447800"/>
                </a:moveTo>
                <a:lnTo>
                  <a:pt x="703038" y="1447800"/>
                </a:lnTo>
                <a:lnTo>
                  <a:pt x="705546" y="1460500"/>
                </a:lnTo>
                <a:lnTo>
                  <a:pt x="708562" y="1460500"/>
                </a:lnTo>
                <a:lnTo>
                  <a:pt x="706951" y="1447800"/>
                </a:lnTo>
                <a:close/>
              </a:path>
              <a:path w="1196339" h="2032000">
                <a:moveTo>
                  <a:pt x="745940" y="1435100"/>
                </a:moveTo>
                <a:lnTo>
                  <a:pt x="704570" y="1435100"/>
                </a:lnTo>
                <a:lnTo>
                  <a:pt x="703651" y="1447800"/>
                </a:lnTo>
                <a:lnTo>
                  <a:pt x="710627" y="1447800"/>
                </a:lnTo>
                <a:lnTo>
                  <a:pt x="710475" y="1460500"/>
                </a:lnTo>
                <a:lnTo>
                  <a:pt x="730603" y="1460500"/>
                </a:lnTo>
                <a:lnTo>
                  <a:pt x="740169" y="1447800"/>
                </a:lnTo>
                <a:lnTo>
                  <a:pt x="745940" y="1435100"/>
                </a:lnTo>
                <a:close/>
              </a:path>
              <a:path w="1196339" h="2032000">
                <a:moveTo>
                  <a:pt x="756984" y="1447800"/>
                </a:moveTo>
                <a:lnTo>
                  <a:pt x="748449" y="1447800"/>
                </a:lnTo>
                <a:lnTo>
                  <a:pt x="746372" y="1460500"/>
                </a:lnTo>
                <a:lnTo>
                  <a:pt x="762151" y="1460500"/>
                </a:lnTo>
                <a:lnTo>
                  <a:pt x="756984" y="1447800"/>
                </a:lnTo>
                <a:close/>
              </a:path>
              <a:path w="1196339" h="2032000">
                <a:moveTo>
                  <a:pt x="688346" y="1422400"/>
                </a:moveTo>
                <a:lnTo>
                  <a:pt x="685806" y="1435100"/>
                </a:lnTo>
                <a:lnTo>
                  <a:pt x="696451" y="1447800"/>
                </a:lnTo>
                <a:lnTo>
                  <a:pt x="703651" y="1447800"/>
                </a:lnTo>
                <a:lnTo>
                  <a:pt x="695407" y="1435100"/>
                </a:lnTo>
                <a:lnTo>
                  <a:pt x="698595" y="1435100"/>
                </a:lnTo>
                <a:lnTo>
                  <a:pt x="688346" y="1422400"/>
                </a:lnTo>
                <a:close/>
              </a:path>
              <a:path w="1196339" h="2032000">
                <a:moveTo>
                  <a:pt x="737672" y="1422400"/>
                </a:moveTo>
                <a:lnTo>
                  <a:pt x="694873" y="1422400"/>
                </a:lnTo>
                <a:lnTo>
                  <a:pt x="698595" y="1435100"/>
                </a:lnTo>
                <a:lnTo>
                  <a:pt x="741076" y="1435100"/>
                </a:lnTo>
                <a:lnTo>
                  <a:pt x="737672" y="1422400"/>
                </a:lnTo>
                <a:close/>
              </a:path>
              <a:path w="1196339" h="2032000">
                <a:moveTo>
                  <a:pt x="673563" y="1409700"/>
                </a:moveTo>
                <a:lnTo>
                  <a:pt x="673068" y="1409700"/>
                </a:lnTo>
                <a:lnTo>
                  <a:pt x="673705" y="1422400"/>
                </a:lnTo>
                <a:lnTo>
                  <a:pt x="675627" y="1422400"/>
                </a:lnTo>
                <a:lnTo>
                  <a:pt x="673563" y="1409700"/>
                </a:lnTo>
                <a:close/>
              </a:path>
              <a:path w="1196339" h="2032000">
                <a:moveTo>
                  <a:pt x="727084" y="1409700"/>
                </a:moveTo>
                <a:lnTo>
                  <a:pt x="673563" y="1409700"/>
                </a:lnTo>
                <a:lnTo>
                  <a:pt x="679828" y="1422400"/>
                </a:lnTo>
                <a:lnTo>
                  <a:pt x="728313" y="1422400"/>
                </a:lnTo>
                <a:lnTo>
                  <a:pt x="727084" y="1409700"/>
                </a:lnTo>
                <a:close/>
              </a:path>
              <a:path w="1196339" h="2032000">
                <a:moveTo>
                  <a:pt x="726077" y="1397000"/>
                </a:moveTo>
                <a:lnTo>
                  <a:pt x="726788" y="1409700"/>
                </a:lnTo>
                <a:lnTo>
                  <a:pt x="730027" y="1409700"/>
                </a:lnTo>
                <a:lnTo>
                  <a:pt x="732113" y="1422400"/>
                </a:lnTo>
                <a:lnTo>
                  <a:pt x="734451" y="1422400"/>
                </a:lnTo>
                <a:lnTo>
                  <a:pt x="731741" y="1409700"/>
                </a:lnTo>
                <a:lnTo>
                  <a:pt x="726077" y="1397000"/>
                </a:lnTo>
                <a:close/>
              </a:path>
              <a:path w="1196339" h="2032000">
                <a:moveTo>
                  <a:pt x="695559" y="1384300"/>
                </a:moveTo>
                <a:lnTo>
                  <a:pt x="672587" y="1384300"/>
                </a:lnTo>
                <a:lnTo>
                  <a:pt x="676089" y="1397000"/>
                </a:lnTo>
                <a:lnTo>
                  <a:pt x="679397" y="1409700"/>
                </a:lnTo>
                <a:lnTo>
                  <a:pt x="723665" y="1409700"/>
                </a:lnTo>
                <a:lnTo>
                  <a:pt x="718610" y="1397000"/>
                </a:lnTo>
                <a:lnTo>
                  <a:pt x="705427" y="1397000"/>
                </a:lnTo>
                <a:lnTo>
                  <a:pt x="695559" y="1384300"/>
                </a:lnTo>
                <a:close/>
              </a:path>
              <a:path w="1196339" h="2032000">
                <a:moveTo>
                  <a:pt x="704100" y="1371600"/>
                </a:moveTo>
                <a:lnTo>
                  <a:pt x="703675" y="1371600"/>
                </a:lnTo>
                <a:lnTo>
                  <a:pt x="706587" y="1384300"/>
                </a:lnTo>
                <a:lnTo>
                  <a:pt x="708137" y="1397000"/>
                </a:lnTo>
                <a:lnTo>
                  <a:pt x="712606" y="1397000"/>
                </a:lnTo>
                <a:lnTo>
                  <a:pt x="716527" y="1384300"/>
                </a:lnTo>
                <a:lnTo>
                  <a:pt x="714050" y="1384300"/>
                </a:lnTo>
                <a:lnTo>
                  <a:pt x="704100" y="1371600"/>
                </a:lnTo>
                <a:close/>
              </a:path>
              <a:path w="1196339" h="2032000">
                <a:moveTo>
                  <a:pt x="664272" y="1371600"/>
                </a:moveTo>
                <a:lnTo>
                  <a:pt x="664498" y="1384300"/>
                </a:lnTo>
                <a:lnTo>
                  <a:pt x="667480" y="1384300"/>
                </a:lnTo>
                <a:lnTo>
                  <a:pt x="664272" y="1371600"/>
                </a:lnTo>
                <a:close/>
              </a:path>
              <a:path w="1196339" h="2032000">
                <a:moveTo>
                  <a:pt x="696954" y="1371600"/>
                </a:moveTo>
                <a:lnTo>
                  <a:pt x="671236" y="1371600"/>
                </a:lnTo>
                <a:lnTo>
                  <a:pt x="678338" y="1384300"/>
                </a:lnTo>
                <a:lnTo>
                  <a:pt x="699688" y="1384300"/>
                </a:lnTo>
                <a:lnTo>
                  <a:pt x="696954" y="1371600"/>
                </a:lnTo>
                <a:close/>
              </a:path>
              <a:path w="1196339" h="2032000">
                <a:moveTo>
                  <a:pt x="645737" y="1358900"/>
                </a:moveTo>
                <a:lnTo>
                  <a:pt x="642613" y="1371600"/>
                </a:lnTo>
                <a:lnTo>
                  <a:pt x="647579" y="1371600"/>
                </a:lnTo>
                <a:lnTo>
                  <a:pt x="645737" y="1358900"/>
                </a:lnTo>
                <a:close/>
              </a:path>
              <a:path w="1196339" h="2032000">
                <a:moveTo>
                  <a:pt x="684510" y="1358900"/>
                </a:moveTo>
                <a:lnTo>
                  <a:pt x="654373" y="1358900"/>
                </a:lnTo>
                <a:lnTo>
                  <a:pt x="663533" y="1371600"/>
                </a:lnTo>
                <a:lnTo>
                  <a:pt x="686212" y="1371600"/>
                </a:lnTo>
                <a:lnTo>
                  <a:pt x="684510" y="1358900"/>
                </a:lnTo>
                <a:close/>
              </a:path>
              <a:path w="1196339" h="2032000">
                <a:moveTo>
                  <a:pt x="633671" y="1333500"/>
                </a:moveTo>
                <a:lnTo>
                  <a:pt x="633253" y="1346200"/>
                </a:lnTo>
                <a:lnTo>
                  <a:pt x="638483" y="1358900"/>
                </a:lnTo>
                <a:lnTo>
                  <a:pt x="687259" y="1358900"/>
                </a:lnTo>
                <a:lnTo>
                  <a:pt x="687477" y="1371600"/>
                </a:lnTo>
                <a:lnTo>
                  <a:pt x="702792" y="1371600"/>
                </a:lnTo>
                <a:lnTo>
                  <a:pt x="701217" y="1358900"/>
                </a:lnTo>
                <a:lnTo>
                  <a:pt x="690467" y="1346200"/>
                </a:lnTo>
                <a:lnTo>
                  <a:pt x="644188" y="1346200"/>
                </a:lnTo>
                <a:lnTo>
                  <a:pt x="633671" y="1333500"/>
                </a:lnTo>
                <a:close/>
              </a:path>
              <a:path w="1196339" h="2032000">
                <a:moveTo>
                  <a:pt x="669677" y="1320800"/>
                </a:moveTo>
                <a:lnTo>
                  <a:pt x="636898" y="1320800"/>
                </a:lnTo>
                <a:lnTo>
                  <a:pt x="636816" y="1324515"/>
                </a:lnTo>
                <a:lnTo>
                  <a:pt x="644188" y="1346200"/>
                </a:lnTo>
                <a:lnTo>
                  <a:pt x="691406" y="1346200"/>
                </a:lnTo>
                <a:lnTo>
                  <a:pt x="682837" y="1333500"/>
                </a:lnTo>
                <a:lnTo>
                  <a:pt x="672979" y="1333500"/>
                </a:lnTo>
                <a:lnTo>
                  <a:pt x="669677" y="1320800"/>
                </a:lnTo>
                <a:close/>
              </a:path>
              <a:path w="1196339" h="2032000">
                <a:moveTo>
                  <a:pt x="673711" y="1320800"/>
                </a:moveTo>
                <a:lnTo>
                  <a:pt x="672979" y="1333500"/>
                </a:lnTo>
                <a:lnTo>
                  <a:pt x="682837" y="1333500"/>
                </a:lnTo>
                <a:lnTo>
                  <a:pt x="673711" y="1320800"/>
                </a:lnTo>
                <a:close/>
              </a:path>
              <a:path w="1196339" h="2032000">
                <a:moveTo>
                  <a:pt x="686028" y="1320800"/>
                </a:moveTo>
                <a:lnTo>
                  <a:pt x="685260" y="1333500"/>
                </a:lnTo>
                <a:lnTo>
                  <a:pt x="687546" y="1333500"/>
                </a:lnTo>
                <a:lnTo>
                  <a:pt x="686028" y="1320800"/>
                </a:lnTo>
                <a:close/>
              </a:path>
              <a:path w="1196339" h="2032000">
                <a:moveTo>
                  <a:pt x="636898" y="1320800"/>
                </a:moveTo>
                <a:lnTo>
                  <a:pt x="635553" y="1320800"/>
                </a:lnTo>
                <a:lnTo>
                  <a:pt x="636816" y="1324515"/>
                </a:lnTo>
                <a:lnTo>
                  <a:pt x="636898" y="1320800"/>
                </a:lnTo>
                <a:close/>
              </a:path>
              <a:path w="1196339" h="2032000">
                <a:moveTo>
                  <a:pt x="615071" y="1308100"/>
                </a:moveTo>
                <a:lnTo>
                  <a:pt x="608742" y="1308100"/>
                </a:lnTo>
                <a:lnTo>
                  <a:pt x="610828" y="1320800"/>
                </a:lnTo>
                <a:lnTo>
                  <a:pt x="614352" y="1320800"/>
                </a:lnTo>
                <a:lnTo>
                  <a:pt x="615071" y="1308100"/>
                </a:lnTo>
                <a:close/>
              </a:path>
              <a:path w="1196339" h="2032000">
                <a:moveTo>
                  <a:pt x="634688" y="1308100"/>
                </a:moveTo>
                <a:lnTo>
                  <a:pt x="622550" y="1308100"/>
                </a:lnTo>
                <a:lnTo>
                  <a:pt x="616460" y="1320800"/>
                </a:lnTo>
                <a:lnTo>
                  <a:pt x="636631" y="1320800"/>
                </a:lnTo>
                <a:lnTo>
                  <a:pt x="634688" y="1308100"/>
                </a:lnTo>
                <a:close/>
              </a:path>
              <a:path w="1196339" h="2032000">
                <a:moveTo>
                  <a:pt x="654511" y="1284372"/>
                </a:moveTo>
                <a:lnTo>
                  <a:pt x="653916" y="1295400"/>
                </a:lnTo>
                <a:lnTo>
                  <a:pt x="619166" y="1295400"/>
                </a:lnTo>
                <a:lnTo>
                  <a:pt x="621937" y="1308100"/>
                </a:lnTo>
                <a:lnTo>
                  <a:pt x="637647" y="1308100"/>
                </a:lnTo>
                <a:lnTo>
                  <a:pt x="642769" y="1320800"/>
                </a:lnTo>
                <a:lnTo>
                  <a:pt x="667195" y="1320800"/>
                </a:lnTo>
                <a:lnTo>
                  <a:pt x="664869" y="1308100"/>
                </a:lnTo>
                <a:lnTo>
                  <a:pt x="662031" y="1295400"/>
                </a:lnTo>
                <a:lnTo>
                  <a:pt x="654511" y="1284372"/>
                </a:lnTo>
                <a:close/>
              </a:path>
              <a:path w="1196339" h="2032000">
                <a:moveTo>
                  <a:pt x="672737" y="1308100"/>
                </a:moveTo>
                <a:lnTo>
                  <a:pt x="667784" y="1308100"/>
                </a:lnTo>
                <a:lnTo>
                  <a:pt x="673080" y="1320800"/>
                </a:lnTo>
                <a:lnTo>
                  <a:pt x="672737" y="1308100"/>
                </a:lnTo>
                <a:close/>
              </a:path>
              <a:path w="1196339" h="2032000">
                <a:moveTo>
                  <a:pt x="618823" y="1295400"/>
                </a:moveTo>
                <a:lnTo>
                  <a:pt x="602595" y="1295400"/>
                </a:lnTo>
                <a:lnTo>
                  <a:pt x="611814" y="1308100"/>
                </a:lnTo>
                <a:lnTo>
                  <a:pt x="621937" y="1308100"/>
                </a:lnTo>
                <a:lnTo>
                  <a:pt x="618823" y="1295400"/>
                </a:lnTo>
                <a:close/>
              </a:path>
              <a:path w="1196339" h="2032000">
                <a:moveTo>
                  <a:pt x="619166" y="1295400"/>
                </a:moveTo>
                <a:lnTo>
                  <a:pt x="618823" y="1295400"/>
                </a:lnTo>
                <a:lnTo>
                  <a:pt x="621937" y="1308100"/>
                </a:lnTo>
                <a:lnTo>
                  <a:pt x="619166" y="1295400"/>
                </a:lnTo>
                <a:close/>
              </a:path>
              <a:path w="1196339" h="2032000">
                <a:moveTo>
                  <a:pt x="622950" y="1270000"/>
                </a:moveTo>
                <a:lnTo>
                  <a:pt x="601187" y="1270000"/>
                </a:lnTo>
                <a:lnTo>
                  <a:pt x="611219" y="1282700"/>
                </a:lnTo>
                <a:lnTo>
                  <a:pt x="604888" y="1282700"/>
                </a:lnTo>
                <a:lnTo>
                  <a:pt x="606716" y="1295400"/>
                </a:lnTo>
                <a:lnTo>
                  <a:pt x="629786" y="1295400"/>
                </a:lnTo>
                <a:lnTo>
                  <a:pt x="621657" y="1282700"/>
                </a:lnTo>
                <a:lnTo>
                  <a:pt x="622950" y="1270000"/>
                </a:lnTo>
                <a:close/>
              </a:path>
              <a:path w="1196339" h="2032000">
                <a:moveTo>
                  <a:pt x="643089" y="1270000"/>
                </a:moveTo>
                <a:lnTo>
                  <a:pt x="634217" y="1282700"/>
                </a:lnTo>
                <a:lnTo>
                  <a:pt x="629786" y="1295400"/>
                </a:lnTo>
                <a:lnTo>
                  <a:pt x="650430" y="1295400"/>
                </a:lnTo>
                <a:lnTo>
                  <a:pt x="648315" y="1282700"/>
                </a:lnTo>
                <a:lnTo>
                  <a:pt x="653371" y="1282700"/>
                </a:lnTo>
                <a:lnTo>
                  <a:pt x="643089" y="1270000"/>
                </a:lnTo>
                <a:close/>
              </a:path>
              <a:path w="1196339" h="2032000">
                <a:moveTo>
                  <a:pt x="654602" y="1282700"/>
                </a:moveTo>
                <a:lnTo>
                  <a:pt x="653371" y="1282700"/>
                </a:lnTo>
                <a:lnTo>
                  <a:pt x="654511" y="1284372"/>
                </a:lnTo>
                <a:lnTo>
                  <a:pt x="654602" y="1282700"/>
                </a:lnTo>
                <a:close/>
              </a:path>
              <a:path w="1196339" h="2032000">
                <a:moveTo>
                  <a:pt x="626152" y="1270000"/>
                </a:moveTo>
                <a:lnTo>
                  <a:pt x="623957" y="1282700"/>
                </a:lnTo>
                <a:lnTo>
                  <a:pt x="628248" y="1282700"/>
                </a:lnTo>
                <a:lnTo>
                  <a:pt x="626152" y="1270000"/>
                </a:lnTo>
                <a:close/>
              </a:path>
              <a:path w="1196339" h="2032000">
                <a:moveTo>
                  <a:pt x="636488" y="1270000"/>
                </a:moveTo>
                <a:lnTo>
                  <a:pt x="631069" y="1270000"/>
                </a:lnTo>
                <a:lnTo>
                  <a:pt x="631159" y="1282700"/>
                </a:lnTo>
                <a:lnTo>
                  <a:pt x="636488" y="1270000"/>
                </a:lnTo>
                <a:close/>
              </a:path>
              <a:path w="1196339" h="2032000">
                <a:moveTo>
                  <a:pt x="642232" y="1257300"/>
                </a:moveTo>
                <a:lnTo>
                  <a:pt x="582047" y="1257300"/>
                </a:lnTo>
                <a:lnTo>
                  <a:pt x="583097" y="1270000"/>
                </a:lnTo>
                <a:lnTo>
                  <a:pt x="641899" y="1270000"/>
                </a:lnTo>
                <a:lnTo>
                  <a:pt x="642232" y="1257300"/>
                </a:lnTo>
                <a:close/>
              </a:path>
              <a:path w="1196339" h="2032000">
                <a:moveTo>
                  <a:pt x="605821" y="1244600"/>
                </a:moveTo>
                <a:lnTo>
                  <a:pt x="580746" y="1244600"/>
                </a:lnTo>
                <a:lnTo>
                  <a:pt x="588818" y="1257300"/>
                </a:lnTo>
                <a:lnTo>
                  <a:pt x="608098" y="1257300"/>
                </a:lnTo>
                <a:lnTo>
                  <a:pt x="605821" y="1244600"/>
                </a:lnTo>
                <a:close/>
              </a:path>
              <a:path w="1196339" h="2032000">
                <a:moveTo>
                  <a:pt x="628800" y="1231900"/>
                </a:moveTo>
                <a:lnTo>
                  <a:pt x="617780" y="1231900"/>
                </a:lnTo>
                <a:lnTo>
                  <a:pt x="624738" y="1244600"/>
                </a:lnTo>
                <a:lnTo>
                  <a:pt x="607912" y="1244600"/>
                </a:lnTo>
                <a:lnTo>
                  <a:pt x="608098" y="1257300"/>
                </a:lnTo>
                <a:lnTo>
                  <a:pt x="631411" y="1257300"/>
                </a:lnTo>
                <a:lnTo>
                  <a:pt x="630045" y="1244600"/>
                </a:lnTo>
                <a:lnTo>
                  <a:pt x="628800" y="1231900"/>
                </a:lnTo>
                <a:close/>
              </a:path>
              <a:path w="1196339" h="2032000">
                <a:moveTo>
                  <a:pt x="580578" y="1231900"/>
                </a:moveTo>
                <a:lnTo>
                  <a:pt x="576797" y="1231900"/>
                </a:lnTo>
                <a:lnTo>
                  <a:pt x="578478" y="1244600"/>
                </a:lnTo>
                <a:lnTo>
                  <a:pt x="583309" y="1244600"/>
                </a:lnTo>
                <a:lnTo>
                  <a:pt x="580578" y="1231900"/>
                </a:lnTo>
                <a:close/>
              </a:path>
              <a:path w="1196339" h="2032000">
                <a:moveTo>
                  <a:pt x="613695" y="1206500"/>
                </a:moveTo>
                <a:lnTo>
                  <a:pt x="554665" y="1206500"/>
                </a:lnTo>
                <a:lnTo>
                  <a:pt x="554132" y="1219200"/>
                </a:lnTo>
                <a:lnTo>
                  <a:pt x="575769" y="1219200"/>
                </a:lnTo>
                <a:lnTo>
                  <a:pt x="587038" y="1244600"/>
                </a:lnTo>
                <a:lnTo>
                  <a:pt x="620502" y="1244600"/>
                </a:lnTo>
                <a:lnTo>
                  <a:pt x="617780" y="1231900"/>
                </a:lnTo>
                <a:lnTo>
                  <a:pt x="618343" y="1231900"/>
                </a:lnTo>
                <a:lnTo>
                  <a:pt x="613695" y="1206500"/>
                </a:lnTo>
                <a:close/>
              </a:path>
              <a:path w="1196339" h="2032000">
                <a:moveTo>
                  <a:pt x="617780" y="1231900"/>
                </a:moveTo>
                <a:lnTo>
                  <a:pt x="620502" y="1244600"/>
                </a:lnTo>
                <a:lnTo>
                  <a:pt x="624738" y="1244600"/>
                </a:lnTo>
                <a:lnTo>
                  <a:pt x="617780" y="1231900"/>
                </a:lnTo>
                <a:close/>
              </a:path>
              <a:path w="1196339" h="2032000">
                <a:moveTo>
                  <a:pt x="599281" y="1193800"/>
                </a:moveTo>
                <a:lnTo>
                  <a:pt x="552405" y="1193800"/>
                </a:lnTo>
                <a:lnTo>
                  <a:pt x="565067" y="1206500"/>
                </a:lnTo>
                <a:lnTo>
                  <a:pt x="600551" y="1206500"/>
                </a:lnTo>
                <a:lnTo>
                  <a:pt x="599281" y="1193800"/>
                </a:lnTo>
                <a:close/>
              </a:path>
              <a:path w="1196339" h="2032000">
                <a:moveTo>
                  <a:pt x="588435" y="1168400"/>
                </a:moveTo>
                <a:lnTo>
                  <a:pt x="543901" y="1168400"/>
                </a:lnTo>
                <a:lnTo>
                  <a:pt x="553700" y="1181100"/>
                </a:lnTo>
                <a:lnTo>
                  <a:pt x="550267" y="1193800"/>
                </a:lnTo>
                <a:lnTo>
                  <a:pt x="598898" y="1193800"/>
                </a:lnTo>
                <a:lnTo>
                  <a:pt x="596313" y="1181100"/>
                </a:lnTo>
                <a:lnTo>
                  <a:pt x="588435" y="1168400"/>
                </a:lnTo>
                <a:close/>
              </a:path>
              <a:path w="1196339" h="2032000">
                <a:moveTo>
                  <a:pt x="584016" y="1155700"/>
                </a:moveTo>
                <a:lnTo>
                  <a:pt x="524465" y="1155700"/>
                </a:lnTo>
                <a:lnTo>
                  <a:pt x="531356" y="1168400"/>
                </a:lnTo>
                <a:lnTo>
                  <a:pt x="590206" y="1168400"/>
                </a:lnTo>
                <a:lnTo>
                  <a:pt x="584016" y="1155700"/>
                </a:lnTo>
                <a:close/>
              </a:path>
              <a:path w="1196339" h="2032000">
                <a:moveTo>
                  <a:pt x="526838" y="1143000"/>
                </a:moveTo>
                <a:lnTo>
                  <a:pt x="520071" y="1143000"/>
                </a:lnTo>
                <a:lnTo>
                  <a:pt x="521973" y="1155700"/>
                </a:lnTo>
                <a:lnTo>
                  <a:pt x="526838" y="1143000"/>
                </a:lnTo>
                <a:close/>
              </a:path>
              <a:path w="1196339" h="2032000">
                <a:moveTo>
                  <a:pt x="535334" y="1143000"/>
                </a:moveTo>
                <a:lnTo>
                  <a:pt x="529885" y="1143000"/>
                </a:lnTo>
                <a:lnTo>
                  <a:pt x="528526" y="1155700"/>
                </a:lnTo>
                <a:lnTo>
                  <a:pt x="536466" y="1155700"/>
                </a:lnTo>
                <a:lnTo>
                  <a:pt x="535334" y="1143000"/>
                </a:lnTo>
                <a:close/>
              </a:path>
              <a:path w="1196339" h="2032000">
                <a:moveTo>
                  <a:pt x="578346" y="1143000"/>
                </a:moveTo>
                <a:lnTo>
                  <a:pt x="535334" y="1143000"/>
                </a:lnTo>
                <a:lnTo>
                  <a:pt x="538200" y="1155700"/>
                </a:lnTo>
                <a:lnTo>
                  <a:pt x="579672" y="1155700"/>
                </a:lnTo>
                <a:lnTo>
                  <a:pt x="578346" y="1143000"/>
                </a:lnTo>
                <a:close/>
              </a:path>
              <a:path w="1196339" h="2032000">
                <a:moveTo>
                  <a:pt x="554172" y="1092200"/>
                </a:moveTo>
                <a:lnTo>
                  <a:pt x="507513" y="1092200"/>
                </a:lnTo>
                <a:lnTo>
                  <a:pt x="500935" y="1104900"/>
                </a:lnTo>
                <a:lnTo>
                  <a:pt x="499915" y="1117600"/>
                </a:lnTo>
                <a:lnTo>
                  <a:pt x="503577" y="1117600"/>
                </a:lnTo>
                <a:lnTo>
                  <a:pt x="505102" y="1130300"/>
                </a:lnTo>
                <a:lnTo>
                  <a:pt x="517150" y="1143000"/>
                </a:lnTo>
                <a:lnTo>
                  <a:pt x="536958" y="1143000"/>
                </a:lnTo>
                <a:lnTo>
                  <a:pt x="523335" y="1130300"/>
                </a:lnTo>
                <a:lnTo>
                  <a:pt x="510042" y="1104900"/>
                </a:lnTo>
                <a:lnTo>
                  <a:pt x="553669" y="1104900"/>
                </a:lnTo>
                <a:lnTo>
                  <a:pt x="554172" y="1092200"/>
                </a:lnTo>
                <a:close/>
              </a:path>
              <a:path w="1196339" h="2032000">
                <a:moveTo>
                  <a:pt x="553669" y="1104900"/>
                </a:moveTo>
                <a:lnTo>
                  <a:pt x="510153" y="1104900"/>
                </a:lnTo>
                <a:lnTo>
                  <a:pt x="518283" y="1117600"/>
                </a:lnTo>
                <a:lnTo>
                  <a:pt x="529049" y="1130300"/>
                </a:lnTo>
                <a:lnTo>
                  <a:pt x="537068" y="1143000"/>
                </a:lnTo>
                <a:lnTo>
                  <a:pt x="559263" y="1143000"/>
                </a:lnTo>
                <a:lnTo>
                  <a:pt x="553784" y="1130300"/>
                </a:lnTo>
                <a:lnTo>
                  <a:pt x="566564" y="1130300"/>
                </a:lnTo>
                <a:lnTo>
                  <a:pt x="563657" y="1117600"/>
                </a:lnTo>
                <a:lnTo>
                  <a:pt x="553167" y="1117600"/>
                </a:lnTo>
                <a:lnTo>
                  <a:pt x="553669" y="1104900"/>
                </a:lnTo>
                <a:close/>
              </a:path>
              <a:path w="1196339" h="2032000">
                <a:moveTo>
                  <a:pt x="557574" y="1104900"/>
                </a:moveTo>
                <a:lnTo>
                  <a:pt x="557917" y="1117600"/>
                </a:lnTo>
                <a:lnTo>
                  <a:pt x="564178" y="1117600"/>
                </a:lnTo>
                <a:lnTo>
                  <a:pt x="557574" y="1104900"/>
                </a:lnTo>
                <a:close/>
              </a:path>
              <a:path w="1196339" h="2032000">
                <a:moveTo>
                  <a:pt x="495090" y="1092200"/>
                </a:moveTo>
                <a:lnTo>
                  <a:pt x="495917" y="1104900"/>
                </a:lnTo>
                <a:lnTo>
                  <a:pt x="498156" y="1104900"/>
                </a:lnTo>
                <a:lnTo>
                  <a:pt x="495090" y="1092200"/>
                </a:lnTo>
                <a:close/>
              </a:path>
              <a:path w="1196339" h="2032000">
                <a:moveTo>
                  <a:pt x="515473" y="1041400"/>
                </a:moveTo>
                <a:lnTo>
                  <a:pt x="479108" y="1041400"/>
                </a:lnTo>
                <a:lnTo>
                  <a:pt x="488175" y="1054100"/>
                </a:lnTo>
                <a:lnTo>
                  <a:pt x="494050" y="1079500"/>
                </a:lnTo>
                <a:lnTo>
                  <a:pt x="486212" y="1079500"/>
                </a:lnTo>
                <a:lnTo>
                  <a:pt x="503595" y="1092200"/>
                </a:lnTo>
                <a:lnTo>
                  <a:pt x="526816" y="1092200"/>
                </a:lnTo>
                <a:lnTo>
                  <a:pt x="533533" y="1079500"/>
                </a:lnTo>
                <a:lnTo>
                  <a:pt x="539248" y="1066800"/>
                </a:lnTo>
                <a:lnTo>
                  <a:pt x="531809" y="1066800"/>
                </a:lnTo>
                <a:lnTo>
                  <a:pt x="520717" y="1054100"/>
                </a:lnTo>
                <a:lnTo>
                  <a:pt x="515473" y="1041400"/>
                </a:lnTo>
                <a:close/>
              </a:path>
              <a:path w="1196339" h="2032000">
                <a:moveTo>
                  <a:pt x="488956" y="1066800"/>
                </a:moveTo>
                <a:lnTo>
                  <a:pt x="481583" y="1066800"/>
                </a:lnTo>
                <a:lnTo>
                  <a:pt x="487691" y="1079500"/>
                </a:lnTo>
                <a:lnTo>
                  <a:pt x="494050" y="1079500"/>
                </a:lnTo>
                <a:lnTo>
                  <a:pt x="488956" y="1066800"/>
                </a:lnTo>
                <a:close/>
              </a:path>
              <a:path w="1196339" h="2032000">
                <a:moveTo>
                  <a:pt x="473820" y="1041400"/>
                </a:moveTo>
                <a:lnTo>
                  <a:pt x="467899" y="1041400"/>
                </a:lnTo>
                <a:lnTo>
                  <a:pt x="473411" y="1054100"/>
                </a:lnTo>
                <a:lnTo>
                  <a:pt x="472509" y="1066800"/>
                </a:lnTo>
                <a:lnTo>
                  <a:pt x="482098" y="1066800"/>
                </a:lnTo>
                <a:lnTo>
                  <a:pt x="481708" y="1054100"/>
                </a:lnTo>
                <a:lnTo>
                  <a:pt x="473820" y="1041400"/>
                </a:lnTo>
                <a:close/>
              </a:path>
              <a:path w="1196339" h="2032000">
                <a:moveTo>
                  <a:pt x="502532" y="1003300"/>
                </a:moveTo>
                <a:lnTo>
                  <a:pt x="453662" y="1003300"/>
                </a:lnTo>
                <a:lnTo>
                  <a:pt x="453690" y="1007990"/>
                </a:lnTo>
                <a:lnTo>
                  <a:pt x="460310" y="1016000"/>
                </a:lnTo>
                <a:lnTo>
                  <a:pt x="463241" y="1028700"/>
                </a:lnTo>
                <a:lnTo>
                  <a:pt x="465663" y="1041400"/>
                </a:lnTo>
                <a:lnTo>
                  <a:pt x="520217" y="1041400"/>
                </a:lnTo>
                <a:lnTo>
                  <a:pt x="510487" y="1028700"/>
                </a:lnTo>
                <a:lnTo>
                  <a:pt x="503662" y="1028700"/>
                </a:lnTo>
                <a:lnTo>
                  <a:pt x="510829" y="1016000"/>
                </a:lnTo>
                <a:lnTo>
                  <a:pt x="504023" y="1016000"/>
                </a:lnTo>
                <a:lnTo>
                  <a:pt x="502532" y="1003300"/>
                </a:lnTo>
                <a:close/>
              </a:path>
              <a:path w="1196339" h="2032000">
                <a:moveTo>
                  <a:pt x="445732" y="1003300"/>
                </a:moveTo>
                <a:lnTo>
                  <a:pt x="448147" y="1016000"/>
                </a:lnTo>
                <a:lnTo>
                  <a:pt x="450843" y="1016000"/>
                </a:lnTo>
                <a:lnTo>
                  <a:pt x="445732" y="1003300"/>
                </a:lnTo>
                <a:close/>
              </a:path>
              <a:path w="1196339" h="2032000">
                <a:moveTo>
                  <a:pt x="453662" y="1003300"/>
                </a:moveTo>
                <a:lnTo>
                  <a:pt x="449814" y="1003300"/>
                </a:lnTo>
                <a:lnTo>
                  <a:pt x="453690" y="1007990"/>
                </a:lnTo>
                <a:lnTo>
                  <a:pt x="453662" y="1003300"/>
                </a:lnTo>
                <a:close/>
              </a:path>
              <a:path w="1196339" h="2032000">
                <a:moveTo>
                  <a:pt x="486825" y="965200"/>
                </a:moveTo>
                <a:lnTo>
                  <a:pt x="430436" y="965200"/>
                </a:lnTo>
                <a:lnTo>
                  <a:pt x="433317" y="977900"/>
                </a:lnTo>
                <a:lnTo>
                  <a:pt x="449886" y="977900"/>
                </a:lnTo>
                <a:lnTo>
                  <a:pt x="454329" y="1003300"/>
                </a:lnTo>
                <a:lnTo>
                  <a:pt x="492847" y="1003300"/>
                </a:lnTo>
                <a:lnTo>
                  <a:pt x="496976" y="990600"/>
                </a:lnTo>
                <a:lnTo>
                  <a:pt x="487457" y="977900"/>
                </a:lnTo>
                <a:lnTo>
                  <a:pt x="486825" y="965200"/>
                </a:lnTo>
                <a:close/>
              </a:path>
              <a:path w="1196339" h="2032000">
                <a:moveTo>
                  <a:pt x="418687" y="952500"/>
                </a:moveTo>
                <a:lnTo>
                  <a:pt x="426304" y="965200"/>
                </a:lnTo>
                <a:lnTo>
                  <a:pt x="427581" y="965200"/>
                </a:lnTo>
                <a:lnTo>
                  <a:pt x="418687" y="952500"/>
                </a:lnTo>
                <a:close/>
              </a:path>
              <a:path w="1196339" h="2032000">
                <a:moveTo>
                  <a:pt x="448973" y="939800"/>
                </a:moveTo>
                <a:lnTo>
                  <a:pt x="426330" y="939800"/>
                </a:lnTo>
                <a:lnTo>
                  <a:pt x="429418" y="952500"/>
                </a:lnTo>
                <a:lnTo>
                  <a:pt x="427581" y="965200"/>
                </a:lnTo>
                <a:lnTo>
                  <a:pt x="477845" y="965200"/>
                </a:lnTo>
                <a:lnTo>
                  <a:pt x="471684" y="952500"/>
                </a:lnTo>
                <a:lnTo>
                  <a:pt x="452153" y="952500"/>
                </a:lnTo>
                <a:lnTo>
                  <a:pt x="448973" y="939800"/>
                </a:lnTo>
                <a:close/>
              </a:path>
              <a:path w="1196339" h="2032000">
                <a:moveTo>
                  <a:pt x="423883" y="939800"/>
                </a:moveTo>
                <a:lnTo>
                  <a:pt x="421061" y="939800"/>
                </a:lnTo>
                <a:lnTo>
                  <a:pt x="425783" y="952500"/>
                </a:lnTo>
                <a:lnTo>
                  <a:pt x="426091" y="952500"/>
                </a:lnTo>
                <a:lnTo>
                  <a:pt x="423883" y="939800"/>
                </a:lnTo>
                <a:close/>
              </a:path>
              <a:path w="1196339" h="2032000">
                <a:moveTo>
                  <a:pt x="454335" y="914400"/>
                </a:moveTo>
                <a:lnTo>
                  <a:pt x="414873" y="914400"/>
                </a:lnTo>
                <a:lnTo>
                  <a:pt x="420049" y="927100"/>
                </a:lnTo>
                <a:lnTo>
                  <a:pt x="456831" y="927100"/>
                </a:lnTo>
                <a:lnTo>
                  <a:pt x="460337" y="939800"/>
                </a:lnTo>
                <a:lnTo>
                  <a:pt x="456215" y="939800"/>
                </a:lnTo>
                <a:lnTo>
                  <a:pt x="452153" y="952500"/>
                </a:lnTo>
                <a:lnTo>
                  <a:pt x="471300" y="952500"/>
                </a:lnTo>
                <a:lnTo>
                  <a:pt x="467882" y="939800"/>
                </a:lnTo>
                <a:lnTo>
                  <a:pt x="462027" y="927100"/>
                </a:lnTo>
                <a:lnTo>
                  <a:pt x="454335" y="914400"/>
                </a:lnTo>
                <a:close/>
              </a:path>
              <a:path w="1196339" h="2032000">
                <a:moveTo>
                  <a:pt x="423754" y="863600"/>
                </a:moveTo>
                <a:lnTo>
                  <a:pt x="383101" y="863600"/>
                </a:lnTo>
                <a:lnTo>
                  <a:pt x="380867" y="876300"/>
                </a:lnTo>
                <a:lnTo>
                  <a:pt x="393515" y="876300"/>
                </a:lnTo>
                <a:lnTo>
                  <a:pt x="396847" y="889000"/>
                </a:lnTo>
                <a:lnTo>
                  <a:pt x="406379" y="901700"/>
                </a:lnTo>
                <a:lnTo>
                  <a:pt x="399764" y="901700"/>
                </a:lnTo>
                <a:lnTo>
                  <a:pt x="397665" y="914400"/>
                </a:lnTo>
                <a:lnTo>
                  <a:pt x="404550" y="927100"/>
                </a:lnTo>
                <a:lnTo>
                  <a:pt x="414214" y="939800"/>
                </a:lnTo>
                <a:lnTo>
                  <a:pt x="447264" y="939800"/>
                </a:lnTo>
                <a:lnTo>
                  <a:pt x="447617" y="927100"/>
                </a:lnTo>
                <a:lnTo>
                  <a:pt x="411105" y="927100"/>
                </a:lnTo>
                <a:lnTo>
                  <a:pt x="414873" y="914400"/>
                </a:lnTo>
                <a:lnTo>
                  <a:pt x="450171" y="914400"/>
                </a:lnTo>
                <a:lnTo>
                  <a:pt x="452355" y="901700"/>
                </a:lnTo>
                <a:lnTo>
                  <a:pt x="446931" y="889000"/>
                </a:lnTo>
                <a:lnTo>
                  <a:pt x="428407" y="889000"/>
                </a:lnTo>
                <a:lnTo>
                  <a:pt x="425613" y="876300"/>
                </a:lnTo>
                <a:lnTo>
                  <a:pt x="423754" y="863600"/>
                </a:lnTo>
                <a:close/>
              </a:path>
              <a:path w="1196339" h="2032000">
                <a:moveTo>
                  <a:pt x="389057" y="889000"/>
                </a:moveTo>
                <a:lnTo>
                  <a:pt x="385409" y="889000"/>
                </a:lnTo>
                <a:lnTo>
                  <a:pt x="389015" y="901700"/>
                </a:lnTo>
                <a:lnTo>
                  <a:pt x="389057" y="889000"/>
                </a:lnTo>
                <a:close/>
              </a:path>
              <a:path w="1196339" h="2032000">
                <a:moveTo>
                  <a:pt x="395242" y="889000"/>
                </a:moveTo>
                <a:lnTo>
                  <a:pt x="398605" y="901700"/>
                </a:lnTo>
                <a:lnTo>
                  <a:pt x="399173" y="901700"/>
                </a:lnTo>
                <a:lnTo>
                  <a:pt x="395242" y="889000"/>
                </a:lnTo>
                <a:close/>
              </a:path>
              <a:path w="1196339" h="2032000">
                <a:moveTo>
                  <a:pt x="434376" y="863600"/>
                </a:moveTo>
                <a:lnTo>
                  <a:pt x="430040" y="863600"/>
                </a:lnTo>
                <a:lnTo>
                  <a:pt x="430446" y="889000"/>
                </a:lnTo>
                <a:lnTo>
                  <a:pt x="442767" y="889000"/>
                </a:lnTo>
                <a:lnTo>
                  <a:pt x="438600" y="876300"/>
                </a:lnTo>
                <a:lnTo>
                  <a:pt x="434376" y="863600"/>
                </a:lnTo>
                <a:close/>
              </a:path>
              <a:path w="1196339" h="2032000">
                <a:moveTo>
                  <a:pt x="418017" y="850900"/>
                </a:moveTo>
                <a:lnTo>
                  <a:pt x="370292" y="850900"/>
                </a:lnTo>
                <a:lnTo>
                  <a:pt x="377285" y="863600"/>
                </a:lnTo>
                <a:lnTo>
                  <a:pt x="422175" y="863600"/>
                </a:lnTo>
                <a:lnTo>
                  <a:pt x="418017" y="850900"/>
                </a:lnTo>
                <a:close/>
              </a:path>
              <a:path w="1196339" h="2032000">
                <a:moveTo>
                  <a:pt x="415683" y="825500"/>
                </a:moveTo>
                <a:lnTo>
                  <a:pt x="370315" y="825500"/>
                </a:lnTo>
                <a:lnTo>
                  <a:pt x="373275" y="838200"/>
                </a:lnTo>
                <a:lnTo>
                  <a:pt x="371115" y="850900"/>
                </a:lnTo>
                <a:lnTo>
                  <a:pt x="424148" y="850900"/>
                </a:lnTo>
                <a:lnTo>
                  <a:pt x="427234" y="863600"/>
                </a:lnTo>
                <a:lnTo>
                  <a:pt x="424122" y="838200"/>
                </a:lnTo>
                <a:lnTo>
                  <a:pt x="415683" y="825500"/>
                </a:lnTo>
                <a:close/>
              </a:path>
              <a:path w="1196339" h="2032000">
                <a:moveTo>
                  <a:pt x="365572" y="838200"/>
                </a:moveTo>
                <a:lnTo>
                  <a:pt x="366578" y="850900"/>
                </a:lnTo>
                <a:lnTo>
                  <a:pt x="370292" y="850900"/>
                </a:lnTo>
                <a:lnTo>
                  <a:pt x="365572" y="838200"/>
                </a:lnTo>
                <a:close/>
              </a:path>
              <a:path w="1196339" h="2032000">
                <a:moveTo>
                  <a:pt x="344125" y="787400"/>
                </a:moveTo>
                <a:lnTo>
                  <a:pt x="342518" y="800100"/>
                </a:lnTo>
                <a:lnTo>
                  <a:pt x="350332" y="825500"/>
                </a:lnTo>
                <a:lnTo>
                  <a:pt x="358884" y="838200"/>
                </a:lnTo>
                <a:lnTo>
                  <a:pt x="359492" y="825500"/>
                </a:lnTo>
                <a:lnTo>
                  <a:pt x="358082" y="825500"/>
                </a:lnTo>
                <a:lnTo>
                  <a:pt x="362356" y="812800"/>
                </a:lnTo>
                <a:lnTo>
                  <a:pt x="357420" y="812800"/>
                </a:lnTo>
                <a:lnTo>
                  <a:pt x="356547" y="811133"/>
                </a:lnTo>
                <a:lnTo>
                  <a:pt x="347160" y="800100"/>
                </a:lnTo>
                <a:lnTo>
                  <a:pt x="350772" y="800100"/>
                </a:lnTo>
                <a:lnTo>
                  <a:pt x="344125" y="787400"/>
                </a:lnTo>
                <a:close/>
              </a:path>
              <a:path w="1196339" h="2032000">
                <a:moveTo>
                  <a:pt x="368163" y="825500"/>
                </a:moveTo>
                <a:lnTo>
                  <a:pt x="364621" y="825500"/>
                </a:lnTo>
                <a:lnTo>
                  <a:pt x="370096" y="838200"/>
                </a:lnTo>
                <a:lnTo>
                  <a:pt x="372672" y="838200"/>
                </a:lnTo>
                <a:lnTo>
                  <a:pt x="368163" y="825500"/>
                </a:lnTo>
                <a:close/>
              </a:path>
              <a:path w="1196339" h="2032000">
                <a:moveTo>
                  <a:pt x="400937" y="800100"/>
                </a:moveTo>
                <a:lnTo>
                  <a:pt x="356914" y="800100"/>
                </a:lnTo>
                <a:lnTo>
                  <a:pt x="357965" y="812800"/>
                </a:lnTo>
                <a:lnTo>
                  <a:pt x="364088" y="812800"/>
                </a:lnTo>
                <a:lnTo>
                  <a:pt x="358082" y="825500"/>
                </a:lnTo>
                <a:lnTo>
                  <a:pt x="407606" y="825500"/>
                </a:lnTo>
                <a:lnTo>
                  <a:pt x="405580" y="812800"/>
                </a:lnTo>
                <a:lnTo>
                  <a:pt x="400937" y="800100"/>
                </a:lnTo>
                <a:close/>
              </a:path>
              <a:path w="1196339" h="2032000">
                <a:moveTo>
                  <a:pt x="357282" y="811997"/>
                </a:moveTo>
                <a:lnTo>
                  <a:pt x="357420" y="812800"/>
                </a:lnTo>
                <a:lnTo>
                  <a:pt x="357965" y="812800"/>
                </a:lnTo>
                <a:lnTo>
                  <a:pt x="357282" y="811997"/>
                </a:lnTo>
                <a:close/>
              </a:path>
              <a:path w="1196339" h="2032000">
                <a:moveTo>
                  <a:pt x="355250" y="800100"/>
                </a:moveTo>
                <a:lnTo>
                  <a:pt x="350772" y="800100"/>
                </a:lnTo>
                <a:lnTo>
                  <a:pt x="356547" y="811133"/>
                </a:lnTo>
                <a:lnTo>
                  <a:pt x="357282" y="811997"/>
                </a:lnTo>
                <a:lnTo>
                  <a:pt x="355250" y="800100"/>
                </a:lnTo>
                <a:close/>
              </a:path>
              <a:path w="1196339" h="2032000">
                <a:moveTo>
                  <a:pt x="384128" y="762000"/>
                </a:moveTo>
                <a:lnTo>
                  <a:pt x="337130" y="762000"/>
                </a:lnTo>
                <a:lnTo>
                  <a:pt x="345770" y="774700"/>
                </a:lnTo>
                <a:lnTo>
                  <a:pt x="355250" y="800100"/>
                </a:lnTo>
                <a:lnTo>
                  <a:pt x="390532" y="800100"/>
                </a:lnTo>
                <a:lnTo>
                  <a:pt x="386746" y="787400"/>
                </a:lnTo>
                <a:lnTo>
                  <a:pt x="393690" y="787400"/>
                </a:lnTo>
                <a:lnTo>
                  <a:pt x="384128" y="762000"/>
                </a:lnTo>
                <a:close/>
              </a:path>
              <a:path w="1196339" h="2032000">
                <a:moveTo>
                  <a:pt x="393690" y="787400"/>
                </a:moveTo>
                <a:lnTo>
                  <a:pt x="386746" y="787400"/>
                </a:lnTo>
                <a:lnTo>
                  <a:pt x="397903" y="800100"/>
                </a:lnTo>
                <a:lnTo>
                  <a:pt x="393690" y="787400"/>
                </a:lnTo>
                <a:close/>
              </a:path>
              <a:path w="1196339" h="2032000">
                <a:moveTo>
                  <a:pt x="337130" y="762000"/>
                </a:moveTo>
                <a:lnTo>
                  <a:pt x="327359" y="762000"/>
                </a:lnTo>
                <a:lnTo>
                  <a:pt x="337483" y="774700"/>
                </a:lnTo>
                <a:lnTo>
                  <a:pt x="337130" y="762000"/>
                </a:lnTo>
                <a:close/>
              </a:path>
              <a:path w="1196339" h="2032000">
                <a:moveTo>
                  <a:pt x="324978" y="749300"/>
                </a:moveTo>
                <a:lnTo>
                  <a:pt x="320947" y="749300"/>
                </a:lnTo>
                <a:lnTo>
                  <a:pt x="323296" y="762000"/>
                </a:lnTo>
                <a:lnTo>
                  <a:pt x="325200" y="762000"/>
                </a:lnTo>
                <a:lnTo>
                  <a:pt x="324978" y="749300"/>
                </a:lnTo>
                <a:close/>
              </a:path>
              <a:path w="1196339" h="2032000">
                <a:moveTo>
                  <a:pt x="369907" y="736600"/>
                </a:moveTo>
                <a:lnTo>
                  <a:pt x="342106" y="736600"/>
                </a:lnTo>
                <a:lnTo>
                  <a:pt x="350792" y="749300"/>
                </a:lnTo>
                <a:lnTo>
                  <a:pt x="325519" y="749300"/>
                </a:lnTo>
                <a:lnTo>
                  <a:pt x="329028" y="762000"/>
                </a:lnTo>
                <a:lnTo>
                  <a:pt x="375358" y="762000"/>
                </a:lnTo>
                <a:lnTo>
                  <a:pt x="372830" y="749300"/>
                </a:lnTo>
                <a:lnTo>
                  <a:pt x="369907" y="736600"/>
                </a:lnTo>
                <a:close/>
              </a:path>
              <a:path w="1196339" h="2032000">
                <a:moveTo>
                  <a:pt x="335287" y="736600"/>
                </a:moveTo>
                <a:lnTo>
                  <a:pt x="328080" y="736600"/>
                </a:lnTo>
                <a:lnTo>
                  <a:pt x="328996" y="749300"/>
                </a:lnTo>
                <a:lnTo>
                  <a:pt x="338342" y="749300"/>
                </a:lnTo>
                <a:lnTo>
                  <a:pt x="335287" y="736600"/>
                </a:lnTo>
                <a:close/>
              </a:path>
              <a:path w="1196339" h="2032000">
                <a:moveTo>
                  <a:pt x="349970" y="698500"/>
                </a:moveTo>
                <a:lnTo>
                  <a:pt x="302824" y="698500"/>
                </a:lnTo>
                <a:lnTo>
                  <a:pt x="316900" y="711200"/>
                </a:lnTo>
                <a:lnTo>
                  <a:pt x="315575" y="723900"/>
                </a:lnTo>
                <a:lnTo>
                  <a:pt x="311622" y="736600"/>
                </a:lnTo>
                <a:lnTo>
                  <a:pt x="367699" y="736600"/>
                </a:lnTo>
                <a:lnTo>
                  <a:pt x="364518" y="723900"/>
                </a:lnTo>
                <a:lnTo>
                  <a:pt x="360827" y="723900"/>
                </a:lnTo>
                <a:lnTo>
                  <a:pt x="362159" y="711200"/>
                </a:lnTo>
                <a:lnTo>
                  <a:pt x="350500" y="711200"/>
                </a:lnTo>
                <a:lnTo>
                  <a:pt x="349970" y="698500"/>
                </a:lnTo>
                <a:close/>
              </a:path>
              <a:path w="1196339" h="2032000">
                <a:moveTo>
                  <a:pt x="356707" y="698500"/>
                </a:moveTo>
                <a:lnTo>
                  <a:pt x="349970" y="698500"/>
                </a:lnTo>
                <a:lnTo>
                  <a:pt x="352458" y="711200"/>
                </a:lnTo>
                <a:lnTo>
                  <a:pt x="362159" y="711200"/>
                </a:lnTo>
                <a:lnTo>
                  <a:pt x="356707" y="698500"/>
                </a:lnTo>
                <a:close/>
              </a:path>
              <a:path w="1196339" h="2032000">
                <a:moveTo>
                  <a:pt x="340960" y="673100"/>
                </a:moveTo>
                <a:lnTo>
                  <a:pt x="289985" y="673100"/>
                </a:lnTo>
                <a:lnTo>
                  <a:pt x="289636" y="675471"/>
                </a:lnTo>
                <a:lnTo>
                  <a:pt x="291787" y="685800"/>
                </a:lnTo>
                <a:lnTo>
                  <a:pt x="295800" y="698500"/>
                </a:lnTo>
                <a:lnTo>
                  <a:pt x="298375" y="698500"/>
                </a:lnTo>
                <a:lnTo>
                  <a:pt x="300183" y="685800"/>
                </a:lnTo>
                <a:lnTo>
                  <a:pt x="341178" y="685800"/>
                </a:lnTo>
                <a:lnTo>
                  <a:pt x="340960" y="673100"/>
                </a:lnTo>
                <a:close/>
              </a:path>
              <a:path w="1196339" h="2032000">
                <a:moveTo>
                  <a:pt x="341178" y="685800"/>
                </a:moveTo>
                <a:lnTo>
                  <a:pt x="301716" y="685800"/>
                </a:lnTo>
                <a:lnTo>
                  <a:pt x="298375" y="698500"/>
                </a:lnTo>
                <a:lnTo>
                  <a:pt x="348023" y="698500"/>
                </a:lnTo>
                <a:lnTo>
                  <a:pt x="341178" y="685800"/>
                </a:lnTo>
                <a:close/>
              </a:path>
              <a:path w="1196339" h="2032000">
                <a:moveTo>
                  <a:pt x="289312" y="673912"/>
                </a:moveTo>
                <a:lnTo>
                  <a:pt x="279469" y="685800"/>
                </a:lnTo>
                <a:lnTo>
                  <a:pt x="288118" y="685800"/>
                </a:lnTo>
                <a:lnTo>
                  <a:pt x="289636" y="675471"/>
                </a:lnTo>
                <a:lnTo>
                  <a:pt x="289312" y="673912"/>
                </a:lnTo>
                <a:close/>
              </a:path>
              <a:path w="1196339" h="2032000">
                <a:moveTo>
                  <a:pt x="289985" y="673100"/>
                </a:moveTo>
                <a:lnTo>
                  <a:pt x="289142" y="673100"/>
                </a:lnTo>
                <a:lnTo>
                  <a:pt x="289312" y="673912"/>
                </a:lnTo>
                <a:lnTo>
                  <a:pt x="289985" y="673100"/>
                </a:lnTo>
                <a:close/>
              </a:path>
              <a:path w="1196339" h="2032000">
                <a:moveTo>
                  <a:pt x="312663" y="647700"/>
                </a:moveTo>
                <a:lnTo>
                  <a:pt x="290239" y="647700"/>
                </a:lnTo>
                <a:lnTo>
                  <a:pt x="283793" y="660400"/>
                </a:lnTo>
                <a:lnTo>
                  <a:pt x="280180" y="673100"/>
                </a:lnTo>
                <a:lnTo>
                  <a:pt x="331954" y="673100"/>
                </a:lnTo>
                <a:lnTo>
                  <a:pt x="325113" y="660400"/>
                </a:lnTo>
                <a:lnTo>
                  <a:pt x="309819" y="660400"/>
                </a:lnTo>
                <a:lnTo>
                  <a:pt x="312663" y="647700"/>
                </a:lnTo>
                <a:close/>
              </a:path>
              <a:path w="1196339" h="2032000">
                <a:moveTo>
                  <a:pt x="333756" y="647700"/>
                </a:moveTo>
                <a:lnTo>
                  <a:pt x="319125" y="647700"/>
                </a:lnTo>
                <a:lnTo>
                  <a:pt x="316845" y="660400"/>
                </a:lnTo>
                <a:lnTo>
                  <a:pt x="325113" y="660400"/>
                </a:lnTo>
                <a:lnTo>
                  <a:pt x="333756" y="647700"/>
                </a:lnTo>
                <a:close/>
              </a:path>
              <a:path w="1196339" h="2032000">
                <a:moveTo>
                  <a:pt x="295517" y="571500"/>
                </a:moveTo>
                <a:lnTo>
                  <a:pt x="293630" y="571500"/>
                </a:lnTo>
                <a:lnTo>
                  <a:pt x="293655" y="584200"/>
                </a:lnTo>
                <a:lnTo>
                  <a:pt x="261973" y="584200"/>
                </a:lnTo>
                <a:lnTo>
                  <a:pt x="258362" y="596900"/>
                </a:lnTo>
                <a:lnTo>
                  <a:pt x="264005" y="596900"/>
                </a:lnTo>
                <a:lnTo>
                  <a:pt x="268987" y="609600"/>
                </a:lnTo>
                <a:lnTo>
                  <a:pt x="273086" y="635000"/>
                </a:lnTo>
                <a:lnTo>
                  <a:pt x="278326" y="635000"/>
                </a:lnTo>
                <a:lnTo>
                  <a:pt x="268554" y="647700"/>
                </a:lnTo>
                <a:lnTo>
                  <a:pt x="313988" y="647700"/>
                </a:lnTo>
                <a:lnTo>
                  <a:pt x="321472" y="635000"/>
                </a:lnTo>
                <a:lnTo>
                  <a:pt x="315704" y="622300"/>
                </a:lnTo>
                <a:lnTo>
                  <a:pt x="311430" y="622300"/>
                </a:lnTo>
                <a:lnTo>
                  <a:pt x="306214" y="609600"/>
                </a:lnTo>
                <a:lnTo>
                  <a:pt x="309936" y="609600"/>
                </a:lnTo>
                <a:lnTo>
                  <a:pt x="300799" y="584200"/>
                </a:lnTo>
                <a:lnTo>
                  <a:pt x="295517" y="571500"/>
                </a:lnTo>
                <a:close/>
              </a:path>
              <a:path w="1196339" h="2032000">
                <a:moveTo>
                  <a:pt x="309936" y="609600"/>
                </a:moveTo>
                <a:lnTo>
                  <a:pt x="309086" y="609600"/>
                </a:lnTo>
                <a:lnTo>
                  <a:pt x="311430" y="622300"/>
                </a:lnTo>
                <a:lnTo>
                  <a:pt x="315704" y="622300"/>
                </a:lnTo>
                <a:lnTo>
                  <a:pt x="309936" y="609600"/>
                </a:lnTo>
                <a:close/>
              </a:path>
              <a:path w="1196339" h="2032000">
                <a:moveTo>
                  <a:pt x="264005" y="596900"/>
                </a:moveTo>
                <a:lnTo>
                  <a:pt x="251389" y="596900"/>
                </a:lnTo>
                <a:lnTo>
                  <a:pt x="255064" y="609600"/>
                </a:lnTo>
                <a:lnTo>
                  <a:pt x="256114" y="609600"/>
                </a:lnTo>
                <a:lnTo>
                  <a:pt x="264005" y="596900"/>
                </a:lnTo>
                <a:close/>
              </a:path>
              <a:path w="1196339" h="2032000">
                <a:moveTo>
                  <a:pt x="241141" y="571500"/>
                </a:moveTo>
                <a:lnTo>
                  <a:pt x="246334" y="596900"/>
                </a:lnTo>
                <a:lnTo>
                  <a:pt x="250993" y="596900"/>
                </a:lnTo>
                <a:lnTo>
                  <a:pt x="255857" y="584200"/>
                </a:lnTo>
                <a:lnTo>
                  <a:pt x="255705" y="584200"/>
                </a:lnTo>
                <a:lnTo>
                  <a:pt x="241141" y="571500"/>
                </a:lnTo>
                <a:close/>
              </a:path>
              <a:path w="1196339" h="2032000">
                <a:moveTo>
                  <a:pt x="284566" y="546100"/>
                </a:moveTo>
                <a:lnTo>
                  <a:pt x="233852" y="546100"/>
                </a:lnTo>
                <a:lnTo>
                  <a:pt x="242940" y="558800"/>
                </a:lnTo>
                <a:lnTo>
                  <a:pt x="253264" y="571500"/>
                </a:lnTo>
                <a:lnTo>
                  <a:pt x="255705" y="584200"/>
                </a:lnTo>
                <a:lnTo>
                  <a:pt x="293655" y="584200"/>
                </a:lnTo>
                <a:lnTo>
                  <a:pt x="293630" y="571500"/>
                </a:lnTo>
                <a:lnTo>
                  <a:pt x="290800" y="571500"/>
                </a:lnTo>
                <a:lnTo>
                  <a:pt x="283355" y="558800"/>
                </a:lnTo>
                <a:lnTo>
                  <a:pt x="284209" y="558800"/>
                </a:lnTo>
                <a:lnTo>
                  <a:pt x="284566" y="546100"/>
                </a:lnTo>
                <a:close/>
              </a:path>
              <a:path w="1196339" h="2032000">
                <a:moveTo>
                  <a:pt x="233852" y="546100"/>
                </a:moveTo>
                <a:lnTo>
                  <a:pt x="223872" y="546100"/>
                </a:lnTo>
                <a:lnTo>
                  <a:pt x="228508" y="558800"/>
                </a:lnTo>
                <a:lnTo>
                  <a:pt x="235121" y="571500"/>
                </a:lnTo>
                <a:lnTo>
                  <a:pt x="233852" y="546100"/>
                </a:lnTo>
                <a:close/>
              </a:path>
              <a:path w="1196339" h="2032000">
                <a:moveTo>
                  <a:pt x="230576" y="495300"/>
                </a:moveTo>
                <a:lnTo>
                  <a:pt x="223692" y="495300"/>
                </a:lnTo>
                <a:lnTo>
                  <a:pt x="224306" y="508000"/>
                </a:lnTo>
                <a:lnTo>
                  <a:pt x="233432" y="533400"/>
                </a:lnTo>
                <a:lnTo>
                  <a:pt x="226756" y="533400"/>
                </a:lnTo>
                <a:lnTo>
                  <a:pt x="232955" y="546100"/>
                </a:lnTo>
                <a:lnTo>
                  <a:pt x="274377" y="546100"/>
                </a:lnTo>
                <a:lnTo>
                  <a:pt x="274821" y="533400"/>
                </a:lnTo>
                <a:lnTo>
                  <a:pt x="273560" y="520700"/>
                </a:lnTo>
                <a:lnTo>
                  <a:pt x="238644" y="520700"/>
                </a:lnTo>
                <a:lnTo>
                  <a:pt x="232801" y="508000"/>
                </a:lnTo>
                <a:lnTo>
                  <a:pt x="230576" y="495300"/>
                </a:lnTo>
                <a:close/>
              </a:path>
              <a:path w="1196339" h="2032000">
                <a:moveTo>
                  <a:pt x="212359" y="508000"/>
                </a:moveTo>
                <a:lnTo>
                  <a:pt x="206292" y="508000"/>
                </a:lnTo>
                <a:lnTo>
                  <a:pt x="212318" y="520700"/>
                </a:lnTo>
                <a:lnTo>
                  <a:pt x="212359" y="508000"/>
                </a:lnTo>
                <a:close/>
              </a:path>
              <a:path w="1196339" h="2032000">
                <a:moveTo>
                  <a:pt x="220122" y="508000"/>
                </a:moveTo>
                <a:lnTo>
                  <a:pt x="215816" y="508000"/>
                </a:lnTo>
                <a:lnTo>
                  <a:pt x="218936" y="520700"/>
                </a:lnTo>
                <a:lnTo>
                  <a:pt x="222649" y="520700"/>
                </a:lnTo>
                <a:lnTo>
                  <a:pt x="220122" y="508000"/>
                </a:lnTo>
                <a:close/>
              </a:path>
              <a:path w="1196339" h="2032000">
                <a:moveTo>
                  <a:pt x="247069" y="469900"/>
                </a:moveTo>
                <a:lnTo>
                  <a:pt x="244798" y="469900"/>
                </a:lnTo>
                <a:lnTo>
                  <a:pt x="247681" y="482600"/>
                </a:lnTo>
                <a:lnTo>
                  <a:pt x="213040" y="482600"/>
                </a:lnTo>
                <a:lnTo>
                  <a:pt x="209189" y="495300"/>
                </a:lnTo>
                <a:lnTo>
                  <a:pt x="230576" y="495300"/>
                </a:lnTo>
                <a:lnTo>
                  <a:pt x="240036" y="520700"/>
                </a:lnTo>
                <a:lnTo>
                  <a:pt x="273560" y="520700"/>
                </a:lnTo>
                <a:lnTo>
                  <a:pt x="261969" y="508000"/>
                </a:lnTo>
                <a:lnTo>
                  <a:pt x="252224" y="508000"/>
                </a:lnTo>
                <a:lnTo>
                  <a:pt x="251378" y="495300"/>
                </a:lnTo>
                <a:lnTo>
                  <a:pt x="252253" y="482600"/>
                </a:lnTo>
                <a:lnTo>
                  <a:pt x="247069" y="469900"/>
                </a:lnTo>
                <a:close/>
              </a:path>
              <a:path w="1196339" h="2032000">
                <a:moveTo>
                  <a:pt x="192764" y="469900"/>
                </a:moveTo>
                <a:lnTo>
                  <a:pt x="191520" y="469900"/>
                </a:lnTo>
                <a:lnTo>
                  <a:pt x="192874" y="482600"/>
                </a:lnTo>
                <a:lnTo>
                  <a:pt x="196716" y="482600"/>
                </a:lnTo>
                <a:lnTo>
                  <a:pt x="192764" y="469900"/>
                </a:lnTo>
                <a:close/>
              </a:path>
              <a:path w="1196339" h="2032000">
                <a:moveTo>
                  <a:pt x="236240" y="444500"/>
                </a:moveTo>
                <a:lnTo>
                  <a:pt x="207574" y="444500"/>
                </a:lnTo>
                <a:lnTo>
                  <a:pt x="207295" y="457200"/>
                </a:lnTo>
                <a:lnTo>
                  <a:pt x="196938" y="457200"/>
                </a:lnTo>
                <a:lnTo>
                  <a:pt x="209302" y="482600"/>
                </a:lnTo>
                <a:lnTo>
                  <a:pt x="243616" y="482600"/>
                </a:lnTo>
                <a:lnTo>
                  <a:pt x="244798" y="469900"/>
                </a:lnTo>
                <a:lnTo>
                  <a:pt x="247069" y="469900"/>
                </a:lnTo>
                <a:lnTo>
                  <a:pt x="241884" y="457200"/>
                </a:lnTo>
                <a:lnTo>
                  <a:pt x="236240" y="444500"/>
                </a:lnTo>
                <a:close/>
              </a:path>
              <a:path w="1196339" h="2032000">
                <a:moveTo>
                  <a:pt x="189377" y="419100"/>
                </a:moveTo>
                <a:lnTo>
                  <a:pt x="176752" y="419100"/>
                </a:lnTo>
                <a:lnTo>
                  <a:pt x="173919" y="431800"/>
                </a:lnTo>
                <a:lnTo>
                  <a:pt x="185324" y="444500"/>
                </a:lnTo>
                <a:lnTo>
                  <a:pt x="184322" y="457200"/>
                </a:lnTo>
                <a:lnTo>
                  <a:pt x="190161" y="457200"/>
                </a:lnTo>
                <a:lnTo>
                  <a:pt x="187064" y="444500"/>
                </a:lnTo>
                <a:lnTo>
                  <a:pt x="236240" y="444500"/>
                </a:lnTo>
                <a:lnTo>
                  <a:pt x="230595" y="431800"/>
                </a:lnTo>
                <a:lnTo>
                  <a:pt x="192671" y="431800"/>
                </a:lnTo>
                <a:lnTo>
                  <a:pt x="189377" y="419100"/>
                </a:lnTo>
                <a:close/>
              </a:path>
              <a:path w="1196339" h="2032000">
                <a:moveTo>
                  <a:pt x="200020" y="444500"/>
                </a:moveTo>
                <a:lnTo>
                  <a:pt x="195811" y="444500"/>
                </a:lnTo>
                <a:lnTo>
                  <a:pt x="194960" y="457200"/>
                </a:lnTo>
                <a:lnTo>
                  <a:pt x="207295" y="457200"/>
                </a:lnTo>
                <a:lnTo>
                  <a:pt x="200020" y="444500"/>
                </a:lnTo>
                <a:close/>
              </a:path>
              <a:path w="1196339" h="2032000">
                <a:moveTo>
                  <a:pt x="218545" y="406400"/>
                </a:moveTo>
                <a:lnTo>
                  <a:pt x="210343" y="406400"/>
                </a:lnTo>
                <a:lnTo>
                  <a:pt x="210152" y="408028"/>
                </a:lnTo>
                <a:lnTo>
                  <a:pt x="213865" y="419100"/>
                </a:lnTo>
                <a:lnTo>
                  <a:pt x="189377" y="419100"/>
                </a:lnTo>
                <a:lnTo>
                  <a:pt x="193223" y="431800"/>
                </a:lnTo>
                <a:lnTo>
                  <a:pt x="224106" y="431800"/>
                </a:lnTo>
                <a:lnTo>
                  <a:pt x="219746" y="419100"/>
                </a:lnTo>
                <a:lnTo>
                  <a:pt x="218545" y="406400"/>
                </a:lnTo>
                <a:close/>
              </a:path>
              <a:path w="1196339" h="2032000">
                <a:moveTo>
                  <a:pt x="168601" y="393700"/>
                </a:moveTo>
                <a:lnTo>
                  <a:pt x="161702" y="393700"/>
                </a:lnTo>
                <a:lnTo>
                  <a:pt x="162423" y="406400"/>
                </a:lnTo>
                <a:lnTo>
                  <a:pt x="167942" y="406400"/>
                </a:lnTo>
                <a:lnTo>
                  <a:pt x="168992" y="419100"/>
                </a:lnTo>
                <a:lnTo>
                  <a:pt x="168601" y="393700"/>
                </a:lnTo>
                <a:close/>
              </a:path>
              <a:path w="1196339" h="2032000">
                <a:moveTo>
                  <a:pt x="182619" y="406400"/>
                </a:moveTo>
                <a:lnTo>
                  <a:pt x="180714" y="419100"/>
                </a:lnTo>
                <a:lnTo>
                  <a:pt x="187153" y="419100"/>
                </a:lnTo>
                <a:lnTo>
                  <a:pt x="187324" y="416878"/>
                </a:lnTo>
                <a:lnTo>
                  <a:pt x="182619" y="406400"/>
                </a:lnTo>
                <a:close/>
              </a:path>
              <a:path w="1196339" h="2032000">
                <a:moveTo>
                  <a:pt x="213602" y="381000"/>
                </a:moveTo>
                <a:lnTo>
                  <a:pt x="190181" y="381000"/>
                </a:lnTo>
                <a:lnTo>
                  <a:pt x="191728" y="388714"/>
                </a:lnTo>
                <a:lnTo>
                  <a:pt x="193446" y="393700"/>
                </a:lnTo>
                <a:lnTo>
                  <a:pt x="178463" y="393700"/>
                </a:lnTo>
                <a:lnTo>
                  <a:pt x="188130" y="406400"/>
                </a:lnTo>
                <a:lnTo>
                  <a:pt x="187324" y="416878"/>
                </a:lnTo>
                <a:lnTo>
                  <a:pt x="188321" y="419100"/>
                </a:lnTo>
                <a:lnTo>
                  <a:pt x="208856" y="419100"/>
                </a:lnTo>
                <a:lnTo>
                  <a:pt x="210152" y="408028"/>
                </a:lnTo>
                <a:lnTo>
                  <a:pt x="209606" y="406400"/>
                </a:lnTo>
                <a:lnTo>
                  <a:pt x="220294" y="406400"/>
                </a:lnTo>
                <a:lnTo>
                  <a:pt x="213602" y="381000"/>
                </a:lnTo>
                <a:close/>
              </a:path>
              <a:path w="1196339" h="2032000">
                <a:moveTo>
                  <a:pt x="220294" y="406400"/>
                </a:moveTo>
                <a:lnTo>
                  <a:pt x="218545" y="406400"/>
                </a:lnTo>
                <a:lnTo>
                  <a:pt x="223640" y="419100"/>
                </a:lnTo>
                <a:lnTo>
                  <a:pt x="220294" y="406400"/>
                </a:lnTo>
                <a:close/>
              </a:path>
              <a:path w="1196339" h="2032000">
                <a:moveTo>
                  <a:pt x="210343" y="406400"/>
                </a:moveTo>
                <a:lnTo>
                  <a:pt x="209606" y="406400"/>
                </a:lnTo>
                <a:lnTo>
                  <a:pt x="210152" y="408028"/>
                </a:lnTo>
                <a:lnTo>
                  <a:pt x="210343" y="406400"/>
                </a:lnTo>
                <a:close/>
              </a:path>
              <a:path w="1196339" h="2032000">
                <a:moveTo>
                  <a:pt x="148062" y="381000"/>
                </a:moveTo>
                <a:lnTo>
                  <a:pt x="146195" y="381000"/>
                </a:lnTo>
                <a:lnTo>
                  <a:pt x="153777" y="393700"/>
                </a:lnTo>
                <a:lnTo>
                  <a:pt x="148062" y="381000"/>
                </a:lnTo>
                <a:close/>
              </a:path>
              <a:path w="1196339" h="2032000">
                <a:moveTo>
                  <a:pt x="189071" y="381000"/>
                </a:moveTo>
                <a:lnTo>
                  <a:pt x="158062" y="381000"/>
                </a:lnTo>
                <a:lnTo>
                  <a:pt x="166293" y="393700"/>
                </a:lnTo>
                <a:lnTo>
                  <a:pt x="192728" y="393700"/>
                </a:lnTo>
                <a:lnTo>
                  <a:pt x="191728" y="388714"/>
                </a:lnTo>
                <a:lnTo>
                  <a:pt x="189071" y="381000"/>
                </a:lnTo>
                <a:close/>
              </a:path>
              <a:path w="1196339" h="2032000">
                <a:moveTo>
                  <a:pt x="191728" y="388714"/>
                </a:moveTo>
                <a:lnTo>
                  <a:pt x="192728" y="393700"/>
                </a:lnTo>
                <a:lnTo>
                  <a:pt x="193446" y="393700"/>
                </a:lnTo>
                <a:lnTo>
                  <a:pt x="191728" y="388714"/>
                </a:lnTo>
                <a:close/>
              </a:path>
              <a:path w="1196339" h="2032000">
                <a:moveTo>
                  <a:pt x="204971" y="368300"/>
                </a:moveTo>
                <a:lnTo>
                  <a:pt x="149764" y="368300"/>
                </a:lnTo>
                <a:lnTo>
                  <a:pt x="148666" y="381000"/>
                </a:lnTo>
                <a:lnTo>
                  <a:pt x="201985" y="381000"/>
                </a:lnTo>
                <a:lnTo>
                  <a:pt x="204971" y="368300"/>
                </a:lnTo>
                <a:close/>
              </a:path>
              <a:path w="1196339" h="2032000">
                <a:moveTo>
                  <a:pt x="211831" y="368300"/>
                </a:moveTo>
                <a:lnTo>
                  <a:pt x="208552" y="368300"/>
                </a:lnTo>
                <a:lnTo>
                  <a:pt x="211384" y="381000"/>
                </a:lnTo>
                <a:lnTo>
                  <a:pt x="211831" y="368300"/>
                </a:lnTo>
                <a:close/>
              </a:path>
              <a:path w="1196339" h="2032000">
                <a:moveTo>
                  <a:pt x="194384" y="355600"/>
                </a:moveTo>
                <a:lnTo>
                  <a:pt x="152055" y="355600"/>
                </a:lnTo>
                <a:lnTo>
                  <a:pt x="149307" y="368300"/>
                </a:lnTo>
                <a:lnTo>
                  <a:pt x="194208" y="368300"/>
                </a:lnTo>
                <a:lnTo>
                  <a:pt x="194384" y="355600"/>
                </a:lnTo>
                <a:close/>
              </a:path>
              <a:path w="1196339" h="2032000">
                <a:moveTo>
                  <a:pt x="190274" y="330200"/>
                </a:moveTo>
                <a:lnTo>
                  <a:pt x="142120" y="330200"/>
                </a:lnTo>
                <a:lnTo>
                  <a:pt x="148023" y="342900"/>
                </a:lnTo>
                <a:lnTo>
                  <a:pt x="155860" y="355600"/>
                </a:lnTo>
                <a:lnTo>
                  <a:pt x="192703" y="355600"/>
                </a:lnTo>
                <a:lnTo>
                  <a:pt x="188909" y="342900"/>
                </a:lnTo>
                <a:lnTo>
                  <a:pt x="190620" y="342900"/>
                </a:lnTo>
                <a:lnTo>
                  <a:pt x="190274" y="330200"/>
                </a:lnTo>
                <a:close/>
              </a:path>
              <a:path w="1196339" h="2032000">
                <a:moveTo>
                  <a:pt x="133590" y="317500"/>
                </a:moveTo>
                <a:lnTo>
                  <a:pt x="133267" y="330200"/>
                </a:lnTo>
                <a:lnTo>
                  <a:pt x="135624" y="330200"/>
                </a:lnTo>
                <a:lnTo>
                  <a:pt x="133590" y="317500"/>
                </a:lnTo>
                <a:close/>
              </a:path>
              <a:path w="1196339" h="2032000">
                <a:moveTo>
                  <a:pt x="145916" y="317500"/>
                </a:moveTo>
                <a:lnTo>
                  <a:pt x="133973" y="317500"/>
                </a:lnTo>
                <a:lnTo>
                  <a:pt x="140731" y="330200"/>
                </a:lnTo>
                <a:lnTo>
                  <a:pt x="150031" y="330200"/>
                </a:lnTo>
                <a:lnTo>
                  <a:pt x="145916" y="317500"/>
                </a:lnTo>
                <a:close/>
              </a:path>
              <a:path w="1196339" h="2032000">
                <a:moveTo>
                  <a:pt x="182168" y="317500"/>
                </a:moveTo>
                <a:lnTo>
                  <a:pt x="145916" y="317500"/>
                </a:lnTo>
                <a:lnTo>
                  <a:pt x="151174" y="330200"/>
                </a:lnTo>
                <a:lnTo>
                  <a:pt x="186119" y="330200"/>
                </a:lnTo>
                <a:lnTo>
                  <a:pt x="182168" y="317500"/>
                </a:lnTo>
                <a:close/>
              </a:path>
              <a:path w="1196339" h="2032000">
                <a:moveTo>
                  <a:pt x="159761" y="266700"/>
                </a:moveTo>
                <a:lnTo>
                  <a:pt x="117468" y="266700"/>
                </a:lnTo>
                <a:lnTo>
                  <a:pt x="121065" y="279400"/>
                </a:lnTo>
                <a:lnTo>
                  <a:pt x="121824" y="279400"/>
                </a:lnTo>
                <a:lnTo>
                  <a:pt x="127778" y="292100"/>
                </a:lnTo>
                <a:lnTo>
                  <a:pt x="131467" y="304800"/>
                </a:lnTo>
                <a:lnTo>
                  <a:pt x="131207" y="317500"/>
                </a:lnTo>
                <a:lnTo>
                  <a:pt x="174321" y="317500"/>
                </a:lnTo>
                <a:lnTo>
                  <a:pt x="168446" y="304800"/>
                </a:lnTo>
                <a:lnTo>
                  <a:pt x="166861" y="279400"/>
                </a:lnTo>
                <a:lnTo>
                  <a:pt x="159761" y="266700"/>
                </a:lnTo>
                <a:close/>
              </a:path>
              <a:path w="1196339" h="2032000">
                <a:moveTo>
                  <a:pt x="123118" y="292100"/>
                </a:moveTo>
                <a:lnTo>
                  <a:pt x="124516" y="304800"/>
                </a:lnTo>
                <a:lnTo>
                  <a:pt x="125979" y="304800"/>
                </a:lnTo>
                <a:lnTo>
                  <a:pt x="123118" y="292100"/>
                </a:lnTo>
                <a:close/>
              </a:path>
              <a:path w="1196339" h="2032000">
                <a:moveTo>
                  <a:pt x="111699" y="266700"/>
                </a:moveTo>
                <a:lnTo>
                  <a:pt x="106394" y="266700"/>
                </a:lnTo>
                <a:lnTo>
                  <a:pt x="106988" y="279400"/>
                </a:lnTo>
                <a:lnTo>
                  <a:pt x="114018" y="292100"/>
                </a:lnTo>
                <a:lnTo>
                  <a:pt x="121094" y="292100"/>
                </a:lnTo>
                <a:lnTo>
                  <a:pt x="121824" y="279400"/>
                </a:lnTo>
                <a:lnTo>
                  <a:pt x="116020" y="279400"/>
                </a:lnTo>
                <a:lnTo>
                  <a:pt x="111699" y="266700"/>
                </a:lnTo>
                <a:close/>
              </a:path>
              <a:path w="1196339" h="2032000">
                <a:moveTo>
                  <a:pt x="116200" y="228600"/>
                </a:moveTo>
                <a:lnTo>
                  <a:pt x="94125" y="228600"/>
                </a:lnTo>
                <a:lnTo>
                  <a:pt x="98753" y="241300"/>
                </a:lnTo>
                <a:lnTo>
                  <a:pt x="111680" y="254000"/>
                </a:lnTo>
                <a:lnTo>
                  <a:pt x="118896" y="266700"/>
                </a:lnTo>
                <a:lnTo>
                  <a:pt x="128806" y="266700"/>
                </a:lnTo>
                <a:lnTo>
                  <a:pt x="121019" y="254000"/>
                </a:lnTo>
                <a:lnTo>
                  <a:pt x="112157" y="254000"/>
                </a:lnTo>
                <a:lnTo>
                  <a:pt x="106598" y="241300"/>
                </a:lnTo>
                <a:lnTo>
                  <a:pt x="115104" y="241300"/>
                </a:lnTo>
                <a:lnTo>
                  <a:pt x="116200" y="228600"/>
                </a:lnTo>
                <a:close/>
              </a:path>
              <a:path w="1196339" h="2032000">
                <a:moveTo>
                  <a:pt x="134142" y="203200"/>
                </a:moveTo>
                <a:lnTo>
                  <a:pt x="132385" y="203200"/>
                </a:lnTo>
                <a:lnTo>
                  <a:pt x="132465" y="215900"/>
                </a:lnTo>
                <a:lnTo>
                  <a:pt x="129066" y="228600"/>
                </a:lnTo>
                <a:lnTo>
                  <a:pt x="116200" y="228600"/>
                </a:lnTo>
                <a:lnTo>
                  <a:pt x="129444" y="254000"/>
                </a:lnTo>
                <a:lnTo>
                  <a:pt x="133327" y="266700"/>
                </a:lnTo>
                <a:lnTo>
                  <a:pt x="143389" y="266700"/>
                </a:lnTo>
                <a:lnTo>
                  <a:pt x="146015" y="254000"/>
                </a:lnTo>
                <a:lnTo>
                  <a:pt x="148607" y="254000"/>
                </a:lnTo>
                <a:lnTo>
                  <a:pt x="147634" y="241300"/>
                </a:lnTo>
                <a:lnTo>
                  <a:pt x="139566" y="228600"/>
                </a:lnTo>
                <a:lnTo>
                  <a:pt x="139847" y="215900"/>
                </a:lnTo>
                <a:lnTo>
                  <a:pt x="137672" y="215900"/>
                </a:lnTo>
                <a:lnTo>
                  <a:pt x="134142" y="203200"/>
                </a:lnTo>
                <a:close/>
              </a:path>
              <a:path w="1196339" h="2032000">
                <a:moveTo>
                  <a:pt x="115104" y="241300"/>
                </a:moveTo>
                <a:lnTo>
                  <a:pt x="107308" y="241300"/>
                </a:lnTo>
                <a:lnTo>
                  <a:pt x="112157" y="254000"/>
                </a:lnTo>
                <a:lnTo>
                  <a:pt x="121019" y="254000"/>
                </a:lnTo>
                <a:lnTo>
                  <a:pt x="115104" y="241300"/>
                </a:lnTo>
                <a:close/>
              </a:path>
              <a:path w="1196339" h="2032000">
                <a:moveTo>
                  <a:pt x="123177" y="190500"/>
                </a:moveTo>
                <a:lnTo>
                  <a:pt x="79073" y="190500"/>
                </a:lnTo>
                <a:lnTo>
                  <a:pt x="91084" y="203200"/>
                </a:lnTo>
                <a:lnTo>
                  <a:pt x="99703" y="228600"/>
                </a:lnTo>
                <a:lnTo>
                  <a:pt x="129066" y="228600"/>
                </a:lnTo>
                <a:lnTo>
                  <a:pt x="125507" y="215900"/>
                </a:lnTo>
                <a:lnTo>
                  <a:pt x="132385" y="203200"/>
                </a:lnTo>
                <a:lnTo>
                  <a:pt x="120611" y="203200"/>
                </a:lnTo>
                <a:lnTo>
                  <a:pt x="123177" y="190500"/>
                </a:lnTo>
                <a:close/>
              </a:path>
              <a:path w="1196339" h="2032000">
                <a:moveTo>
                  <a:pt x="78880" y="191034"/>
                </a:moveTo>
                <a:lnTo>
                  <a:pt x="74478" y="203200"/>
                </a:lnTo>
                <a:lnTo>
                  <a:pt x="85629" y="203200"/>
                </a:lnTo>
                <a:lnTo>
                  <a:pt x="78880" y="191034"/>
                </a:lnTo>
                <a:close/>
              </a:path>
              <a:path w="1196339" h="2032000">
                <a:moveTo>
                  <a:pt x="91776" y="127000"/>
                </a:moveTo>
                <a:lnTo>
                  <a:pt x="82684" y="127000"/>
                </a:lnTo>
                <a:lnTo>
                  <a:pt x="81433" y="139700"/>
                </a:lnTo>
                <a:lnTo>
                  <a:pt x="62850" y="139700"/>
                </a:lnTo>
                <a:lnTo>
                  <a:pt x="64491" y="165100"/>
                </a:lnTo>
                <a:lnTo>
                  <a:pt x="64777" y="165100"/>
                </a:lnTo>
                <a:lnTo>
                  <a:pt x="64817" y="165687"/>
                </a:lnTo>
                <a:lnTo>
                  <a:pt x="78880" y="191034"/>
                </a:lnTo>
                <a:lnTo>
                  <a:pt x="79073" y="190500"/>
                </a:lnTo>
                <a:lnTo>
                  <a:pt x="123177" y="190500"/>
                </a:lnTo>
                <a:lnTo>
                  <a:pt x="125076" y="177800"/>
                </a:lnTo>
                <a:lnTo>
                  <a:pt x="113328" y="177800"/>
                </a:lnTo>
                <a:lnTo>
                  <a:pt x="105565" y="165100"/>
                </a:lnTo>
                <a:lnTo>
                  <a:pt x="107241" y="152400"/>
                </a:lnTo>
                <a:lnTo>
                  <a:pt x="108513" y="152400"/>
                </a:lnTo>
                <a:lnTo>
                  <a:pt x="99536" y="139700"/>
                </a:lnTo>
                <a:lnTo>
                  <a:pt x="93374" y="129535"/>
                </a:lnTo>
                <a:lnTo>
                  <a:pt x="91776" y="127000"/>
                </a:lnTo>
                <a:close/>
              </a:path>
              <a:path w="1196339" h="2032000">
                <a:moveTo>
                  <a:pt x="71406" y="177800"/>
                </a:moveTo>
                <a:lnTo>
                  <a:pt x="72848" y="190500"/>
                </a:lnTo>
                <a:lnTo>
                  <a:pt x="74301" y="190500"/>
                </a:lnTo>
                <a:lnTo>
                  <a:pt x="71406" y="177800"/>
                </a:lnTo>
                <a:close/>
              </a:path>
              <a:path w="1196339" h="2032000">
                <a:moveTo>
                  <a:pt x="64491" y="165100"/>
                </a:moveTo>
                <a:lnTo>
                  <a:pt x="62401" y="165100"/>
                </a:lnTo>
                <a:lnTo>
                  <a:pt x="65646" y="177800"/>
                </a:lnTo>
                <a:lnTo>
                  <a:pt x="64817" y="165687"/>
                </a:lnTo>
                <a:lnTo>
                  <a:pt x="64491" y="165100"/>
                </a:lnTo>
                <a:close/>
              </a:path>
              <a:path w="1196339" h="2032000">
                <a:moveTo>
                  <a:pt x="49672" y="139700"/>
                </a:moveTo>
                <a:lnTo>
                  <a:pt x="47596" y="139700"/>
                </a:lnTo>
                <a:lnTo>
                  <a:pt x="48858" y="152400"/>
                </a:lnTo>
                <a:lnTo>
                  <a:pt x="54273" y="152400"/>
                </a:lnTo>
                <a:lnTo>
                  <a:pt x="49672" y="139700"/>
                </a:lnTo>
                <a:close/>
              </a:path>
              <a:path w="1196339" h="2032000">
                <a:moveTo>
                  <a:pt x="84023" y="88900"/>
                </a:moveTo>
                <a:lnTo>
                  <a:pt x="25938" y="88900"/>
                </a:lnTo>
                <a:lnTo>
                  <a:pt x="28949" y="101600"/>
                </a:lnTo>
                <a:lnTo>
                  <a:pt x="37312" y="114300"/>
                </a:lnTo>
                <a:lnTo>
                  <a:pt x="45246" y="127000"/>
                </a:lnTo>
                <a:lnTo>
                  <a:pt x="53738" y="139700"/>
                </a:lnTo>
                <a:lnTo>
                  <a:pt x="58972" y="139700"/>
                </a:lnTo>
                <a:lnTo>
                  <a:pt x="58847" y="129886"/>
                </a:lnTo>
                <a:lnTo>
                  <a:pt x="57372" y="127000"/>
                </a:lnTo>
                <a:lnTo>
                  <a:pt x="46867" y="127000"/>
                </a:lnTo>
                <a:lnTo>
                  <a:pt x="43630" y="114300"/>
                </a:lnTo>
                <a:lnTo>
                  <a:pt x="37864" y="114300"/>
                </a:lnTo>
                <a:lnTo>
                  <a:pt x="40023" y="101600"/>
                </a:lnTo>
                <a:lnTo>
                  <a:pt x="90092" y="101600"/>
                </a:lnTo>
                <a:lnTo>
                  <a:pt x="84023" y="88900"/>
                </a:lnTo>
                <a:close/>
              </a:path>
              <a:path w="1196339" h="2032000">
                <a:moveTo>
                  <a:pt x="62726" y="137477"/>
                </a:moveTo>
                <a:lnTo>
                  <a:pt x="63772" y="139700"/>
                </a:lnTo>
                <a:lnTo>
                  <a:pt x="62726" y="137477"/>
                </a:lnTo>
                <a:close/>
              </a:path>
              <a:path w="1196339" h="2032000">
                <a:moveTo>
                  <a:pt x="69322" y="127000"/>
                </a:moveTo>
                <a:lnTo>
                  <a:pt x="62858" y="127000"/>
                </a:lnTo>
                <a:lnTo>
                  <a:pt x="67996" y="139700"/>
                </a:lnTo>
                <a:lnTo>
                  <a:pt x="69322" y="127000"/>
                </a:lnTo>
                <a:close/>
              </a:path>
              <a:path w="1196339" h="2032000">
                <a:moveTo>
                  <a:pt x="74713" y="131399"/>
                </a:moveTo>
                <a:lnTo>
                  <a:pt x="70436" y="139700"/>
                </a:lnTo>
                <a:lnTo>
                  <a:pt x="76708" y="139700"/>
                </a:lnTo>
                <a:lnTo>
                  <a:pt x="74713" y="131399"/>
                </a:lnTo>
                <a:close/>
              </a:path>
              <a:path w="1196339" h="2032000">
                <a:moveTo>
                  <a:pt x="82684" y="127000"/>
                </a:moveTo>
                <a:lnTo>
                  <a:pt x="76980" y="127000"/>
                </a:lnTo>
                <a:lnTo>
                  <a:pt x="74713" y="131399"/>
                </a:lnTo>
                <a:lnTo>
                  <a:pt x="76708" y="139700"/>
                </a:lnTo>
                <a:lnTo>
                  <a:pt x="81433" y="139700"/>
                </a:lnTo>
                <a:lnTo>
                  <a:pt x="82684" y="127000"/>
                </a:lnTo>
                <a:close/>
              </a:path>
              <a:path w="1196339" h="2032000">
                <a:moveTo>
                  <a:pt x="100788" y="127000"/>
                </a:moveTo>
                <a:lnTo>
                  <a:pt x="91838" y="127000"/>
                </a:lnTo>
                <a:lnTo>
                  <a:pt x="93374" y="129535"/>
                </a:lnTo>
                <a:lnTo>
                  <a:pt x="99783" y="139700"/>
                </a:lnTo>
                <a:lnTo>
                  <a:pt x="100788" y="127000"/>
                </a:lnTo>
                <a:close/>
              </a:path>
              <a:path w="1196339" h="2032000">
                <a:moveTo>
                  <a:pt x="58838" y="129224"/>
                </a:moveTo>
                <a:lnTo>
                  <a:pt x="58847" y="129886"/>
                </a:lnTo>
                <a:lnTo>
                  <a:pt x="62726" y="137477"/>
                </a:lnTo>
                <a:lnTo>
                  <a:pt x="58838" y="129224"/>
                </a:lnTo>
                <a:close/>
              </a:path>
              <a:path w="1196339" h="2032000">
                <a:moveTo>
                  <a:pt x="96928" y="114300"/>
                </a:moveTo>
                <a:lnTo>
                  <a:pt x="70818" y="114300"/>
                </a:lnTo>
                <a:lnTo>
                  <a:pt x="73656" y="127000"/>
                </a:lnTo>
                <a:lnTo>
                  <a:pt x="74713" y="131399"/>
                </a:lnTo>
                <a:lnTo>
                  <a:pt x="76980" y="127000"/>
                </a:lnTo>
                <a:lnTo>
                  <a:pt x="100788" y="127000"/>
                </a:lnTo>
                <a:lnTo>
                  <a:pt x="96928" y="114300"/>
                </a:lnTo>
                <a:close/>
              </a:path>
              <a:path w="1196339" h="2032000">
                <a:moveTo>
                  <a:pt x="57791" y="127000"/>
                </a:moveTo>
                <a:lnTo>
                  <a:pt x="57372" y="127000"/>
                </a:lnTo>
                <a:lnTo>
                  <a:pt x="58847" y="129886"/>
                </a:lnTo>
                <a:lnTo>
                  <a:pt x="58838" y="129224"/>
                </a:lnTo>
                <a:lnTo>
                  <a:pt x="57791" y="127000"/>
                </a:lnTo>
                <a:close/>
              </a:path>
              <a:path w="1196339" h="2032000">
                <a:moveTo>
                  <a:pt x="91838" y="127000"/>
                </a:moveTo>
                <a:lnTo>
                  <a:pt x="93374" y="129535"/>
                </a:lnTo>
                <a:lnTo>
                  <a:pt x="91838" y="127000"/>
                </a:lnTo>
                <a:close/>
              </a:path>
              <a:path w="1196339" h="2032000">
                <a:moveTo>
                  <a:pt x="58810" y="127000"/>
                </a:moveTo>
                <a:lnTo>
                  <a:pt x="57791" y="127000"/>
                </a:lnTo>
                <a:lnTo>
                  <a:pt x="58838" y="129224"/>
                </a:lnTo>
                <a:lnTo>
                  <a:pt x="58810" y="127000"/>
                </a:lnTo>
                <a:close/>
              </a:path>
              <a:path w="1196339" h="2032000">
                <a:moveTo>
                  <a:pt x="68014" y="114300"/>
                </a:moveTo>
                <a:lnTo>
                  <a:pt x="47148" y="114300"/>
                </a:lnTo>
                <a:lnTo>
                  <a:pt x="46867" y="127000"/>
                </a:lnTo>
                <a:lnTo>
                  <a:pt x="68705" y="127000"/>
                </a:lnTo>
                <a:lnTo>
                  <a:pt x="68014" y="114300"/>
                </a:lnTo>
                <a:close/>
              </a:path>
              <a:path w="1196339" h="2032000">
                <a:moveTo>
                  <a:pt x="90092" y="101600"/>
                </a:moveTo>
                <a:lnTo>
                  <a:pt x="44341" y="101600"/>
                </a:lnTo>
                <a:lnTo>
                  <a:pt x="45848" y="114300"/>
                </a:lnTo>
                <a:lnTo>
                  <a:pt x="90341" y="114300"/>
                </a:lnTo>
                <a:lnTo>
                  <a:pt x="90092" y="101600"/>
                </a:lnTo>
                <a:close/>
              </a:path>
              <a:path w="1196339" h="2032000">
                <a:moveTo>
                  <a:pt x="80789" y="63500"/>
                </a:moveTo>
                <a:lnTo>
                  <a:pt x="29595" y="63500"/>
                </a:lnTo>
                <a:lnTo>
                  <a:pt x="30395" y="66505"/>
                </a:lnTo>
                <a:lnTo>
                  <a:pt x="35454" y="76200"/>
                </a:lnTo>
                <a:lnTo>
                  <a:pt x="42449" y="88900"/>
                </a:lnTo>
                <a:lnTo>
                  <a:pt x="75782" y="88900"/>
                </a:lnTo>
                <a:lnTo>
                  <a:pt x="69017" y="76200"/>
                </a:lnTo>
                <a:lnTo>
                  <a:pt x="81309" y="76200"/>
                </a:lnTo>
                <a:lnTo>
                  <a:pt x="80789" y="63500"/>
                </a:lnTo>
                <a:close/>
              </a:path>
              <a:path w="1196339" h="2032000">
                <a:moveTo>
                  <a:pt x="28827" y="63500"/>
                </a:moveTo>
                <a:lnTo>
                  <a:pt x="27501" y="63500"/>
                </a:lnTo>
                <a:lnTo>
                  <a:pt x="25355" y="76200"/>
                </a:lnTo>
                <a:lnTo>
                  <a:pt x="32976" y="76200"/>
                </a:lnTo>
                <a:lnTo>
                  <a:pt x="30395" y="66505"/>
                </a:lnTo>
                <a:lnTo>
                  <a:pt x="28827" y="63500"/>
                </a:lnTo>
                <a:close/>
              </a:path>
              <a:path w="1196339" h="2032000">
                <a:moveTo>
                  <a:pt x="5683" y="25400"/>
                </a:moveTo>
                <a:lnTo>
                  <a:pt x="0" y="25400"/>
                </a:lnTo>
                <a:lnTo>
                  <a:pt x="4748" y="38100"/>
                </a:lnTo>
                <a:lnTo>
                  <a:pt x="12360" y="50800"/>
                </a:lnTo>
                <a:lnTo>
                  <a:pt x="15271" y="63500"/>
                </a:lnTo>
                <a:lnTo>
                  <a:pt x="21316" y="63500"/>
                </a:lnTo>
                <a:lnTo>
                  <a:pt x="13785" y="50800"/>
                </a:lnTo>
                <a:lnTo>
                  <a:pt x="20786" y="50800"/>
                </a:lnTo>
                <a:lnTo>
                  <a:pt x="19527" y="38100"/>
                </a:lnTo>
                <a:lnTo>
                  <a:pt x="13746" y="38100"/>
                </a:lnTo>
                <a:lnTo>
                  <a:pt x="5683" y="25400"/>
                </a:lnTo>
                <a:close/>
              </a:path>
              <a:path w="1196339" h="2032000">
                <a:moveTo>
                  <a:pt x="62609" y="38100"/>
                </a:moveTo>
                <a:lnTo>
                  <a:pt x="21633" y="38100"/>
                </a:lnTo>
                <a:lnTo>
                  <a:pt x="26257" y="50800"/>
                </a:lnTo>
                <a:lnTo>
                  <a:pt x="17582" y="50800"/>
                </a:lnTo>
                <a:lnTo>
                  <a:pt x="21316" y="63500"/>
                </a:lnTo>
                <a:lnTo>
                  <a:pt x="71837" y="63500"/>
                </a:lnTo>
                <a:lnTo>
                  <a:pt x="69165" y="50800"/>
                </a:lnTo>
                <a:lnTo>
                  <a:pt x="62609" y="38100"/>
                </a:lnTo>
                <a:close/>
              </a:path>
              <a:path w="1196339" h="2032000">
                <a:moveTo>
                  <a:pt x="9974" y="12700"/>
                </a:moveTo>
                <a:lnTo>
                  <a:pt x="11428" y="25400"/>
                </a:lnTo>
                <a:lnTo>
                  <a:pt x="13746" y="38100"/>
                </a:lnTo>
                <a:lnTo>
                  <a:pt x="57612" y="38100"/>
                </a:lnTo>
                <a:lnTo>
                  <a:pt x="59619" y="25400"/>
                </a:lnTo>
                <a:lnTo>
                  <a:pt x="20630" y="25400"/>
                </a:lnTo>
                <a:lnTo>
                  <a:pt x="9974" y="12700"/>
                </a:lnTo>
                <a:close/>
              </a:path>
              <a:path w="1196339" h="2032000">
                <a:moveTo>
                  <a:pt x="55481" y="12700"/>
                </a:moveTo>
                <a:lnTo>
                  <a:pt x="23317" y="12700"/>
                </a:lnTo>
                <a:lnTo>
                  <a:pt x="22837" y="25400"/>
                </a:lnTo>
                <a:lnTo>
                  <a:pt x="62642" y="25400"/>
                </a:lnTo>
                <a:lnTo>
                  <a:pt x="55481" y="12700"/>
                </a:lnTo>
                <a:close/>
              </a:path>
              <a:path w="1196339" h="2032000">
                <a:moveTo>
                  <a:pt x="8108" y="0"/>
                </a:moveTo>
                <a:lnTo>
                  <a:pt x="7232" y="0"/>
                </a:lnTo>
                <a:lnTo>
                  <a:pt x="6356" y="12700"/>
                </a:lnTo>
                <a:lnTo>
                  <a:pt x="11271" y="12700"/>
                </a:lnTo>
                <a:lnTo>
                  <a:pt x="8108" y="0"/>
                </a:lnTo>
                <a:close/>
              </a:path>
              <a:path w="1196339" h="2032000">
                <a:moveTo>
                  <a:pt x="36328" y="0"/>
                </a:moveTo>
                <a:lnTo>
                  <a:pt x="31972" y="0"/>
                </a:lnTo>
                <a:lnTo>
                  <a:pt x="28016" y="12700"/>
                </a:lnTo>
                <a:lnTo>
                  <a:pt x="41647" y="12700"/>
                </a:lnTo>
                <a:lnTo>
                  <a:pt x="40323" y="6362"/>
                </a:lnTo>
                <a:lnTo>
                  <a:pt x="36328" y="0"/>
                </a:lnTo>
                <a:close/>
              </a:path>
              <a:path w="1196339" h="2032000">
                <a:moveTo>
                  <a:pt x="41628" y="8439"/>
                </a:moveTo>
                <a:lnTo>
                  <a:pt x="41647" y="12700"/>
                </a:lnTo>
                <a:lnTo>
                  <a:pt x="44303" y="12700"/>
                </a:lnTo>
                <a:lnTo>
                  <a:pt x="41628" y="8439"/>
                </a:lnTo>
                <a:close/>
              </a:path>
              <a:path w="1196339" h="2032000">
                <a:moveTo>
                  <a:pt x="41590" y="0"/>
                </a:moveTo>
                <a:lnTo>
                  <a:pt x="38995" y="0"/>
                </a:lnTo>
                <a:lnTo>
                  <a:pt x="40323" y="6362"/>
                </a:lnTo>
                <a:lnTo>
                  <a:pt x="41628" y="8439"/>
                </a:lnTo>
                <a:lnTo>
                  <a:pt x="4159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6718" y="5488330"/>
            <a:ext cx="276850" cy="267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26500" y="1752600"/>
            <a:ext cx="3248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>
                <a:solidFill>
                  <a:srgbClr val="FF2E00"/>
                </a:solidFill>
                <a:latin typeface="Verdana"/>
                <a:cs typeface="Verdana"/>
              </a:rPr>
              <a:t>Submit</a:t>
            </a:r>
            <a:r>
              <a:rPr dirty="0" sz="3000" spc="3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binding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3979" y="1995112"/>
            <a:ext cx="1991104" cy="81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11</a:t>
            </a:fld>
            <a:r>
              <a:rPr dirty="0" baseline="1543" sz="2700" spc="-30"/>
              <a:t>/64</a:t>
            </a:r>
            <a:endParaRPr baseline="1543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2019-08-15T00:39:49Z</dcterms:created>
  <dcterms:modified xsi:type="dcterms:W3CDTF">2019-08-15T00:39:49Z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